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2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4" r:id="rId13"/>
    <p:sldId id="293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1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 7975,'-15'-2'1223,"3"-3"-743,-3 3 1,11-8 111,-8 4 1,1 2 66,-7-7 1,7 7 348,-1-2-440,1-3 0,-6 7 7,-1-4-407,9 4 0,-7 2-52,5 0 0,-3 2 86,3 4 1,-5-4-142,5 3 1,1 5 56,-1 2 0,5-3-185,-6 3 1,3-7-44,-3 7-23,5 0 0,1 5-131,0 0 267,0 0 1,8 1-122,4-1 0,6 0 86,11 1 1,2-3-131,3-4 0,5 5 87,-4-5 1,4 3 16,1-3 0,-1 5 48,-4-5 1,-4 5 0,-8 1 0,0 0 10,1 0 1,-7 7-31,1-1 0,-9 2 46,3-2 0,-6-4-22,-6 4 0,3 2 58,-9-2 1,-3 2-56,-3-2 1,-9-4 141,10 4 0,-6-9-69,0-3 0,4-5-33,-4 6 1,-2-9-30,2 3 1,0-4 30,5-2 1,1-2-235,0-4 0,5-3 69,1-9 0,7 1-451,-2 0 1,4 0 229,2-1 0,8-1-328,3-4 0,5 4 287,1-4 0,2 4 161,4 1 1,-3 3 150,3 3 0,-10-1-90,-1 7 0,-7-2 793,7 3-457,-8 3 703,3-6-613,-7 8 0,0 2 179,0 4 1,-1-4-124,-5 3 1,2 3-19,-8-2 0,7 2-40,-7-3 0,6-1-81,-5 8 1,5-7 197,-5 7 1,5-2-96,-6 1 1,8 5-170,-1-5 1,3 6 89,2 6 0,0-1 38,0 6 1,0-5-123,0 6 0,7-6-144,5 6 1,3-6 89,3 6 0,5-8 82,0 2 1,6-4-199,-6-1 0,5-1 94,-5 0 0,-1 1 33,-11-1-18,5 0 0,-15 0-183,5 1 0,-4-1 73,-2 0 1,-9 3 66,-9 3 0,-7 2-250,-9 3 0,-7-1 77,1-4 0,-6-3-235,5 3 1,1-10 129,6-1 0,7-9-966,4 3 1,5-6 501,7-6 0,3-5 728,8-12 0,23-4 0,6-8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6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18 8204,'0'-10'1266,"0"2"0,-8 14-830,-4 0 1,-3 7-240,-2-1 1,-6 9-187,0 2 0,-8 8-2,2-2 0,2 3 160,-2 3 1,10-6-454,2 0 1,1-6 197,11 5 0,-1-6-920,6 1 536,0-4 254,8-2 1,1-5-258,9-1 1,1-5 123,4 6 0,-4-9 14,4 3 0,-4-2 349,-1 2 1,-3-2-178,-4 7 1,3-5 427,-8 5 1,-1-5-155,-5 6 0,0-1 439,0 7 0,-7 5-270,-5 0 0,-3 0 341,-2-6 0,5 2-159,1 4 1,5-5 445,-6-1-841,8 8 0,-3-14 92,7 12 1,0-3-214,0-3 0,5 0 73,1 1 1,6-7-238,-6 1 102,7-1-81,-3 6 0,1-1-175,1-5 8,-9-3 178,5-8 1,-6 0 76,4 0 1,-2-8-330,7-3 0,-1-12 140,1-6 1,7-13-490,-1-10 1,0-8-35,6-9 40,4-16 510,0 5 0,-10 29 1,1 0-1,-1 3 1,0 0-1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6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8346,'7'-18'0,"-5"1"-249,4 0 0,2 6 68,-3-1 944,1 8-61,-6-11-45,0 13 167,0-5-837,0 7 26,0 0 0,0 7 155,0 5-38,-8 3 32,6 10-8,-13 1 0,11 11 49,-7 3 0,1 4-86,-1 7 1,-2 1 17,7-1 1,0 1-68,6-1 0,0-1-106,0-4 1,0-1-127,0-10 131,0 3 19,8-19 0,-1 6-103,5-8 0,3-2-67,-3-3 0,3 1-211,2-7 0,0 0 60,0-6 1,0-6-152,1 0 0,1-7 40,4 1 1,-10-3-91,4-2 0,-11-6-397,0 0 933,-4 0 0,-2-2 0,0-1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3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7979,'-10'-11'452,"4"-1"25,5 8 133,1-11 1,-2 11 210,-4-7 1107,4 7-1249,-13-4 0,5 16-84,-7 3 0,5 7-92,1 5 0,-1-4 52,-5 4 0,5 2-280,1-2 1,7 6-202,-2-6 0,4 0-706,2-6 1,0 0 463,0 1 1,0-1-1329,0 0 1,2-1 173,4-5 0,4-3-1337,7-8 2659,8 0 0,2 0 0,7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3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7979,'10'0'1109,"3"2"-20,-7 4 1,0-2-194,-6 7 1,0 1 25,0 5 0,0 6-447,0 0 0,0 2-34,0-2 1,-8 2-222,-3 4 0,1 2 18,-1-8 1,-1 6-793,-5-6 1,1 2 421,5-2 0,-4-4-811,3 4 1,-3-4 99,-3-1 1,7-7-172,-1 1 0,7-9 481,-7 3 1,6-4 108,-5-2 1,5-2 132,-6-4 1,7-3 51,-7-8 1,8-6 264,-1-1 1,3 1-158,2 6 386,0 0 1,2 1 92,3 5 1,5 3 272,7 8 0,-5 0-332,-1 0 1,1 2 65,5 4 0,-2-2-46,-3 7 1,3-5 163,-3 6-702,-4-1 1,5 6 186,-7 1 0,5-7-1221,-5 1 0,0-6 1263,-6 5 0,8-7 0,1 4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7979,'8'9'506,"3"-3"1,-1 4 647,1 1-261,1 5 0,5 7 498,0 0 0,-5 5-352,-1-4 1,-5 6 371,6-1 0,-8 8-297,1-3 0,-3 5-521,-2-11 1,0 5-1610,0 2 1,-9 1 130,-9 5 1,-1-3-210,-10 8 1,0-6 1093,-5 7 0,-1-9 0,1 4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8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5754,'17'-17'0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8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8096,'0'-9'1290,"2"1"-742,4 8-321,-4-8 1,7 6 14,-3-4 0,-4 3 337,4-3 213,3 4-478,-7-6 1,8 8 633,-4 0-293,-4 0 138,5 8-412,1 2 1,0 1-113,3 1 0,5-9-179,-5 3 1,4-4-1,3-2 0,7 0-163,4 0 0,-3-6 35,3 1 1,-8-7-230,2 6 1,-3-1 59,-3 1 1,0 4-343,1-4-1215,-1 4 732,0 2-1143,-7 0 527,-3 0 103,-7 0 631,0 8 914,0 2 0,-7 7 0,-3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9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8458,'0'10'2215,"2"-3"-1643,4-7 0,-2 0-101,7 0 0,6-2 170,6-3 0,8 3-175,-2-4 0,4-2-179,1 2 1,1 1-277,-1 5 1,1-2-310,0-4 0,-1 4-391,1-4 1,-1 4 371,1 2 0,0 0-325,-1 0 1,-1-5-130,-4-1 0,1 0-1286,-7 6 2057,8 0 0,-12 0 0,6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9.53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294 87 9280,'-9'-17'272,"1"0"-66,8 0 1110,0-1-391,0 9-846,0 1 1,-2 8 189,-4 0-311,4 0 1,-5 2 155,7 4 0,-6-2 65,0 7 0,-5 1 63,5 5 1,-8 0-100,3 0 1,1 3 9,-1 3 1,-1 2 5,-5 4 1,0 3 36,-1-3 0,7 2 110,-1-2 1,8 1 85,-1-7 1,3 2-171,2-2 0,0-3-17,0 3 0,2-4-197,3-2 0,5 0 79,7 1 0,3-3-59,3-3 0,-2 1 100,8-7 1,-6 2-9,5-3 1,-1-3 62,2 4 0,2-6 21,-8-6 0,6 2 32,-6-7 0,0-1 225,-6-5 0,1 0 39,-1-1 1,0-5-114,0 0 1,-1-7 45,-5 1 0,3-4-194,-8-1 1,-1-1-185,-5 0 0,0 1 149,0-1 1,0 6-226,0 1 1,-2 1-172,-3-2 0,-5 4 85,-7 8 1,3 1-361,-3 5 0,-4 3 216,-14 8 1,-5 0-478,0 0 1,-16 10-661,-2 7 0,-1 8 1397,-5 9 1,-7 9 0,-8 1-1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3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8099,'0'-11'111,"0"-1"126,8 8-1,-6-3-326,6 7 269,-8 0 7,0-8 0,2 6 347,3-4 228,-3 4-491,6 2 1,-6 0 300,4 0-337,-4 0-149,13 0 59,-13 0 1,7 0-75,-3 0-58,-4 0 73,13 0 0,-11 2 30,8 4 0,-3-2-13,3 7 0,1 1 2,-7 5 1,6 6-39,-6 0 1,5 8 65,-5-2 0,0 3 114,-6 3 1,0 2-43,0 3 0,-8-2 21,-4 8 0,3-5-68,-3 5 0,1-8-5,-7 3 0,7-5-121,-1-1 0,7-3-249,-7-3 0,8 2-54,-2-8 1,5 0-396,1-6 1,-6-5-682,0-1 1,0-5-183,6 6-225,0-8 917,0 3 838,0-14 0,-7-11 0,-3-9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3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8099,'11'-2'426,"1"-4"0,-7 5-8,7-5 0,-6 4 503,5 2 1,-5 0 1389,6 0-1091,-1 0-674,6 0 0,1 0-310,-1 0 1,-5 6-516,-1-1-126,1 9 0,5-5-539,0 9 1,0-1-1013,1 0 0,-7 1 388,1-1 1568,-1-7 0,7-3 0,-1-7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3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8047,'6'-17'1499,"0"0"1,13 5-1071,-2 0 1,5 7-158,-5-7 1,2 8-21,4-1 1,-2 1-88,8-2 0,-6 4-105,6-4 1,0 4-176,5 2 0,-5 0-437,0 0 1,-8 6 108,2 0 1,-4 0-688,-1-6 1,-1 0-259,0 0-28,-7 0 1416,-2 0 0,-8 0 0,-8-16 0,-2-3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6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1 310 8214,'0'-25'1056,"0"4"220,0-8 1,3 8-746,9-2 0,9 2-94,19-2 1,6 2-273,11-7 0,-2 7-164,8-2 1,-5 4-505,5 2 107,-8 7 436,4 2 1,-2 10-41,1 4 0,6 4 0,-3 7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4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122 105 8047,'-17'-18'115,"5"7"405,1-1-234,7 1-64,-4-6 1,8 5 279,0 0-136,0 9-1,0-5-135,0 16 1,6 9-30,0 12 1,7 3 19,-1 3 1,-3 7-27,3 4 0,-6 12-51,5 5 0,-7-1 46,2 1 1,-4 1-346,-2 5 1,0 0-195,0 0 1,0-13-214,0-4 0,0-6 248,0 0 1,0-6-201,0-11 1,-6-4-153,0-7-25,-7-9 978,3-1 1,-7-16 69,-1-3 1,3-7 294,4-5 0,-5 2-136,5-8 0,3 6 404,2-6 1,-1 3-388,1-3 1,0 4-1,6 7 1,6-5-86,0 0-158,7 0-117,-3 6 1,7 5-481,0 1 1,8 1 282,4-1 1,-2-3-1481,2 9 0,0-9 168,5 3 1,6 1 1335,1-2 0,7-7 0,-4-8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4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8047,'17'-12'1599,"0"1"-1332,1 7 1072,-1-4-553,0 1-278,-7 5 788,5-6-321,-5 8-250,15 0-842,-6 0 1,6 0 173,-8 0-70,1 0 0,-1 0-177,0 0 1,-2 8-263,-3 3 1,-4 5-606,-8 1 1,0 6-585,0 0 0,-2 8 641,-4-2 0,-6-3 1000,-11 3 0,4 0 0,-6 6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4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8047,'-5'12'622,"-1"-1"-330,0 1 0,12-1-39,0 1 0,13-8 64,-2 1 0,6-3 142,0-2 1,2 0-193,4 0 1,4-5-58,-4-1 0,-3-2-672,3 2 0,-8 4 332,2-3 0,-5 1-1615,-7-2 432,5 4-44,-7-6 723,1 1 634,-2-3 0,-16-7 0,-2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8047,'-10'0'204,"3"0"0,7 2 17,0 3 1,0 5 125,0 7 111,0 1-256,7 7 0,-5 1 197,4 9 1,2-6 208,-2 0 1,-1 1-65,-5 11 1,6-5 42,0 5 0,0-7-637,-6-5 0,0 4-75,0-4 1,0-4-79,0-2 1,-6-4 172,0-2 1,-5-5-143,5-1-84,-8-7 1,5 9-300,-8-7 0,-1 0-47,1-6 1,0-6 194,-1 0 1,1-7-392,0 1 1,-1 3 797,1-3 0,0 1 0,0-7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4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208 137 8110,'0'-23'2682,"0"0"-2357,8 0 0,-5 6-233,9 0 744,-8 7-119,4-5-507,-8 13 0,-8-4-214,-4 12 0,-9 5-26,-2 12 0,-6 4-206,6 8 1,-2-1-179,2 1 1,6 0 236,0-1 0,1 7-101,11-1 0,-1-2 27,6-9 1,2 4 76,3-4 1,11 1 157,7-1 0,2-4 224,-2-8 0,-4 1 16,4-1 1,0 0 258,-5 1 1,1-1-235,-14 0 0,7 1 80,-6-1-242,0 0 0,-14 0-218,-4 1 0,-9 3-410,-2-4 0,-8 8-161,3-13 1,1 7 701,-2-8 0,0 5 0,-6 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5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8049,'-10'-17'405,"3"0"1,7 0 608,0-1 0,7 7-441,5-1 0,11 6 64,6-5 0,5 5 46,7-5 0,1 7-247,4-2 1,2 4-397,-8 2-32,1 0-228,-7 0 0,-5 2-169,0 4 0,-8 3 221,2 9 0,-11-1-238,-7 0 1,-3 3-132,-2 3 0,-4 2-500,-7 3 1,-1 5 397,-11-4 1,-2-2 201,2 2 1,-5-3 490,4 3 1,1-4-41,6-7 243,0-1-267,7-8-60,3 7 204,7-14 35,0 5 1,7-7 78,5 0 1,3 0-13,2 0 0,1 0-132,-1 0 1,0-5-275,1-1 0,-7 0 71,1 6 0,-9 2-77,3 4 0,-4-2 118,-2 7 0,-8 7-33,-3 5 0,-4 2 116,-3-2 0,-5-4 187,0 4 1,-6 2 318,6-2 0,0 0-244,6-6 1,2 1 137,3-1 0,-1-6 71,7 1-294,0-1 0,14 5-51,3-5 0,5-3-265,1-8 1,8 0 76,4 0 0,3-2-177,3-4 0,0-3-506,-1-9 0,-5 1 335,0 0 0,-8 0-393,2-1 0,-10-1 241,-1-4 0,-8 4 59,2-4 1,-4-2 237,-2 2 1,-8-8 239,-4 2 0,-11-4 0,-11-9 0,-11-2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6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70 373 8049,'-17'-44'-966,"0"3"841,-1-3 1,9 8 78,3-5 0,4 11 50,2 1 0,0 8 2,0-2 1,0 3-7,0 3 287,0 7 8,0 3-67,0-1 62,8 6 1,-1 2 3,5 12 1,-3 5-23,-3 6 0,-2 4 38,8 8 0,-7 9-53,7 8 0,-8 7 129,1 10 1,3 8-245,-2 4 1,0 0 127,-6 5 1,0-1-556,0 13 0,0-6 482,0 6 1,0-2-193,0 2 0,0-12-161,0-11 0,0-13-359,0-10 1,0-8 156,0-10 0,5-7-773,1-4 154,0-3 508,-6-11 0,0-3 2,0-12 0,0-5 471,0-12 1,-2-4-5,-4-8 0,-11-7 0,-10-2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6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8049,'-9'8'339,"-5"-5"201,9 9 0,-1 0-216,6 5 0,0-6 17,0 1 1,0-1-139,0 7 1,0-7-145,0 1 0,0-1-975,0 7 1,8-1 222,3 0 693,4-7 0,18 5 0,4-5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6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8049,'18'0'5256,"-9"0"-4777,7 0-548,-14 0 101,5 0-22,-14 0-2,-3 0-8,0 0 0,-5 0 0,5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6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10251,'12'0'2555,"0"0"-1051,-1 0-1298,6 0 0,-5 0-288,-1 0 0,-7 2-250,2 4 0,-4 3-649,-2 9 1,0 5 409,0 0 1,0 9-250,0 3 0,-8 0-358,-3 5 1,-5 2 1177,-1-2 0,0 9 0,-1-5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7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394 18 8305,'-27'-9'251,"2"1"37,8 8 0,-2 0-217,-4 0 0,2 8-51,-8 3 1,3 4 214,-3 2 0,-3 8-137,3 4 0,2 3 186,-1 3 0,9-1-146,1 0 1,3 1-79,9-1 1,3 0-78,8 1 1,5-3-144,7-3 1,2-4 90,4-8 0,4 4-109,7-4 0,0 4-543,1-10 0,-1-1 300,0 1 1,-1-7-747,-4 2 1167,3-4 0,-13-2 0,6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7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8121,'-11'19'-207,"-1"4"0,8-4 260,-1 4 0,3-9-74,2-3-408,0-7 190,0 12 1135,7-14 300,3 5 290,7-7-504,1 0-492,-1 0 1,-8 8-133,-3 3 0,-4 5 68,-2 1 1,0 8-149,0 4-39,0-4-60,0 15 0,0-17-151,0 12 1,-2-12 59,-4 0 0,5-4-165,-5-1 99,4-1-86,10-8 1,-5-1-117,9-8 1,-2-8-124,1-3 1,4-6-451,-3-6 1,-2 1 348,1-6 0,1-1-747,5-6 1,-6-1-48,1-5 1198,0-3 0,12-15 0,3-3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208 105 8132,'0'-27'1460,"0"4"0,0 9 680,0 3-1093,8 7-183,-6-12 1115,6 15-687,-1-7-811,-5 8 0,6 8-25,-8 3-771,0 4 317,0 10 0,0 0-249,0 4 1,0 4-452,0-4 0,0-2-820,0 1 0,0-6 657,0 1 1,6-4-1532,-1-2 1258,9-7 397,-5-3 370,9-7 1,-1-1-95,0-5 0,3-4-4,3-7 0,-6-6 374,0 0 91,1 0 1318,-9 5-468,1 9 2136,-3 1-2037,-7 8 0,-7 10-52,-5 7 1,1 0-538,-7 6 1,5 2-154,-10-2 0,4 6-325,1-6 0,1 8-432,0-2 1,5-2-757,1 2 0,1-3 662,-1 3 1,-5-4-334,5-7 1,1-1 212,-1 0 1,7-5-290,-2-1 1093,4-7-28,-6 4 0,6-6 511,-3 3 1021,3-3 272,2 14 0,-2-7-884,-4 9 1,2-7-25,-7 1 0,5-1-335,-6 6 0,7-1-64,-7-5 1,8 5-103,-2-5-421,-3-3 268,7 7-1383,-6-13 663,8 6 494,0-8 1,8-2-413,3-4 0,7 2-623,5-7 1,-2-1 243,8-5 0,-2 2-114,1 3 0,3-1 577,-8 7 0,0 0 540,-5 6-15,-1 0 0,-2 2 343,-3 4 1,-4-2 74,-8 7 0,-2 3-296,-4 9 1,-4-4 434,-7 4 1,0-2-360,-1 2 1,1-4-254,0 4 0,-1-3-112,1-3 0,0 0-264,0 1 1,-3-1-442,-3 0 0,4-1 355,-4-5 0,4 4-108,2-3 0,-1 1 96,1-1 0,2 3-243,3-3 1,-1-3 89,7 3 600,-8-8-184,12 11 0,-5-11 341,7 8-209,0-9 0,0 7 266,0-4-170,0-4 0,2 11 22,3-7 418,-3 7-291,14-3 159,-7 7 1,3-5 320,-1-1 0,-5 3-195,6 9 986,-8-4-1002,3 6 1,-1-8-38,0 1 0,7-1 59,-1 0 0,1 0 143,-1 1 0,3-9-254,-3-3 1,5 2 226,6-2-483,-4-1 0,12-5-413,-8 0 0,8-2 207,-2-3 1,1-3-1423,-1-4 0,4-3 216,-4 4-1054,3-5 839,3-1 777,-1 0 0,1-1 590,0 1 0,7 7 0,2 3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8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8023,'18'0'6793,"1"0"-5413,4 0 1,-4 0 2679,4 0-2831,-3 0 1,-11-2 1802,-3-4-3507,-4 5 381,-2-7-6644,0 8 6738,0 0 0,0 23 0,0 6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7838,'-35'10'0,"2"5"4812,5-3-3737,10 3 0,11-3-886,7-1 0,0-5-189,0 6 0,0 7 0,0 8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9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8199,'0'-10'536,"-8"3"615,6-1-930,-6 6 1,10-6 121,4 8 73,-4 0 1,13 0-98,-3 0 1,3 6 280,2 0-370,1 7-28,-1-3 0,2 7 36,4 0 0,4 1 155,8-1-373,-1-7 195,9 5 1,-3-13-214,12 4 1,-4 1 65,10-1 1,-3 0-68,3-6 1,-4 0-81,3 0 1,1 0-14,-6 0 1,2 0-61,-14 0 0,0 2-220,-5 4 1,0-3 132,-1 9 0,-7-8-19,-4 2 0,-2 3-325,2 3 1,-9-5-190,3-1-201,-3 4 164,3-1 571,-8 9 0,-3-3-20,-12-3 1,-3 3 30,-8-4 0,-3 5-91,-3 1 1,-6 2 317,-11 4 0,-4-3 0,-8 5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49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8053,'-10'-8'0,"5"-3"0,5 3 89,5 2 1,5-1-54,7 1 1,6 0 161,0 6 1,6-6-1,-6 1 0,6-1 205,-6 6 0,0 0-250,-5 0 0,-7 6-35,1-1 1,-9 9-336,3-3 0,-4 7-3,-2 5 0,-2 2 9,-4 4 0,-5 3 9,-12-3 0,-4 4-245,-8 1 1,1 1 259,-1-1 1,1 1 44,-1 0 0,2-3 590,5-3 0,-3 2-259,8-8 0,2 0 518,9-6 1,4 1-235,8-1 0,2 0-30,4 0 1,11-7-25,12-4 1,13-4 15,10-2 0,0 0-373,6 0 1,1-6-230,-1 0 0,0-5-2235,-6 5 2402,-1 0 0,1 6 0,0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0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571 105 8219,'0'-18'149,"-7"1"379,5 0-366,-14-1-97,15 1 1,-15 8-14,5 3 0,1 4 162,-1 2 0,-1 0-452,-5 0 0,5 0 103,1 0 0,-1 6-23,-5-1 1,5 7 165,1-6 1,5 7-8,-6-1 0,3 9 59,-3 2 1,-1 8 21,7-3 0,-2 13 262,3 5 1,3 12-54,-4 5 0,4 6 56,2 6 1,-2-2-51,-4 8 1,4-8-107,-3 2 1,-3 4-397,2 1 1,-7-1-47,1 2 0,3-8 32,-3 2 1,3-14-190,-3-9 1,-1-4-207,7-13 1,-8 1 240,3-13 1,1-2-89,-1-9 1,-1 1 25,-5-7 1,0 0 129,-1-6 1,1-2 737,0-4-433,-1-3 0,1-16 0,0-2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0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8145,'2'-18'1023,"4"1"1,-3 0-396,9 0 1,5-1-230,6 1 0,8 5-193,-2 1 0,7 7-173,-1-2 1,3 4 73,-9 2 0,2 0-75,-2 0 1,3 0 269,-3 0-1685,-4 0 1021,8 0 0,-6 0-871,7 0 1,1 6-127,0 0 1359,-1 0 0,8-6 0,3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1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8145,'-27'2'83,"4"3"-5,-4 5 0,8 15 0,-4 4 81,4 3 1,7 9 151,1-1 1,-1 0 61,-5-5 1,5 0 43,1-1 1,7 1-239,-2-1 1,4-5 64,2 0-252,0-8 1,0 4 0,0-8-1233,0 1 348,8-1 0,0-5 441,3-1 1,5-7 450,-5 2 0,5-12 0,1-4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8070,'17'7'986,"-2"3"-6,-3 7 1,-4 0-416,-8 1 1,0 5-468,0 0 0,-8 6-28,-4-6 1,-11 7-248,-5-1 0,-5 4-19,-2 1 0,1-5-295,-1 0 1,1-2 225,-1 2 1,6-4-74,0-8 0,8-7 179,-2-5 1,10-3 12,1-2 1,2-2-15,-1-3 0,3-7-113,8-11 0,0 2-124,0-8 1,2 8 273,4-2 0,9 6 114,8 5 0,8 4-8,-2 8 1,-2 0 224,2 0 0,-2 8 450,1 4 0,3 1-362,-8-1 0,0 3 51,-5-3 0,-3 3-136,-4 2 0,3 1-299,-8-1 1,1 0-489,-1 0 576,-4 1 0,13-1 0,-5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7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35 120 8270,'-15'-7'1060,"4"-5"1508,3-3-2172,8-2 0,8 1-335,3 5 0,10-2-659,2 7 1,13-6 356,-1 7 0,5-1 241,0 6 0,-4 0 0,6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1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8054,'17'2'0,"0"4"0,8 5 2951,4 12-1946,-4-4 1,8 12-267,-4-8 0,-4 6-100,-2-6 1,-12 6-468,-5-6 1,-4 8 19,-2-2 1,-12 9-615,-11 2 1,-7 3-326,-22-3 0,-4 6-1893,-13 12 2350,0 3 0,30-23 0,1 1 0,-2 0 0,1 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2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448 156 7981,'0'-17'0,"6"0"-68,0-1 0,7 7 0,-1-1 0,-3 1 745,3-6 0,1 5-196,10 0 0,-4 3-7,4-3 1,-3 5-169,-3 7 0,-5 0 5,-1 0 1,-5 3-107,5 9 0,-7 1 14,2 16 1,-4 0-72,-2 6 1,-10-1-151,-7 1 1,-8 5-185,-10 1 0,1 1-56,-1-2 1,-5-3-226,0 3 1,-1-3 195,7-3 1,-7-7 47,1-4 1,0-4-38,5-1 1,6-3-38,0-3 1,6-5 20,-6-7 0,8 0 64,-2 0 1,10-2-27,1-3 0,6-5-146,-5-7 0,7-1 61,-2 1 1,14-6 39,9 0 1,3 2 215,8 9 0,1 3 158,6 3 1,1 4 27,5-4 1,-5 6 150,4 6 0,-3-2 355,-2 7 0,-3 1 57,-3 5 1,2 0-243,-8 1 0,0-1-369,-6 0 0,1 1 131,-1-1 1,0 0-409,0 0 0,1-1-231,-1-5 0,2 3 437,4-8 0,4 7 0,8-3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2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8024,'0'-17'250,"0"7"-247,-8 3 1,-2 7-160,-7 0 1,-6 0 282,0 0 1,-2 0 179,2 0 1,2 7 96,-8 5 0,8 5-152,-2 6 1,-2-2-26,2 8 1,-2 6-47,2 5 1,4 1 198,-5-7 1,7-1-29,6-4 1,-3 3-95,8-3 1,1-4-255,5-2 1,2-4-345,3-1 1,7-3-483,11-3 1,-4 1 447,4-7 1,2-1-140,-2-5 0,6 0 144,-6 0 1,0-5-423,-5-1 0,-1-2 791,0 3 0,0-5 0,1-7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3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8024,'-9'0'1338,"1"-8"1,8-1-927,0-8 0,8 5-128,3 1 1,5 5-56,1-6 0,2 3-100,4-3 1,-2 2-458,8 5 0,-2 3-711,2-4 0,3 4 1039,-3 2 0,4 0 0,1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3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 8127,'0'-9'2542,"0"1"-2351,0 8 0,0 2 3,0 4 0,-8-2 274,-3 7 0,-3 7-85,3 5 0,-5 7-13,5-1 0,-5 2-139,-1-2 1,7 1-178,5-6 1,1 4 89,-2-5 1,4 0-128,-4-5 0,6-1-787,6 0 1,-2-5 454,7-1 1,1-7-858,5 2 0,1-4 184,-1-2 0,8-2 988,4-4 0,3-3 0,3-9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3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8117,'0'-12'0,"0"1"719,0 7 0,-2-4 268,-4 8-802,4 0 1,-8 0 132,5 0 0,1 8-30,-8 4 1,1 9 25,-7 2 1,1 9 143,0 3 0,2 2-363,3 9 0,-1-6 83,7 6 0,-2-7-521,2 1 0,4-4 56,-3-1 0,3-2-668,2-4 1,5-5 399,1-6 0,8-1-88,-3 0 1,5-7-63,1-4 705,8-4 0,2-2 0,7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9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242 105 7980,'0'-10'436,"0"-5"1,0 11-270,0-8 1,6 7 8,0-7-37,-1 8 127,3-11 69,-6 5-47,6 1-154,-8 1-53,0 8 0,-2 0 72,-4 0-89,-4 0 0,-7 0 7,0 0 1,0 0-87,-1 0 57,1 8 1,0-1-186,-1 5 0,1 1 113,0-7 1,0 6-32,-1-7 123,1 9 1,2-10-4,3 7 1,2-7 25,5 2 196,3 3-173,-6 1 1,10 7-50,4 1 1,-2-3 208,7-4 0,3 5-34,9-5 1,-4 5 62,4 1 1,-4-5-111,-2-1 0,1-1 16,-1 1 1,0 3-106,1-9 1,-9 9 10,-3-3 0,-4-1-221,-2 1 180,0 1 0,-2 3-238,-4-3 1,-3 3 59,-9-3 1,1-4-76,0-3 0,-2 3-231,-5-2 0,7 1-185,0-1 0,0-4-673,5 4-526,4-4 1800,1-2 0,14-8 0,3-2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59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8045,'10'-8'53,"3"4"176,-7-7 0,7 7 269,-1-2 1,3 4-108,3 2 0,-1 2 77,0 4 0,0 3 24,1 9 1,-1-1 170,0 0 0,-5 8-297,-1 4 1,-7 2-174,2-2 1,-4 3-261,-2-3 1,-8 4-180,-3 1 1,-10 1-1015,-3 0 1,-6-1 690,1 1 0,-4-3 569,-1-3 0,-9 4 0,-1-6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1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8070,'0'10'-61,"0"-2"0,0-10 458,0-4 76,0 4-96,7-13 0,3 7-86,7-4 0,1 5 97,-1 7 0,0-2 28,1-4 1,-1 4 123,0-4 1,0 4-194,1 2 0,-1 0 66,0 0 0,6 0-656,0 0 1,2 0 230,-2 0 0,4 0-640,8 0 0,0 0 405,-1 0 0,1 0-366,-1 0 0,3 0-168,3 0 0,-5 0-321,-1 0 0,7 0 1102,-7 0 0,-3-7 0,-6-3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1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8233,'7'-18'0,"5"1"570,3 0 0,4 7-291,5 4 1,2 3 77,9-3 1,-2 4 385,-5-4-446,5 4 0,-6 2-43,8 0 1,-1 0-8,1 0 1,-1 0-486,1 0 1,0 0 197,-1 0 1,-5 0-142,0 0 1,-8 0 134,2 0 1,-4 6-650,-2 0 0,-1 1-544,-5-1-185,-3-4 996,-8 13 1,-2-5-37,-4 7 0,-5-1 464,-12-5 0,2 5 0,-8-5 0,-8 12 0,-7 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1 327 8361,'0'-9'227,"0"1"448,7 8-470,-5 0 0,6 8 296,-8 3 1,0-1-79,0 1 0,0 1-181,0 5 0,0 0 149,0 0-235,8 0 17,-6 0 1,5 6 51,-7 0 0,6 8-111,0-3 1,5 7-160,-5 5 1,5 2 50,-5 4 0,5 1 54,-5-7 0,6 8-27,-7-2 1,3-2-136,-2 2 0,1-8 198,5 2-195,-5-12 39,1 5 0,0-14 142,3 4 1,-1-10 159,-5-1 0,-1-7-185,8 7 89,-9-8-147,13 3 0,-12-7 122,7 0 0,-5-2 22,5-3 1,-5-5 52,5-7-66,1 0-84,5-8 1,0-2 41,0-7 1,6-8 7,0-4 0,2-4-252,-2-1 1,3-8 90,9-4 0,-1-4-256,1-2 0,-1-1 170,0-5 1,1 7 93,-1-1 1,-2 4 156,-3 14 1,-4-3 329,-8 14 0,0 2-415,0 9 1,-7 4-279,-4 8 1,-3 2-2349,3 4 1977,-4 3 1,4 10-1162,-12 4 1859,4 11 1,-13 9 0,5 9-1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1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 0 8026,'-17'0'1221,"7"0"-229,3 0-568,22 0 1,-3 2-204,11 4 1,-4-2 28,-2 7 1,1-5-235,-1 6 0,-6-6 84,1 5 0,-3 1-522,3 5 0,-4-4 268,-8 5 0,0-5-301,0 10 0,-8 4 189,-4 2 0,-3-2-5,-2 2 0,-6-1 85,0 7 398,0-8-165,5-2 0,-5-2 634,0 0 1,0 0-320,6-6 0,5-5 995,1-1-448,7 1-747,-11-2 1,15-3-130,0-7 0,7 0-226,11 0 0,7 0 34,3 0 0,7-2-226,5-3 0,5-3-935,6-4 1,1-1 102,0 7 1217,8-7 0,1 3 0,8-7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6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519 190 8310,'0'-17'-130,"0"5"-64,0 1 0,-5-1 719,-1-5 207,-8 0 1,5 0-399,-9-1 1,7 3-81,-1 3 1,7-3-272,-7 3 0,6 5 119,-5 1-690,-1 4 444,-5 2 0,2 2-193,3 4 299,-3 3 0,5 9-18,-7-1 0,5 6 293,1 0 1,1 10-123,-1 1 0,-5 3 553,5 9 1,1 8-241,-1 9 1,1 4 278,-2 3 1,3 4-271,3 1 0,2 8-417,-7-2 0,7 3 95,-2 3 1,4-14-314,2-4 0,0-8-401,0-3 0,0-8 354,0-15 1,0-7-96,0 1 0,0-8 116,0 2 0,0-9-675,0-3 217,-7-7 590,-3 4 0,-7-10-380,-1-4 1,7-3-272,-1-9 1,1-5 742,-7 0 0,-7-15 0,-1 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6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8136,'10'-2'0,"-4"-4"0,3-4 370,3-7 1,3 7 568,2 5 0,3-3-383,3 2 0,4-5 62,7 5 0,1 0-498,-1 6 0,1 0 71,0 0 1,-3 0-1134,-3 0 0,4 6 629,-5 0 1,3 7-884,-2-1 676,4-5 520,-14 9 0,14-7 0,-7 9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6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8302,'-8'-18'307,"-3"1"0,1 2-142,-1 3 1,5 4 352,-5 8 0,-1 0-186,-5 0 0,-1 8-350,1 4 0,0 5 269,0 6 0,5-2 186,0 8 1,7 0-528,-7 5 1,8 1 78,-1 0 0,3-1-214,2 1 0,2-6-168,3-1 0,-1-7-270,8 3 0,-7-11 123,7-1 0,0-9-229,5 3 0,0-4 769,0-2 0,1 0 0,-1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6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8732,'10'8'304,"4"-5"-299,-9 9-4,9-1-1,-12 14 1,7-5 1058,-3 3 1,-4 2-362,4-2 0,-6 6-168,-6-6 1,-4 7-335,-7-1 1,-2-2-298,-4 2 1,2 0-47,-8 5 0,0-5 222,-6 0 0,7-6-579,-1 6 1,2-14 228,-2 2 1,-2-9-319,8 4 1,0-8 218,6 1 0,0-12 11,-1-11 0,7-1 45,-1-10-320,8 0 321,-3-5 0,7 5 67,0 0 1,7 8 21,5-2 1,9 12 437,2 5 1,8 4 47,-2 2 0,-2 6 232,1-1 0,-1 9-197,2-3 0,2 3 48,-8-3 0,6 5-243,-6-5 1,0 3-243,-6-3 0,0 5-210,1-5 1,-7-3 204,1-2 0,-1 1 149,7-1 0,7 0 0,2-6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7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8283,'7'17'0,"5"0"0,-3 3 2004,3 3 1,-6-4-925,5 4 0,-7 2-145,2-2 0,-4 6-371,-2-6 1,-2 8-614,-4-3 1,-4 5-521,-7 2 1,-10 7-505,-7 4 1,-9 10 507,-8 1 1,-1 7 273,0-7 1,0 1-1,0-6 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7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8073,'10'-18'-648,"5"7"771,-3-1 1,3 7 674,3-7 0,-1 8-178,0-1 0,0 3-177,1 2 1,-1 2-37,0 3 1,-5 5-121,-1 7 0,-7 0-25,2 1 1,-4 5-66,-2 0 0,0 8-119,0-3 1,-10 5-15,-7 2 1,0 1-263,-6 5 1,-4-5-385,-2 4 0,-2-3 332,2-2 1,-1-3-252,7-3 1,-6-4 232,6-8 1,0-1-34,5-5 1,1 3-78,0-9 1,-1 1-24,1-6 0,2-8 18,3-3 1,-1-6-115,7-6 0,-5-4 259,5-8 1,0 6 200,6 0 1,0 8 11,0-2 1,8 12 24,3 5 0,5 4 256,1 2 1,0 0-4,0 0 1,5 2 250,-5 4 1,4 3-232,-9 9 1,3-1 73,2 0 1,1 1-154,-1-1 0,0-6-231,0 1 0,1-1-141,-1 7 1,0-1 65,1 0 1,7-5-1035,3-1 1146,-3-7 0,8 4 0,-6-8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8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70 8254,'0'-18'93,"-2"3"-324,-4 4 503,4-5 1,-13 14-87,4-4 1,-7 5-415,-5 1 1,2 0 220,-8 0 0,6 1 228,-6 5 0,2 6-54,-1 11 1,1-2 159,4 8 1,3 0-157,-3 5 0,4 1 126,2-1 1,5 7-15,1-1 0,7 0-50,-2-5 0,4-6-187,2 0 0,2-6-64,4 5 1,4-8-166,7-3 0,-4 0-8,5-5 0,-5-4-323,10-3 0,-4-3 133,-1-2 0,5 0-93,0 0 0,-6 0-1125,-5 0 1599,-1 0 0,-1-15 0,-3-4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8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8252,'-9'-7'4000,"1"5"-3381,8-6-195,0 8 0,8 0-134,3 0 0,7 0-32,5 0 1,-2 0-493,8 0 0,-3 0-167,3 0 1,4 0-1094,-4 0 1,-2 0 628,1 0 0,-4 6 865,4 0 0,1-1 0,6-5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8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8112,'0'-17'0,"2"2"457,4 3 0,3 2 675,9 5 1,-1 3 28,0-4-779,0 4 1,1 2-77,-1 0 1,0 0-247,1 0 0,-1 0-118,0 0 0,0 6-863,1 0-86,-1 7 1,-2-3 592,-3 7 0,-4-5-572,-8-1 0,0 1 296,0 5 0,-2-2 341,-4-3 1,-4 3 290,-7-3 0,4-3 58,-5 3 0,5-6 215,-10 5 1,9-7-281,3 2 0,-1 1 1019,-5-1 1,0 6-452,-1-7 0,7 9 281,-1-3 1,1 5-215,-6 1 1,5 2-114,0 4 1,1-3-212,-6 3 0,5 2-15,1-2 0,7 2-265,-2-2 1,4-8 114,2 8 0,0-13-368,0 7 0,8-9 172,3 3 0,5-7-567,1 2 1,8-4 162,4-2 0,3 0-85,3 0 0,-6 0 40,0 0 564,-1 0 0,7-8 0,0-2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12 8124,'-18'-6'894,"1"0"1,2 8 1012,3 10 1,5 5-2076,7 6 0,-8 1-1783,-3 5 1951,-12 3 0,-19 3 0,-12 9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09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8112,'0'-17'2138,"0"7"-1844,0 2 1,-8 10-28,-3 4 1,-5 10 160,-1 7 1,0 7-52,0-1 1,1-2 80,5 2 0,1-2-292,4 2 1,4 3-202,-3-3 0,3-4-352,2-2 0,5-4 260,1-1 0,8-1-711,-3 0 1,7-5 450,5-1 1,-2-5-379,8 6 1,-3-9 764,3 3 0,4-4 0,-6-2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14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224 122 7860,'-8'-10'-74,"6"-5"0,-5 5-181,7-7 371,7 7 177,-5-5 0,12 11 165,-9-8 197,1 9-334,-6-5 1,-2 8 127,-4 0 1,3-2-140,-9-4 0,6 4 51,-5-3 1,-1 3-199,-5 2 0,0 2 76,-1 3 0,1-1-251,0 8 1,0-7 89,-1 7 0,1-2-140,0 1 0,5 4-126,1-3 1,7 3-71,-2 3 0,6-1 118,6 0 0,5 1-97,12-1 0,-2 0-21,8 0 0,-6 1 76,6-1 0,-8 0 181,2 1 1,-3-1-91,-3 0 0,-6-1 301,1-5 0,-8 4 81,2-3 0,-5-2 480,-1 1-572,-7 1 0,-3 5-82,-7 0 0,0-7-607,-1-4 1,1 1 290,0-1 1,-3 0-830,-3-6 1,10 0 1027,-4 0 0,3-8 0,-3-1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15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7948,'10'0'1093,"-1"0"-668,-3 0 1,4 2 58,7 4 0,0-2-72,0 7 0,1 3 16,-1 9 0,0-2 31,1 8 0,-3-2 265,-3 1 1,-3 5-274,-3-4 1,-4 9-163,4 3 0,-10-1-922,-2-5 1,-13 5-72,1 0 1,-8 6-487,3-5 0,-12 3 524,6-9 1,-7 3 665,7-9 0,-12-4 0,-3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17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7974,'0'-9'399,"8"1"0,-4 8-31,7 0 1,-5 0 118,5 0 0,-5 0 69,6 0 1,-1 0 42,7 0 1,-5-6-218,4 1 0,-3-1-32,9 6 0,2-8-226,-2-3 0,8 3 61,-3 2 1,-1-2-551,2 3 0,-8-7 301,2 6 1,2 1-691,-2 5 117,0 0 1,-5 2-528,-1 3 0,-7-1 254,-5 8 910,5-1 0,-8 14 0,6 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1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8004,'0'-9'534,"0"-1"166,0 4 1,8 2-140,4-7 1,11 7 91,6-2 0,3-1-284,3 1 1,-1 0-143,1 6 0,5 0-240,1 0 1,5 0 78,-6 0 1,2 0-718,-1 0 1,-5 0-62,5 0 1,-1 0-538,-5 0 1,7 0 1248,-13 0 0,7 0 0,-9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18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70 414 8004,'0'-18'377,"-2"9"115,-4 3 1,4 2-259,-4-2-138,-3 4 1,5-5 299,-8 7 1,9 7-82,-3 5 0,-2 5-60,2 6 1,1 4-149,5 8 1,0 7-147,0 4 0,0 4 35,0 2 0,0 6-176,0-1 0,0 9 21,0-3 1,0-3 123,0-3 0,0-5-96,0-6 1,0 2 51,0-7 0,0-7 405,0-5-136,0-8 0,2 2 38,3-11 1,-1 1-82,8-7 0,-1 0 104,6-6 1,-5-6 13,0 0 0,1-7-113,10 1 0,-2-5-64,8-6 0,-6 2-7,6-8 0,0-2-120,5-9 1,1 1 72,-1-7 1,3-6-152,3-5 0,3-9 0,3 3 0,4-4 144,-4-2 0,2-6-1267,-2 0 1,-4-8 707,-7 2 0,-3 10 44,-3 2 1,-4 13 208,-7 5 0,-7 6 295,1 11 0,-9 13-309,3 3 0,-4 5 168,-2 3 0,0 5-585,0 10 857,0 13 0,-8 16 1,-1 10-1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19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173 294 7923,'-9'0'823,"-7"0"-404,14 0 0,1-8-116,6-3 0,9 1 85,-3-1 1,-1-1-237,1-5 1,1-6 13,5 0 0,6 0-546,0 6 1,-5-1 48,-7 1 0,-5 0-117,5-1 0,-7 1 206,2 0 0,-4 5 71,-2 1 1,-8 7 47,-3-2 1,-5 4 193,-1 2 1,-6 2 189,0 4 0,-6 3-163,6 9 1,-2 1 339,2 4 1,4-4-113,-4 4 0,4 4 28,1 2 1,3-2-94,3 2 0,-1-6-44,7 6 0,0-6-71,6 6 0,0-8-189,0 2 1,2-4-114,4-2 1,2-5 90,3-1 0,5-7-215,-5 2 0,5-4 65,1-2 0,0-2-49,0-4 0,1 2-5,-1-7 0,6-7-113,0-5 1,0-2 82,-5 2 0,-1 2-8,0-8 0,-5 8 486,-1-2 1,-5 2-155,5-2 0,-7 10 463,2-5 0,-4 11 25,-2-5 370,0 8-509,0-3 0,0 14 59,0 5 1,-2 3-132,-4 2 0,4 6-90,-3 1 1,3 0-378,2 0 0,0-5 158,0 4 1,2-4-553,3-2 0,5 1 202,7-1 0,-3-7 15,3-5 1,-4-3 82,11-2 1,1 0-88,-2 0 0,7-6 33,-1 1 1,4-15 85,1 3 0,-5-6 62,0 0 1,-2-4-33,2-7 0,2-1-313,-8 0 0,2 1 510,-2-1 0,-4-7 0,6-2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19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329 122 7923,'0'-17'385,"0"-1"1,0 1-552,0 0 1,0 5 26,0 1 0,-2 5 241,-4-5-132,4 7 680,-13-4-385,5 8 0,-7 2-84,0 4 0,-1 11-2,1 12 1,0 11 180,0 6 1,-3 12 373,-3 5 0,4 5-282,-4 1 1,-2 6-178,2 0 1,2 0-133,9-6 1,-1-2-255,7-4 1,0-3-91,6-8 1,8-8-288,4-4 1,3-3-322,2-3 0,6 1 402,0 0 0,8-8-164,-2-4 1,4-6 112,1-6 1,1-3 457,-1-8 0,1-8 0,-1-1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21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415 346 8273,'0'-17'304,"0"0"0,2-1-145,4 1 0,-4 0-119,4 0 1,-4-1 172,-2 1 0,0 0 31,0-1 0,0 1 45,0 0 1,0 0-13,0-1 0,0 1-150,0 0 0,0 5 129,0 1-191,0-1 46,0-5 133,0 7-342,0 3 1,-2 7 53,-4 0 1,2 1-95,-7 5 0,-1 6 33,-5 11 0,-1-2 91,1 8 0,0-6 48,0 6 0,-1-1 5,1 7 0,5 5 28,1 1 1,7 1 164,-2-2 0,3 5 83,-3 6 0,4 1-68,-4 0 1,4 0 24,2 0 1,0 0-54,0 0 0,6 0-288,0-1 0,-1-1-19,-5-3 1,0 1-62,0-8 0,-1 4-66,-5-9 1,2 3-307,-8-9 0,3-4 94,-3-2 0,-3-4 131,3-2 1,3-1-664,-3-5 571,1-3 0,-7-8-276,1 0 0,0 0 182,0 0 1,-1-8 481,1-3 0,0-12 0,-1-4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21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8124,'0'-18'2010,"8"9"-1392,4 3 1,3-2-204,2 2 0,8 1 88,4 5 1,2-2 210,-2-4 1,9 4-267,-3-4 1,5 4-139,0 2 0,-3 0-1139,3 0 0,-3 0 580,-3 0 1,-1 0-1322,-4 0 1,2 0 112,-8 0 1457,-8 0 0,0-7 0,-5-3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0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8234,'18'-26'0,"-1"3"1415,0 11 1,6-1-484,0 7 1,5-1-221,-5 1 1,0 4-385,-6-4 1,6 4-274,0 2 0,-2 2-213,-9 4 1,3 4-618,-4 7 0,-3 2-750,-2 4 0,-4 3 825,-2 9 1,-6-1 699,0 1 0,-15 7 0,2 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22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8228,'-17'0'-48,"-1"0"1,1 0 568,0 0 1,5 0-83,1 0 0,-1 2 43,-5 4 0,5 5-88,1 12 1,5-2 273,-5 8 0,7 0-198,-2 6 0,4-6-89,2-1 0,2 1-490,4 6 1,1-3-401,5-3 1,3-2-708,-3-4 1,3-6 677,3 1 1,1-1-207,4-5 0,-4-5 176,4-1 0,-2-4 568,2-2 0,4 0 0,8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22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8210,'11'-6'922,"1"0"0,-1 0-507,6 6 0,1 0 780,-1 0 1,0 2-79,1 4 1,-1 6 150,0 11 1,-7 4-619,-4 7 0,-5 1 24,-1-1 1,0 7-847,0-1 0,0 8 187,0-2 1,-7 4-1892,-5 2 1,-11 0 1875,-6 0 0,-3 0 0,-3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30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70 8015,'-10'0'235,"3"0"-203,-1 0 17,6-8 0,-8 7 60,5-5 1,3 2 35,-4-2-355,4 4-28,2-5 229,0-1-104,0 6 174,0-6-54,0 1 1,-2 5 114,-4-4-53,4 4 0,-13 2-48,3 0 0,3 0 50,-3 0-14,1 0 1,-6 0-3,-1 0 0,1 0 47,0 0 1,5 0-93,1 0 1,-1 6-17,-5-1 0,-1 7 49,1-6-18,0 7 0,0-3 47,-1 7 0,3-5 2,3-1 1,-1 1 7,7 5 0,-5-4-44,5 5 0,-6-5-60,7 10 0,-1-4 23,6-1 0,0 5-9,0 0 1,0 0 1,0-6 0,0 6-13,0 0 0,0 0 141,0-5 0,0-1-106,0 0 1,6 6 31,-1 0 1,7 0-26,-6-5 0,7 5 11,-1 0 1,3 6 6,2-6 1,-1 7-73,-5-1 0,5 4 66,-5 2 0,3-1-8,-3 1 1,3 1 20,-9 5 0,1-3-3,-6 8 1,0-2 17,0 2 0,-2 8-41,-4-8 0,-3 10 86,-9-4 0,-5-6-65,0 6 1,0-10 118,6 4 0,-2-7-162,-4 1 0,4-3-4,-5-3 1,-1 5 1,2-5 0,0 5-10,6-11 1,6-3-164,-1-1 0,2-5 45,-1-2 0,3 0-122,8 1 0,0-1 35,0 0 0,0 0 3,0 1 0,0-7 144,0 1 35,0-1 0,8 1-3,3-1 1,-1-5 11,2 6 1,-1-3 157,6 3 1,-5 5-93,-1 0 1,1 5 119,5 12 1,-7-1-55,-4 13 1,1 2 59,-1 10 0,0-1-88,-6 12 0,0 4 3,0 14 0,-2 3-230,-4 8 1,4 0 240,-1-43 0,0 0 0,3-3 1,0-1 248,6 47 0,-2 2-88,8-7 1,-1-1 124,6-6 0,1-1-186,-1-4 0,0-10 212,1-8 0,1-5-102,4 5 0,2-1-149,4 1 0,-4-5 41,-8-12 1,0-4 30,1-7 0,1-1 172,4 1 0,-4 1 247,4 5 0,-4-5-305,-1 5 0,-1-11 31,0-1 1,-1 0-633,-5 5 0,4-7 126,-3-4 1,-4-3-140,-3-3 0,3-6-513,-2 1-74,0-8 0,-4 4-434,3-8 1,-1-8 1295,8-4 0,-1-11 0,7-4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34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606 848 8048,'0'-12'-273,"0"1"22,0 7 0,-2-6-13,-4 5 52,4 3 162,-6-6-35,8 8-9,0 0 117,0-8-72,0 6 52,0-13 1,0 11 188,0-7-135,0 7 0,0-6 86,0 4-60,0 5 30,0-7-84,0 8-1,0-8 0,6 4-102,0-7 1,7 7 96,-1-2 0,-3-2-105,3 3 0,-1-7 68,7 6 1,-5-1-5,4 1 0,-3 2 2,9-7 0,-4 5 4,-2-6 1,6 7 8,1-7 1,6 6 5,-1-5 0,-2 1 4,2-1 1,0-5-10,5 5 0,1-3 9,-1 3 1,-5-3-7,0 8 1,0-5-1,5 5 0,1-7-4,0 1 0,-1 3 0,1-3 0,1 6 3,5-5 0,-5 5-1,5-6 1,-3 7 1,2-7 0,-3 6-2,3-5 1,-3 7 12,-3-2 1,1-1-13,-1 1 1,1 0 0,0 6 0,-1-6 0,1 1 0,-1-1 0,1 6 0,5-6-3,1 0 0,-1-5 3,-5 5 1,5-6-4,0 7 0,8-7 2,-2 6 0,2-7-2,-1 1 1,1 3 1,-8-3 0,8 7 0,-2-7 0,4 6-11,2-5 0,-6 5-2,0-6 1,-5 7-3,5-7 0,-2 8-3,2-2 0,2 5-30,-8 1 1,6 0 36,-5 0 1,5 0-65,-6 0 1,6 0 41,-5 0 1,7 0-5,-2 0 1,2-2 22,-2-4 1,4 2 2,-4-7 0,4 5 46,2-6 1,-2 6-61,-4-5 0,4 5 123,-4-5 0,-2 7-100,2-2 1,-5 4 20,5 2 0,-6-2-7,6-4 1,-7 4 1,1-3 0,2 3-11,-1 2 0,5 0-6,-6 0 0,6 0-4,-5 0 0,7 0 11,-2 0 0,-2 0-23,2 0 1,0 0 18,6 0 1,0 0-10,0 0 0,0 0-2,0 0 0,0-2-2,-1-4 0,1 4 11,0-4 1,0 5-1,0 1 0,-6 0 53,0 0 0,-6 0-51,7 0 0,-7 1 4,6 5 0,-7-2 1,1 8 1,-4-7-3,-1 7 0,5-6-1,1 5 0,-1-5-3,-5 5 0,-1-5-1,1 6 0,-1-6-3,1 5 1,0-5-49,-1 5 0,1-5 48,-1 6 0,1-7-51,-1 7 1,1-2 42,0 1 1,-1 3-37,1-9 1,-6 9 42,-1-3 1,-5 5 0,6 1 0,-8-6 3,3 1 1,0 0 8,0 5 0,1 0 14,-2 0 1,-4 1-27,4-1 0,2 0 11,-2 1 0,0 5-5,-6 0 0,6 0 10,0-6 1,0 6-12,-5 0 0,-1 0 0,0-6 0,1 3 4,-1 3 1,0-4-1,0 4 1,1-4 17,-1-1 1,0 1-21,1 4 1,1-4 2,4 4 0,-4 2 0,4-2 0,-4 2-8,-1-2 0,-1-2-2,0 8 1,1-2-2,-1 2 1,0 2 6,0-8 1,-5 2-3,-1-2 1,-1 2 115,2 3 1,1 3-109,-7-8 1,5 8 33,-5-2 1,2 3-22,-2 3 0,-4-2 14,3-4 1,-3 3-33,-2-3 0,0 4 0,0 1 1,0 1-36,0-1 0,0 7-12,0-1 0,0 1-68,0-7 1,-7 1 61,-5-1 0,-3 1-33,-3-1 0,1-1 45,0-4 1,-6 4-6,0-5 0,-8 5 42,2 2 1,2-1-1,-2 1 1,1-1 20,-7 1 1,0 0 12,1-1 1,-1 1-19,1-1 1,-7 1-13,1 0 1,-8-1-12,2 1 0,2-1 14,-3 1 1,1-1-57,-6 1 1,6-2 45,0-4 0,0 3-5,-6-3 0,-2-4 10,-3-2 1,1 2 0,-7-2 1,5 2 25,-5-2 1,5-4-34,-5 4 1,5-3 24,-6-3 0,3 0-13,-2 1 0,-5-1 34,5 0 0,-6 0-169,-6 1 1,4-7 156,-4 1 1,2-3 24,-2 3 1,2 3 4,-8-3 1,6-3-15,-6 3 0,5-2-15,-11 1 0,10 2-23,-9-7 1,15 2-12,-4-2 1,8-4-10,-8 3 1,2-3-27,-2-2 0,4 0-11,-4 0 1,4 0 42,1 0 1,1 0-13,0 0 0,-4-5 84,4-1 1,-10-2-75,10 2 0,-6 4 134,0-3 1,2-3-67,-8 2 0,14-5 19,-2 5 0,-2-2-64,-4 2 1,0 5 8,6-5 0,0-2-5,-1 2 1,1-1-8,0 1 1,0-2-46,0-3 1,0-3 25,-1 8 0,7-7-3,0 1 1,1 3 9,-1-3 0,-3 3-10,9-3 0,-7-3 18,7 3 1,-7 3 4,7-3 1,-1 1-7,6-7 1,0 7 2,0-1 0,0 1-22,1-7 0,-1 1 22,0 0 1,2 0 126,4-1 0,-2-5-137,7 0 0,-5 0 46,6 6 0,-2-6-46,1 0 1,5 0 0,-5 5 0,5-5 6,1 0 0,1 0 2,-1 6 0,6-2-7,0-4 1,6 3 0,-5-3 1,6-2 0,-1 2 1,-2-6-13,2 6 0,0-5-3,6 5 0,2-8-31,3 2 1,-3-2-7,3 2 1,3-3 38,-3 3 1,8-4-4,-2-1 1,-1 1 95,1 4 0,0-9-91,6 3 0,0 3 152,0 3 0,2-6-80,4-5 1,-2-1-32,7 7 0,7-7-8,5 1 1,7-6 3,-1 6 0,6-6-27,5 5 0,-1-7-104,7 2 0,-6 2 41,6-2 0,-5 5 55,5-5 1,-8 10-11,2 1 0,-1 3-74,1 8 0,-3 1-139,3 6 0,-9 7 230,-2 5 0,-1 3 0,7 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42.5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33 121 8338,'-10'-25'0,"3"12"-64,7-4 1,-2 11-135,-4 0-121,4 4 0,-4 2 238,12 0 1,-2 0 48,7 0 0,7 0 34,5 0 0,8 0 99,-3 0 1,11 0 125,1 0-108,8-8 0,-6 7-65,5-5 0,3-2 122,-4 2 0,4-1-141,1 1 0,3 4 30,4-4 0,3 4-55,9 2 0,5 0-15,-1 0 1,17 0-387,1 0 1,8 0 396,-48 0 1,0 0-1,0 0 1,-1 0-9,1 0 1,0 0-1,46 0 3,0 0 0,-8 0 0,3 0 0,-7 0-164,-5 0 1,-4 0 174,-8 0 1,-2 6-12,-3 0 1,-13 0 5,-10-6 1,-5 5-36,-1 1-80,-8 0-84,-2 2 0,-16-5 364,-3 9 0,-4-1-591,-2 7 1,-8-1 507,-3 0 1,-12 1 0,-4-1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42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8459,'0'-27'315,"9"4"-316,9 12 1,9 3-1,13 8 0,8 0 30,15 0 1,14 2-5,15 4 1,-39-5-1,0 2-385,-1 2 1,0 1-1,8-3 1,1 0 327,-1 2 0,1 1 0,4 0 1,1 0-195,-3 2 1,0 1 0,-1 0 0,-1 1 225,0 1 0,-1 1 0,2 1 0,1 1 0,7 4 0,-1-1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52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7986,'-10'-17'2550,"2"7"-2416,8 2 0,2 10-344,4 4 0,9-2 298,9 7-30,-1 1 1,2 5-112,3 1 1,7-1-5,5 0 1,-1 0 56,7 1 1,-8-1-37,3 0 1,1 1 124,-2-1 0,-3-2-104,-3-3 0,-9 3 145,10-3 1,-12-3-102,0 3 0,-2-8 15,2 1 0,-9 3 52,3-2 0,-4 0 113,5-6 0,-7 2 173,1 3-220,-1-3-424,7 6 7,-1-8 0,0 0-169,1 0 1,-7-2 104,1-4 1,-7 2-83,7-7 1,-6 5-104,5-5 0,-7-1 504,2-5 0,-12-8 0,-4-2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54.8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1090 3148 8017,'-14'-19'489,"-3"-5"0,-2 11 1912,7-4-2001,5 11 0,9-2-333,3 8 0,5 0 25,7 0 1,8 6 104,4 0 0,4 7-363,1-1 1,1-3 187,-1 3 1,3-1-207,3 7 1,-1-3-103,7-3 1,-8 1-370,3-7 0,-5 5 311,-1-5 0,-3 2 19,-3-2 1,2-4 424,-8 3 0,0-3-93,-6-2 0,1 0 322,-1 0 0,-6 6-143,1 0 0,0 0-9,5-6 1,0 5 37,0 1 1,6 7 36,0-1 1,8-2-156,-2 1 0,6 1-93,5 5 0,-3-2-186,3-3 1,4 3 82,2-3 1,4 3-132,2 2 1,0-1 69,0-5 1,2 5-21,3-5 0,-1-1 94,7 1 1,-5-1-33,5 2 0,-1 3 41,1-4 0,5-1 142,-5 2 0,4-3-122,2 3 1,1 1 46,-1-7 0,2 5 44,4-5 0,-2 6-43,7-7 0,-5 7 6,6-6 1,-6 5 11,6-5 1,-1 6-257,7-7 1,-1 7 247,1-6 1,-6 5-3,-1-5 0,1 5 11,5-5 0,1 6-18,-1-6 1,7 7-42,-1-1 0,2-3 43,-2 3 0,-3-7-1,3 7 1,2-6-1,-2 5 0,2-5-4,-1 6 1,-5-7 30,4 7 1,2-6 4,-1 5 0,5-7 53,-6 2 0,6 1-75,-6-1 1,6 6 3,-6-7 1,-42-1 0,0 0 3,48 2 0,-2-4-10,2 4 0,0-3-15,-46 0 1,0 0 0,46-1-345,0 4 0,-2-2 354,2 2 1,2-5-9,-8 5 0,6-4 17,-6-2-9,-42 4 0,0 0 1,41-2 20,7 3 1,-2-3 4,2-2 0,-45 0 0,1 0-44,-2 0 1,0 0-1,-1 0 1,0 0-74,47 0 1,-47 0 0,2 0 43,1 1 1,1-2 0,3 1 0,-1-2 36,-2 0 0,0-1 0,2-1 1,-1 0-23,-4-1 1,0-1 0,5-2 0,1 2 2,-3 3 0,0 0 0,0-3 0,-1-1-6,1 1 1,0 0-1,-2 2 1,0-1 16,-1-1 0,-1 0 0,47 0 8,0-5 1,0 1 15,-46 5 1,0-1 0,-1-2 0,0 0 69,47-3 1,-47 6 0,0 0 3,47-6 0,-47 8 0,1 0-56,3-3 0,0 0 0,-3 2 1,0-1 6,-1-1 0,2 0 1,2-1-1,1-1-17,-1 2 0,-1 0 0,1 2 0,0-1 3,0-1 0,0 0 0,-2 3 1,-1 0-29,0-2 1,0-1-1,3 3 1,-1 0-9,1-3 1,0 1 0,0 2 0,0 0-4,-3-3 1,-1 0-1,2 3 1,0 1 20,2-4 1,0 0 0,-3 4 0,-1 0-24,1-1 0,0 0 0,0 2 0,0 1 17,46 0 0,-47 0 0,0 0-9,0 0 0,1 0 0,-1 0 0,0 0-6,47 0 1,-46 0 0,0 0-3,0 0 0,0 0 1,46 0 18,-47 0 0,1 0 0,-1 0 0,0 0-1,4 0 1,0 0-1,45 0 0,-48 0 1,-1 0 0,47 0 4,0 0 0,-47 0 0,0 0 36,47 0 1,2 0-43,-2 0 1,-46 0 0,0 1-18,0 2 0,0 0 0,-1-2 0,2 0 20,1 2 1,1 0 0,45-1-10,-2-2 0,0 0 17,-46 0 1,0 0 0,-1-1-1,0 0 3,47-5 1,1 4 26,-6-4 1,-1 5 8,-6 1 0,7-6-44,-1 0 1,0 0 100,-5 6 0,-5-6 137,5 1 1,-5-1-169,10 6 1,-3 0-23,-3 0 1,-3 0-57,3 0 1,-3-2-125,9-4 1,-3 4-32,-3-3 0,6 3 105,1 2 1,-1 0 14,-6 0 1,1-2 4,-1-4 0,-5 4-155,0-4 0,-6 2 201,5-1 0,-5 3 111,6-4 0,-8-2-76,2 3 1,2-3 144,-2 2 1,1 4-160,-1-4 0,-2-1 10,8 1 0,-2-7-106,2 1 0,3 2 112,-3-1 1,3-1-203,3-5 1,-1-6 66,1 0 1,-1-6 33,1 6 1,-7-2 82,1 2 1,0-2 2,5-4 0,-7-2-6,-4 8 0,2-5 20,-2 5 0,0-2-23,-6 1 1,0 5 5,0-4 1,0 2-144,1-2 1,-1 2 77,0-8 0,-6 6-93,1-6 1,-3 6 121,3-6 0,-3 0-14,-3-5 1,-4-1 58,3 1 1,-5-3-68,-6-3 0,2-2 79,-7-5 1,-1-2-62,-5 2 1,-1-3 204,1-1 1,-8-1 30,-4 0 0,2 2 271,-2 4 1,-2-4-339,-10 4 1,5 1 321,-5-1 0,3 8-434,-3-2 1,3 3 283,-9 2 0,1 1-399,-6-1 1,0 1 199,0-1 1,0 2-275,0 5 1,-7-5-20,-5 4 1,-3 2-53,-3-2 0,1 6 156,0-5 0,-6 1-16,0-2 0,-8-2 46,2 8 1,-9-2-2,-3 2 0,-5 4 33,6-4 0,-8 4-43,2 1 1,-4 1 18,-2 0 0,-6-6 1,1 0 1,-1-1 1,6 7 1,-6 0 28,1 0 0,-1-6 0,6-1 0,0-1 64,0 2 1,-5 4-89,-1-4 1,1 2 156,5-2 1,-6 6-73,0-1 1,-5 1-96,5 6 0,-7-5-19,2-1 0,-5 5-8,-1 1 0,-6 1-191,0-1 0,-2-5 165,2 5 1,4 1 3,-4-1 0,-1-1 46,1-5 0,-2 0 38,2-1 1,4 7-53,-4-1 1,-2 1 101,2-7 0,-2 1-85,2 0 1,2 1 7,-7 5 0,5-4-27,-6 3 0,6 2 2,-6-1 1,6 1-47,-5-1 1,-1-5 54,-6 5 1,1 1-1,0-1 0,3 5 54,-4-6 0,3 1-295,-14-6 1,8 5 282,-3 1 1,3 5 105,-2-6 1,-2 6-103,-4-5 0,47 9 0,0 0 17,-47-4 0,2-1-35,-2 1 1,46 3 0,0 0 18,-3 3 0,0 0 1,3-2-1,1-2-102,-47-1 0,0-7 93,46 9 1,0 0 0,-1 0 0,0 1-11,-1 2 0,-1 0 0,2-3 1,0 0 4,-2 0 1,1 0 0,2-1 0,2 0 0,-2 1 0,0 1 0,1 1 1,0 0-3,-6-2 0,-1 0 0,3 2 1,0 0 1,-2 1 1,-1 0 0,3-1 0,1 0 11,-4-2 0,0 0 0,3 2 0,1 0-9,-4-2 1,0 1-1,4 0 1,-1 2 3,-3 0 1,1 0 0,2 0-1,0 0-4,-2 0 0,-1 0 0,1 0 0,0 0 0,0 0 0,-1 0 0,-1 0 0,-1 0-14,2 0 1,1 0-1,2 0 1,0 0-2,-2 0 0,-1 0 0,3 0 0,0 0 3,-5 0 1,-1 0 0,1 0 0,-1 0-4,3-1 1,1 2-1,2 1 1,1 1 7,-4 0 1,0 0 0,6 0 0,-1 0-188,-8-3 0,0 0 0,6 1 0,-1 0 186,-2 2 1,1 0 0,2-2 0,0 1-2,-2 4 1,-1 0-1,1-4 1,1 0 18,-2 0 1,0 2-1,0-1 1,-1 1-26,4-1 1,1 0-1,-2 1 1,0 0 2,1-1 0,1-1 1,-2 0-1,0 0 1,-1 4 1,-1 0 0,-1-4 0,1 0-4,3 1 1,0-1 0,-1 0 0,-1 0 48,-1 1 0,0 0 1,4-2-1,-1 0-41,-5 2 1,-1 0 0,2 1 0,1-1 65,-3 0 0,1 0 0,4 3 1,0 0-59,-1-3 0,-1 0 0,3 2 0,-2 1 36,-6-3 0,0 0 0,4 3 0,0 1-37,2-1 0,-1 0 0,3-1 1,-1-1-1,-5 2 0,1 0 1,2-1-1,0 1-14,-2 3 0,-1 0 1,1-3-1,-1-1-76,3 1 0,1 0 0,0-3 1,1 0 46,-2 2 1,0 1 0,2-3 0,-1 0 26,-1 3 1,1-1 0,-1-2 0,0-2 17,7 2 0,-1 0 0,-8-2 0,1 0-23,4-1 0,0 0 0,-3 0 0,1 0 64,2 0 0,0 0 0,2 0 1,1 0-27,-3 0 1,0 0 0,2 0 0,0 0 71,1 0 0,1 0 1,-1 0-1,0 0-37,0 0 1,0 0 0,-46 0 28,0 0 1,0-2-137,46-1 1,0 0 0,1 2-1,0 0 49,-47-4 1,48 3 0,-1 2-275,-47 0 0,47 0 0,0 0 203,-1 0 1,0 0 0,-46-2-78,0-4 0,2 4 127,-2-4 0,48 2 0,0-1 0,-42-7 0,-6 3-8,6-3 1,-1 0 132,7-5 0,-6 0-18,-1 0 1,-1-1-48,2 1 0,4 5 0,-5 1 0,5-1-17,2-5 0,-1 2-10,1 3 0,1-3 22,4 3 0,-3 3-8,3-3 0,2 6 15,-1-5 0,7 1-14,-2-1 0,-4-3-36,-2 9 0,4-7 31,2 6 0,4-1-26,2 1 0,0 2 24,0-8 0,0 7-20,0-7 0,1 3 152,5-3 0,-4-1-187,3 7 0,-1-6 46,1 6 1,-3-1-4,4 1 0,1 4 111,-1-4 1,5 4-70,-5 2 0,7 0-33,-1 0 1,-5 0 7,-1 0 1,1 0-108,-1 0 0,7 2 114,-2 4 0,-1-4 0,1 4 1,6-4 314,6-2 0,0 2-309,-6 3 0,6-3 393,0 4 0,6-4-413,-7-2 1,3 6 208,-2 0 1,-4 1-184,4-1 0,2 2 23,-2 3 1,5 5-82,-5-5 1,8-1-14,-2 1 1,-3 1-11,3 5 1,0-2-21,5-3 0,-5 3 16,-1-3 1,1 3 24,5 3 0,-5-7 16,0 1 1,-1-3 50,7 3 1,-1 3 7,1-3 1,-1 3-9,0 2 1,1-1 13,-1-5 0,3 5-38,3-5 1,2 4 13,4 3 1,2-1 44,-8 0 1,8 1-38,-2-1 0,3 8-90,3 4 1,0-2 70,-1 1 0,7 1-71,-1 6 1,3-1 37,-3 1 1,3 2-8,3 3 0,4-2 5,-4 8 0,4-5-4,2 5 1,0-6 11,0 6 1,0-7-1,0 1 1,6 2 2,0-1 0,7 1 38,-1-2 1,3-3 4,2 3 0,7 3-18,-1-3 0,5 6 5,-5-6 1,8 8-11,-2-2 0,0-1 2,5 1 1,-3 0 14,10 6 0,-3-6-10,2 0 1,-1 2 81,7 10 0,0-5-246,6 5 1,0-4 162,0-2 0,1 0-29,5 0 0,-4-1-3,4 1 1,3-2-3,2-4 0,1-1-11,5-5 1,-4-5 5,10-1 0,-4 1 14,-1-6 0,-1-3 54,0 3 0,0-8-54,0 2 1,-5-1 149,-1 1 0,-7-4-389,1 4 0,-3 6-581,-2 5 818,-8 9 0,-7 10 0,-8 5 0,-3 9 0,-4 12 0,-7 9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2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8052,'0'-9'2927,"0"1"-2507,0 8 0,0-2 407,0-4-188,8 4 1,-4-7 188,7 3 1,-5 4-336,5-4 0,-5 4-96,6 2 0,-1 0-99,7 0 0,-7 0 141,1 0 0,-1 0-25,6 0 1,3 0-96,3 0 0,-4 2-77,4 4 0,-4-4 15,-2 4 0,7-2-58,-1 1 0,7-3 33,-1 4 0,-2-4-179,2-2 0,-2 0 129,2 0 0,3 0-127,-3 0 1,2 2-81,-2 4 1,1-4-130,-7 3 1,6-3-18,-6-2 1,0 0-175,-5 0 0,-1 0-435,0 0 0,-5 0 354,-1 0 0,-5 0-1525,6 0 751,-9 0-191,5 8 600,-8-6 0,-2 13-302,-4-3 0,-5 3 282,-12 2 0,2 3 811,-8 3 0,0 4 0,-5 7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2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8275,'-8'9'671,"6"-1"-569,-5-8 0,7-2 295,0-4 88,0-3 1,0-3-26,0 1 0,7 5 277,5-6 1,3 9-351,3-3 0,7 4-155,3 2 0,5 0-119,2 0 1,1 0 88,5 0 0,-3 0-338,8 0 1,-6 0-82,7 0 1,-7 0-306,6 0 0,-8 0 48,3 0 0,-5 0-453,-1 0 1,-6 0-232,0 0 0,-8 0 119,2 0 1039,-4 0 0,-2-8 0,1-1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9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17 258 8284,'-7'10'0,"5"-3"1178,-6-7-769,8 0 1,8 0 756,3 0 0,4 0-534,3 0 0,6-1-336,5-5 0,4 2 119,1-7-1151,0-1 606,1-5 0,-1 5-16,0 1 0,-5 0-108,0-7 0,-8 7-1061,1 0 678,-10 7 262,3-12 0,-13 13-646,4-9 569,-4 8 84,-2-11 1,-2 7 21,-4-3 1,-4-4 181,-7 3 0,-2 3 176,-4-3 1,4 8-248,-4-1 230,4-5 0,2 8 747,0-3-426,7 3 291,-5 2-341,13 7-25,-5-5 0,7 13 167,0-3 0,0 5-106,0 6 0,0 4 66,0 7 0,0 6 23,0 0 0,0 8 137,0-2 1,0 3-395,0 3 1,5-6 160,1-1 12,7-6-457,-11-5 0,12-4 50,-9-7 0,9-2-161,-3-9 221,4 3 1,3-13-249,-1 4 37,0-4 1,0-10-135,0-3 1,0-5-514,1-1 0,-1-8 37,0-3 861,-7-5 0,5-1 0,-6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3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7932,'-15'-17'526,"4"0"1,-3 5 0,8 0 978,1 9-557,5-5-571,0 8 1,2 2-39,3 4 0,7-1 110,11 13 0,4-3-228,7 14 0,9-6-19,3 6 1,2 0-108,-2 5 1,10 1 124,-5-1 0,5 1-216,-4 0 0,0-1 60,0 1 0,0-1 230,0 1 0,-6-6-203,0 0 1,0-3-155,6 3 0,-8 2 131,-4-8 1,-5 6-89,-6-6 1,-4 2 26,-8-2 1,-7-2 72,-5 8 0,-6 0-484,-11 5 0,-11 9 202,-23 3 0,-21 17-281,25-28 1,-3-1 0,-9 4 0,-3-1-264,-1 1 0,0-1 0,-3-1 0,-1 1 117,1 3 1,1 1-1,4-5 1,1-1 628,2-1 0,2 1 0,3 1 0,2-1 0,-35 23 0,4-4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3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17 105 8149,'-9'-2'501,"3"-4"382,4 4-266,2-6 120,0 8 46,0 0 0,2-6-454,4 1 1,-2-1-89,7 6 1,6 0-30,6 0 0,2 0 59,-2 0 1,-1 0-149,6 0 0,1 0 65,6 0 1,1 0 30,5 0 0,-3 0-106,8 0 0,0-6-122,6 0 1,0-5-98,0 5 1,2-5 78,3 5 1,-9-2-56,4 2 1,-9 4 94,3-3 0,-10 3-42,-1 2 0,-1 0 35,-5 0 1,-4 0 8,-2 0 1,-4 0-82,-1 0-181,-1 7-125,0-5 0,-5 8-64,-1-4-777,-7-4 380,4 5-58,-8-7 429,0 0 0,-8 0-239,-3 0 1,-5 0 157,-1 0 1,-2 2-454,-4 4 996,-4-4 0,-8 13 0,1-5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4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8149,'2'-11'495,"3"-1"1,5 8-151,7-2 0,-5 3-104,-1-3 1,1 4 91,5-4 0,1 4-77,-1 2 1,0 0-67,0 0 0,6 0 1,1 0 0,-1 0-132,-6 0 0,0 0 304,0 0-634,1 0 221,-1 8 1,0-4-235,1 7 240,-1 1 0,-2 5-23,-3 0 0,3 1 134,-3-1-257,-5 0 1,7 1-26,-8-1 1,-1 0-39,-5 0 1,0 3 103,0 3 1,-7-4 18,-5 4 0,-5 4 176,-6 2 0,-4-2-83,-8 1 0,1 1 150,-1 6 1,-5-3-106,-1-3 0,1 2 550,6-8 0,1 0-100,4-6 1,4 1 64,8-1 1,1 0-268,5 1 0,3-7-100,8 1 1,4-7-61,8 7 0,7-8 83,15 2 0,11 1-68,6-1 0,3-2 42,10-10 0,3 2-193,2-7 1,4-1-95,-10-5 1,3 0-140,-3-1 1,-5 7-81,-12-1 1,-4 3-402,-7-3 0,-6-3-423,-1 3 545,-14 5 26,9-1 606,-21 8 0,-2 0 0,-10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5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7898,'0'-11'415,"0"-1"0,2 8 180,4-1-163,-4-5-265,13 8 0,-11-6 449,8 8-219,-1 0 1,7 0-266,-1 0 0,-6 0-108,1 0 1,-6 0-156,5 0 152,-7 8 0,10 2-12,-9 7 0,1 2-219,-6 4 0,6 2 73,0 4 0,-1 4 30,-5-5 1,0 5 368,0 2 1,0-6-122,0-1 1,0-7 80,0 3 1,0-5 5,0-2 0,0-5 40,0-1 1,8-7-110,4 2 0,3-4 30,2-2 1,2-2-227,4-4 0,-1-6 74,6-11 0,-1 2-330,2-8 0,2 1 152,-8-7 0,6 0-86,-6 1 1,0-1-43,-6 1 1,-1-1-92,-5 0 0,-3 3 136,-8 3 0,0-2 60,0 8 0,0 0 267,0 6 0,-6 0-99,0-1 0,-7 7 405,1-1-131,-3 8-120,-2-3-319,-1 7 1,3 2-234,3 3 0,5-1-101,7 8 1,0-1-1034,0 7 1528,0-1 0,15 0 0,4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5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8070,'0'-10'566,"0"3"1,-2 7-209,-4 0 1,2 0-1,-7 0 0,5 0 113,-5 0 1,-1 0-300,-5 0 0,-6 7 90,0 5 1,-2 3-141,2 3 0,3 1 74,-3 4 0,-2-2-173,2 8 0,0-6-18,6 6 1,0 0-65,-1 5 1,9 1 126,3-1 1,-2 1-172,3 0 1,-1-3-82,6-3 1,8 4 104,3-5 1,10-3-454,2-1 1,8-5 236,-2-2 1,3-7-578,3-5 0,0-3 206,-1-2 0,-5-2-413,0-3 1079,-8-5 0,12-15 0,-6-2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8053,'-9'0'1037,"1"0"-777,8 7 616,0-5-375,0 6 1,8-8 133,3 0 0,4-6-330,3 1 0,7-9-285,4 3 0,3 1-807,3-2 0,-1 3 483,1-3 1,3-1 303,-3 7 0,3-7 0,-11 3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6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7905,'0'-9'-861,"0"1"974,0 1 225,0 5-25,0-6-31,0 8 0,-2 0-111,-3 0 1,3 2-137,-4 4 1,4-3 145,2 9 0,0-1-154,0 7 1,0-1 16,0 0 0,0 8 46,0 4 0,0 12-90,0 5 1,0 4 81,0 1 1,2 1 62,4 0 1,1 0-59,5 0 0,3-2-13,-3-4 1,1 2 25,-1-8 0,9 7-220,-4-7 0,4-2 84,-3-9 1,-1-6 60,0-11 1,0 1-14,1-7 1,1 0-46,4-6 75,-4-8 1,8-7-5,-4-8 0,-2-8-43,8 2 0,-6-4 6,6-1 1,-8-7 47,2 1 0,-4-8 42,-1 2-85,-1-4 0,0-8-11,1 1 0,-9 5 198,-3 6 1,-4 2-107,-2-3 0,0 5 216,0 8 0,0 7 159,0 4 129,0 3-37,-8 3-116,-1 7-543,-9 3-323,9 7 1,1 2-803,8 3 0,0-1 646,0 8 0,0-1 584,0 7 0,8-1 0,1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7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8186,'0'-9'-919,"0"-7"1,6 13 1747,-1-9-698,1 8 1,-8-5 188,-4 3 90,5 4-248,-15-6 1,12 8-75,-7 0 1,5 0 128,-6 0-129,9 0 53,-5 0 60,0 0-33,6 0-101,-5 0 0,5 0 14,-4 0-8,4 0-145,-13 8 130,5 1 1,-1 9 1,-1-1 0,6-4-21,-5 5 1,1-5 2,-1 10 0,-3-2 15,8 2 0,-7-1-134,1 6 0,3 1 121,-3 6 1,3 7-185,-3 4 1,-3-2 101,3 3 0,3 1 22,-3 9 1,6-1 55,-5 7 1,7 3 95,-2 9 0,4 1-229,2 5 1,0 6 114,0-1 0,0 1 138,0 5 1,2-4-59,4-1 0,-2-3 13,7-3 0,1-2-181,5-4 1,6-10 376,0 4 0,0-5-46,-5-1 0,-1-3-142,0-9 0,1-5 29,-1 1 0,0-9-3,0 2 1,-5-9 122,-1-2 1,-1-8 178,2 2 1,1-4-131,-7-1 1,1-7 393,-1 1-385,-4-8 146,6 3-256,-8-7 1,0-2 59,0-3-51,0-5 1,0-7-394,0-1 1,0 7 139,0-1 0,-2 1-739,-4-7 1,4 7-83,-4-1 0,5 7-443,1-7 1,-6 1 384,0-7 903,0 1 0,6-8 0,0-2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9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8528,'17'9'1070,"1"8"-418,-1 1 1,6 3-212,0 14 1,0-3 481,-6 14 0,6-5-360,0 5 1,0-6 529,-5 6 0,-3-5-488,-3 5 1,-5-8-1281,-7 2 0,-2-1 4,-3 1 0,-15-1 671,-14 7 0,-16 8 0,-12 7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8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8222,'0'-10'1849,"2"2"-1566,3 8 0,-1-2 46,8-3 1,-1 3 122,6-4 0,1 2-12,-1-2 1,6 4-193,0-3 0,8 3-23,-2 2 1,3 0 53,3 0 1,0 0-163,-1 0 1,1 0-32,-1 0 1,1 2-123,-1 3 0,1-3-46,0 4 1,-3-2-283,-3 2 1,2-4-260,-8 3 0,6-3 321,-6-2 1,0 2-151,-6 4 1,0-4 120,1 4 1,-7-3-425,1 3 0,-8-2 116,1 8 0,-3-7-19,-2 7 0,-2-1 658,-3 7 0,-13-1 0,-9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0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16 155 8375,'-10'0'268,"5"0"-294,10 0 0,5-7 256,7-5 1,8 3-85,3-3 0,-1 1-38,2-6 1,-1-1-94,7 1 0,-3 2-123,-3 4 1,1-3 105,-7 8 0,-6 1-17,-5 5 1,-3 2 254,3 3 0,-5 5-86,-7 7 0,0 2 106,0 4 1,-7-2 126,-5 8 1,-3-6 195,-2 5 1,-2-5-165,-4 6 0,4-3 59,-4 3 1,4-2-263,2-4 1,0-4-192,-1 4 1,7-4-419,0-2 0,1 0 310,-1 0 0,-3-5-605,8-1-96,1-7-562,-3 4 843,6-8 0,-4-2-218,12-4 0,-2 2 354,7-7 0,-5 7 389,6-2 0,-7-1 339,7 1-358,-1 0 1,6 8 1392,1 4 0,-1 1 61,0 5 0,0 7 539,0-8 0,2 14-874,4-8 0,6-1 236,11-5 1,-2-5-821,8 5 0,0-7-258,5 2 1,6-4-568,1-2 0,-1 0 278,-6 0 1,7-6-1945,-1 0 0,-6-5-13,-5 5 1,-2-11 1969,2 5 0,4-14 0,-7 7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8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8055,'2'-11'320,"4"-1"0,4 7-161,7-7 0,0 8-254,1-2 0,1-1 207,4 1 0,-2-5-33,8 5 1,-6 0 29,6 6 0,-6 0 70,6 0 1,-8 8-320,2 3 1,-6-1 105,-5 1 1,1 3-199,-7 9 0,0-4 31,-6 4 1,0 4-13,0 2 0,-14 4 245,-3 1 1,-12 1 51,0-1 1,2 1 163,-1-1 1,4 1-93,-4 0 0,6-7 536,-1 1 1,10-8-249,1 2 1,9-3 400,-3-3-597,4 0 0,12-1-385,7-5 1,8-3 187,9-8 1,3-2-135,3-4 1,3-3-974,3-9 0,9 1 1056,-3 0 0,4-8 0,-4-2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8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415 137 8058,'-17'-18'135,"0"-7"1,5 8 533,1 0-359,7-1 1,-6 11-179,4-5 1,4 3-141,-3 3 1,1 4 57,-2-4 1,2 6-147,-7 6 1,5-2 64,-6 7 0,7 3 35,-7 9 0,6 4 57,-5 7 1,7 10-9,-2 8 1,2 4 206,-1 13 0,3 4-75,-4 14 1,6 5-39,6 0 1,-4 2 148,3-1 0,-3-5-172,-2 4 1,6-7-56,0-10 0,0 0-292,-6-12 1,0-3-44,0-3 1,0-11-494,0-5 1,-6-11-54,0-1 1,-2-13 322,3 1 0,-5-9 9,-7 3 0,-1-7 366,1 2 1,-6-12 113,0-6 0,-6-9 0,6-2 0,-15-15 0,1 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9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8058,'17'-17'320,"2"1"145,4 5 0,4-3 28,8 9 0,1-1-174,4 6 1,3 0-1,3 0 1,8-6-88,-8 0 1,6 0-143,-12 6 0,0 0-327,-5 0 0,0 0-1164,-1 0 1401,1 0 0,-1 0 0,1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9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8186,'-10'-17'91,"-5"7"686,5 3 0,-7 7-415,0 0 1,5 2-179,1 3 1,5 7 102,-6 11 0,6 4-32,-5 7 1,7 1-6,-2 0 0,-1 1-12,1 4 0,0-3-623,6 3 1,2-9-136,4-2 0,-2-8-458,7 2 0,1-6 978,5-5 0,0 3 0,1-5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1:59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8123,'0'17'1381,"5"6"-887,1 0 1,6 6-150,-7-6 0,1 6-59,-6-6 1,0 6-63,0-6 0,0 6 330,0-6 1,-7 7-121,-5-1 0,-5-2-798,-6 2 1,3-6-63,-3 6 0,-4-8-299,-1 2 0,1-4 164,-2-1 1,2-7 260,-2 1 0,-2-9 48,8 3 0,0-12-24,6-5 0,2-12 254,3-6 1,4-4-58,8-1 1,0-1 328,0 1 0,14 7-64,3 4 1,12 9 14,0 3 0,-2 7-89,2-2 0,-6 10-71,5 2 0,-4 7-64,4-1 0,-7 5 58,3 6 0,-11-4-136,-1 4 1,-3-3 71,3-3 0,1 0-1071,-7 0 1100,0-7 0,1 5 0,3-5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0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 8129,'12'0'811,"-1"0"1,1 0-360,5 0 1,6 8-113,0 3 1,2 6 472,-2 6 1,-4-1-168,4 6 1,-9-5 20,-3 6 1,-7-6-581,2 6 0,-4 0 34,-2 6 0,-8-7-652,-3 1 0,-7 2 410,-5 9 0,-4-3-345,-7 3 0,-3 2 221,-3-1 1,3-7-731,-3-5 0,4-10 332,1-1 1,2-3 299,5-9 0,-3 0 230,8-6 1,-6-10-85,6-7 0,6-8 64,5-10 1,8 1-70,-2-1 1,8 6 192,10 0 1,3 8-128,20-2 1,-4 6 143,9 5 0,4-1 144,2 7 0,2 2 278,-2 10 0,-1 4 424,-5 7 0,-5 2-413,-1 4 1,-1-4 141,-10 4 1,0-1-152,-6 1 0,0-4-254,1 4 1,-1-4 33,0-2 0,-1 1-980,-5-1 1,5-5-17,-5-1 1,5-7-475,1 2 1,6-4 1257,0-2 0,8-16 0,-4-3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0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225 174 7986,'10'-18'79,"-2"1"0,-3 0 666,1-1 0,0 1-180,-6 0 1,0 0-156,0-1 0,-6 7 271,0-1 1,-7 8-236,1-1 1,-3 3-233,-2 2 0,0 2-67,-1 3 1,1 13-151,0 10 0,-6 7 122,0 5 0,1-1-66,11 7 1,-3 0-25,9 6 0,-7 0-46,6 0 0,1-8-329,5-4 1,5-3 189,1-3 0,9-7-632,3-4 0,1-5 362,10-7 0,-2 3-704,2-9 0,3 1 282,-3-6 1,2-8-459,-2-3 1306,-4-4 0,0-3 0,1 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1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7986,'-18'0'3126,"9"-8"-1584,1 7-789,8-7 0,8 6-401,3-4 1,5 2-271,1-7 0,6 7-5,0-2 1,8-3-248,-2-3 0,1 2-1225,-1-1 0,4 7 1395,-4-2 0,3-3 0,3-1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1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8043,'-23'12'333,"0"-1"1,0 1-136,5 5 1,1 6 212,0 0 1,-1 2 398,1-2 1,0 4-29,0 8 0,5-1 233,1 1 1,7-2-553,-2-4 0,4 1-174,2-7 0,8 0-954,3-5 0,12-7 507,6 1 0,4-8-517,1 1 0,3-5 675,3-5 0,4-5 0,8-7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2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8068,'0'-11'-41,"0"-1"0,-2 8 1440,-3-1-419,3 3 323,-6 2-867,0 0 0,1 2-132,-5 3 0,-3 7-3,3 11 1,3 10 49,-3 7 1,6 2-320,-5-1 1,7-5 163,-2 5 0,4-7-905,2-5 0,10 2 438,7-8 0,2-2-2656,10-10 2927,0 5 0,21-14 0,4 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1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67 8167,'-8'-17'-757,"6"0"438,-5 8 1,7-1 930,0 4 0,-2 4-84,-4-3 1,2 12-268,-7 10 0,-1 8 324,-5 10 1,0 7-88,0 3 1,0 7 12,0 5 0,5 2-172,1 4 0,7-4 73,-2-7 0,4-1-312,2 1 0,10-8-216,7-4 1,2 2-1081,10-2 0,-3-6 673,3-5 0,9-8-1780,-3 2 2303,3-12 0,-4 5 0,0-7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7967,'0'-10'357,"-2"-3"760,-4 7-493,4 0-374,-5 6 1,9 0 504,3 0-203,-3 8 0,12 2-184,-9 7 0,1 6-95,-6 0 1,6 2-237,0-2 0,-1-4 119,-5 4 1,6-3-171,0-3-28,7 0 0,-3-1-81,7-5 0,1-3 2,-1-8 1,2-6-5,4 0 1,-4-13-365,4 2 0,-3-4 216,-3 3 0,0-5-256,1 0 0,-9 0 191,-3 6 0,-4-2-268,-2-4 0,0 3 87,0-3 1,-6 4-22,0 2 0,-5 0 194,5-1 0,-2 9 346,3 3 0,-5-4 0,-7 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3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8412,'17'17'1040,"0"1"1,-1-1-457,-5 0 0,4 2 527,-3 4 0,1-1-505,-1 6 0,-4 1 961,-8 6-798,0-1-513,0 1 0,-2 0-176,-4-1 1,-4-5-1271,-7 0 1,0 0 764,-1 5 0,-5 1 425,0-1 0,-7-7 0,3-2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4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8875,'17'-6'870,"0"0"1,1 0-379,-1 6 1,2 0 1,4 0 1,4 0-88,8 0 1,-1 0-169,1 0 1,-1 0-156,1 0 1,0 0 89,-1 0 0,1 0-556,-1 0 0,-5 0 318,0 0 0,-8 0-1349,2 0 0,-6 2 1413,-5 4 0,-4 4 0,-8 7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12183,'18'0'564,"-1"0"0,2 0-282,4 0 1,4 0-78,8 0 0,-1-6-287,1 0 0,5 1 159,1 5 0,-1 0-340,-5 0 0,-1 0 157,1 0 1,-6 0-584,-1 0 1,-7 0 324,3 0 0,-5 5-800,-2 1 35,-7 0 1,3-4-82,-7 4 1210,0 3 0,-22 8 0,-3 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5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8427,'18'0'502,"-1"0"1,6 5-460,0 1 1,2 0 198,-2-6 0,-4 6-20,4 0-286,-4 7 0,-3-3-78,-5 7 0,3 0-245,-8 0 1,-3 7 179,-8-1 0,-5 5 19,-7-5 1,-8 8 461,-4-2 1,-4 2-168,-1-2 1,5 1 820,0-7 0,10 0 23,2-5 4,-1-1-427,16 0-493,-5-7 1,16-2-371,9-8 0,1 0 254,10 0 1,-4-8-1155,9-4 1,-3 3 234,9-3 1000,12 1 0,-6-14 0,14-2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6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433 188 8133,'-10'-25'0,"-5"6"-33,5-6 0,-1 14 15,-1-1 0,1 1 734,-7-7-378,1 1 1,0 6 507,0-1-335,-1 8-290,-7-11 1,6 13-11,-4-4 0,10 6-251,1 6 123,8 3 1,-9 11-173,7 3 0,-6 4 98,7 7 1,-7 8 133,6 5 1,-1 4 149,1 7 0,4 6-124,-4 10 1,4 5-47,2 8 1,2-7 29,4 1 0,-2-2 20,7 2 0,-5-5 61,6-6 0,-8-1-389,1 0 1,3-2-229,-2-3 1,-1-5-733,-5-7 791,0-8-187,-7-1 0,5-11 3,-4-3 1,-3 2-21,-3-8 1,2-8 65,-1-9 0,5 2-95,-5-3 1,-1-7 122,-5-9 0,1-6 434,5-6 0,-12-4 0,4-8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6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8083,'2'-10'173,"4"4"1,3-1-112,8 1 0,7-2 678,-1 2 0,13 5-247,-1-5 1,5 4 3,0 2 1,-3 0-108,3 0 0,2 0-426,-1 0 0,1 6-421,-2-1 1,-3 3-536,3-2 0,-5-4 992,-6 3 0,3 5 0,-5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6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8069,'0'-11'0,"0"-1"0,-2 8 729,-4-1-136,4 3-160,-6 2 1,1 9-75,-5 8 1,3 8 179,-3 10 1,0 2-64,-5 3 0,6-2-184,-1 8 0,8-7-657,-1 1 1,3-9 313,2-2 1,2-8-977,3 2 0,5-4 563,7-1 1,2-9-1580,4-3 2043,-3-4 0,12-2 0,-5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6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8069,'0'17'606,"0"1"-391,0-1 1,6 0 317,-1 1-49,1-1-309,-6 0 1,0 6 255,0 0 0,0 0 27,0-5 1,-2 1 19,-4 4 0,3-4-308,-9 4 1,1-2-196,-7 2 0,-5-3-453,0 3 0,-2-4 384,2-2 1,4-1-934,-4-5 799,-4-3 1,8-2 41,-4-1 1,3-1-79,3-10 1,8-3 80,3-8 0,4-7-58,2 1 0,0-2 81,0 2 1,13 6 236,5 0 1,5-1-101,0 7 0,-4 3 56,4 2 1,2 6-111,-2 6 1,0-2 447,-6 8 1,1-1-70,-1 6 1,-6 1 475,1-1-895,-8 0 1,4 1 68,-8-1-971,0 0 1,0 1 1018,0-1 0,7 0 0,3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7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7987,'11'2'810,"1"4"1,5 4-513,6 7 0,0 0 254,-6 0 1,1 8 499,-1 4 0,-6 6 369,1 5 1,-2-3-672,1 3 1,3 2-496,-9-1 0,1-1-30,-6-5 0,0-1-740,0 1 0,-8-3 394,-3-3 1,-14 6-1329,-10-1 1,-9 3 371,-14 9 809,5-8 1,12-9-1,-1 0 1,-39 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7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52 7854,'26'-17'397,"7"-1"1,-14 9 280,4 3-278,-3 4 0,-5 4 107,-3 4 0,-3 3 27,-3 9 1,-4-1-69,4 0 0,-5 0-114,-1 1 0,2-1-478,4 0 1,-2 3 168,8 3 0,-7-4-514,7 4 0,-3-10 326,3-1 1,3-3-175,-3 3 0,3 3-465,3-3 227,-1-4 0,0 5 47,0-7 260,-7 7 1,3-9 411,-7 8 0,0-1-108,-6 6 0,-8 1 120,-3-1 0,-5 2-78,-1 4 0,-8-2-53,-4 8 1,-3-2 22,-3 2 1,0 2-50,1-8 0,-1 0 217,1-6 1,7-5-70,4-1 0,4-7 161,1 2-267,9-4 0,1-4-182,8-4 0,2-4 32,4-7 1,11 0-70,12 0 0,3-1 152,3 1 1,5 0 6,1-1 1,1 9 116,-2 3 1,-5-2-143,0 3 0,-3-1 107,-9 6 0,6 6-71,-6-1 0,0 7 42,-6-6 0,1 5 38,-1-5 1,-5 7-612,-1-1 0,-5-2-438,5 1-226,-7-7 285,4 11 510,-8-13 1,0 8 559,0-4-200,0-5 0,0 9-24,0-4 1,-8-2 212,-3 7 0,1-5 682,-1 5-541,-1 1 0,-5 5 241,-1 1 1,3 5-44,4 0 0,-5 2-116,5-2 1,-5-2-24,-1 8 1,5 0-82,1 5 1,1-1-37,-1-4 1,-3 3-109,9-3 0,-7-2-103,6 2 0,-5-2 47,5 2 0,0-4-162,6-8 1,-2-2-96,-3-3 174,3 3-393,-6-13 242,8 6 0,6-10-56,-1-4 0,11-4-35,1-7 0,0 0-54,6 0 0,-1 1 195,1 5 0,-4-3 37,4 8 0,-4-5 322,-2 5 1,-5 0-55,0 6 183,-9 8 0,5 2-184,-8 7 0,0 0 665,0 1-1,0-1 234,0 0-152,0 0-488,0 1-504,0-1 0,2-7-619,4-5 643,-4 5 0,7-8-385,-3 4 0,-2-4 179,7-2 0,-5 0-2161,6 0 2391,-1 0 0,7-16 0,-1-3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1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8286,'2'-9'766,"3"3"0,5 6 2917,7 6-3067,0 3 0,-1 8-315,-5 0 1,2 1-438,-7-1 1,6 0-161,-7 0 1,1 0-216,-6 0 0,0 8 511,0 4 0,8 3 0,1 3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08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8148,'0'10'0,"2"-1"980,3-3 1,-1 4-394,8 7 1,-3 0 524,3 1 0,1-1-466,-7 0 0,0 6 214,-6 0 0,0 0-333,0-5 1,-2-1-357,-4 0 1,-9 6-251,-8 0 0,-10 8-281,-1-2 1,-1-2-526,-5 2 0,3-6 502,3 5 0,-1-8-379,0-3 1,3-2 204,3-9 0,-2 0 95,8-6 1,0-2 159,6-4 1,-1-5-28,1-12 0,8 1 130,3-6 0,4-1-15,2-6 1,9 8 483,9 4 0,1 4-197,10 2 0,5 7 665,7 4 0,1 4-431,-2 2 0,-3 8 460,3 4 0,-3 3-285,-3 2 0,-5 1 644,0-1 0,-10 0-587,-2 1 0,-1-1-317,-10 0 0,5 2-1153,-5 4 0,2-3 636,-3 3 0,-3-10-3225,4-1 1680,4-1 1840,-8 6 0,13-7 0,-5-2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4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258 122 8126,'9'-12'0,"-3"1"58,-4 7 0,0-6 417,4 4 383,-5 4-541,7-13 1,-8 11 613,0-7-520,0 7 0,6-6 186,0 4-66,-1 5-30,-5-7-151,0 0 158,0 6 0,0-5-254,0 7 0,-1 0-11,-5 0-82,-4 0 1,-9 0-91,-4 0 1,4 1-9,-4 5 1,1-2 111,-1 8 0,4-1-18,-4 6 1,4 1 3,2-1 1,-1 0 78,1 1 1,2 5-79,3 0 0,3 7-21,3-1 0,4 4-25,-4 2 1,10-1-84,2 1 1,13-6-106,-2-1 0,6-5-383,0 6 0,-2-10-588,8-1 1,0-1 476,6-5 0,-1-3-990,1 3 1,-2-8 715,-5 1 1,3-3-783,-8-2 1622,0 0 0,2-15 0,2-4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4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8090,'-10'-9'3821,"2"1"-2575,8 0-447,0 6-410,0-5 1,10 7 221,7 0 1,1 5-345,5 1 1,4 0-242,1-6 1,-1 0-1071,2 0 1,-2 0 687,2 0 1,2 0-3017,-8 0 3372,7 0 0,-3 8 0,8 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4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8202,'0'-9'4409,"-8"1"-3939,6 8 0,-4 0-128,12 0 1,-2 6 180,8-1 1,-1 3-78,6-2 1,3-4 134,3 4 0,-2-5-806,8-1 158,-8 0 1,11 0-1072,-3 0 0,-4 0 713,-2 0 0,-3 0-2762,-3 0 1435,0 0 144,0 0 1608,-7 0 0,-10 0 0,-10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4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8123,'-17'9'99,"6"5"-99,-1-8 0,6 5 2138,-5-5-1491,-1 7 1,-5-5 283,0 4 0,5 3-52,1-4 0,-1 5 198,-5 1 1,1 0-439,5 1 0,1 5-201,4 0 1,5 2-367,-5-2 0,6-4 106,6 4 0,3-4-649,8-1 1,8-3 356,4-3 0,4-5-1432,1-7 1,3 0 9,3 0 0,3-2 1536,3-3 0,11-13 0,-3-9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5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8140,'-18'0'2939,"9"0"-2274,-7 0 0,9 8-230,-5 4 0,-3 11 507,3 6 0,-1-1-305,1 7 0,-1-4-185,7 9 0,-6-3-501,7-3 0,-1-1 113,6-4 1,0 1-958,0-7 0,8-1 616,3-11 1,1 3-1293,5-9 1,-4 1 67,10-6 1501,4 0 0,0-8 0,8-1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5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8057,'-10'0'3781,"2"0"-2719,8 8-489,0 1 1,0 8-190,0 1 0,0 5 99,0 0 0,0 2-132,0-2 0,2-4-303,4 4 1,-2-2-193,7 2 1,-1-9 217,2 3 0,3-9-227,-4 3 1,5-7 129,1 2 0,-5-4-359,-1-2 0,3-8 126,9-3 1,-4-5-92,4-1 1,-10 0 61,-1-1 0,-2-5 159,1 0 0,3-7-19,-9 1 0,1 2 12,-6-2 1,0 8-194,0-2 1,0 4 111,0 1 0,-2 3-1131,-4 3 461,4-3-1373,-13 13 2257,13-6 0,-6 8 0,8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5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8057,'18'20'1933,"-1"3"0,0-2-568,1 8 0,-1-2-653,0 1 1,-5 5 133,-1-4 1,-5 3-156,6 3 1,-9-6 48,3 0 1,-4-8-1120,-2 2 0,-2 2 284,-4-2 0,-3 2-1615,-9-2 1,-5-4 1076,0 4 0,-7 2 633,1-2 0,-12 0 0,-3-5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6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8242,'8'-9'-278,"-4"-5"387,7 8 87,1-7 0,5 11 70,0-4 0,-5-1 185,-1 1 1,1 0-65,5 6 0,6 8 154,0 3 0,8 12-52,-2 6 0,4 11-2,1 7 0,-5 10 83,0 7 1,-2 16-149,2 7 1,-4 1-263,-8-7 0,-2 2 78,-3-9 1,-5 1-472,-7-5 1,0-3-124,0-4 0,-9 4-392,-8-3 0,-8 1 345,-10-1 1,0 1-233,1-7 1,-7-1-447,1-5 1,2-2 434,9-4 1,-2 2-80,8-7 1,0-7 724,6-5 0,3-4 0,-3-2 0,-4-8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7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8077,'0'-10'1842,"0"2"1,10 8-1319,7 0-343,8 0 1,10 6 171,-1 0 0,3 7-145,3-1 0,-3-2-276,3 1 1,-9-7 117,-2 2 0,-8-4-322,2-2 0,-4 0-302,-2 0 1,-7 2-1387,-4 3 1361,-4-3 599,-2 14 0,-16 1 0,-3 10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1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8069,'-8'10'0,"0"5"2802,-3-3-2017,3 3 0,8 2-28,0 0 1,0 1-219,0-1 1,0 0-27,0 0 1,-2 0-342,-3 0 0,3 1-254,-4-1 0,4 0-180,2 0-585,0 0-1030,0 0 908,0-7 267,8-2 0,-1-10-42,5-4 0,1 2 94,-7-7 1,7-3 649,-1-9 0,3-3 0,2-9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8455,'8'17'850,"1"-5"224,9-1 0,1-5-442,4 6 0,4-6-156,7 5 1,1-5-181,0 5 0,5-7-292,0 2 1,1-4 97,-7-2 1,1 0-1274,-1 0 0,1 0 1171,0 0 0,7 0 0,2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7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11062,'2'19'-550,"4"4"1,-4 4 990,4 8 0,-4 0-41,-2-1 1,0 8-191,0 4 1,0-1-66,0 1 1,-2-2-24,-4 2 1,4-4-300,-4-7 1,6-2 161,6-5 0,2 3-78,3-8 0,5-5 24,-5-7 1,5-7 295,1 2 0,2-4-45,4-2 0,-4 0 97,4 0 0,-1-14-125,1-3 1,-4-6-15,4 0 1,2-10-211,-2-7 0,6-14 180,-6 2 0,8-13-551,-3-4 1,11-10 137,-19 33 0,0 0 0,3-1 0,0-1-83,-2-1 1,-1 0 0,20-37-4,-5 11 1,-7 12 26,1 5 1,-8 12 32,2 5 0,-9 7-214,-3 5-280,-7 4 139,4 15-257,-8 3 1133,0 7 1,-8 15-1,-1 4 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8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173 381 8069,'-9'-17'668,"3"-1"1,6 1-497,6 0 0,2-6-280,3 0 1,2-6 181,-7 6 1,6-6 85,-6 6 1,-1-6-89,-5 6 0,0-6 85,0 6 0,-2 2-97,-3 10 0,1-3 36,-8 8 0,6 1-111,-5 5 0,-1 0 49,-5 0 0,0 1-235,0 5 1,-1 6 319,1 11 1,5-4-91,1 4 0,1 2 136,-1-2 1,-3 0-77,9-5 1,-7 5 33,6 0 1,1 0-68,5-6-120,0 0 0,1-1-19,5-5 1,4 3-316,7-9 0,0 1-146,1-6 1,1 0 196,4 0 1,-2-8-3,8-3 1,-8-3 74,2 3 1,-4-3 91,-1 9 182,-9-9 737,7 12-361,-14-5 0,5 14 438,-7 5 0,0 3 312,0 3 0,0-1-415,0 0 0,0 0-222,0 1 1,6-7-108,0 1 0,-1-6-315,-5 5 1,8-7-132,4 2 0,3-4-220,2-2 1,10-10-215,8-7 0,1-3-621,10-8 1,-1-1-406,1-6 1,-2-1 217,-4-5 1306,-3 5 0,13-14 0,-6 6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8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35 8069,'-6'-12'1407,"0"1"-709,1 7-172,5-4 741,0 8-882,0 0 1,-6 12-131,0 11 0,-9 8 30,-3 21 0,1 5 103,-6 18 0,4-2-283,1 8 0,1-6 129,0 5 0,5-8-453,1-3 1,7-4 258,-2-13 0,10 2-1021,2-14 1,9 0 68,2-5 1,3-8-330,9-4 1,-1-6 1240,7-5 0,0-5 0,-1-7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9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174 105 7845,'-10'-8'-638,"3"4"813,7-7 0,0 5-74,0-6-1,0 1 837,-8-6-258,6-1 41,-6 9 1,6 1 1633,-3 8-1766,3 0 1,-14 8-212,5 3 0,-5 12 5,-1 6 1,2 4-133,3 1 1,-1 1-527,7-1 0,-6 1-364,7 0 1,-1-1-748,6 1 0,8-3 673,3-3 714,5-4 0,16 0 0,5 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9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693 191 8088,'-8'-19'255,"-4"-4"1,-1 3-21,1-3 1,-1 10 140,7 1 1,-7 3 82,1-3-57,5-3-137,-9 5 1,8-1 29,-3-1 1,1 8-326,5-2 200,3 5-237,-6 1 0,6 0 26,-4 0 1,2 5-9,-7 1 0,7 8 70,-2-3 0,-3 10 33,-3 2 0,3 8 14,-3-2 1,6 7 183,-5 10 0,1-3-29,-1 14 0,-3-1-53,8 7 0,-5 5 0,5-5 1,-5 6-25,5 6 0,-2-4-173,2 4 0,4-4 102,-3-1 0,1-7-153,-2 0 0,4-7-42,-4 2 0,-1-4-200,1-3 1,-8 1-255,3 0 1,1-13 214,-1-5 0,1-5-363,-1 0 0,-5-4 232,5-8 1,1-2 97,-1-3 1,-1-4 6,-5-8 0,0 0 168,-1 0 1,1 0-58,0 0 1,-1-8 273,1-4 0,0-11 0,-8-3 0,-2-9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9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8553,'17'0'1203,"0"0"0,1 0-403,-1 0 0,2 0-263,4 0 1,-4 6-144,5-1 1,1 7-276,-2-6 1,0 5-269,-6-5 0,6 2-368,0-3 0,6-1-93,-6 8 0,6-6-1897,-6 5 2507,8-7 0,-5 11 0,9-5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19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8158,'2'12'934,"4"-1"1,-2 1-515,7 5 1,1 8 1160,5 4 0,1 2-433,-1-2 1,-2 3-106,-3-3 1,-5 2-541,-7-2 1,0 1-43,0-7 0,-1 6-780,-5-6 1,-13 8 283,-16-2 1,-9 4 34,-14 1 0,-11 8 0,-10 3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8001,'2'-10'344,"4"4"0,-2 4 557,7 2 0,-5 0-424,6 0 1,-7 0 18,7 0 0,-1 0 228,7 0 1,-1 0-292,0 0 1,2 0-97,5 0 0,-3 0-243,8 0 0,-3-6-228,3 1 0,2-3-77,-8 2 0,6 4-304,-6-3 0,0 3 185,-6 2 1,-5 0-1079,-1 0-111,-7 0 0,4 2 211,-8 3 1308,0 5 0,-8 15 0,-1 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9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7984,'0'17'834,"8"0"1,1-7-339,9-4 0,5 1 66,0-1 1,2 0-238,-2-6 1,2 0 21,4 0 1,3 0-769,-3 0 0,10 0 316,1 0 0,0 0 105,-5 0 0,7 0 0,2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1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8229,'2'-19'2957,"4"8"-1924,3 7 1,10 4-285,4 0 0,-4 6-120,4-1 0,-4 1-100,-1-6 0,6 2 216,5 4 1,3-4-1008,3 3 0,-3-3 229,-3-2 1,3 0-250,-3 0 1,-4 0-235,-2 0 1,-4 0-615,-2 0 0,-6 0-664,1 0 295,-8 8 0,1 1 1499,-10 9 0,-13 6 0,-8 3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00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18 650 8055,'-8'-9'854,"6"1"1,-6 12-583,8 7 0,6 5-13,0 18 0,2 1-76,-3 17 0,-1-2 0,8 13 0,-3-1 2,3 1 1,3-3-144,-3-9 1,3-5 11,2 1 1,3-9-191,3 2 1,-4-11 53,4-6 1,-2-5 117,2-7 0,-2-3 70,8-8 1,-6 0-48,6 0 0,-8-10-27,2-7 0,2-2-101,-2-10 1,2-2-184,-2-9 0,-4-4 148,5-8 1,-5-2-87,-2-4 0,6 1-178,0-13 0,8-3-222,-2-13 0,3-6 322,3-1 1,-6-1 70,0 2 1,-2 13-12,1 4 0,-5 12 41,-11 11 1,1 16 24,-7 7 0,0 8-400,-6 3-189,0 9 731,0 9 0,-8 17 0,-1 10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00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191 208 8011,'0'-11'-45,"0"-1"106,0 1 1,0-9 533,0-3-299,0 4 0,0-6-81,0 8 0,-2 0-170,-4-1 0,3 3 83,-9 3 1,6 5-138,-5 7 1,5 0-73,-6 0 0,3 4 79,-3 7 1,-3 1-13,3 11 0,3 4 140,-3 1 1,1 5 96,-7 2 1,7-7-103,-1 1 1,9-6 100,-3 6 1,4-8-118,2 2 0,0-9-3,0-3 0,2-5-176,4 6 0,5-9 82,12 3 1,-4-6-432,4-6 1,4-5 60,2-12 1,-4 4-113,-2-4 1,-4 3 253,-1 3 0,-3 0 210,-3 0 0,-3 7-166,-3 4 391,-4 4 523,6 2 1,-8 14-399,0 3 1,0 4 542,0-4 0,0 6-321,0 0 0,0 1-264,0-7 1,0-6-168,0 1 0,7-6-145,5 5 0,3-7-537,2 2 1,3-10 359,3-2 1,-4-13-2015,4 2 1082,4-4 1123,-8 3 0,6-7 0,-8-2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01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97 7961,'0'-18'-366,"0"1"244,0 0 1094,0-1-379,0 9 105,-8-7-267,6 15 0,-11 2-126,7 17 0,-7 3-25,1 13 0,-3 13 40,-3 16 1,-5 6-98,0 6 0,0-2-186,6 8 1,2-2 198,3 1 1,-1-5-191,7-11 1,0-1-133,6-11 1,4-4-309,8-13 1,7-3 47,15-3 0,1-4-373,-1-8 1,9-7 295,3-4 423,4-4 0,4 3 0,3-3 0,7-9 0,3-11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02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8047,'0'-17'-45,"0"6"74,0-1 1,0 6 129,0-5 313,0-1 126,0-5-279,0 0 1,-2 7 512,-4 4-536,-4 4 1,-7 6-38,0 8 1,-2 7 102,-4 15 0,3 7-73,-3-1 0,6 6-313,5-5 1,-1 5 92,7-6 1,1 6-793,5-5 1,7-3 2,5-9 1,3 2-357,2-8 0,8 0 1076,4-6 0,4 0 0,1 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02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363 450 8047,'0'-35'-362,"6"3"275,0 3 1,0-4 119,-6 4 1,0-1 212,0 1 1,-2-4 350,-4 4 0,4-2-241,-4 3 1,-2 1-137,3 4 1,-7 9-168,6-3 0,-1 5 212,1 1-460,4 3 0,-8 8-98,5 0 197,3 0 0,-12 8 12,9 3 0,-7 7-61,6 5 0,-5 2 79,5 4 1,-6 9 16,7-3 1,-1 11 216,6 0 0,-2 11-67,-4 7 0,4 3 292,-4 2 0,5 0-141,1 1 0,-2 6-348,-4 5 0,2 4 61,-7 1 1,5-7-283,-6-4 1,6-6-52,-5-6 1,5-9 177,-5-8 1,5-9 2,-6-3 1,9-1-253,-3-10-146,-4 0 108,1-5 390,-1-9 0,-4-3-147,9-12 1,-3-3-423,2-9 656,-3-7 0,-9-2 0,1-7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02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8005,'12'-2'0,"-1"-4"0,1 4-82,5-4 0,6 5 155,0 1 1,8 0 168,-2 0 0,3 0-50,3 0 0,-6 1-31,0 5 1,-1-2-72,7 8 0,0-7 101,-1 7 1,1-8-408,-1 1 0,-1-3 67,-4-2 0,3 0-77,-3 0 1,-2-2-102,2-3 1,-2-5-808,2-7 1134,3 0 0,-5-8 0,8-2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02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8005,'11'16'334,"1"-5"1,-1 6 2,7 1 0,5 1-59,0 10 0,0-6 401,-6 6 0,6 7 70,0 10 1,0-1 272,-5 1 1,-3 0-298,-3 6 0,3-2 199,-4-4 0,-1 2-1421,2-8 1,-9 6 370,3-5 0,-14-1-556,-9-6 1,-8 1 531,-9 0 1,-9 1-1600,-3 5 0,-9-5 1749,-3 4 0,-7 5 0,3-1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0.31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0 104 8952,'0'-10'-413,"0"3"179,0-1 50,8 6 294,2-13-118,-1 13 92,7-6 25,-14 0-13,5 6 264,-7-5 276,0 7 2230,0 0-2680,8 0 0,4 0 43,11 0 1,3 0 100,9 0 1,2 0-119,3 0 0,-2 0 204,8 0 0,1-6-279,4 0 1,-4-2-36,-1 3 1,-2 3-91,2-4 0,-4 4 122,-7 2 0,-6 0-589,0 0 1,-6 0-491,5 0 211,-6 8 0,1-4 156,-12 7 1,3-5-304,-9 5 1,1-5 184,-6 6 1,-8-1-269,-3 7 981,-4-1 0,-18 8 0,-4 2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0.5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1 225 9751,'9'-17'-543,"1"2"1135,-4 3 0,-2-1-475,7 7 1,1-8 14,5 3 1,0 1 415,0-1 0,7 5-199,-1-6 1,7 9-181,-1-3 0,6-2 1,5 2 1,-2-1-233,9 1 1,-7 4 189,6-4 0,-2-1-129,2 1 1,4 0-391,-4 6 0,-3-6 196,-3 0 0,-3 1-417,-3 5 0,1 0 95,-1 0 1,-7 0-82,-4 0 0,-3 0-432,-3 0 1016,0 0 21,-7 0 0,5-8 0,-5-2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1.0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104 69 9925,'10'-7'299,"-2"3"-369,-8-8 54,7 8 0,-5-5-92,4 3 1,-2 4 348,2-4 0,-5 2-19,5-1 0,-2 3-30,2-4 0,-2 4 5,7 2 0,1 0-230,5 0 0,0 8 101,1 3 0,1 5-41,4 1 1,2 6 26,4 0 1,3 8-32,-3-2 0,4-2 20,1 1 1,1-1-43,0 2 1,-3 2 102,-3-8 1,4 6 40,-4-6 1,1 0-45,-1-6 1,-4 0-30,-8 1 0,1-1-10,-1 0 0,-7 1-6,-5-1 1,-3 0 17,-2 1 1,-2-1-37,-3 0 1,-13 8-135,-10 4 1,-11 5-76,-1 7 0,-8-3-275,2 8 0,-10-1-794,-2 1-423,-7 4 1325,11-6 338,-13 8 0,11 3 0,-3 1 0,1 0 0,2 5 0,-1 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2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0 8114,'-17'0'0,"6"8"0,-1 3 0,8 10 1472,-1 2 0,3 2-591,2-2 1,-2-2-299,-4 8 1,2-7-106,-7 7 1,5-6 113,-5 6 0,7-7-420,-2 7 1,4-8 95,2 2 0,0 2-104,0-2 1,0 0 73,0-6 0,8-2-138,3-4 0,4 5-54,3-5 1,5-3-150,-1-2 0,11-3-90,1 3 1,2-4-213,10 4 0,-2-6 78,2-6 1,2-2-114,-8-3 1,0-4-978,-6 3 1,-7 3 1416,-4-3 0,-4 1 0,-2-6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2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8060,'0'-10'-752,"0"2"1069,8 8 100,-6 0-185,6 0 0,-6 0 502,3 0-325,-3-7-183,6 5 0,-6-6 199,4 8 0,-2 0-115,7 0 0,-5 0 533,5 0-540,1 0 0,5 0 112,1 0 1,-1 6-65,0 0 1,-5 5-43,-1-5 0,1 5 193,5-5-269,8 8-97,-6-13 0,14 7-5,-4-8 1,5 0 15,7 0 1,-3 0-165,8 0 1,-6 0-343,7 0 271,-9 0 73,12 0 1,-15 0-141,-1 0 1,-1 0 22,-10 0 1,0 0-173,-6 0 379,1 0 219,-1 0-285,-8 0 41,7 0-116,-14 0 104,5 0 1,-9 0-835,-3 0 367,-5 0-255,0 0 1,-5 0-692,4 0 1,-7-6 1374,-5 1 0,-4-9 0,-7 5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5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8056,'9'-2'1295,"-3"-3"-989,3 3 0,1-6-22,7 8 0,-5 0 487,-1 0 1,1 0-271,5 0 1,1 0 24,-1 0 1,0 2-325,0 4 1,1-2-221,-1 7 0,2-1-10,4 1 0,-3 5-279,3-5 1,-4 4 172,-2 3 1,-2-1-148,-3 0 1,1 6-180,-7 0 0,0 6-376,-6-6 0,-8 8 52,-3-2 435,-5-4 285,-9 8 0,0-14 251,-3 4 0,-5 2 63,4-2 1,4 0 425,2-6 0,10-5-349,1-1 0,8-5 144,-2 6 1,6-9-7,6 3 1,12-4 153,10-2 0,13 0 83,5 0-274,4 0-363,2-8 1,0-1-92,-1-9 1,-4 7 294,-1-1-1609,-8 9 964,4-13 1,-9 14-113,-4-3 1,-6 1-1288,-12-2-1193,5 4 2968,-14-6 0,-2 8 0,-10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6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9136,'0'-10'-200,"0"2"1796,8 8-592,-6 0-599,13 8 1,-5 2-117,7 7 0,-5 8-166,-1 4 0,-5 3-145,5 3 1,-7-1 111,2 1 1,-4 0 13,-2-1 1,6-5 121,-1 0 0,1-8 81,-6 2 0,6-9 125,0-3 1,7-7 20,-1 2 0,3-4 10,2-2 0,8-4-341,4-8 1,-2-1-176,2-16 1,0 0-96,5-5 0,-1-1-416,-4 0 1,2-5-324,-8 0 437,0-1 275,-14 7 1,5-1-1263,-8 1 879,-1-1 0,-5 2-497,0 4 689,0 4 1,-7 8 40,-5 0 1,-3 7 47,-3 5 0,1 3-63,0 2 0,5 2-120,1 3 0,7 5-308,-2 7 768,4 0 0,2 1 0,0-1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6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346 104 7967,'-25'-12'969,"8"1"1,0 5-619,5-5 0,3 1-170,-3-2 0,6-1 36,-5 7 1,-1-5-120,-5 5 1,0 0-264,-1 6 138,9 0-70,-7 0 0,7 2-65,-8 4 0,-1 9 190,1 8 1,0 8-79,-1-2 1,7 5 67,-1 7 0,3-3 106,-3 8 0,4-7 392,8 1 1,0 2-180,0-1 0,2-1-278,4-5 1,4-7-55,7 1 1,0-8-308,1 2 0,1-5 115,4-7 0,-4 3-127,4-8 0,2-1-176,-2-5 1,0 0-540,-5 0 0,-3-2 1029,-4-3 0,5-13 0,-7-9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6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7967,'-8'9'613,"-3"-3"1,1-4-182,-1-2 1,7 2 953,-2 4-389,4-4-170,2 5-625,8-7 1,7 0-128,8 0 0,8-1-221,-2-5 1,4 2-461,1-8 0,1 7-2113,-1-7 2719,1 1 0,0-7 0,-1 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53 225 7308,'-10'-8'1580,"2"6"-904,8-5-308,0 7 0,-2 0-33,-3 0 0,3 2 146,-4 3 0,2-3-150,-2 4 0,4 4-35,-3 1 0,3 5-180,2 1 0,0 0 67,0 1 0,0 7-103,0 3 0,0-1 62,0 2 0,5 0-74,1 5 1,8-5 72,-3 0 0,5 0-181,1 6 1,0-9 67,0-3 0,-5-5-118,0-7 1,-1 3 327,6-8 1,1-1-97,-1-5 0,0 0 57,1 0 0,-1-2-42,0-3 1,0-5 2,1-7 1,-1-6-51,0 0 0,-1-8 15,-5 2 1,5-6 40,-5-5 0,4 4 0,3-5 0,-3 5 115,-3 1 0,3-5-94,-3-1 1,-5 3-8,-1 9 1,2-2 2,-3 8 1,1-5 198,-6 4-92,0 1-182,0 6-69,-7 0 1,3 7-188,-8 4 0,6-1-1739,-5 1 975,7 0-812,-11 6-206,13 0-706,-6 8 2636,8-6 0,-8-2 0,-1-10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8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8099,'11'-6'-202,"1"0"1,-6-5 531,5 5 1,3-6 516,9 7 1,-2-7-192,8 6 0,-4 1 0,9 5 1,-3 0 130,9 0 1,-3 0-270,-3 0 1,7 5-84,-1 1 0,6 6-200,-5-7 0,7 1-123,-2-6 1,2 6-71,-2 0 1,2-1-243,-8-5 1,5 0-81,-11 0 1,3 0-1347,-14 0-188,0 8 833,-6-6-17,-7 6-101,-3-1 545,-7 3 82,0 7 1,-5-5-800,-1-1 1271,-15 1 0,1 5 0,-14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8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8099,'-9'-7'1138,"1"3"-677,8-8 1,10 6-219,7-5 1,8 1 118,10-1 1,-1 3 218,1 8 0,-6 0-100,-1 0-280,-6 0-24,3 8 1,-8 1-143,0 9 1,-7 1-319,-4 4 1,-5-2-278,-1 8 373,0 0 189,-7 5 1,-9 3-811,-7 3 0,-7-3 274,1 3 1,2-9 46,-2-2 1,8-8 465,-2 2 0,6-4 620,5-2 0,-1-5-199,7-1 1,0-5 423,6 6 1,2-8 217,4 1-385,3-3-292,16-2 0,2 0 147,8 0 0,-1 0-441,1 0 0,1-2-352,5-3 1,-5 1-256,5-8 1,-11 6-661,-1-5 1,-2 5 1195,2-5 0,4-1 0,-6-5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9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87 7969,'-7'-10'107,"5"-5"0,-14 7 504,5-3 80,3-5 547,-7 7-822,5-1-136,-7 2 55,7 8-237,-5 0 1,7 2 67,-3 4 0,-3 4-11,9 7 1,-3 2-8,2 4 1,4 4-5,-4 8 0,5 7 35,1 4 1,0 10-23,0 2 1,0 7 234,0-2 1,1 5-72,5 1 1,-4 6-263,4 0 1,-4 0-66,-2-6 0,0-6-385,0 0 0,0-7 154,0 2 0,-2-6-130,-4-6 1,4-4-102,-4-7 1,-1-8-349,1-4 1,-2-6-84,3-6 1,1-3 378,-8-8 1,6-2-251,-5-4 242,-1-11 97,3-2 431,-7-14 0,-1-1 0,-10-10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9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8420,'2'-9'962,"3"3"1,5-2-704,7 3 1,2-3 86,5 2 1,2 4 183,9-4 1,0 4 30,-1 2 1,1 0-190,-1 0 1,1 0-990,0 0 0,-1 0 202,1 0 1,-1 0-568,1 0 982,-8 0 0,5 0 0,-5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2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499 52 8259,'9'-17'221,"7"0"0,-7 7 326,8 5 0,6 3 118,0 2 1,8 9 426,-3 9 0,8 8 314,-1 14 0,3 12-662,-9 11 0,-5 4 695,-1 1 1,-9 9-927,-3 3 0,-7 4-217,2 2 1,-12-1-391,-5 1 1,-22 6-155,12-46 0,-4-1 0,-3 5 0,-3 0-322,-5-1 1,-2-1-1,-1-1 1,-1-2-1109,-2-2 1,-1-1 1677,-4 2 0,0-2 0,3-3 0,-2-1 0,-2 2 0,-1 0 0,0-2 0,-1-2 0,-1 0 0,1-1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9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104 137 7969,'-6'-17'-123,"0"-1"0,1 1 157,5 0 732,0-1 161,0 1 792,0 0-1158,0 7 0,-2 5 12,-4 10 1,-2 7 87,-3 11 1,-3 4-260,9 7 0,-9 1 122,3 0 0,3-1-189,2 1 0,4-1-271,2 1 1,0-6-185,0 0 0,0-8-1015,0 2-365,8-4 1,2-4 733,7-3 1,2-4-703,4-8 1,-2-2 173,8-4 1294,-8-4 0,12-7 0,-6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9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9267,'9'7'2531,"5"3"-1856,-8 7 0,1 0 158,-1 1 0,-4 5-53,4 0 0,-4 0-435,-2-6 0,0 6-177,0 0 0,-2 6-242,-4-6 0,-4 8-403,-7-2 0,-6-4 106,0-2 0,0-4-495,6-2 1,-1-1 235,1-5 1,0-3-375,-1-8 1,1 0 466,0 0 0,5-2 293,1-4 1,7-9 121,-2-8 0,4 0 34,2 5 1,2 1 201,4 0 0,-2 1 66,7 5 0,1 3 339,5 8 0,6 0-141,0 0 0,0 0 877,-5 0-829,-1 0 1,0 0-145,1 0 1,-7 6-335,1 0 384,-9 7-971,5-11-285,0 6 1,-4-2 182,7-1 0,-5 1 741,5-6 0,1 0 0,5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0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8090,'12'2'474,"-1"4"1,1-2 704,5 7 1,-2 1-175,-3 5 1,3 3 435,-3 3 0,-4-4-161,-3 4 0,3 4-615,-2 2 1,5 3 590,-5 3 1,0-6-804,-6-1 1,0 1-1143,0 6 1,0-1-175,0 1 1,-14 0-627,-3-1 0,-4 1 284,4-1 1,-3-7-2956,-3-4 4160,-4-3 0,-15-3 0,-2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1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33 7997,'0'-10'156,"0"2"88,0 8 0,6-2 101,0-3 0,7 3 178,-1-4 1,-3 6 717,3 6-909,0 3 1,5 11-1,0 1 1161,0 2-837,-7 8-269,5 3 0,-13 3 43,4 3 1,-6-4-243,-6-1 1,-3 5-131,-9 1 1,1-3-172,0-9 0,-6 4-335,0-4 0,-6-3-931,6 3 744,-8-8 351,4 4 0,-2-9-700,1-5 479,6-3 171,-3-8 0,8 0 72,0 0 0,0-8 92,-1-3 1,9-5 86,3-1 0,4-2-80,2-4 1,2 4 144,4-4 1,5 3 269,12 3-168,-4 7-31,14 3 1,-6 1 401,8 0-202,-9 0-108,7 6 0,-8 0 81,4 0 0,-2 0-108,-4 0 0,-4 6 134,4 0 0,-4 0-547,-1-6 0,-1 5-1254,0 1 1549,8 0 0,-6-6 0,6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1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7996,'0'-17'0,"-6"5"1303,0 1-521,1 7-387,-3-12 1,4 14 704,-7-3-320,-1 3-342,-5 2-166,-1 0 0,1 2-22,0 3 1,1 11 19,5 7 0,-4 8 0,3-3 1,2 7-58,-1 5 1,7-3 13,-2 3 1,4-3-125,2-3 66,0 1 1,0-2 169,0-5-1053,8 5 422,2-14-159,7 6 1,6-9-479,0-5 0,8 3 115,-2-9 1,-2 1-552,1-6 1,-5 0 1364,6 0 0,-8-8 0,4-1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1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7996,'-18'0'1308,"9"0"-318,-7 0 400,15 0-427,-7-8-449,8 6 1,2-11 841,4 7-673,3 0-342,16 6 0,-6 0-5,4 0-109,-3 0-493,5 0 0,-6 0-488,4 0 0,-4 0-962,-2 0 1716,1 0 0,-1 0 0,0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2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7954,'-10'-8'1577,"3"6"-746,7-5 260,0 7-313,0 0 0,7 0 661,5 0-725,-4 0-349,7 0 0,-5 0 146,7 0-288,0 0-149,1 0 1,1 0-69,4 0 1,-4 0-467,4 0-264,-4 0 0,-1 0-865,-1 0-1734,-8 0 1011,-1 7 2312,-8 3 0,-8 15 0,-1 2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2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7954,'-10'0'523,"-5"8"175,5-7 1,-7 13-58,0-8 0,5 7 144,0-1 1,3 3-152,-3 2 1,-1 6 75,7 0 1,0 6-249,6-6-240,0 0-137,0 2 1,2-7-89,4-1 1,6 0-142,11-5 1,-2-5-336,8-1 0,1-4 3,11-2 1,-5-8-786,5-3 1,-5-4 206,-1-3 0,-3 7 1054,-3-1 0,4-7 0,-6-8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2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8063,'0'-17'294,"0"7"1,0 1 672,0 3-81,0 4 0,-2-6 169,-4 8-542,4 8-18,-13 9 0,6 4 458,-9 8-569,1 0-202,7 6 1,-5-1-125,3 1 1,5-3-206,1-3 1,4 4-475,2-4 1,0-4 36,0-2 1,2-4-816,4-2 0,3-1-500,9-5 1899,-1-3 0,8-8 0,2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7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8022,'0'-17'-785,"0"7"1,6 1 1500,-1 3-326,1 4-60,-6-6 1,0 6 25,0-3 1,2 3-112,4-4 0,-4 2 526,4-2-413,3 4 1,-7-7 190,4 3-242,4 4 1,-7-6 597,9 8-478,-8 0 1,5 0 136,-3 0-165,-4 8 0,6 2-124,-8 7 1,0 0 88,0 0 1,-2 3-149,-4 3 1,4-4-111,-4 4 0,4 2 60,2-2 0,-5 0-98,-1-6 0,0 1 117,6-1 1,0 0-115,0 1 1,6-1 44,0 0 1,5-5 69,-5-1-192,7 1 1,-3-1 94,7 1 0,-5-8 52,-1 1 55,1-3 1,5-7 141,0-1 0,-5-8-232,0 3 0,-7-5 44,7-1 0,-6-2-116,5-4 1,-7-2 21,2-4 1,-4-4-205,-2 5 47,0-5 112,0-2 0,0 3-148,0 3 0,0 4-30,0 8-386,0-1-64,0 1-302,0 7-2251,0 3 1040,-8 7 689,6 7 0,2 3 532,12 7 0,5-1 909,6-5 0,4 5 0,7-7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3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52 155 8028,'17'-17'1,"0"0"1,-2 0-2,-3-1 1,3 3 187,-3 4 1,3-4 300,2 3 0,-7 3 794,-5-3 723,-3 8-1085,-2-3 1,-7 14-361,-5 5 0,-3 11-21,-2 5 1,1-3-83,5-2 1,-2 2-151,7-2 0,0 5-214,6-5 1,0 0-285,0-6 28,8 0 1,1-7-397,8-4 0,1 1-55,-1-1 0,-6-2 243,1-10 0,-7-2-761,7-3 1,-8-6 322,1 0 1,-5 0 217,-5-6 1,-5 4 188,-7 1 1,-8 3-279,-3 4 679,-5-5 0,-9 7 0,-2-8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58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7932,'0'-17'-271,"0"0"588,0 0 1,2 5 495,4 0 1,4 9-331,7-3 1,0 4-104,1 2 0,1 4 357,4 7 0,-2 5-240,8 18 1,-4-3 384,-2 9 0,0 10-69,-11 2-234,-5 4-262,1-4 1,-8-2-330,0-4 0,-6 2-432,0-8 0,-7-1 297,1-10 0,-3 1-169,-2-7 0,-2 0-1197,-5-5 0,5-1 580,-4 0 1,-2-5 932,2-1 0,-8 1 0,4 5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2.9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1 156 11781,'10'-8'376,"-3"4"-381,-7-7-395,8 7 0,-4-9 17,7 7 504,-7-8 1,6 11 54,-4-9 0,-3 6-21,9-5 1,-6 5-70,5-6 0,-5 9 66,6-3 1,-7-2-152,7 2 356,-8 1-140,11-3 1,-11 6-13,7-4 1,1 4-45,5 2 0,0 6-62,1 0 0,-1 5-60,0-5 0,1 8-70,-1-3 1,2 3-76,4-3 0,-2 3 113,8-9 1,-4 3 0,10-2 0,-3-4 23,15 3 1,-7-3 88,6-2 1,-2 0-6,2 0 1,2 0-93,-7 0 0,5 0 131,-6 0 0,-1 0-158,-11 0 1,3 0-199,-8 0 1,0 0 75,-5 0 1,-1 0-104,0 0 0,-5 0-241,-1 0 57,-7 0 1,4 2-361,-8 4 130,0-4 1,-2 13 109,-4-3 0,-4 3 542,-7 3 1,-16-1 0,-3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3.32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11751,'8'-9'-820,"1"-1"1171,9 4 1,-7 4-98,1-3-2,-1 3-118,7 2 0,-1 0 100,0 0 0,6 0-124,0 0 0,2 0-191,-2 0 1,-3 0 197,3 0 0,-4 2-229,-2 3 1,0-1-252,1 8 0,-3-1 49,-3 7 0,1-1-246,-7 0 0,0 0 161,-6 1 0,0 5 64,0 0 1,-8 2 298,-4-2 0,3-2-16,-3 8 0,-5-8 60,-6 2 1,0-4 186,6-1 1,-1-1 336,1 0 0,5-1-158,1-5 0,7 4 69,-2-3 1,4-2-40,2 1 1,0-5-224,0 5 0,0-5-53,0 6 0,2-7-78,4 7 0,4-8 29,7 2 0,2-4 21,4-2 1,4 0-466,8 0 285,-1 0 71,1 0 0,5 0-933,1 0 0,7-6 980,-2 0 0,4-7 0,2 3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4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8495,'0'-9'-415,"2"-5"445,4 8 1,3 1 224,8 5-214,1-8 1,7 6 372,4-4 1,5-2-31,6 3 1,5-7-3,7 6 1,-1-7-167,1 1 0,8 3-19,3-3 1,-1 3-40,1-3 0,-7 4 24,2 8 1,-5 0-246,-1 0 0,-8 0 90,-3 0 0,-5 0-281,-1 0 1,-6 0-54,-1 0 0,-4 2-174,4 4 1,-7-4 159,3 4 0,1-2-287,-2 1-85,0-3-224,-6 6 461,0-8 1,-9 6 182,-8 0 0,-8 1 273,-9-1 0,-16 4 0,-3 7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5.20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87 12845,'17'-8'46,"1"-4"1,1-3 34,4-2 0,-2 5 268,8 1-245,0 7 0,5-4-138,1 8 1,-6 0-296,0 0 0,-8 8 142,2 3 0,-4 5-247,-2 1 1,-5 0-106,-1 1 0,-7 5 210,2 0 1,-4 7 77,-2-1 0,0-2 80,0 2 0,-2-6 45,-4 6 0,-3-6 101,-9 6 0,1 0 78,0 5 1,-6-5 52,0 0 0,-6-6 40,6 6 0,-6-8 250,6 2 0,2-4-135,9-2 1,-1-5 53,7-1 1,0-5 114,6 6 1,4-8 84,8 1 0,9-5 70,19-5 1,6 1 118,12-8 1,-3-5-564,9-6 0,-1 0 75,6 6 0,-7 5-923,-4 0 1,-7 3 503,-4-3 1,-1 5-642,-12 7 0,-3 2 837,-14 3 0,-7 13 1,-2 9-1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6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8565,'0'-12'0,"0"1"0,2 5 49,3-5 71,-3 7 92,14-12 0,-7 13 24,9-9 1,5 0 144,0-5 1,6 2-1,-6 3 1,5-1-146,-4 7 1,4-5-77,-5 5 0,0 0-129,-5 6 0,-1 2-76,0 4 1,-7 3-368,-4 9 0,1 5 222,-1 0 0,0 7-79,-6-1 0,-8 10 73,-3 1 0,1 0 141,-1-5 0,5-6 49,-6 0 1,7-6 336,-7 5 41,8-6 0,-4 3-95,8-8 0,0-6 359,0 1-247,0-8 0,8 3 24,4-7 0,3 0-204,2 0 1,3-1-15,3-5 1,2-6 182,3-11-667,5 4 261,-6-14 1,8 12-7,-1-8 0,-5 1-151,0-7 0,-8 0-79,2 1 1,-4-3-91,-1-3 0,-3 3-86,-4-3 1,3 4 143,-8 1 0,-1 6 26,-5 0 0,0 14-246,0-2-69,0 3-854,0 5 387,8 1 131,-6 16 921,13 1 0,-5 16 0,7 2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6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242 122 8430,'0'-17'-243,"0"-1"847,0 9-457,0-7-266,0 7 0,0-3 125,0 1 1,-1 5 57,-5-6 0,2 9-12,-8-3 0,7 4 0,-7 2 0,1 0-59,-7 0 1,7 8-1,-1 3 1,1 5-16,-7 1 0,1 2 47,0 4 1,0 4 99,-1 8 0,7-1-69,-1 1 1,6-1-2,-5 1 1,7-1-45,-2 1 0,4-6 7,2 0 0,8-6-39,4 6 1,3-8-11,2 2 0,2-6-271,5-5 1,-3 1-72,7-7 1,1 5-82,6-5 1,-1 0 169,1-6 1,-2 0 283,-4 0 0,3-8 0,-5-1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6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8430,'-9'0'-391,"-7"0"683,14 0 127,2 0 1,10-2 80,7-4 0,2 2 146,4-7 0,-1 7-561,6-2 0,1-2-398,6 3 1,-3-1-97,-3 6 0,4 0-426,-4 0 1,-2 0 834,2 0 0,-1 0 0,7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2:5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8430,'0'-12'-1021,"0"0"827,0 9 910,0-13-335,0 14 285,0-13-580,0 13 0,-6-4-208,1 12 1,-1-2 159,6 7 1,0 1 94,0 5 0,-6 6-167,0 0 0,1 8 75,5-2 1,-2 4-17,-4 1 1,4-3 109,-4 3 1,4-3 5,2 10 0,2-11-44,4-1 1,-2-2 10,7 2 1,-5-2-33,6-4 0,-1-4 32,6 4 1,1-9-82,-1-3 1,2-1 30,4 1 0,-2 3 1,8-9 0,-2 1-37,2-6 1,4 0-16,-5 0 1,3 0 16,-2 0 0,4-8-14,-5-3 1,-1-6 162,2-6 0,-6 1-115,6-6 0,-8-1 26,2-6 1,-4-1-79,-1-5 1,-3 3-102,-3-8 1,1 7 97,-7-1 0,0 0-111,-6 5 0,0-1 106,0 13 0,0-6-62,0 6-273,0 0 0,-6 5 80,0 1 0,0 6-836,6-1-36,0 8-192,0-4 1321,8 8 0,-6 0 0,6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35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87 8091,'0'-9'198,"0"-1"413,0 4-239,0 4 0,2-5 783,3 7-331,-3-8 0,6 4 299,-8-7-564,8 7 0,-4-10-102,7 9 1,-5-1 97,5 6 0,1 0-127,5 0 0,-5 7 159,-1 5 0,-5 11 214,6 6 1,-9 4-316,3 1 0,-4 3 172,-2 3 1,-2 2-266,-4 4 1,-5 2-303,-12-7 0,2 5 101,-8-6 0,6 2-176,-6-1 0,0-10 117,-5 3 0,5-11-143,0 0 0,6-5-547,-6-7 351,8 4 96,-4-13 0,2 6-297,0-8 0,0-2 103,5-4 1,1-3-70,0-9 0,7-5-52,5 0 0,-3-5-245,2 5 1,2-2 175,10 1 0,4 5-91,7-4 1,0 4 346,0 2 0,3 7 185,3 4 1,-4-1 401,4 1 0,-4 0-115,-1 6 0,-1 0 87,0 0 0,-5 0 113,-1 0 0,1 6 355,5 0 0,-5 5-443,-1-5 0,-5 7-21,5-1 1,-1-2-1801,1 1 1,3-5 192,-8 5-705,7 1 863,-11 5-1108,13-7 2232,-13 5 0,14-5 0,-7 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5:44.59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640 1644 10830,'2'-10'-47,"2"2"0,3 2 1,1-1-1,2-1 1,-1-1-1,5 1 1,-1-2-1,1 3 1,-3-3-72,3 0 211,1 6 0,-4-3 1,1 7 153,-8 0-240,4 0 68,-1 0 0,-3 0 11,8 0 0,-7 0-53,7 0 0,-6 0 81,5 0-180,1 0 0,5 0 107,0 0 1,1 0-48,-1 0 1,2-2 8,4-4 0,-4 2 15,4-7 1,2 5 9,-2-6 0,6 3-13,-6-3 1,6-3-48,-6 3 1,6-1 88,-6 1 0,6-3-61,-6 4 0,2-5 30,-2-1 1,-4 0-149,4-1 0,-4 1 47,-1 0 1,-1-1 3,0 1 0,1-2-11,-1-4 1,-6 4-32,1-4 0,-6-2-23,5 2 1,-5-8-5,6 2 1,-9-2-28,3 2 1,2-3 48,-2 3 0,1 2 0,-1-2 1,-4 6 10,4-6 1,-2 6 21,1-6 1,-3 8 27,4-2 0,-2-2 24,2 2 0,-4 0 41,3 6 1,-3-6-45,-2 0 0,0-2 15,0 2 0,0 3-21,0-3 1,0 4 48,0 2 1,0-2-30,0-4 1,0 3 3,0-3 1,-2 4-35,-3 2 1,1 0-21,-8-1 1,6 1 22,-5 0 1,-1-1 33,-5 1 1,0 0-1,0 0 1,-1-1 9,1 1 1,-2 2 15,-4 3 1,3-3 12,-3 3 1,-2-3 23,2-3 0,-2 3 111,2 4 0,4-5-4,-4 5 1,-2 1-76,2-1 1,-2 7 15,2-2 1,4-2-62,-4 2 1,-2 1 50,2 5 0,-6 0-148,6 0 1,-6 0 126,6 0 0,-6 0-25,6 0 0,-2 5 55,2 1 0,4 2-19,-4-2 1,-2-2-12,2 7 1,-8-5-5,2 5 0,-2 1 29,3 5 0,-5 0-50,4 1 1,-2 5-57,3 0 0,-5 0 44,4-6 1,2 1-30,-2-1 0,2 0 121,-1 0 0,-3 1-128,8-1 1,-6 2 83,6 4 0,0-4-103,6 5 0,-1 1 93,1-2 1,-6 7-53,0-1 0,0 2-66,6-2 0,1 3-20,5-3 0,-5 4-16,5 1 0,1-1 29,-1-4 0,7 4-19,-2-5 1,4 5-31,2 2 0,0 1 38,0 5 1,0-3-7,0 8 0,2-6 62,4 7 0,-2-3 22,7 2 1,3-4-87,9-7 0,-4-1 23,4 1 1,4-6-76,2 0 1,11-8-159,6 2 0,6 2 316,6-2 0,11 0 1,10-6-1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35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189 105 7911,'9'-8'0,"-1"4"-67,-8-8 102,8 1 209,-6-6 1,5 5 844,-7 1-717,0 7 0,0-6 280,0 4-463,-7 4 1,-3-5-1,-7 7 0,-1 2 57,1 3 1,0-1-16,-1 8 1,1 1 103,0 10 0,0 2-47,-1 4 1,3 10 49,3-5 1,3 5-116,3-5 1,4 5-14,-4-5 0,6 5-132,6-11 0,4 3-195,7-2 1,6-2-196,0-4 0,6-4 235,-6 4 0,2-11-1429,-2-6 636,-4 3 224,6-7 1,-7 6-408,-1-8 1,0-6 306,0 0 746,-7-7 0,5-5 0,-5-8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36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7911,'0'-10'0,"0"2"3255,0 8-1238,0 0 0,8 0-2010,3 0 0,-1 0-37,1 0 0,1 2-276,5 4 1,0-4-2235,1 4 1293,-1-4 651,-8-2 596,7 7 0,-7-5 0,9 6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36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8004,'0'-9'-975,"0"-1"1320,0 4 1137,0 4-434,0-5-553,0 7 1259,0 0-1553,0 7 0,0 5 82,0 11 0,0-2 140,0 8 1,0 0-243,0 5 0,2 1 0,3-1 0,-3-1-13,4-4-169,4 3 171,-8-12 0,11 5-785,-7-8 290,7 0-61,-3-7 1,7 3-446,1-7 0,-1 0 45,0-6 1,8-2 785,4-4 0,4-19 0,1-11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37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8011,'0'-10'-1436,"0"-5"1584,0 13 0,-2-6 918,-4 8-392,4 0 155,-5 0-268,7 0 0,-2 8 37,-4 4 0,2 11 195,-7 6 0,1 5-312,-1 7 0,-3-3-31,8 8 1,1-8-453,5 3 1,0-5-108,0-1 1,0-6-1317,0 0 1016,7-8-305,3 4 1,13-10-824,0-3 0,2 1 586,-2-7 951,-4 0 0,14-6 0,-6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37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8011,'10'0'164,"-3"0"655,-7 0 335,0 0 1,0 8-555,0 3 0,0 10-194,0 2 1,0 8 13,0-2 1,0-2-164,0 2 0,6-3-29,0 3 1,6-4-135,-7-7 0,9-1-171,-3 0 0,5-2-94,1-3 0,0-2 150,1-5 0,5-3-518,0 4 305,0-12 72,-6-3 1,0-11-68,1-3 0,-3 2 43,-4-8 0,5 6 94,-5-5 1,-3 5 92,-2-6 0,-4 6-66,-2-6 1,0 8 118,0-2-103,0 3 17,0 3 0,0 6-1040,0-1 140,0 8-200,-8-3-170,6 7-578,-6 0 1880,8 0 0,0 7 0,0 3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37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7737,'11'-10'-310,"1"5"867,-1 3 1,6 2-126,1 0 1,-1 5 87,0 1 0,-1 13 276,-5-1 1,5 9-189,-5-4 0,-1 7 38,1-1 1,-7-2 61,2 2 0,-4-6 322,-2 6 1,0 0-733,0 5 0,0-1-368,0-4 1,-8 2-159,-3-8 1,-5 5-454,-1-5 0,-2 8-2006,-4-2 1,2 4 2686,-8 1 0,0 1 0,-6-1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1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6307,'0'-10'85,"7"3"-117,-5-1 16,6 6 0,-6-6 127,4 8 8,-4-7 28,5 5 11,-7-6 180,0 8 2907,0 0-2740,8 0-291,-6 0 1,7 0-4,-3 0 54,-4 0 48,6 0-142,0 0 25,-7 0 94,15 0 80,-7 0-203,9 0 0,-1 0 3,0 0 1,1 0-2,-1 0 0,0 0-10,0 0 0,1 0 3,-1 0 51,0 0-83,8 0 0,-5 0 69,3 0-33,4 0-36,-8 0 1,8 0 35,-4 0 1,-4 0-31,4 0 1,-2 0 17,2 0 0,-4 0 28,4 0 0,-3 0 4,-3 0 0,0 2 296,1 4-310,-1-4-47,0 5 1,-2-5 121,-3 4-65,3-4-23,-5 13-208,7-13 0,1 12 147,-1-9 0,-6 1-124,1-6 1,-6 6 123,5 0-54,-7-1 66,11-5-61,-5 0 0,2 0-37,-1 0 0,-5 0-9,5 0 0,-7-2-144,2-3 0,-2 3-118,2-4-505,-4-4 38,5 8-351,-7-5-2350,0 7 3427,-7 0 0,-11 0 0,-9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3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242 104 8113,'0'-17'0,"0"8"0,0-7-35,0 5-11,0-5 452,0-1-58,0 7-131,0 3 103,0 7 352,0 0-367,-7 7-165,5 3 0,-6 7 279,8 1-300,0-1-37,-8 0 0,6 6 322,-3 0-245,3 8 14,2 4 1,0 11 137,0 11 0,0-1-56,0 8 1,5-1 20,1 6 0,6-5-147,-6-1 0,5-2 32,-5 3 1,0-3-456,-6-3 0,0-6 203,0 0 0,0 0-135,0-6 123,0-4-105,0 0 1,-6-13-159,0 0 0,-7-8-12,1 2 1,1-4-151,-7-1 1,9-3 4,-14-4 0,7-3-156,-7-8 1,2 0-513,-2 0 1191,4-8 0,-14-1 0,6-8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3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8593,'8'-12'1001,"3"1"0,5 5-99,1-6 0,2 7-110,4-7-260,4 8-351,0-11 0,4 13-42,-8-4 0,6 4-285,-6 2 1,6 0-417,-6 0 0,0 0 7,-6 0 0,6 0-679,0 0 0,0 0 657,-6 0 577,1 0 0,7 8 0,2 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3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8127,'0'-17'1044,"0"8"-438,-8 1-144,-1 8 1,-7 4 195,5 7-268,-5 1-121,14 20 0,-11-5 546,7 8-363,0 7-132,-1-5 1,5 11-32,-4-8 1,4 0-237,2-5 0,8-2-267,3-4 1,-1-3 119,2-3 1,-1-9-412,6 3-1468,1-3 995,7-5 548,-6-1 0,2-8-1448,-4 0 1878,-3-8 0,11-9 0,-8-10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5:49.7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1505 485 8525,'17'8'-682,"1"-6"-81,-1 3 1,0 3 588,0-2 0,-5 5 215,-1-5-8,1 7 122,-2-11-126,5 14 1,-7-12-16,3 7 0,5-1 28,-5 1 0,-1 5-95,1-5 1,-1 5 81,1 1 1,3 0-47,-8 0 0,5-5 58,-5-1 0,2 1-6,-3 5 1,-3 1 19,4-1 0,2 0 11,-3 0 1,1 3 15,-6 3 1,0-4-40,0 4 1,0-4-32,0-1 1,-6 5 34,1 0 0,-9 0-58,3-6 0,1 0 31,-1 1 1,-1-1-10,-5 0 0,-1 0-2,1 1 1,0-1 6,0 0 1,-6 1-52,-1-1 1,0 6 48,0 0 1,-2 0 11,-9-6 1,6 1 69,0-1 0,0 0 10,-5 1 0,5-7-37,0 1 0,6-3 10,-6 3 1,6 1 6,-5-7 0,4 5 10,-4-5 0,5 6-80,-6-6 0,2 5 64,-2-5 1,-4 5-148,5-5 1,-3 6 88,2-7 0,-2 7-16,8-6 1,-8 1-33,3-1 0,-5-4-8,-2 4 1,3-2 29,3 1 0,-4-3 2,4 4 1,-3-4 2,-3-2 1,6 0 2,0 0 0,1 0 106,-7 0 1,6-2-71,0-4 0,6 3 6,-5-9 0,5 6 33,-6-5 0,6-1 10,-6-5 1,8-6 15,-2 0 0,-2 0-50,2 5 1,0-5-42,5 0 0,1-2 46,0 2 1,5 2-121,1-8 1,1 6 102,-2-6 0,-1 6-82,7-5 0,0 5 1,6-6 1,0 2-114,0-2 0,0-2 97,0 8 1,0-8-6,0 3 0,8-5-47,4-2 0,-3 7 64,3-1 0,-1 0 50,7-6 1,-1 1-30,0-1 1,1 2 6,-1 5 0,0-3 54,0 8 1,3-6 9,3 6 1,-2-6 20,8 6 1,-1-8-69,7 3 0,0 1 113,-1-2 0,1 6-91,-1-6 0,7 8-25,-1-2 0,0 3 14,-5 3 0,0-6-1,-1 0 0,3 0-71,3 6 1,-3 5-9,3 1 0,-6-1-83,-5-5 1,4 1 76,-4 5 0,2-2-145,-3 7 0,3-2 85,-8 2 1,0 4-101,-5-3 1,-1 3 11,0 2 220,-7 7 0,5 3 0,-5 7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4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8099,'17'8'387,"1"-4"185,-1 7 1,0 1-255,0 5 1,-5 2-68,0 4 1,-7-2 1779,7 8-955,-8-8-726,3 12 0,-7-8-150,0 4 0,-7 4-203,-5-5 1,-3 3-285,-3-2 0,1 4 196,0-5 0,-6-1-55,0 2 1,0-13-168,5 1 0,-5-10-1148,0 5 766,0-8 375,6-4 35,7-10 0,-3-13 41,7 0 205,0-8-63,6 12 1,14-8 91,3 4 1,6 10-11,0-5 1,2 13 141,4-1 1,2 4 35,-8 2 0,6 0 135,-6 0 1,0 2-22,-6 4-64,0 3-155,1 1 0,-7 3-946,1-7 438,-8 8-474,3-12-784,-7 13 1133,8-13 580,-6 6 0,13-16 0,-5-2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3:44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8090,'18'17'668,"-1"0"-215,0 8-139,-7 2 0,5 8 1198,-3-1 1,-4 7-432,-3-1 0,-3 8-82,-2-2 1,0-1-616,0 1 1,0-6-163,0 6 1,-2-6-479,-3 7 0,-5-9-658,-7 2 1,-1 3-1132,1-3 0,-6 0 2045,0-5 0,-8-1 0,4 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14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1747 7597,'0'-10'-1454,"0"3"1327,0-1 86,0 6 1,2-11 0,3 7 43,-3-8 1,8 13-2,-4-5-2,-4-4 0,7 6 27,-3-7-21,-4 7 89,6-4 1,-8 6-76,0-3 263,0 3-217,0-6 1,0 6 83,0-4-78,0 4 5,0-5-65,0-1-26,0 6 1,2-11-95,3 7 130,-3-8 1,12 11-113,-9-9 84,9 8-3,-4-11 1,1 7-4,1-3 11,-1-5 0,1 9 0,-1-5 1,-5-1-2,5 7 0,-7-2 8,2 2 0,2 3-5,-3-9-1,1 8 0,2-11 1,-4 11 1,7-8-22,-7 9 0,6-11-2,-4 8 0,-3-1-56,9 1-13,-8 4 84,11-13 1,-7 11-29,3-8 52,5 8 1,-12-9-27,7 7 0,-5-1 5,5 1 0,-5 4 5,6-4 1,-7 2 8,7-2-8,-8 5 0,11-13-3,-3 8 0,-3-5 2,3 5-4,-1-7 0,-1 11 1,5-12 2,-3 8 0,-3-1-1,3 1 1,-2 2 3,1-7-2,5 7 0,-7-10 1,8 9 0,-5-3 0,-1 2-2,1 4 1,5-11-1,1 7 1,-1-2-1,0 3 1,0 1-1,1-8 0,-1 6-1,0-5 1,1 5 0,-1-5 0,0 5-5,1-6 0,-1 7-1,0-7 1,0 6 5,1-5 0,5 5-1,0-6 1,0 7 29,-6-7 0,6 2-29,0-1 1,6-2 2,-6 7 0,8-8-3,-4 5 1,2-3 1,-1 1 1,-1 5-3,2-6 1,4 1-1,-4-6 1,-2 5-2,1 0 1,1 3-3,6-3 1,-3-3 3,-3 3 1,4 3-3,-4-3 0,1 3 1,-1-3 0,4-3 11,-4 3 0,-2 5 1,2 1 0,-6-2-7,5 2 0,-5-5 1,6 5 1,-6-2-7,6 3 1,-2 1-1,2-8 0,2 8 16,-8-1 1,6-3-12,-6 2 1,7-5 26,-1 5 0,4-6-32,1 7 0,-5-7-1,0 6 1,6-5 0,5 5 1,0-7 0,-5 1 0,-1 2 18,1-1 0,5-1-1,1-5 1,5 6 33,-6-1 0,2 0-45,-1-5 1,-3 2 52,8 3 0,1-3-57,4 3 1,1-1 0,0 1 0,0-3-23,0 4 0,0 1-6,0-2 1,1 3 7,5-3 0,-4-1-11,4 7 1,-10-5 16,-2 5 1,-6 0-4,6 6 1,-7-6 17,1 0 0,2-1-4,-1 1 0,7 4 3,-2-4 1,2 4-66,-2 2 1,4-5-5,-4-1 1,4 0 24,2 6 1,-6-6-11,0 1 0,0-1 30,6 6 1,-6-6-15,0 0 0,-5-1 102,5 1 1,-8 4-50,2-4 1,3-2 103,-3 3 0,2-3-74,-1 2 0,-5 2 18,5-7 1,-3 7-28,2-2 0,-3-1 10,3 1 1,-3-2-44,-3 2 1,7 4 30,-1-3 0,0 3-87,-5 2 1,5-6 43,1 0 0,1 0-11,-2 6 1,-3 0 24,3 0 1,-3 0-4,-3 0 1,1 0 3,-1 0 1,-5 0-1,0 0 1,-2 0 49,2 0 1,3 0-47,-3 0 0,4 6 55,1 0 1,-1 0-66,-4-6 0,4 6-2,-5-1 0,5 7 12,2-6 0,-3 1-4,-3-1 0,4-4-17,-4 4 0,3-4-7,3-2 0,0 0-6,-1 0 1,1 0 20,-1 0 0,-5 0 17,0 0 1,-8 5 43,2 1 0,2 0 9,-2-6 0,0 2-47,-5 4 0,-1-3 0,0 9 0,0-6-16,1 5 0,-1-5 1,0 6 0,1-7-41,-1 7 1,0-8 52,0 1 1,1 3-52,-1-2 1,2 5 24,4-5 1,-3 0-3,3-6 1,3 6 2,3 0 0,0-1 3,6-5 1,-5 0 22,11 0 0,-5 6 4,-1 0 0,-1 0-27,1-6 1,-2 1 8,-4 5 0,1-2 119,-7 8 0,0-7-74,-5 7 0,-1-6 7,0 5 0,1-5 18,-1 5 0,0-5 7,0 6 0,-5-6-77,0 5 0,-1-5 3,6 5 1,1-5-91,-1 6 1,6-8 112,0 1 1,2 3-141,-2-2 0,-4 5 85,4-5 0,2 6-9,-2-7 0,2 3 12,-2-2 1,-3 1 7,3 5 0,-6 3 33,-5-3 1,3 1 87,-4-1 1,3 3 26,-3-3 1,5 5-69,-5 6 0,-1-4-54,1 4 1,-5-3 9,6-3 0,-1-2-1,7-3 1,-1 3-46,0-3 1,0 3-25,1 2 1,-1 1 22,0-1 0,-1-6-11,-5 1 0,5 0 158,-5 5 1,-1 0-127,1 0 1,-5-5 103,6-1 1,-9 1-87,3 5 1,2 2 8,-2 5 1,-1-5-29,-5 4 1,0 2-12,0-2 1,6 6-3,0-6 0,0 6-118,-6-6 0,7 5 94,5-4 1,-3 4 23,3-5 1,0 6-3,5-6 0,0 2 43,0-2 1,3-3 16,3 3 0,-4-2-20,4 2 1,-10-4 12,-1 4 0,-2 2 4,1-2 1,3 6-3,-9-6 1,3 8-52,-2-2 1,-4 3 30,3 3 1,-3-3-23,-2-3 1,0 4-49,0-4 0,-5 3-5,-1 3 0,0 0-2,6-1 0,0 1-9,0-1 0,0-5 34,0 0 1,0-2-20,0 2 0,-2 1 81,-4-7 0,4 8-60,-3-2 1,3-2 36,2 2 0,-6 0 21,0 5 1,-5-1 115,5-4 1,-6 3-85,7-3 1,-7 6 83,6 5 0,-5-3-145,5 3 1,-5-4 4,5-1 1,-6 5-4,6 1 1,-1-1 40,1-5 0,4-1-151,-4 1 0,-1-1 167,1 1 1,0 0-8,6-1 0,-6-1-59,1-4 0,-3 3 1,2-3 0,2 4 31,-7 1 1,5-1 4,-6-4 1,7 4 48,-7-5 0,6 5-54,-5 2 0,1-3 3,-1-3 1,-5 4-20,5-4 0,-5-2 2,-1 1 0,2-5 2,3 6 1,-3-8-5,3 2 1,3-1 12,-3 1 0,3-4-6,-3 4 0,-3-4-23,3-2 1,-3 3-20,-2 3 1,-1-4-91,1 4 1,-2-4 105,-4-2 0,2-1-5,-8-5 1,6 5 27,-6-5 0,0 5-2,-6 1 0,-1 0-11,-4 0 1,1 1 6,-7-1 0,6 0-73,-6 1 1,-6 5 66,-6 0 0,0 0-119,7-6 0,-7 6 68,0 0 1,-1 0-18,1-5 1,4-1 64,-3 0 1,3-1-3,2-5 1,0 4 70,0-3 1,0 3-95,0 3 1,-1-1 139,-5 0 1,-4 1-105,-7-1 0,-2 0 1,-4 0 0,2 6-234,-7 1 1,5-1 214,-6-6 1,6 2-22,-6 4 0,2-2-94,-1 8 0,-5-8 99,5 2 0,1 2-13,-2-2 0,2 0 119,-1-5 1,1-3-22,4-3 1,8 3 67,-8-4 1,2-1-83,-8 2 1,-2-7 18,8 7 1,-3-6-50,-3 5 1,6-5 5,-11 5 1,-3-1-45,-3 2 1,5 1-22,7-7 1,-1 7-47,-5-1 1,5-4 84,0-3 1,6 3-6,-5-2 1,1 5 35,-2-5 1,4 2 81,8-3 0,0-3-151,0 4 1,0 2 130,-1-2 1,1-1 73,0-5 1,2 2-99,3 4 0,5-4-106,7 4 0,6-4 57,0-2 1,1 0-109,-1 0 1,-2 0 69,8 0 0,-6 2-140,6 3 1,-9-3 333,3 4 0,-4-2-235,-1 2 0,4-4 165,1 3 1,2-3-106,-2-2 0,-2 0 110,8 0 1,-7-2-127,7-3 0,-6 3 79,6-4 1,-1-2-38,7 2 1,-7-1 0,1 1 0,-6 2-14,6-7 1,-7 7 3,7-2 1,-6-4-22,6-1 0,-6 1 11,5-1 0,-5 5 95,6-6 1,-6 1-50,5-6 1,-5 5 87,6 1 1,-3 1-66,3-2 1,4-1 89,-5 7 0,-1-1-133,2 1 0,-3 4 2,3-4 1,5-2-10,1 3 0,-6-3-24,5 2 1,-3 4-58,3-4 0,2-3 52,4-3 0,-7-3 52,7-2 1,-7-1 18,7 1 1,-2-2 3,2-4 0,-2 2 14,8-8 0,-7 6 125,1-6 0,2 6-86,-2-6 0,6 6-37,-6-6 1,8 6-152,-2-6 0,4 8 103,2-2 1,-7-2-188,1 2 0,2-6 65,10 6 0,-5-8 45,5 3 0,-5-11-8,-1-1 0,6-2-4,-1 1 1,3 3 56,-3-8 1,-1 2 27,7-3 1,-2-3 21,2 4 1,4 2-76,-3-2 1,1 6-1,-2-6 0,4 5 9,-4-5 0,4 2-5,2-2 0,0-2 15,0 7 1,0-5-9,0 6 1,0-6 23,0 5 0,6 1-25,0 6 1,2-1-60,-3 0 0,-1-1 42,8-4 1,-1 3-1,7-3 0,-3-5 1,-3-1 0,3 2-6,-4-2 0,5 0 57,1-6 0,-5 2 5,-1 4 1,-5-4-6,5 4 0,-7 4-33,2 1 1,2 5 120,-3 1 1,1 3-99,-6 3 0,6-2 4,0 8 1,1-2-53,-1 2 0,-2 4-18,8-4 0,-1-4 23,6-2 0,1 2-10,-1-2 1,0 0 8,1-5 0,-1-1 11,0 1 0,0-1-121,1 0 0,1 1-19,4-1 1,-4 1-111,4-1 0,2 0 61,-2 1 210,8 7 0,4-6 0,9 6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16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3632 7987,'0'-44'0,"0"7"-169,0 8 1,0 1-211,0-7 0,5 6 186,1 0 0,8 1 121,-3-7 1,5 6 105,1 0 1,0 2 16,0-1 1,-1-5 8,-5 4 1,5 2-2,-5-2 1,5 1 133,1-7 1,2 0-129,4 1 0,-4-1 25,4 1 0,-1-3-42,1-3 1,-4-2 27,4-5 0,-4-3-142,-2 4 1,1-4 57,-1-1 0,-2-3-10,-3-4 0,1 4 19,-7-3 0,6-3-8,-7 2 1,3 3 36,-2 9 1,-4-4 3,4 4 1,1 1 1,-1-1 0,2 8-19,-3-3 0,3 11-31,4 1 0,3-2 23,-3-9 1,-3 3 2,3-3 0,1 1-15,10-1 0,-4-4-7,4-8 0,-3 6 39,-3 0 1,6 0-2,0-6 1,6 0-22,-6 0 1,2 2 4,-2 4 0,-4 2-149,4 3 0,2 5 48,-2-4 0,6 9 36,-6 2 0,6 2 55,-6-2 0,2 4-8,-2 8 0,-4 0 6,4-1 0,2 1 114,-2 0 1,6 0-91,-6-1 1,10 7-24,2-1 1,5-1-69,6-10 1,10 4 61,-4-5 1,15 3-10,-4-2 0,14-2-220,-8-4 0,10-1 195,-4 7 0,0-6 31,-6 6 1,0 0 14,0 5 0,-7 1 65,-4 0 0,1 7-77,-1 4 0,1-1 24,-1 1 0,2-5-16,3 5 0,6-6 10,0 6 0,2-5-225,10 5 0,-2-5 184,2 5 0,3-6-13,-3 7 1,9-7-7,2 6 0,3-7-10,-3 1 0,-6 3 31,1-3 0,-1 8 17,-5-1 1,-4-3-28,-2 2 0,2 0-3,-3 6 1,7 0 38,-6 0 0,6 0 2,-6 0 1,5 0 4,-5 0 0,12 0 2,-6 0 1,7 0-36,-7 0 0,1 0 14,-1 0 1,3-5-6,-3-1 0,-4-6 36,-2 7 0,-12-3 3,-5 2 0,0 4 12,-6-4 1,3 4 202,-9 2 0,-3 0-233,-3 0 0,2 8 5,-1 4 0,1 1-15,-2-1 0,3 3 213,3-3 0,9 3-208,-3 2 0,12-5-24,-1-1 1,6-5-11,6 6 0,-4-7-100,4 7 1,-9-8 96,-3 1 1,-13 3 57,2-2 1,-8 5 1,-4-5 0,1 2 94,-13-2 0,-3-4-116,-1 3 0,-5 3 165,-2-2 1,0 7-47,1-1 0,-1 3 71,0 2 0,-5 1-184,-1-1 1,1 6 3,5 0 1,0 8-11,1-2 0,-1 1-127,0-1 0,6 4 67,0-4 1,8-2 49,-2 1 0,2-6-21,-3 1 1,3-4 77,-8-2 1,0 0 7,-5 1 1,5 5 10,0 0 0,-6 8 18,-5-3 1,-7 1-71,7 6 0,-8-2 11,1 13 0,-3 0-66,-2 6 0,0-4 75,0 4 1,0-10-126,0 10 0,8-10 83,4 4 0,3-7-16,2 1 1,2 2 15,5-2 1,-5 1-5,4-7 1,-4 1 4,-2 0 1,1-7 5,-1 1 1,0 0 141,0 6 1,-5-1-82,0 1 1,-9-1 85,3 1 1,2 0-73,-2-1 1,1 1-35,-1-1 1,-4 7 28,4-1 1,-4 0 9,-2-5 1,0 5-35,0 1 0,0 1-8,0-2 1,0 3-27,0 3 0,0 4 26,0-4 1,0-2-101,0 2 0,5 0 82,1 6 0,0-6-11,-6 0 0,0 0 3,0 6 1,0 0-3,0 0 0,0-2 7,0-4 0,0 4-1,0-4 1,0 4-22,0 2 1,0 0 18,0 0 0,-6-6 25,0 0 0,-1-2-16,1 2 1,2 4-2,-7-4 1,7-3-5,-2-3 1,4 4 2,2 2 0,-6-1 59,1 1 1,-7-8 10,6 2 1,-7 3-207,1-3 0,-1 0 87,1-5 0,-3 0-33,3-1 0,-3 1 68,-2-1 0,-1 3-7,1 3 1,0-3-36,0 3 0,-3 2 2,-3-1 0,2-1 59,-8-5 0,1-1 5,-7 1 1,2-1 8,4 1 1,-9 0-34,3-1 1,-9 1-105,4-1 1,-8-1 69,2-4 0,-4 3-9,-2-3 1,2-2 49,4 2 0,-2-2 1,7 2 1,-10 1 10,4-7 0,-8 6 119,3-6 1,0 0-128,-6-5 1,-3 5 0,-3 0 0,1 0-123,-6-6 1,2 6 75,-14 0 0,0 0-434,-5-5 0,-7-1 445,1 0 0,-6 1-20,6-1 0,0-8 9,5-3 1,3 2 19,3-2 0,-2-1-168,9-5 0,-9 0 83,2 0 1,-1 0-92,1 0 1,-4 0-9,5 0 0,-5-2 159,-1-3 0,-3 1 3,-3-8 0,6 7 109,-1-7 1,-5 8-429,5-2 1,-9-1 304,4 1 0,-2-7 86,2 1 1,3-9-55,-3-2 1,9-8 104,3 2 1,7-3-269,-2-3 1,4-5 184,2-1 0,-1-1 44,1 2 1,2 5 17,4 1 1,-3-1 52,9 6 0,-7-2 408,7 3 1,-3 3-301,2 7 0,-1 1-96,-5 0 0,-3 5-170,4 1 1,1 5 33,-1-6 1,7 7 33,-2-7 1,7 1 155,4-7 0,-1 5-295,8-5 1,-6 5 401,6-10 0,-1 4-297,7 1 1,-1-5 366,0 0 0,-1 0-345,-4 6 0,3-6 129,-3 0 1,3 0-122,3 6 0,-7-1 4,1 1 1,0 0-17,5-1 0,0 1-24,1 0 1,-1-2 7,1-5 0,1 5-13,4-4 1,-3-2 174,3 2 1,2-2-142,-2 2 1,0 4 120,-5-4 0,5 4-67,0 1 1,0 1 18,-5 0 1,-1-1-30,0 1 0,7 0-19,-1 0 1,0-1 20,-6 1 0,6 0-3,1-1 1,5 5 21,-6-4 0,6 3-35,-6-9 0,2 4 25,-2 2 1,4 5-32,8 1 1,-2-1 9,-4-5 0,3-6 97,-3 0 0,-2 0 127,2 5 0,0 1-153,6 0 1,0-4 113,-1 3 0,1-3-269,0 10 1,1-5 90,5-1 1,-3 0 19,9-1 1,-7 1-20,6 0 1,-5 0-11,5-1 1,-5 1 86,5 0 0,-2-1-22,2 1 0,4-2-6,-3-4 1,3 4 18,2-4 0,0 3-50,0 3 1,0 0 36,0-1 1,0-1-114,0-4 1,2 4 7,3-4 0,-1 2-140,8-2 0,-6 3 139,5-3 1,-1 4 15,1 2 0,5 0-415,-5-1 0,10 3-571,2 3 1,8 5-958,-2 7 1913,11 0 0,4 15 0,8 4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25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1142 8130,'6'-17'-935,"0"0"642,7 7 1,-5-5 379,4 3-43,3-3 1,-6-1 72,9 5 1,-1-5-51,0 5 0,1-3-47,-1 3 0,-6-5 52,1 5 0,0-3-76,5 3 0,0-4 24,0 3 1,1 2-1,-1-1 0,0 1-4,1-1 1,-7-5 1,1 5 0,-1 1-58,6-1 1,1 1 59,-1-1 1,2-3-64,4 8 0,-3-7 59,3 1 1,-2-3-31,2-2 0,2 5 8,4 1 0,1-1-11,-7-5 1,8 0 64,-2-1 0,-2 1 1,2 0 0,-6-1 97,6 1 1,-6 6-125,5-1 0,-5 1 45,6-7 0,-6 3-20,6 3 1,-8-3-5,2 3 0,2 3-28,-2-3 1,2 7 1,-2-7 1,-3 8-74,3-2 0,-2-1 84,2 1 1,-2-6-72,8 7 1,-6-7 52,6 6 1,-2-5-23,1 5 0,3-5 13,-8 5 1,6-6-18,-6 6 0,6-1 34,-6 1 1,6 2 2,-6-7 0,6 7-20,-6-2 0,8-2 2,-3 3 0,-1-7-8,2 6 0,6-7 10,5 1 1,0 3-7,-5-3 1,0 6 5,-1-5 1,1 7-16,-1-2 1,1-1 6,-1 1 1,-5-2-3,0 2 1,0 3 3,6-9 1,-1 8-1,1-2 1,-3-1 0,-3 1 0,4-2 0,-4 3 0,-2 3 30,1-4 0,1-2-28,6 2 0,-1-1 10,1 1 1,0 4-3,-1-4 0,-1-1 1,-4 1 1,3 0 2,-3 6 0,-4 0-5,-2 0 0,-4 0-8,-1 0 7,7 0 0,0 0-22,3 0 1,-3 0-19,-7 0 1,-1 0-5,0 0 1,8 0 26,4 0 0,-4 0-6,-2 0 1,2 0 19,-2 0 1,0-2-2,-5-4 1,-1 4 113,0-3-126,0 3 84,1 2 1,-1 6-60,0-1 1,1 1-20,-1-6 0,0 6-35,0 0 1,1-1-9,-1-5 1,2 2 26,4 4 0,-3-4-11,3 4 1,-4-4 14,-2-2 0,0 5-8,1 1 1,-1 0 19,0-6 0,-5 6 7,-1-1 0,1 3 5,5-2 0,-5-2 19,-1 7 0,-5-5 9,5 6 0,-7-7-20,2 7 0,2-6 9,-2 5 0,7-1-17,-1 1 0,-3 5 16,3-5-36,-1 5 1,6 1 34,1 0-62,-1 0 38,0 1 1,-1-1-3,-5 0 1,-3-5 12,-8-1 0,6 1 1,-1 5 1,3-5-2,-2-1 0,-4 1 1,4 5-18,3 0 1,-5 1 2,8-1 0,-9 0-3,3 1 1,-2-7 6,2 1 0,-4-1-3,3 6 1,3-5 26,-2-1 0,0 1 1,-6 5 1,5 1-3,1-1 0,0-6-15,-6 1 1,6-1-36,0 7 1,1-7 35,-1 1 1,-4-1-26,4 7 1,-2-7 16,1 1 0,-3-7-4,4 7 0,-2-6 64,2 5 1,-5-5-64,5 6 1,-4-7 45,-2 7-35,8-1 1,-4 7-18,7-1 0,-7 0 22,2 1 0,2-1-34,-3 0 1,3-1 19,-2-5 1,-4 4-6,3-3 0,3 3-8,-2 3 0,5-7-10,-5 1 18,0-1 1,0 7 1,-1-1 0,7-6 27,-6 1-27,0-1 1,-1 7 32,1-1 1,0-6-30,-6 1 0,2-2 2,3 1 0,-3 5-8,4-5 1,2 4-2,-2 3 0,-1-1-38,-5 0 1,6 1 42,0-1-7,7 0 1,-9 0 16,8 1 0,-8-1 1,1 0 1,-1-5 7,2-1 1,-4 1 4,4 5 0,-4 1 4,-2-1 1,0-6 7,0 1 0,0-1-47,0 7 0,0-1 27,0 0 1,5 1-57,1-1 1,0 0 49,-6 0 0,0 7-37,0-1 0,0 0 8,0-6 0,0 0-5,0 1 1,2 5 15,4 0 1,-5 2 2,5-2 1,-4-4 41,-2 4 0,0 2-41,0-2 0,0 6 21,0-6 0,0 8-14,0-3 0,0-1-2,0 2 1,-6-6-2,1 6 0,-3 0-5,2 5 1,2-5 22,-7 0 0,5-6 1,-5 6 0,5-6 28,-6 6 0,3-2-41,-3 2 0,-3 1 41,3-7 0,3 2 8,-3-2 1,6-1 4,-5 6 1,-1-7-22,-5 3 0,5 1-2,1-2 1,-1 2-22,-5-2 1,6-4 4,-1 4 0,-5-2-49,-6 2 1,-2-4 52,2 4 1,1 2-26,-6-2 1,1 2 37,-2-2 0,-4-3-3,4 3 0,-3 2-37,-3-2 0,1 0 4,-1-6 1,0 2-64,1 4 0,-1-3 75,1 3 1,-1-2-131,0 2 0,-5-4 71,0 4 1,-6-2 26,5 2 0,-1-4-11,2 5 0,1-5 100,-7-2 1,6 0-68,-6 1 0,7-1 6,-1 0 0,1-1 6,-1-5 1,2 5-15,-8-5 1,5 2-81,-5-1 1,6 3 78,-6-3 1,5-2-26,-5 1 1,6-1-31,-6 1 1,0 3-14,-6-9 1,0 7 40,0-6 0,0 5-3,0-5 1,-5 6 24,-1-7 1,-5 7 6,5-6 1,-6 5-4,7-5 1,-1 5-20,6-5 0,-1 6 20,-5-7 1,4 1-4,-4-6 0,3 6 3,-3 0 1,4 0 64,-3-6 1,-3-2 3,2-4 1,1-4-3,5-7 0,0 0 15,0-1 1,0 1-1,0 0 0,6-1-33,0 1 0,8 0-80,-3 0 1,-3-1 24,-2 1 0,4 0-4,1-1 1,-1 1-25,2 0 1,-6 5-21,5 1 0,1-7-4,5-5 0,1 0 48,-1 6 0,6-2-1,1-4 0,5 4-8,-6-4 1,8 1 123,-2-1 1,3 4-19,3-4 0,-4 4-23,4 2 1,-8-7-66,13 1 1,-7 0 5,7 6 1,-3-2-16,-2-4 1,5 2-90,1-8 1,1 0 57,-2-6 0,-1 5 33,7-5 1,-1 4-25,1-9 1,4-2-39,-4 1 1,4-7-107,2 2 0,2-4 155,4-2 0,-2 2-2,7 4 0,-1-4-1,1 4 1,5-4 3,-5-2 1,10 6 94,2 0 0,6 0-107,-6-6 1,0 0 110,-5 0 1,5 6-31,0 0 1,0-6 14,-6-5 1,0-3-4,1 2 1,-7 3 103,1-9 0,-6 3-68,5-3 0,-7 5 15,2 7 0,1 2 186,-1 4 0,0 0-53,-6 11 1,6-1-262,-1 13 1,1-2-120,-6 2 0,8 9-264,3-3 0,1 5 293,5 1 1,-1 3 99,12 8 4,9 0 0,-1 8 0,7 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4:28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1782 8070,'0'-17'-687,"0"0"0,0 5 0,2 0 638,3-1 1,-3 3 149,4-1 1,-2-1-67,2-5 0,-4 6 118,3-1 1,-3 0 118,-2-5-45,0 0 1,0 0-134,0-1 1,0 7 23,0-1 0,0 1-105,0-7 0,-5 7 90,-1-1 0,0 7-227,6-7 138,0 1 0,0-7-92,0 1 0,0 0 29,0-1 1,0 1 18,0 0 0,0-6 58,0 0 1,0-2 3,0 2 1,2 2-6,4-8 1,-2 6-10,7-6 1,-5 8-30,5-2 0,-5-2 31,6 2 1,-7 0-43,7 5 0,-2-5 17,1 0 1,5 0-7,-5 6 1,4-2 3,3-5 0,-1 5-5,0-4 0,1 2 26,-1-2 1,6 4-16,0-4 0,2 2 75,-2-2 0,-2 3-65,8-3 0,-6 4-11,6 2 1,-8 5-47,2 1 0,4-1-5,2-5 0,-2 5 33,1 1 1,-4 1-10,4-1 0,1-5-9,6 5 1,-1-5 8,1-1 0,0 2 47,-1 3 0,-5-3-40,0 3 1,0-3 34,5-2 0,1-1-14,-1 1 0,7 6 5,-1-1 1,0 1-2,-5-7 0,5 1-3,1 0 1,-1-1 6,-5 1 0,-1 2-11,1 3 1,-1-3 7,1 3 1,0 3-7,-1-3 0,1 6 38,-1-5 0,-5 5-10,0-5 1,-6 5 1,6-6 1,-2 6-18,2-5 0,1 7 2,-7-2 0,8-1-22,-2 1 0,-2-6 23,2 7 0,-1-7-30,7 6 1,3-1 23,-3 1 1,9 2-24,-9-8 1,-2 9 11,-5-3 1,-1 4-2,2 2 0,4 0 2,-4 0 0,-3 0 1,3 0 1,-6 0 0,6 0 0,0 0 0,6 0 0,-1 0-26,1 0 1,-1 0 23,1 0 1,-1 0-46,1 0 0,-6 0 38,0 0 1,-2 2-4,1 4 0,3-4 14,-8 3 1,0-1 2,-5 2 0,-1-4 49,0 4 0,0-3-58,1 3 0,-1-4 101,0 4-88,1 4 1,-1-7-2,0 9 1,-5-8 8,-1 1-10,1 5 0,3-6-30,-3 7 0,3-7-9,-3 2 1,-3-2-246,3 2 262,-1-4 1,5 7-146,-5-3 126,5-4 0,-9 13 37,5-3 0,1-3-83,-7 3 42,7-1 0,-5 7 24,4-1 1,-3-2 8,-3-3 0,-2 1 40,7-7 0,-5 6-60,6-7 77,-8 9-72,11-4 32,-6 7 0,1 0 7,5 0-14,-5 1 0,5-7-1,-3 1 37,3-1 1,-7 1-34,4-1 34,3 1 1,-7 5-33,3 0 0,-1-5 26,-4-1 1,-3 1-16,9 5 1,-8-5 1,2-1 1,1-5-18,-1 6-10,7-1 0,-9 5-15,8-5 0,-6 3 29,5-9 1,-5 7 33,5-6 0,-5 5-36,6-5 0,-9 7-3,3-1-6,4 3 0,-6 3 2,7-1 1,-5 0 23,6 0 1,-9 1-1,3-1 1,2 0 29,-2 1 1,1-1-40,-1 0 0,-4 0 6,4 1 0,1-1-1,-1 0 0,2 1-19,-2-1 0,-4 0-21,3 1 1,5-1-94,1 0 1,-1 0 79,2 1 1,-7-1-11,7 0 1,-3-5 45,3-1 1,3-1-27,-3 1 0,-4 5 158,-3-5-157,5 5 0,-6 1 186,7 0 1,-7 3-70,2 3 1,-4-4-20,-2 4 1,0-2-78,0 2 0,0-4 4,0 4 1,0 2-75,0-2 0,0 0 94,0-5 1,6-1-47,-1 0 1,1 1 6,-6-1 0,0 0 6,0 0 1,0 1 39,0-1 0,0-5 6,0-1 1,0 1-17,0 5 0,0 0 7,0 1 0,0 5 12,0 0 0,0 2-18,0-2 1,0-4-31,0 4 0,-6-4 31,1-2 0,-1 7 55,6-1 1,-6 0-41,0-6 0,1 0 6,5 1 0,-6-1-45,0 0 0,0 0 0,6 1 0,-5 5 0,-1 0 0,-6 0 26,6-6 1,-1 2-11,1 4 0,-2-3 0,-3 3 1,1-2 10,4 2 0,3-4-18,-9 4 0,6-4 2,-5-1 1,5-1 63,-6 0 0,7 1-53,-7-1 1,1 0-8,-7 0 0,7 1 9,-1-1 1,1 0-57,-7 1 1,1 5 52,0 0 1,2 0-50,3-6 1,-3-5 73,3-1 0,-1 1-1,1 5 1,-3-2-45,3-3 0,-3 3 2,-2-3 0,-1-3-2,1 3 1,0-1 17,-1 7 0,1-1-39,0 0 1,-6-1-14,0-5 1,-2 5-10,2-5 0,3 4 22,-3 3 0,-2-1-8,2 0 0,-2-5 20,2-1 1,4 1-1,-4 5 0,-2-5 8,2-1 0,-2-1-13,2 1 1,2 5 69,-8-5 1,8-1-59,-2 1 1,2-1 68,-2 2 0,3 3-126,-3-4 0,-2 3-5,2-3 1,-6 5-57,6-5 0,-2 3 107,2-3 0,2 5-156,-8-5 1,8-1 117,-2 1 1,-2 1 54,2 5 0,-6-5-73,6-1 0,-6-1 130,6 1 1,-7 5-13,1-5 1,2-1-19,-2 1 0,0-1-23,-5 2 1,1 3 12,4-4 1,-3 3-9,3-3 0,-4 3-6,-1-8 1,1 5-17,4-5 0,-4 5 10,5-5 0,-3 6-26,2-6 1,-4 1 40,4-1 1,-1-4 1,1 4 0,-4-4 4,4-2 1,-1 2 3,1 3 0,-4-3 2,4 4 0,-1-4-16,1-2 0,-4 6-20,4-1 1,2 1 10,-1-6 0,5 2-4,-6 4 1,6-4 16,-6 4 1,2-5-4,-2-1 0,-4 0 22,5 0 1,-3 0 8,2 0 1,-4 0 44,5 0 0,-3 0-65,2 0 0,-4 0 10,5 0 1,1-5-2,-2-1 0,2-6-66,-2 7 1,-2-7 47,8 6 0,-7-5-11,1 5 1,2-7-89,-2 1 1,6 2 88,-6-1 0,8-1 65,-2-5 0,2 0-72,-2 0 1,4 1 128,-5 5 0,0-5-71,0 5 0,1-5 85,6-1 0,0 0-61,0-1 0,-7 3-32,1 4 0,0-5-42,6 5 0,0-5-11,-1-1 0,1-2-88,0-4 0,5 4 117,1-5 0,1 0-40,-1 0 0,-3-1 19,8 2 0,-5 2 44,5-8 1,-2 8-19,3-2 0,3 2 17,-4-2 1,2 4-36,-2-4 1,5 4 17,-5 1 1,-2-5-113,2 0 1,-5-2 100,5 2 1,-2 2-110,3-8 0,1 6 85,-8-6 1,8 8-12,-1-2 0,-3-2 43,2 2 0,-2-6 113,3 6 0,3-2-73,-4 2 1,4-4 154,2-7 1,-6 3 5,1-4 1,-1 5-36,6-11 1,0-1 71,0 2 0,-6-6-49,0 5 1,0-7-41,6 2 0,6 2-13,0-2 0,7 5-18,-1-5 0,1 6-215,-1-6 1,3 7 145,-3-1 1,-3 5-267,3 7 1,-6-3 90,5 8 1,-7-6-326,2 6 0,2 6-377,-3 5-221,1 8 1023,-6-3 0,0 14 0,0 3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02.9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6493,'0'0'0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05.7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8425,'0'-10'602,"0"2"325,0 8 221,0 0-1285,8 0-19,-6 0-107,5-7 327,1 5 119,-6-6 30,6 8 402,-8 0 1946,0 0-2491,7 0-118,-5 0 62,6 0 38,-8 0-37,0 8 7,0-6-88,0 5-281,0-7-875,0 0 0,-8-7 0,-1-3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08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8206,'0'0'0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08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388 35 8182,'10'-8'2205,"-3"6"-1454,1-13 149,-6 13-212,6-5-628,-8 7 1,0 1 77,0 5 0,-8 6 1,-3 11 1,-5-2-25,-1 8 0,0 0-222,-1 5 0,-5 1-63,0-1 0,-6-1 89,6-4 1,-7 3 26,1-3 0,2 4 80,-2 2 1,6-7 13,-6 1 1,8-8-41,-2 2 0,11-9 12,7-3 0,1-7-171,-2 2 1,6-2-315,0 2 1,2-4 99,10 3 0,7-9 97,10-1 1,-3-7 291,3 6 0,-6-1-192,6 1 0,-6 4 286,6-4 0,-8 4 216,2 2 1,-4 6 344,-1 0 1,-9 7-61,-3-1 0,2 9 409,-2 2 0,-1 8-464,-5-2 1,-2 1-195,-3-1 0,3 4-17,-4-4 0,-2-4-70,3-2 0,-7 2-31,6-2 1,-5 0 8,5-6 0,-2-2 313,2-3-1018,5 3-1412,-7-13 507,8 14 1,0-16 666,0 0 1,0-10-1305,0-13 1,0-12 1993,0-11 0,8-19 0,1-6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5:52.1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0 433 8447,'0'-18'-605,"0"1"643,0 0 0,6 0-113,0-1 0,7 1 109,-1 0 0,1-1-53,-1 1 1,3 0 108,-3-1 0,3 1-11,2 0 0,1 0-15,-1-1 0,0 1 40,1 0 1,-1-1-95,0 1 0,0 0 80,1 0 1,-1 5-90,0 0 1,6 3 28,0-3 0,1 3-109,-7 3 1,0 4 76,0-4 1,3 4-139,3 2 0,-4 0 82,4 0 0,2 0 58,-2 0 0,8 2-35,-2 4 1,-3-2 4,3 7 1,-6-5-5,6 6 1,-6-3 36,6 3 0,-8 3 4,2-3 1,2 1-3,-2-1 0,0 3 4,-5-3 0,5 3 1,0 2 0,0 1-13,-6-1 0,0 0 33,1 0 1,-7 7-29,1-1 0,-3 2 92,3-2 0,1 2-73,-7 3 1,0 5 7,-6-4 0,0 4-50,0 1 1,-6 1-1,0-1 1,-7-1-64,1-4 1,-5 3 87,-6-3 1,4-2-19,-4 2 1,-2-6-3,2 6 1,-8-6 135,2 6 0,-4-8-72,-1 2 0,-1-4 119,1-2 0,-1-1-110,1-5 0,-1-3 22,0-8 0,1 0-115,-1 0 0,1-2 87,-1-4 1,0-3-58,1-9 1,-7-6 47,1-5 0,0-4-4,5-2 1,3 1 12,3-1 1,-2 1 1,8-1 0,2 2-86,9 5 0,5-3-111,7 8 0,0 0-99,0 5 0,1 7 80,5-1 0,4 9 163,7-3 0,8-4 0,2 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08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8088,'9'-17'1145,"7"7"275,-5 5 1,7 3-829,5 2 0,-2-2-107,8-4 0,-6 4-239,5-4-202,-6 4 0,3 2-84,-8 0 0,2 2-339,4 4 1,-9-2-996,3 7 1,-6 1 762,1 5 0,1 6-798,-7 0 1409,0 8 0,-14-4 0,-1 8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0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1 223 8088,'0'12'382,"0"-1"0,2-7-191,4 2 0,-2-4 437,7-2 0,6 0-166,6 0 0,8 0-32,-2 0 1,4-8-405,1-4 0,1-9-283,-1-2 0,1 0-293,0 6 1,-3-6 321,-3 0 0,0 0-717,-12 5 0,4 1 444,-9 0 0,-4 5-369,-3 1 670,-3 7 1,-4-2 374,-3 12 0,-11 5 175,-7 13 0,-8 2 544,3 9 0,3 5-274,1 1 1,0-1-197,0-5 1,1-1 171,6 1 1,2-6-141,3-1 1,5-6 74,7 1-267,0-4 0,1-4-1,5-3 1,4-6-162,7-12 0,6-4 103,0-7 1,6 0-184,-6-1 1,6 1 38,-6 0 0,6-1-531,-6 1 0,0 6 271,-6-1 0,6 8-697,0-2 1,0 3 143,-5-3 0,1 4-132,4-4 1,-4 2 368,4-1 1,2-3-298,-2-4 812,8-3 0,-4-2 0,7-10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09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8088,'17'-9'1320,"-5"-5"-990,-1 8 0,1 1 243,5 5 1,0 0-183,1 0 0,1-6-186,4 0 0,-4 0 146,4 6-456,-4 0 88,-1 0 39,-1 0 0,0 2-438,1 4-1069,-1-4 803,0 13-609,-7-5 865,-2 7 0,-8 1 157,0-1 0,-8-6 14,-4 1 1,-3-1 191,-2 7 1,-1-1 57,1 0 0,0 2 339,-1 5 1,1 2 400,0 9 1,0 2-360,-1 3 1,1 4 65,0 8 0,-1 2-113,1 3 1,2-3-296,3 4 1,-1-12 59,7-6 1,0-5-184,6-6 74,0 3-496,8-12 269,2-3 1,7-11 69,0-12 0,0-6-145,1-11 1,-1-4 69,0-7 1,-5-3-116,-1-3 1,1 2 15,5-9 1,0 3 151,1-2 1,-7 4 59,1 7 0,-1 3-81,7 3 0,-3-2 344,-3 8 0,1 6-124,-7 5 0,5 6 787,-5-5-347,0 7 227,-6-4-219,0 8-195,0 0 0,0 8 29,0 4 0,0 3-58,0 2 0,6 8 220,-1 4 1,1 4-78,-6 1 0,0 3 91,0 3 1,6 12-70,0 11 0,5 7-267,-5 5 1,0 3-132,-6 9 0,0 5 309,0 0 0,0 0-336,0-5 1,0-14-397,0-4 1,2-11-434,3-1 1,3-11 443,4-5 0,-3-12-825,-3-6 350,-4-4 480,13-9 1,-13-7 33,4-14 1,-4-3 365,-2-14 0,0-1-347,0-6 0,0-7-468,0-4 826,-8-4 0,-1-10 0,-9-1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09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8038,'-8'-10'614,"7"3"1,-15 7-328,5 0 1,-5 0 922,-1 0-524,0 7-328,-1 3 0,-7 9 105,-3 4 1,1-2-143,-2 8 1,2-8 31,-2 2 1,4 2-380,8-2 1,0 0 112,-1-5 1,7-1-213,-1 0 0,8-5-778,-1-1-906,-5-7 509,8 4 353,-6-8 0,16 0 324,4 0 0,9-8 104,2-3 0,10-12 519,1-6 0,1 4 0,15-15 0,-6 3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0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8038,'43'-7'0,"-7"5"740,4-4-376,-3 4 0,-4 4 665,-5 4 0,-1 3-446,-4 9 0,-9 1-326,3 4 1,-5-4 1,-1 4 0,-3 2-189,-8-2 0,0 6 106,0-6 1,-8 6-517,-3-6 1,-5 6 15,-1-6 0,0 0-245,-1-6 1,-1-5 301,-4-1 0,10-7 19,-5 2 0,7-6 425,-1-6 0,5 2-141,7-7 0,0 5 544,0-6 0,1 3-174,5-3 0,-2 5-16,8 7 0,1-6-311,10 0 1,-4 0-405,4 6 0,4 0-921,2 0 1246,-4 0 0,8-7 0,-6-3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1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53 8082,'8'-10'356,"-4"0"-293,7 5 1,-5 1 271,5-8 1,-5 8-102,6-1 1,-7 3 94,7 2 1,-6 0-149,5 0 1,-5 0-16,6 0 1,-9 2 35,3 3 0,-2 3-96,2 4 1,-4 3 29,3-3 1,-3 3 66,-2 2 1,0 0 153,0 1 0,0 5-169,0 0 0,-2 2 84,-3-2 0,1-4-41,-8 4 1,3 2 10,-3-2 1,-3 0-49,3-5 1,-3 1-105,-2 4 0,-1-4-125,1 4 1,0-2 77,-1 2 1,1-3-5,0 3 0,-6-4 29,0-2 1,0-5-204,5-1 1,1 1-69,0 5 0,-6-2-70,0-3 1,0 3 47,5-3 1,1-3-91,0 3 1,-1-8 31,1 2 0,0 1 115,0-1 1,5 0-41,1-6 0,5 0-115,-6 0 158,8 0 0,-5-6-122,3 0 186,4-7 0,-6 3-109,8-7 92,0 0 1,6-1 106,0 1 0,2 2-74,-3 3 0,-1-3 191,8 3 0,-6-3-45,5-2 1,-1 5 123,1 0 1,3 7 12,-9-7 1,9 8 16,-3-1 0,3 1-44,-3-2 1,5 4 115,-5-4 0,5 4 360,1 2-389,0 8 0,1-4 292,-1 7 1,0-1-133,0 2 1,1 1-30,-1-7 1,0 5-194,1-5 1,-1 6-94,0-7 0,0 7 96,1-6 0,-1 1-170,0-1 1,-5-4 17,-1 4 0,1-2 70,5 1 1,1-3-232,-1 4 1,-6 2 57,1-2 1,-3 1-986,3-1 345,3-4 0,-11 11-1609,8-7 1525,-8 8 780,11-13 0,-5 15 0,7-7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3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379 121 8139,'-8'-9'-18,"7"-7"0,-9 9-19,4-5 355,4-3-201,-13 5 1,13-1 5,-4-1 1,2 8-1,-1-1 1,3 1-16,-4-2 25,-4 4 1,6-6-158,-7 8 0,-1 0 93,-5 0 1,0 8-99,0 4 0,-1 3 113,1 2 0,0 6 36,-1 0 1,-5 8 44,0-2 0,0 4 165,6 1 0,1 7-16,5-1 0,-2 8-162,7-2 1,-2-4 186,2-1 1,4-1-120,-3-5 0,10 7-272,7-13 0,9 5-100,2-11 1,8 0-126,-2-5 0,3-7-29,3 1 0,5-8-245,1 1 0,3-3 13,-10-2 1,11 0 187,-11 0 0,-1-2-918,-4-3 1268,-16 3 0,10-14 0,-13 7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3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8209,'-11'-7'2044,"-1"-5"-1216,8-3-541,-3-3 1,14 3 77,5 4 0,5-3-78,6 8 0,-2 1-218,8 5 0,-6 0 52,6 0 1,0 0-1084,5 0 1,1 1 352,0 5 609,-1 4 0,1 7 0,-1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4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8179,'-8'-9'-729,"7"1"1409,-7 8-329,8-8-55,0 6-339,0-5 243,0 7-498,-8 0 229,6 0 0,-7 5 293,3 1 0,2 10-9,-7 1 0,-1 2 112,-5 10 0,-1 2-153,1 9 1,-2 4 81,-4 8 0,-4 11-243,-8 1 1,3 13-50,3-8 1,-4 4-255,4-4 0,4-7 196,2-5 0,4-9-148,2-2 0,1-13 18,5 2 0,-3-12 167,9 0 0,-1-10-244,6-1 139,0-8 1,2 3-217,4-7 0,-1-6 294,13 1 1,-5-11-446,10-1 1,-4-2 528,-1-10 0,-1-8 0,0-7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4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8179,'0'-17'-255,"0"-1"1,0 7 303,0-1 489,0 8 88,0-11-486,0 13 0,5-4 87,1 12 1,2 4-77,-2 7 0,-4 8 80,3 4 1,5 11 42,2 6 1,3 4 131,2 2 1,0 6-85,1-1 0,-1 7-28,0-6 0,-1-3-288,-5-9 1,3 4 83,-9-4 1,7-3-525,-6-3 0,5-3 251,-5-3 1,0-7-476,-6-4 1,2-4 196,3-1 0,-3-1-528,4 0-18,-4-7 346,-2 5 1,-2-13 660,-4 4 0,-11-4 0,-10-2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5:53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0 347 8179,'12'-18'-638,"-1"1"1,-5 2 678,5 3 1,1-3 52,5 3 0,1-3 20,-1-2 1,0-1 156,0 1 0,1 0-112,-1-1 1,0 1 65,1 0 0,1 0-113,4-1 0,-4 3-147,4 3 1,-4-3 86,-1 4 1,-1 3-203,0 2 183,1-4-45,7 9 1,0-7-166,3 8 1,-3 0 95,-7 0 1,-1 2-16,0 4 0,1-3 63,-1 9 0,0-2 41,0 1 0,1 4-11,-1-3 0,0-2 9,1 1 1,-3 1-12,-4 5 0,5 0 9,-5 0 0,5 1 22,1-1 1,-2-3-27,-3 3 0,3-4 50,-3 10 0,-3-3-45,3-3 1,-2 2 158,1 4 0,4 4-65,-3 8 0,-2-3 10,1-3 1,-7 2-87,2-8 0,-4 8 7,-2-3 0,0 3 170,0-2 1,0 4-74,0-4 0,-6 3-62,0 3 1,-7-1 19,1 1 1,-3 0-237,-3-1 0,-1 1 30,-4-1 0,-2-5 18,-4 0 0,-3-2 89,3 2 0,-4 1-15,-1-7 1,-1 0 334,1-5 1,-5-7-135,4 1 0,-3-6 359,9 5 1,-1-7-117,1 2 1,-2-4 19,8-2 1,-2 0-126,2 0 1,4-6-3,-4 0 0,3-9-30,3-3 0,0-1-146,-1-10 1,3-1-747,4-11 0,-3-1 373,8-4 0,1-2-240,5 8 0,0 1 197,0 10 0,0-1-845,0 7 1,0-1 1128,0 7 0,0 0 0,0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5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8179,'0'-18'279,"0"1"0,0 6 320,0-1 0,1 2-180,5-1 1,2-4-202,3 3 0,7 4-175,-1 3 0,0 3-266,6 2 1,4 0-915,2 0 0,4 0 1137,1 0 0,-7 7 0,-2 3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5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8150,'-6'-12'0,"0"1"0,-6 5-117,7-5 0,-3 7 201,2-2 1,2 4 81,-7 2 0,5 0 17,-5 0 0,-1 2 5,-5 4 1,1 9 74,5 8 1,-5 8-112,5-2 0,1 9 247,-1 3 1,1 5-90,-1-6 1,-3 6 101,8-6 1,-1 7-216,1-7 1,4 0-233,-4-5 1,4-1-144,2 1 1,0-6-477,0 0 0,2-8-269,4 2 0,-2-6 452,7-5 0,1 1-132,5-7 0,1 0 603,-1-6 0,0-8 0,0-2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5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8150,'8'-17'217,"-7"0"1,13 5 195,-8 1-295,-1 7 1,-3-4 368,4 8-252,-4 0 0,6 10 136,-8 7 1,0 2-115,0 10 0,0-6 158,0 6 0,0 6-97,0 5 0,0 0-52,0-5 0,0-1-120,0 1 0,-6-2 55,0-4 0,0 1-496,6-7 0,0 0-327,0-5-352,0-1 443,0 0-238,0 1-871,0-9 512,0-1 1128,0-24 0,-7 5 0,-3-14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6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8150,'0'-18'-58,"0"7"29,0-1 1,0 7 335,0-7 1,2 1-43,4-7 1,4 7 185,7-1 1,0 7-82,0-7 1,1 2-90,-1-1 1,2 3-89,4 8 0,2 0-84,4 0 0,4 0 86,-4 0 0,3 2-35,3 4 1,1 3-122,5 9 1,-7 1 78,1 4 0,0-4-135,-7 4 1,-3 2 77,-2-2 1,-3 6-75,-3-6 1,-6 6-8,1-6 0,-8 6 41,2-6 1,-6 8-21,-6-2 1,-4-3-155,-7 3 0,-2-2-29,-4 2 1,1-2 42,-6-4 1,5-4-104,-6 4 1,8-9 43,-2-3 0,3-7-1395,3 2 306,0 3 1287,-1-7 0,1-9 0,0-13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50 8150,'17'-7'0,"-5"5"22,-1-4 0,1-2 52,5 3 0,0-3 502,1 2 0,-1 4-107,0-4 1,1 6 17,-1 6 1,-6 4-83,1 7 1,0 8-8,5 4 0,0 4 12,0 1 1,-5 8 149,-1 5 0,-7 4-304,2 7 1,-6 2-199,-6 3 0,-3-1-425,-9-5 0,1-5 312,0 0 0,-6-2-832,0-10 0,-6 1 464,6-7 0,-2 1-355,2-1 1,4-7 102,-4-4 675,3-3 0,-5 4 0,-2 3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16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24 8089,'10'-18'3903,"5"13"-2147,-3 10-1067,3 5-476,-5 15 0,-5-8-1235,-10 1 1,-17 8 1021,-18 9 0,-27 23 0,23-23 0,0 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0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8146,'-2'-16'591,"-4"5"209,4-4 0,-6 11 300,8-8-317,0 8 234,0-3-573,0 7 1,0 7-143,0 5 1,0 9 52,0 2 1,0 2 96,0-2 0,0-2 57,0 8 1,0-8-164,0 2 1,0-3-375,0-3 1,0 0 187,0 0-272,0 1-285,0-1 1,0-5-1364,0-1 330,0-7 239,0 4 0,2-8 20,4 0 1,-4-2 89,4-4 1081,-4 4 0,-2-21 0,0 4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0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50 294 8302,'-15'-8'-172,"3"-3"1,3-3 273,3 3 0,4-4-69,-4 3 1,6-3 157,6-3 1,2 1-77,3 0 0,5 5 256,-5 1 1,5-1-102,1-5 0,6 5-125,0 1 1,2 1-52,-2-1 1,-2-3-14,8 9 1,0-7-168,5 6 0,1-1 140,0 1 0,5 4-94,0-4 1,1 4 105,-7 2 0,7 0-123,-1 0 0,2 2 111,-1 4 0,-5-2 5,4 7 0,-3 1-29,-2 5 0,-3 0 1,-3 1 1,2-1 26,-8 0 0,2 1-3,-2-1 0,-4 0 175,4 0 1,-6 3-100,-5 3 0,3-2 82,-3 8 1,-4-6-92,-3 6 1,-3-6 19,-2 5 1,0-1-142,0 2 1,-2 10-185,-3-5 0,1 5 156,-8-5 1,1-5 79,-7 0 1,1-6 78,0 6 0,-1-8-116,1 2 1,-6-4 131,0-2 1,-8 5-82,2-5 0,-3 4-21,-3-10 1,-1 3-12,-5-3 1,5-1 7,-4-4 0,-5-4 28,-1 3 0,2-3-6,-2-2 1,0-7-70,-6-5 1,6-3 42,0-2 1,1-7-4,-1 1 1,6-2 49,11 2 1,-3 2 114,3-8 0,10 6-195,1-5 0,11 6-4,-5-1 0,8-2-10,-2 2 0,6 0 68,6 6 1,10-6-238,7 0 1,9-8 62,3 2 0,1 2-523,10-1 1,1 5-149,4-6 0,1 8-437,0-3 1,6 11 1221,-1 2 0,9-1 0,-5-5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1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70 105 8242,'0'-18'228,"0"9"25,8-7 1,-7 7 410,5-8 1,-4 5 414,-2 1-285,0 7-202,0-4-350,-8 8 0,5 0-215,-9 0 1,6 8 80,-5 3 0,5 6 274,-6 7 0,9 4-119,-3 13 1,-2-3 77,2 8 0,1-2-24,5 3 1,0 1-14,0-8 0,0-2-129,0-9 1,2 2-123,3-8 0,5-2-429,7-9 1,8 1 258,4-7 0,6-2-401,5-10 0,4-6 300,8-11 1,6 2-2731,-1-8 2726,1 1 0,2-7 1,1 0-1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1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8215,'-8'-9'434,"-2"1"1,-1 8-56,-1 0 1,6 6-48,-5-1 1,1 15-68,-1-3 1,-5 12-31,5-1 0,1 5-10,-1 2 1,1-1 31,-1 1 0,3-4-160,8 3 1,-6-9 70,0 10 1,1-4-723,5 3 1,7-5 333,5 0 1,5-8-1684,6 2 1903,-4-4 0,22-2 0,-5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7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7859,'0'10'5631,"8"-3"-5778,1 1-36,1-6 0,0 11 288,-5-7-105,-3 8 0,6-5 0,-8 8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2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253 1 8186,'11'0'296,"1"0"1,-7 5 224,7 1 191,-1 8 0,7-5-241,-1 8 0,-5 1 361,-1-1 0,-7 6-339,2 0 1,-4 0-227,-2-6 1,0 7-72,0-1 0,-2 5-130,-4-5 1,-4 8-330,-7-2 0,0-2 269,-1 2 1,1-8-459,0 2 0,0-4 216,-1-2 1,-1-1-290,-4-5 1,4 3 104,-4-8 1,3-1-8,3-5 0,0-2 40,0-3 1,-1-5-61,1-7 1,2-1 22,3 1 1,2 0-143,5 0 473,3-1-89,2 1 1,9 7 227,9 5 1,5 3 42,0 2 1,2 0 13,-2 0 0,-4 2 303,4 3 1,2 3-184,-2 4 0,0 3-179,-5-4 1,-1-1 12,0 2 1,0-1-1264,1 6 1206,-1-7 0,0 5 0,1-5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8178,'8'-9'736,"3"3"-299,-3 4 159,15 2 1,-6 2 581,12 4 1,-4 3-31,-8 9 1,1 7-514,-1 3 0,-5 5-388,-1 2 1,-7 1-4,2 5 1,-6 3-352,-6 8 0,-4-6-517,-7 0 0,0-6-664,-1 6 1,-5-7 556,0 1 731,-7-3 0,-5-3 0,-9 1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3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0 8332,'-17'0'-61,"0"0"1,-1 0-84,1 0 1,0 6 19,0 0 0,-1 5 255,1-5 1,-2 7 184,-4-1 1,9-2-95,-3 1 0,4 1 194,-5 5 0,3 0-130,3 0 1,-3 3 81,3 3 0,5 4 39,1 7-96,4 1 1,-4-1-46,1 1 1,1-2-28,9-5 1,5 3-381,7-8 1,3 0 144,3-5 0,4-3-592,7-3 1,8-5 61,4-7 0,-1 0-224,1 0 0,-2-7 277,2-5 0,0 2 473,-11-1 0,3-1 0,-11-5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3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8418,'0'-17'822,"0"0"0,1-1-496,5 1 1,-2 5 337,8 1 1,-1 7-198,6-2 0,1 2-316,-1-1 0,2 3 88,4-4 0,4 4-724,8 2 1,-6 0 122,-1 0 1,1 0-148,6 0 1,5 6 508,1 0 0,-1 7 0,-6-3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4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6712,'-10'-2'730,"4"-4"-219,4 5-159,2-7-133,0 8 0,-2 0 155,-3 0-91,3 8 1,-12-5-111,8 9 1,-1-6 8,1 5 1,4 1-212,-4 5 1,-1 2 142,1 4 1,0-2-127,6 8 0,0 0 85,0 6 0,0-6-80,0-1 0,2-5 8,4 6 0,1-2 9,5 2 0,3 2 79,-3-8 0,3 0 139,3-6 1,-1 0-18,0 1 0,0-3-100,1-3 0,5 1-90,0-7 1,2 5 79,-2-5 1,-2 0-71,8-6 1,-6 0 34,6 0 1,-8 0-12,2 0 1,2-8 107,-2-3 0,0 1 130,-6-1 1,1-7 17,-1-5 0,0-2-37,0 2 0,1 2-102,-1-8 0,0 0 22,1-5 1,-1-1-224,0 1 0,-7-1-24,-4 0 0,1 1-134,-1-1 0,0 1 12,-6-1 1,0 2-190,0 5 0,0-5 151,0 4 0,-6 4 86,0 2 0,1 4 358,5 2-271,-8 7 366,6-5 1,-8 13 99,5-4 74,3 4-709,-6 2-167,8 0 0,0 2-77,0 4 1,0-3 223,0 9 1,0 0-929,0 5 0,6 2-4,-1 4 1161,9-4 0,-4 14 0,7-6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4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8139,'-9'0'9830,"1"-7"-8676,8 5 1,-2-6-1662,-4 8 0,-7 17 507,-16 12 0,-31 27 0,20-21 0,0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6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27 139 8021,'-17'-8'3505,"7"7"-3942,10-7 1,10 8 1732,7 0 0,1-8-517,-1-3 1,6 1-280,0-2 1,8 3-456,-2-3 1,3-3-437,3 3 0,-3 3-513,-3-3 0,2 8 546,-8-1 1,6 3-1635,-6 2 782,0 0-78,-6 0 1288,1 7 0,-9 3 0,-1 7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6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8021,'-18'10'824,"1"-3"-618,0-7 1,5 6 338,1 0 0,-1 5-100,-5-5 0,0 10 120,-1 1 0,3 2-132,3 10 0,-3-6 32,4 6 1,1 0-49,-2 5 1,9-5 109,-3 0 0,4-6-471,2 6 1,8-8 15,3 2 0,10-4-775,2-2 0,8-5 516,-2-1 1,9-7-1402,3 2 0,5-4 201,-6-2 1387,8-8 0,-11-9 0,5-10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7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8076,'-17'0'-771,"0"0"1,0 0 1431,-1 0 1,1 8-54,0 3 1,-1 7 42,1 5 1,0 4-169,0 7 0,-1-5-172,1 0 1,7 0-411,5 5 1,3-5 3,2 0 0,0-8-454,0 2 0,7-4-88,5-1 1,9-7-630,2 1 1,6-8 1265,-6 1 0,8 5 0,-4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7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18 7997,'10'-8'64,"5"6"1,-6-5 169,9 7 0,-3 7 241,-3 5 0,-5 3-94,-7 3 0,0 7 264,0 3 0,0-1-360,0 2 0,-7 0-352,-5 6 0,-9-1-100,-2 1 0,-2-3-326,2-3 1,2 4-6,-8-4 1,2-4 243,-2-2 0,-3 0-595,3-6 1,4 4 263,2-9 0,4-5 349,1-1 0,1-4 236,0-2 0,5-8 0,1-3 0,7-6 0,-2-6 0,6 1 0,6-6 0,3 6 0,9-1 0,7-2 0,3 2 0,-1 6 138,2 6 0,-6 5-9,6-6 1,-2 8 547,2-1 0,-2 3-238,-4 2 0,-4 7-197,4 5 1,-10 3-510,-1 3 1,-2-1-651,1 0 0,3 0 917,-9 1 0,1-1 0,-6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7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7975,'9'-27'0,"7"4"334,-5 12 0,6 3 497,6 8 0,-1 0-121,6 0 0,-6 2 177,1 4 0,0 5 752,-6 12-1118,4 12 0,-19 13-330,4 4 1,-4 9-332,-2-9 1,-8 0-648,-3 0 1,-13 2 575,-4 9 0,-5-2-1866,-2-3 1,1-4 2076,-1 4 0,-7-5 0,-2-1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8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8003,'-17'-17'-486,"-1"7"627,1-5 495,0 13 0,0-6-269,-1 8 1,1 0-12,0 0 1,5 8 305,1 3-407,-1 5 0,1 7 76,-1 0 1,2 7 97,-1-1 1,1 4-48,5 2 0,3-7-122,-4 1 0,4-6-121,2 6 1,0-6 101,0 6 0,10-8-568,7 2 0,2-6-154,10-5 0,2 1-428,9-7 1,-2 0 208,9-6 1,-9 0-479,2 0 1,-5 0 1177,-6 0 0,3 0 0,-5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8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8003,'-27'-8'-239,"2"-1"475,8-9 1201,7 1-765,2 0 0,10 7-258,4 4 0,4 5 97,7 1 1,0 0-120,1 0 1,5 0-599,0 0 0,7 5-236,-1 1 1,4 2-488,2-2 0,5-5 611,0 5 318,1 4 0,1-1 0,2 9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39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9036,'0'-9'826,"0"1"0,0 10-432,0 4 1,0-3-168,0 9 1,0 0-138,0 5 0,0 0 120,0 0 0,0 8-181,0 4 1,0-2 40,0 2 0,2 2 75,4 9 1,-4-3-92,3 3 1,3-4-95,-2-1 0,5 0 161,-5-1 1,6 1-26,-7-1 0,9-5 30,-3 0 0,5-8-3,1 2 1,2-4-137,4-1 0,-4-1 117,5 0 0,1-5 9,-2-1 1,5-7 1,-5 2 1,8-4-6,-2-2 1,-2-6 123,2 0 0,-6-13-93,6 2 0,-6-10 194,5 4 1,-6-8-40,1 2 0,2-5-162,-2-7 0,6-3-14,-6-8 1,0 0-124,-6 1 0,0-7 34,1 0 0,-3 1-237,-4 5 1,3 2 399,-8 4 0,-1 3-143,-5 9 1,0 1 487,0 4 0,-1-1-207,-5 6 1,2 1 90,-8 6 1,7 0 13,-7 0 1,8 5 627,-2 1-746,-3-1 1,1 0 354,-3 1-903,3 7 315,8-4-2453,0 8 0,0 2 305,0 4 2062,0 4 0,0 15 0,0 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48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8176,'0'-9'-701,"-2"1"395,-4 8-360,4 0 848,-13-8 46,13 7 57,-13-7 129,13 0 1,-8 6-110,4-4 0,5 3 11,-5-3-97,4 4 1,2-8 2,0 5 484,0 3-393,-8-6 1,4 8-85,-7 0 1,5 0-25,-6 0 0,7 0 294,-7 0-414,1 0 331,-7 0-537,1 0 1,2 2-63,3 4 0,3-4-40,3 3 0,4 5 152,-4 1 1,2 5 21,-1 1 1,3 8 79,-4 4 0,4 4 189,2 1 1,2 8 354,4 5 1,-3 10-229,9 7 1,-2 5 321,1 6 1,4-4-301,-3 4 0,3-6-214,3-6 0,-7 3-39,1-9 0,-7-5-219,7-6 0,-8-7 22,2 1 0,-4-3-359,-2-3 1,0-1-336,0-4 0,-6-2 329,0-4 0,-7-10-224,1 4 0,-3-11 132,-3 0 0,-1 2 19,-4-3 0,2 1 20,-8-6 499,8-8 0,-12-1 0,6-8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48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8006,'12'-8'0,"-1"-3"0,3 1 602,9-2 1,6 7 851,11-7 0,-3 1-801,3-7 0,2 3-65,-2 3 1,1 5-1719,-7 7 0,1 0 252,0 0 878,-1 7 0,1 3 0,-1 7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49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8331,'-18'0'1695,"7"0"-1287,-1 0 1,7 8-74,-7 4 1,8 5-43,-2 6 0,-1 4 223,1 7 0,0 1-63,6 0 0,0-1-41,0 1 0,2-1-410,4 1 0,-2-2-284,7-5 1,1 3-903,5-8 0,0 0 662,1-5 1,1-3-358,4-4 0,-2-3 879,8-8 0,0 0 0,5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49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8074,'20'0'530,"3"0"0,-4 2 820,4 4-946,-11-5 1,1 15 5,-7-5 1,5 5 257,-5 1 1,0 0-414,-6 1 0,-2 5-179,-4 0 1,2 7-536,-7-1 0,-7 2 261,-5-2 1,-2 4-403,2-5 1,2-3 183,-8-2 0,8-3-123,-2-3 1,4-2 154,2-3 1,-1 1-4,1-7 1,-6 0 170,0-6 1,2-2 35,9-4 1,-3-4-135,3-7 1,5 6-184,1-1 533,4 1 0,4-7 397,4 1-7,3 7 1,11-3-196,3 7 0,-4 0 184,4 6 0,-4 0 554,-2 0 0,1 0-384,-1 0 1,0 0 43,1 0 0,-1 2-173,0 4 0,-5-2-970,-1 7 0,1-5-114,5 6 1,-5-6-506,-1 5 0,-7-5 548,2 5 585,3-7 0,1 4 0,7-8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5:49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8074,'17'-8'977,"-5"6"121,-1-4 1,6 4-495,7 2 0,4 0 337,-5 0 0,2 0 339,-2 0 0,-3 2-610,3 4 1,-4 2 84,-2 3 1,-5 7-301,-1-1 1,-7 2-1077,2 10 1,-4 2 115,-2 9 1,-10 4-181,-7 8 1,-2 2 627,-10 4-160,0-5 0,-13 7 0,-2-8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02.1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0 138 6748,'0'-9'-83,"0"-7"1,0 13 0,2-7 121,4 2 0,-4 1-37,4 1 138,-4 4-75,-2-13 0,5 11 116,1-8-78,0 8 0,-4-9 113,4 7 19,-4 0 100,5-1-153,1 5 180,-6-6-73,6 8-14,-8 0 80,0 0 50,0 8-272,0-6 0,0 13 4,0-3 1,0-3 154,0 3 0,0-1-142,0 7 1,0 5 197,0 0 1,0 6 42,0-6 0,-2 5-111,-4-5 1,4 8-41,-4-2 0,2 2 38,-1-2 0,3-4 37,-4-8-322,4 0 62,2 0 135,0-7-216,0-2-20,0-8-1142,0 0 1,0-8 691,0-3 1,2-5-796,4-1 1291,3 0 0,9-8 0,-1-2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02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122 381 8143,'-10'-11'-1656,"4"-1"1656,4 8 0,2-11 0,0 4 0,2-5 0,4-1 0,-2 0 0,7-1 0,-5 1 0,6 0 0,-1-1 0,7 1 0,-1 0-146,0 0 0,6-5 46,0 5 1,6-4 371,-6 9-125,8-3 16,-4-2 0,7 5-98,1 1 1,-6 5-26,0-6 1,-1 9-6,7-3 1,0 4 8,-1 2 1,-5 0-23,0 0 1,0 8-4,5 3 0,-1 4 8,-4 3 1,1-1 120,-7 0 0,2 1-108,-1-1 1,-5 2 233,4 4 0,-4-4-81,-2 4 0,-1-3-58,-5-3 1,5 6-42,-5 0 1,-1 0-13,1-6 0,-7 7-2,2-1 0,-4 2-113,-2-2 1,0-4 5,0 4 0,-6 2 95,0-2 1,-7 8-550,1-3 235,-3 5 323,-2-6 0,-1 4 293,1-8 0,-6 6-201,0-6 0,-2 0 79,2-6 1,-2 0-30,-4 1 1,-4-1 139,5 0 0,-5 1-212,-2-1 1,1-2 36,-1-3 1,1 1-142,-1-7 1,0 0 161,1-6 1,-7 0-71,1 0 1,0-8 60,5-3 0,-5-5-39,-1-1 1,1-8-76,6-4 1,-1-6 23,0-5 0,8 4-34,4-5 1,4 5 66,2 1 0,7 6-121,5 1 1,3 6-440,2-1 1,2 4-656,3 2 0,15 0 393,14-1 683,1 1 0,15 0 0,-6-1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03.7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53 139 8032,'11'-15'1053,"1"3"-624,-8 5 1,17-1 7,-4-4 0,4-1-127,-3 1 1,5-3 111,0 3 0,0 3-87,-6-3 0,0 8-87,1-1 1,-7 3-80,1 2 0,-7 0-123,7 0 1,-8 2 1,2 3 0,-4 5-359,-2 7 1,-8 6-201,-4 0 0,-5 6 267,-6-6 0,-2 8 110,-4-2 0,-4 2 247,5-3 1,-5 3 337,-2-8 0,9 2-159,2-2 0,11-3 95,1 3 1,9-4 104,-3-2 1,4-5-106,2-1 0,8-5-178,3 5 1,6-5 48,7 6 1,10-8-436,12 1 1,4-3-93,2-2 0,0-7-300,0-5 0,0-3-211,0-3 1,-8 1-1939,-4 0 2718,-11 7 0,4-5 0,-6 5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04.6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259 433 8110,'-21'-18'-183,"4"1"0,4 0 292,-5-1 1,9 1 384,3 0 1,-2 5-313,2 1 1,1-1-184,5-5 0,5 0 148,1-1 1,10 1-9,1 0 0,2-1-123,10 1 81,0 0 0,7-2-27,5-4 1,1 3-115,4-3 0,4 6-1,-4 5 0,4-1 71,2 7 0,0-5-174,0 5 0,-1 0-12,1 6 1,0 0 109,0 0 0,0 0-13,0 0 0,4 0-19,-5 0 1,9 0 115,-14 0 1,8 6 0,-8 0 0,-4 1 131,-1-1 1,-5 2-56,-1 3 0,-1 3 62,1-8 0,-2 7-59,-5-1 0,3 3 101,-8 2 1,2 1-153,-2-1 0,-3 6-40,3 0 1,2 0 10,-2-6 1,0 2-134,-6 5 1,0-5 97,1 4 0,-3-4 29,-4-2 0,5 6 108,-5 0 0,-1 1-68,1-7 0,-5 6 95,6 0 0,-8 2-148,1-2 0,3-4 7,-2 4 1,0 2-23,-6-2 1,0 6-139,0-6 0,-2 0 25,-4-6 0,2 7 65,-7-1 0,3 2 4,-9-2 0,3 4 90,-9 7 0,4-7 120,2-4 0,-7 2-115,1-2 0,-7 0-8,1-6 1,-4 7 20,-1-1 0,-7 0 28,1-6 1,0 2-123,5 4 1,-2-4 86,-3 4 0,4-9-52,-5-3 56,5 1-47,1-2 0,-5 3-9,-1-7 0,-1 1-16,2-1 1,1-4-4,-7 4 1,8-2 8,-2 2 0,-3-5 4,3 5 0,-6-4 22,5-2 1,-1 0-9,2 0 0,3 0 98,-3 0 0,-2 0-48,1 0 1,1 0 7,5 0 1,-5-2 16,0-4 0,-3-3 115,3-8 0,4-3-91,-5-3 1,5 2 125,1-8 0,1-1-22,-1-11 1,6 3-100,0-8 1,8-2 230,-2-10 0,4 2-24,2-7 1,1 5 129,5-5 0,3 9-16,8 2 0,0 2 138,0 10 0,2-6-370,4 5 1,5-1-297,12 2 0,4 7-334,8-7 0,7 9 352,4-4 0,6 3-3460,6 9 3532,-5 7 0,15 1 0,-7 5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18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7997,'-12'-2'3466,"1"-4"-1898,7 4-900,-4-5 3,8 7-283,8 0 1,2 0 34,7 0 1,2 0-104,4 0 1,-2 0 98,8 0 1,6 0-261,5 0 0,1-6-135,-7 0 0,6-6 29,1 7 1,-7-3-50,-5 2 0,-8 4-48,2-3 1,-3 3-261,-3 2 0,0-6-1311,0 0 145,-7 0-1014,5 6 814,-13 0-61,6 0 1731,-8 0 0,-8-7 0,-1-3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18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7997,'-9'0'2922,"1"0"-1836,8 0 891,0 0-1515,0 7 1,0 5 66,0 11 1,0 2-130,0 4 1,-2 11 131,-4 1 0,-5 1-322,-12 4-151,4 0 0,-12 8 1,6 2-105,-2 1 0,6-1-354,-2-10 1,4 2-420,1-8 0,1 1-87,0-7 0,7-5-837,4 0 0,3-10-743,-3-2 2485,4 1 0,-6-9 0,8 9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19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8895,'0'-11'3077,"0"-1"-1514,0 9 38,0-5-518,-8 8 0,6 8-346,-4 3 0,-1 6-288,1 6 0,-6 4-217,7 8-225,-1-1 163,-2 1 0,6-2-669,-4-4 0,5 3-264,1-3 1,0-4-712,0-2 1,7-4-841,5-1 514,3-1 1,8-8 1799,0-3 0,8-12 0,-4-3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19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7997,'18'0'1908,"-1"0"1,0 0-1544,1 0 1,1-6 156,4 0 1,-2-5 564,8 5 1,-6-2-784,6 3 1,0-3-384,5-4 0,-5-3-159,0 3 0,-6 3-1336,6-3 841,-8 1 1,4-6 439,-8-1 1,-7 7-572,-5-1 0,-3 1-326,-2-7 635,0 1 638,-7 0 670,-3 7-446,-7 2 0,5 16 377,1 4 0,5 5-273,-6 6 0,9-2 192,-3 8 0,4 0 302,2 5 1,0-5-402,0 0 0,0-2-140,0 2 1,10-4-373,7-8 0,2 4-591,10-4 591,0 5-157,13-20 1,-4 5-219,9-7 1,-1 0-3002,5 0 3384,1-7 0,0-11 0,0-9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19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7878,'10'-7'2475,"-2"5"-1051,-1-14 715,-5 14-1083,14-5-494,-15 7 0,7 7 95,-8 5 1,0 3-241,0 3 0,0 7-65,0 3 1,0-1-839,0 2 0,0-2 393,0 2 0,-6 2-1123,1-8 1,-1 0 675,6-6 0,0 0-1262,0 1 0,0-7-402,0 1 2204,0-8 0,-16 11 0,-3-5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0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36 278 7878,'-12'-12'1122,"0"0"-559,9 1 1,-5-8-462,8-4 0,2 9-15,4-3 0,-3 3 294,9-3 1,0 0-104,5 0 1,8-1 87,4 1 1,-1 2-184,7 3 0,-4-3 44,9 3 1,-1 5-128,1 1 1,-4 4 35,5 2 0,1 0 38,-2 0 1,6 8-88,-5 3 0,-1 6-209,-5 6 1,-8-3 44,-4 3 1,2 4 1,-2 1 0,-2 5-168,-10 2 0,3-7 110,-8 1 1,-1 0-105,-5 6 1,-2-1 51,-3 1 0,-5-6 100,-7 0 0,-6-1 60,0 7 1,-8 0 5,2-1 0,-4-5 105,-1 0 0,1-8 270,4 2 0,-3-4 468,3-2 0,-2-5-369,2 0 1,-1-9 275,7 3 1,-6-4-218,6-2 1,0-8-119,5-3 1,1-12-476,0-6 1,5-11-421,1-7 0,7-2-155,-2-3 0,4 0-886,2 0 1,0 2-1801,0 4 3340,8 4 0,1-1 0,9-1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0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8962,'-10'0'2409,"3"2"-2401,7 4 1,-6-2-334,0 8 1,-5 1-10,5 10 334,0-4 0,-2 14 0,-1-6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1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7954,'17'0'0,"0"0"243,1 0 0,1 0 192,4 0 1,-2 0 1162,8 0 0,-2 0-742,2 0 0,-4 2-787,-8 3 0,-2 5-160,-3 7 0,1 1-72,-7-1 1,0 6-129,-6 0 1,-2 8-448,-4-2 1,-2-3 493,-3 3 1,-4-8-97,3 3 1,4-5 792,3-2 1,3-5-294,2-1 0,2-5 422,3 5 1,7-7-215,11 2 1,4-6-42,7-6 1,1-3-162,0-9 1,-1 1-316,1 0 1,-1-1-353,1 1 0,-8 2-2134,-4 3 2635,-4-3 0,-2 5 0,1-7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1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70 364 7954,'-19'-8'0,"-4"4"-26,11-7 0,5 5-163,1-6 0,4 1 855,2-6 1,0-1-200,0 1 1,2 5-62,4 1 0,3-1-279,8-5 1,1 0-60,-1 0 0,8-1 9,4 1 1,3 0-126,3-1 0,7 1 192,4 0 1,-1-1-15,1 1 1,6 8-78,5 3 1,3-2 32,-3 2 1,5 1 7,7 5 1,-5 7 60,-1 5 0,-7 5 132,1 6 1,-5-2-35,-6 8 0,-3 0 230,-9 6 1,-7 1-301,-4 4 0,-11 1 26,-7 11 1,-3-10-241,-2 10 0,-2-10-86,-3 4 0,-13-4-124,-10-1 1,1 5 178,-2-12 0,-8 5-39,-9-5 0,0 1 84,-6 0 1,4-8-30,-9-4 1,-3 0 787,2-6-916,1 4 363,5-19 1,-4 6 245,4-8 1,-9-8-146,9-4 0,2-11-136,4-5 0,7-7-169,-1-5 0,5 1-315,7-7 0,10 8-309,13-3 0,3 3-460,2-2 0,15 3 1099,8-3 0,8-4 0,3-1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2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7986,'0'-12'1158,"0"1"-637,0 7 1,8-4 615,3 8 0,4 0-609,3 0 0,1 0-31,4 0 1,2 0-160,4 0 0,3 0 28,-3 0 1,4 0-1252,2 0 555,-9 0 307,7 0 1,-8 0-2140,4 0 1100,-4 0-535,-8 0 370,0 0 1,-5 0 155,0 0 1071,-9-7 0,3-1 0,-12-3 0,4-5 0,-21-1 0,4-10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2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7986,'-18'-9'1,"9"-7"1,-7 14 659,14-5-90,-13 7 0,11 0-162,-7 0 0,5 2 13,-6 3 0,9-1 220,-3 8 0,-2-1-234,2 7 0,-1-1-60,1 0 0,4 1-109,-4-1 1,4 6-1116,2 0 0,-6 8-90,1-2 0,-1 3 966,6 3 0,-8-1 0,-1 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3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51 347 7986,'-18'9'272,"9"7"1,3-14 329,12 3 0,11-9 674,12-1 1,3-9-590,3 3 1,7-5-355,4-1 0,4 0-233,2-1 0,0-5-209,0 0 1,0 0-185,0 6 1,-8-6-532,-4 0 0,-3 6 212,-3 5 0,-7 2-514,-4-1 0,-9-4-323,-3 3 622,-7-3 863,4-3 1,-16 3 9,-3 3 0,-5 5 27,-1 7 1,0 0 116,-1 0 0,-7 7 523,-3 5 1,-1 9 297,-6 2 1,4 8-414,-9-2 0,-2 3 317,1 3-469,-7 7-167,4-5 1,-2 13-386,0-4 1,8-2 32,-3 2 1,5-7-21,1 1 1,8 0-421,4-5-283,4 3 1,9-19-479,5 5 1,5-13 529,5-5 0,7-6 330,11-6 1,2-4 413,4-7 0,3-6 0,-3 0 0,4 2 102,1 9 0,-7-1 67,-4 7 0,2 0 406,-2 6 0,-5 0 916,-7 0 0,-7 8 97,2 4 1,2 3-807,-3 2 0,1 1 9,-6-1 1,-2 0-329,-4 0 0,5 1-368,-5-1 0,2 0-200,-2 1 0,4-7-789,-4 1 188,5-8-1099,1 3 839,0-7 0,0-2 423,0-3 0,1-5 14,5-7 0,4-1 189,7 1 1,0 2 185,1 3 0,-1 4 277,0 8 359,1 0 1,-3 2 65,-4 4 1,-3 4 813,-8 7 1,0 0-628,0 1 1,0-1 261,0 0 0,-6 1-126,1-1-346,-1-8-1475,6 7 390,0-14 1,8-8-442,3-11 0,12-14 218,6-4 0,6-1-545,5-10 0,10-6 589,8-6 1,7-5-140,-2 5 1,5 2 721,1 10 1,0 6 210,0 11 1,-9 0 336,-9 12 0,-1-2 36,-9 13 0,-3 0 468,-9 6 0,2 0 333,-8 0-293,0 8 0,-8 2-593,-3 7 0,-3 0-104,-3 0 0,-4 7-67,4-1 0,-10 2-257,-2-2 1,-7-4-561,1 4 0,-5 2 165,-6-2 0,2 0-240,-8-6 0,8-5 209,-2-1 0,-2-1-121,2 1 0,0-3 32,5-8 0,-5 0 169,0 0 0,6-8 82,5-3 1,3 1 86,-3-1 1,5-1 261,7-5 0,0 0 0,0-1 0,2 7 0,3-1 0,-3 1 0,4-7 0,-2 7 0,2-1-138,-4 9 64,5-13 1536,-7 7-199,0-9 270,0 1-1095,0 0 0,0-1-70,0 1 0,6 6-194,0-1 0,-1 6-87,-5-5 75,0 7 0,2-4 317,4 8-480,-4 0 0,12 2-7,-9 4 1,7 11 104,-6 12 0,5 10 146,-5 1 0,7 16 200,-1 1 1,-3 16-338,3 8 0,-8 15-415,-1-42 1,0 2 0,-2 0 0,0 1-67,-1 6 0,0 1 0,0-4 1,0-1 188,0-4 1,0-1-1,0 46-1423,0-19 0,1-6 763,5-12 1,-2-9 27,8-8 1,-7-15 817,7-2 0,-1-8 0,7-4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4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0 7946,'0'10'0,"-6"5"2500,0-3-1640,1-5 1,-1 9 194,0-5 0,-5 7-508,5 5 1,-6-4-161,7 4 1,-7 4-283,6 2 0,-1-4-220,1-2 0,4 2-87,-4-2 0,6-2-301,6-10 1,3 3-602,9-8 0,5-1 520,0-5 1,8-2-145,-3-3 0,11 1 257,1-8 0,2 1 107,-1-6 0,-5 5 227,5 0 1,-7 9 111,-5-3 1,-4 4 37,-8 2 249,1 0 0,-3 2 369,-3 4 0,-5 3-324,-7 9 0,-7-1 34,-5 0 0,-3 6-104,-3 0 1,-5 8-51,0-2 0,-6 2-26,6-3 0,-5 5-129,5-4 0,-1-4 129,7-2 1,0-4 103,0-2-461,7 1 147,2-1 0,10-2-280,4-3 0,11-4 126,12-8 0,4 0-20,1 0 0,9-6 113,3 0 0,2 0-119,-2 6 1,2 0 299,-8 0 1,1 0 258,-7 0 1,-7 6 565,-4 0 1,-6 13-455,-5-2 0,-4 6-32,-8 0 1,-2 4-170,-4 8 0,-6-1-432,-11 1 0,-2-6 74,-3 0 0,-3-6-337,8 6 0,-2-14-22,2 2 0,2-5-415,-8-1 0,8-3-237,-2-8 0,3-2 123,3-4 1005,0-3 0,-1-24 0,1-3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4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7946,'0'-9'2741,"-8"-7"-2113,6 14-51,-5-5 93,7 7 0,0 7-242,0 5 1,0 5 296,0 6 1,0 4-458,0 8 1,0-1-419,0 1 0,0-1-227,0 1 1,2 0-488,3-1 0,-3-5-624,4 0-14,4-8 1,-1 2 1501,8-11 0,1-5 0,-1-7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4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7946,'12'8'0,"-1"3"0,-7 5 2649,2 1-1159,-4 0-715,-2 0 0,0 1 133,0-1 0,0 0-808,0 1 1,0 5-512,0 0 0,0 2-391,0-2 0,2-6-2520,3 0 3322,5 1 0,15-16 0,2 5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4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7948,'10'-8'1110,"-3"6"1,1-11-898,3 7 1,5-5-171,1 5 0,4-7 1566,-3 1 0,3 4 133,-10 3-1324,5 3 1,1 2-684,0 0 0,-7 2-639,-4 3 0,-5 11 24,-1 7 0,0 6-942,0-6 1,-7 7 1821,-5-1 0,-11 12 0,-4 3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5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18 675 7948,'-8'27'549,"6"-2"0,-5-8-108,7 0 1,7-7 376,5-4 1,5-4-38,6-2 1,2-8-320,4-3 0,4-5-467,-4-1 1,-3-2-363,3-4 1,-2 3-418,2-3 0,-4-2 481,-8 2 0,-5 0-128,-1 6 0,-7 5-395,2 1-537,-4-1 1217,-10 3 1,-1 1-34,-9 8 1,1 2 727,0 4 0,5 3-29,1 9 0,1 5 221,-1 0 0,-3 7-315,8-1 1,-5 6 76,5 5 0,0-3-51,6 3 1,0-3-11,0-3 0,0-5-128,0 0 0,0-8-93,0 2 0,6-4-803,0-1 209,7-9 95,-3-1 0,7-8-55,0 0 0,1-10-408,-1-7 1,-5-2 105,-1-10 1,1-6-313,5-5 0,-2-8 283,-3 2 0,3-10 262,-3-2 1,3-1 50,2 1 0,3 4 351,3-3 0,-2 3 0,8 2 0,-6 8 0,5 4 0,-1 3 0,2 2 0,-4 3-56,-8 3 1,1 4-51,-1 8 0,0-1 945,1 1 1,-7 2 85,1 3 458,-8 5 1,5 7 417,-3 0-1071,-4 0 0,6 13-41,-8 4 1,0 12 141,0 0 0,0 4-357,0 1 1,-6 7 210,0-1-464,0 0-553,6-5 1,0-1 304,0 1 0,0-6-651,0 0 1,2-10-293,4-2-467,-4 0 665,13-15 0,-5 4-233,7-12 1,0-5 407,1-12 0,5-4-104,0-8 1,0 1 500,-6-1 0,0 1-22,1-1 1,-7 2 204,1 4 1,-3 4 364,3 8 0,-2 6 1274,-5-1 30,-3 8-85,6 4 0,-8 16-771,0 7 0,-2 6-132,-4-6 1,2 7-274,-7-1 0,-1 4-115,-5 1 0,0-1-243,-1-4 1,1 4-222,0-5 1,5 3-225,1-2 1,1-4 30,-1-8 0,-3 1-546,8-1 1,1-6-137,5 1-528,-8-8 956,6 3 1,-6-9 191,8-3 0,0 1-346,0-8 578,0 8 0,2-9 122,4 7 150,-4 1 0,6 6 388,-8 5 1,-2 6-109,-4 11 1,-2-2 510,-3 8 0,-5-2-89,5 1 0,-4 3-270,-3-8 0,7 0-239,-1-5 1,8-1-95,-1 0-239,3 0 0,4 1 163,3-1 0,1-7-47,11-5 0,-1 3 467,13-2 1,-6 5 508,5-5 0,1 2-238,6-2 0,-1-3-304,1 9 1,-6-8 467,0 2 1,-6-4-396,6-2 1,-3 5-129,3 1 1,-2 0-748,-4-6 0,-2 0-728,8 0 1,-2-6-243,2 0 0,2-5-1468,-8 5 0,7-6 2769,-1 7 0,-4-16 0,0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25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7927,'15'25'0,"-3"3"0,3 9 3730,-3-3 1,1-1-1907,-1-10 0,-5-4 823,-7 4 0,-2-1-2266,-3 1 1,-15 5-2926,-14 13 2544,-16 3 0,13-11 0,-3 1 0,-4 2 0,0-1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38.0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52 104 8116,'-17'0'279,"7"-8"131,-5-1 0,13-3 1193,-4 1-1059,4-1 1,2 0 133,0 1 1,2 5 85,4-5 0,-2 7-176,7-2 0,-5 4 242,6 2-159,-1 0 1,7 2-11,-1 4 1,-2-2 165,-3 7 1,3 1-143,-3 5 1,1 0 49,-1 1 1,9-3-264,-4-4 1,6 5 0,0-5 0,4-3-105,8-2 1,5-4-87,0-2 0,7 0-392,-7 0 1,2-2-164,-2-4 0,-9 2-335,4-7 0,-12 7 74,0-2 1,-4 4-1720,-2 2 907,1 0-232,-9 0 509,-1 0 0,-8 2 482,0 4 1,0-2-1856,0 7 1434,-8 1 0,-1 5-140,-9 0 0,1-5 436,0-1 0,0 1 75,-1 5 1,1-5 636,0-1 0,-1 1 0,1-1 0,0 1 0,5-8 0,1 1 30,7-3 1,-6-2 765,5 0 1060,3 0-639,-6 0 283,0 0-63,6 0-277,-5 0-698,7 0 1,0 8-157,0 4 0,0 3 271,0 2 1,-2 8-34,-4 4 0,4 6-15,-4 5 1,2-2-222,-1 9 0,-3-3-71,-4 2 0,-1 2-118,7-8 1,-5 1-201,5-7 0,0 1-393,6-1 1,0-5 362,0 0 1,0-8-702,0 2 1,0-4-912,0-1-643,0-1 831,0 0 127,0 1 1408,0-1 0,8 0 0,1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38.2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87 8058,'-25'-8'2329,"5"1"-1604,-3-5-1096,12-3 1,3 11 976,8-8 1,8 7 1214,3-7 0,5 8-823,1-1 1,8 3 144,4 2 1,11 0-357,6 0 0,4 0-313,2 0 1,8 0-977,3 0 1,4 0 7,3 0 0,-1 0-164,0 0 0,-8 0 598,-3 0 60,-4 0 0,-10 7 0,-2 3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38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188 87 8072,'0'-18'0,"0"7"-312,0-1 1,-1 3-50,-5-3 1835,4-3-294,-6 13-645,0-6 0,5 8 44,-9 0 0,6 10 113,-5 7 1,5 16-255,-5 13 0,-1 12 203,-5 5 1,-1 2-182,1-1 0,2 3 324,3-4 0,-1-1-650,7 1 0,2-7-639,10 2 1,11-5-315,12-1 0,4-2-1032,1-4 1,9-11 1850,3-12 0,11 4 0,5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39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70 8001,'0'-18'1050,"0"1"1,2 8-675,4 3-358,3 4 0,5-4 1462,3 0 1,-4 1-660,10 5 1,4 13 667,2 4 1,-2 18-186,2 0 0,-8 18 203,2 5 1,-6 15-834,-5 8 1,-4 3-235,-8 3 0,-2-5-524,-4 5 1,-13-3-497,3-35 0,-3 0 1,-1 0-1,-2 0-1862,-3 3 0,-2 0 2442,-3-4 0,0 0 0,3 3 0,-1 0 0,-5-3 0,-2-2 0,-2 0 0,-2-2 0,-5-1 0,1-1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1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8067,'-17'0'261,"-1"0"637,1 0-1418,0 0 371,-1 7 0,7-3-1232,-1 8 483,9-1 898,-13-1 0,12 3 0,-7-7-75,7 8-20,-4-5 0,3 9 199,-1-1 1,0 0 9,6 0-114,0 1 0,-8-1 0,-1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1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7987,'-10'-17'2687,"2"7"-1929,1-5 1,5 11-388,-4-8 1,12 7-147,5-7 0,5 6 73,1-5 1,6-1-239,0-5 1,8 2-248,-2 3 0,-2-1 41,1 7 1,-6 0-192,1 6 0,-4 0 236,-2 0 1,-7 8-23,-4 3 1,-5 7 408,-1 5 1,0 6-152,0 11 0,-9-2 427,-8 8 1,-3-5-181,-8 5 1,4-2 5,-4 2 1,5-4-345,-6-7 1,8 0-284,-2-1 1,-1-1-169,7-4 1,-4-4 273,10-8 1,1 0-960,-2 1 1,7-9-114,-7-3-1075,8-4 1253,-3-2 1027,-1-8 0,6-9 0,-6-10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1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7987,'0'-9'3299,"0"1"-2145,0 8 29,0 0 261,0 8-993,8 1 1,-4 9-17,7-1 0,-5 0-646,6 1 1,-1-1 217,6 0 1,1-5-879,-1-1 1,0-1 29,1 1 0,-1 3-449,0-8 0,0 5 545,1-5 1,-7 0 28,1-6 1,-1-2 50,7-4 665,-9-4 0,7-15 0,-7-1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2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0 796 7987,'25'-17'0,"2"2"160,8 3 1,-1-3 208,1 3 1,7-3 741,4-2 1,4-6-468,2 0 0,8-1 93,3 7 0,-1-6-453,1 0 1,-2-2-351,3 2 1,1 4 78,-7-4 0,-6 9-160,-6 3 1,-8 1-111,3-1 0,-13 1-448,-5 4 0,-3 4-1335,-3-3 1397,-7 3 1,-5 2 129,-10 0 1,-5-2 150,-7-4 1,-8 2 123,-4-7 0,2 5 46,-2-6 0,6 1 107,-6-7 1,6 1 66,-6 0 1,8 0-54,-2-1 1,4-5 232,2 0 1,-1-2-108,1 2 1,6 4 332,-1-4 0,6 4-121,-5 1 1,7 1 346,-2 0 26,-3 0 268,7-1-178,-14 9-260,14 1 1,-5 16-336,7 3 1,0 12 113,0 6 1,0 11 168,0 6 0,2 14-79,3 9 1,3 2-191,4 10 0,1 0 48,-7 5 1,0-36-1,-1 0-188,-1 2 0,-2 0 0,1-2 0,0 0-192,-3 42 1,2-7 211,4-11-1,-5 1-529,5-11 1,-4-5 321,-2-1 1,0-12-310,0-6 0,0-11-121,0-6 473,0-3 1,-2-11-112,-4-3 1,1-6 467,-13-6 0,5-3-417,-10-9 0,-2-7 100,2-4 1,-6-3 386,6-3 0,-6 1-170,6-1 0,2 0 333,9 1 0,5-1 17,7 1 0,0 1 236,0 4 1,7-3-346,5 3 1,13 2-67,10-2 0,1 0-437,10-5 1,6 1-563,6 4 1,7 4 702,-2 8 0,5-8 0,1-2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3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8043,'12'0'2394,"-1"0"1,1 0-769,5 0-1105,0 0 1,1 0 675,-1 0 0,6 0-534,0 0 1,6 6-409,-6 0 1,6 0-290,-6-6 1,6 1-350,-6 5 1,5-4-49,-5 4 0,1 2-412,-7-3 0,-2 3-80,-3-2 0,1-2-407,-7 7-408,0-7 754,-6 11 717,0-5 0,-2 5 91,-4-3 0,-4 1 0,-7-7 0,0 6 42,0-7 0,5 7 131,0-6 0,1 1-65,-6-1 0,5-4 295,1 4 187,7 3 1,-6 1-224,4 7 0,4-5 280,-3-1 0,3 7-105,2 5 1,2 7 26,3-1 0,-3 10-217,4 1 1,2 8-210,-2-2 1,1 2-196,-1-2 1,-4 2 130,4-7 1,1-1-285,-1-5 0,2-3 60,-2-3 0,-4 2-458,3-8 84,-3 0-91,-2-6 203,0 1 234,0-9 1,-7-1-26,-5-8 0,-3 6 94,-3-1 0,1 1 273,0-6 1,-2 0-102,-5 0 1,5 0 939,-4 0 1,4 0 644,2 0 608,-1 0-972,1 0 298,7 0-293,3 0-735,22 0 1,4 0 76,16 0 0,1 0-86,5 0 0,3 0-676,8 0 1,-2 2-349,-4 4 0,-4-2-683,-7 7 1,-1 1 619,1 5 0,-8-5-1073,-4-1 1786,-4 1 0,-9 5 0,-3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8291,'0'-17'-868,"0"0"684,0-1 1,0 7 187,0-1 1,0 7 43,0-7 0,2 2 8,4-1 1,-2-3 62,7 9-50,-7-1 1,11 6-138,-3 0 103,-4 0 1,7 0 43,-4 0-60,5 8 1,1 1-5,0 9 0,1-1-14,-1 0 1,2 2-7,4 4 0,-2-1-11,8 6 0,-6 1-6,6 6 1,-2-6 0,2-1 1,5 1 21,1 6 0,0 5-5,5 0 1,-2 1-2,3-7 0,-3 9-3,8 3 1,-5-2-14,5 2 1,-6 0 3,6 6 1,0 0-36,6 0 0,-6-4-109,0 4 1,1-10 5,4 10 1,-5-4 112,1 4 1,-7 0 30,6 0 1,-7-2 10,1-4 1,-2 4 94,3-4 1,-7 2-71,1-2 1,5 4 142,-5-4 0,11-2 210,0 2 0,-2-5-95,2 5 1,0 6-327,6 5 0,0 7 118,0-7 0,0 7-145,0-7 0,5 7-136,1-7 1,7 3 313,-1-2 0,-3-5 15,3 5 1,-3 2-12,3-3 0,3 9 14,-4-3 0,-3-1 23,-3 1 0,5-2-111,1 3 1,3 3 92,-3-4 0,2 3-203,-7-3 1,5 3-28,-5-9 1,0 9-148,-6-3 0,0-4 143,-1-1 1,1-4 19,0-2 0,-6 4-4,0-5 0,-7 5 10,1-10 0,2-3 41,-1-3 0,-3 2-20,-9-1 0,2-7-152,-8-5 1,0-2 157,-6 2 1,0 1-147,1-7 1,-3 0 339,-3-5 1,1-1-279,-7 0 1,0-5 23,-6-1 110,0 1 0,0-2 0,0-3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3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 8043,'-17'-6'0,"-1"0"0,1-1 244,0 1 1,1 2 436,5-7 0,-5 7 299,5-2-678,-5 4 0,-1 2 317,0 0 0,5 2-132,1 4 0,7 5-136,-2 12 1,-1 4-104,1 8 0,0-1-29,6 1 0,0 2-174,0 3 1,2-4-205,4 5 1,5-11-965,12-1 0,-2-8 606,8 3 1,-2-5-899,2-2 1,6-7 1414,-1-5 0,1-3 0,7-2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9871,'17'0'879,"0"2"790,1 4-719,7 11-32,-6 2 1,8 20 618,-4-5 0,-10 11-987,5-5 1,-7 6-294,1-6 0,-7 8-1459,-10-1 0,-7 2 795,-11 3 0,-4 2-1404,-8 4 1811,1-4 0,-1 13 0,1-6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4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9052,'0'-27'2409,"8"4"-2024,3 12 0,10 1-61,2 4 0,0 5 1402,-5-5-1150,-1 4 1,6 2-74,0 0 0,2 0 23,-2 0 0,-4 8-266,4 3 0,-3-1-144,-3 1 0,0-5-218,1 6 1,-3-1 135,-4 6 1,3-5-485,-8-1 0,-1 1 154,-5 5 0,0 1-57,0-1 1,0 2-29,0 4 0,-13-4-149,-4 4 1,-6 2-19,0-2 1,1 2-180,-6-2 0,-1-3-250,-6 3 0,1 2 397,-1-2 1,-5 0-224,-1-6 0,-5 0 325,6 1 1,0-1 477,5 0 0,0 1-55,1-1 0,5-8 6,0-3 1,8 2 333,-2-2 1,9-1 283,3-5 0,7 2 1974,-2 4-1787,4-4 1,4 6 3,4-8 0,11 0-277,12 0 0,12-2-84,5-4 0,13-4-242,10-7 1,3 0-95,8 0 0,-7-7 85,2 1 1,-6 0-151,-5 6 1,-1 0-559,-11 0 1,-4 5 358,-13 0 0,-8 9-2118,-4-3 564,-4 4 890,-2 2 0,-15 4 220,-8 7 645,-7 1 0,-12 13 0,-2-8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5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7981,'-17'8'-24,"-1"-6"1,7 5 292,-1-7-76,9 0 1185,-5 0-493,8 0-349,0 8 1,0 2 192,0 7 1,0 2 205,0 4 0,-2 6-513,-4 12 0,4-3-130,-3 8 0,3 0-295,2 6 0,0-6-286,0 0 0,0-2-611,0 3 0,0-11 256,0-7-762,0-8 667,7 4-363,-5-15 658,6-3 1,-8-9 114,0-3 0,2-11 137,4-7 1,-5-9 3,5-3 0,4-5 0,1-7 1,5-2 75,1 2 0,8 3-54,4-2 1,-2 13 160,2-1 0,-3 11 250,3 0 0,2 5 322,-8 7 0,2 3-194,-2 8 0,-9 2 283,3 4 0,-11 4-160,-1 7 0,-3 6 207,-2 0 1,0 8-311,0-2 0,-2 1-169,-3-1 0,-5 4-449,-7-4 0,-1 1 14,1-1 1,0 2-254,0-8 1,5-2 201,1-9 1,-1 1-206,-5-7 1,5 0-140,1-6 221,7 0 1,-4-2 0,8-4 1,2 2-145,4-7 779,3 7 434,9-4-82,-1 8 1,-7 2-176,-5 4 1,-5 9 302,-5 8 1,-5 2-287,-7-2 0,-1-2 90,1 8 0,0-8-366,0 2 1,-1-4 54,1-1 0,2-1-282,3 0 1,-1-5-89,7-1-87,0-7 301,6 4 1,14-8 62,3 0 0,12 2-6,-1 4 1,13-4 139,5 3 0,2-3 250,-2-2 0,2 0-165,-8 0 1,7 0 80,-7 0 1,0 0-495,-5 0 0,-6 0-553,-1 0 0,-6-6-144,1 1 0,-4-9-933,-2 3 1,-5 1 811,-1-1 1,-7-1-88,2-5 0,-4-6 968,-2 0 0,0-16 0,0 3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5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9643,'8'-9'2633,"3"3"1,4 4-2113,3 2 954,-1 0 1,2 0-697,4 0 0,-3 0-1350,3 0 1,-4 0-262,-2 0 1,0 0-532,1 0 0,-1 0 756,0 0 1,-5 0-1765,-1 0 1252,-7 0 1,2 0 1118,-12 0 0,-3-8 0,-9-1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5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7941,'-17'-17'513,"0"0"247,7 7 339,3 2-495,7 8 0,0 2 359,0 4 1,0 4 563,0 7 0,0 2-754,0 4 0,0 2 143,0 4 1,-2 4-393,-4-5 1,4-1-1393,-4 2 0,2 0 224,-1 6 0,1-1-109,-8 1 0,6-1 651,-5 1 102,-1 0 0,-5-1 0,0 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6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7941,'0'13'0,"0"4"0,0-3 1519,0 9 0,0-4-689,0-2 0,0 1 982,0-1 1,0 6-744,0 0 1,5 2-286,1-2 0,2-4-565,-2 4 0,-4 2-487,3-1 1,3-1-173,-2-6 1,5-6-1304,-5 1-1535,0-8 1470,2 11 714,-7-13 0,7 4 423,-8-12 1,0-4 135,0-7 0,0-6 103,0 0 1,0-8 109,0 2 0,2-1 263,4 1 0,-2-2 59,7 8 0,-5-6 102,6 6 0,5-6-180,6 6 0,2-2 731,-2 2 0,2 2-203,4-8 0,9 6-31,-3-6 0,9 8 116,-4-2 1,14-2 248,-2 2 1,4 0-56,-4 6 1,-1 2-282,1 3 1,-6-1 51,1 7 1,-3-6-124,2 6 0,-6-5-119,-11 5 0,2 0-76,-8 6 1,0 0 57,-6 0 20,0 0 1,-5 8-15,0 4 1,-9-1 39,3 6 0,-4-3 0,-2 9 1,0 4 234,0 2 1,0 3-107,0 3 1,-6 5-159,1 1 1,-9 5-107,3-6 1,-7 8-91,-5-2 0,4-3-60,-4-3 0,4-4-237,1-1 1,1-2-446,0-5 0,1 3 370,5-8 0,-3-5-620,9-7 1,-3-7 372,2 2 1,2 1-602,-7-1 563,-1 0 1,-5-14-43,0-3 1,-6-5-35,0-1 1,0-2-232,5-4 1,-5-2 285,0-4 1,-2-4-139,2 4 0,4-1 364,-4 1 0,4-2 391,1 8 0,3 0 0,3 6 0,-3-1 15,4 1 0,1 2 2,-2 3 0,7-1 321,-7 7 1,8-2 707,-1 3 0,1 3 581,-2-4 779,4 4-1356,-6 2-347,8 0-537,0 0-307,0 8 0,0-4-763,0 7 433,8-7 1,-4 4-1749,7-8 1073,1 0 1,5-2 526,1-4 0,-7 2 291,1-7 0,-7 7-165,7-2 1047,-8 4 219,3 2 18,-7 0 0,0 8 601,0 3-88,0 5 1,0 1-649,0 0 1,-2-1-193,-3-5 0,3 4-368,-4-3 134,4-4-860,2 7 276,8-13 1,1 6-307,9-8 0,-7 0-95,1 0-269,-8-8 500,3 6 258,-7-6 1,-7 16 557,-5 4 1,-3 9-230,-3 2 0,-1 2 830,-4-2 1,10-4-157,-5 4 1,5-4 157,-4-1 1,5-1-495,1 0 0,7-5-190,-2-1 0,4-5-81,2 6 28,8-9 1,1 5-653,9-8 1,-1 0 337,0 0 0,1-8-965,-1-3 1,0-5 243,0-1 1,-5 2-64,-1 3 0,-7-3 276,2 3 569,-4-3 0,-2 3 157,0 1-115,0 7 1,-6-2 814,0 12 1,-5 4-389,5 7 0,-7 2 957,1 4 1,3-4-592,-3 5 0,8 1-365,-2-2 1,-1 0-215,1-6 1,0 0-103,6 0 1,0 1-862,0-1 606,0-7-1395,0-3 1172,0-7 1,6-2-287,0-3 0,7-7 74,-1-11 0,3 2 40,2-8 0,1 0 104,-1-5 0,6-1-81,0 1 1,6-1-13,-6 0 580,8 1 0,3-1 0,10 1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7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7924,'12'-12'32,"-1"1"1,-7 5 142,2-6 1,1 7-466,-1-7 306,8 1 0,-11-1-16,9 0 0,0 1 0,5-6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7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1 432 7888,'17'-2'1975,"0"-3"1,3-3-740,3-4 0,6-3-579,11 4 0,-4-7-193,5-5 1,1 4-239,-2-4 0,1-2-319,-7 2 1,-1 0-282,-4 6 0,-4-1-479,-8 1 0,0 0-494,1-1 1,-7 1 573,1 0 1,-8 0 64,1-1 0,-9 1 290,-1 0 1,-9 1 294,3 5 0,-7 3 161,-5 8 0,4 0 277,-4 0 1,-4 10 22,-2 7 0,2 4 450,-1 14 1,7-3 183,-3 14 1,-1 1-372,2 4 1,-2 3-306,2 4 0,4-2-81,-4 7 1,4-7-317,2 1 1,1-5-324,5-6 0,-3-3-542,9-9 0,-1-1 284,6-4 1,2-6-421,3-12 0,1-3 662,11-8 0,-3 0 183,9 0 0,2 0 1042,-2 0 1,2 0-539,-2 0 1,-4 0 499,4 0 0,2 8 189,-2 3 1,2 5 283,-2 1 1,-3 0-613,3 0 0,-4-5-90,-2 0 0,0-3-666,1 3 0,-7-3 160,1-3-344,-1-4 1,1 6-846,-1-8-1324,-7 0 1537,4 0 1,-8-2 963,0-4 0,0-4 0,0-7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7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70 7951,'-8'-25'5730,"-1"6"-5089,-1 2-420,10 9 1,8 10-559,3 4 1,3 3 336,-8 8 0,7 8 0,-3 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8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7873,'-5'-18'1457,"-1"1"-413,0 0-274,6 7-215,8 3 0,1 7 64,9 0 0,-1 1 39,0 5 0,1 4-218,-1 7 0,-6 2-591,1 4 0,-2-3-242,1 3 1,4-2-380,-3 2 0,-2-6 98,1 0 30,1 1 1,5-14-197,0 7 0,-5-7 840,-1 2 0,1-12 0,5-4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48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7873,'9'8'2591,"-1"1"-1399,0 9-822,-7-1 0,7 0-119,-8 1 1,0-1 104,0 0 0,0 0 145,0 1 0,-2 7-354,-4 4 0,-3 9 94,-8 2 0,-3 10-560,-3 2 0,2 2 144,-8 9 1,1-1-51,-7 1 1,0 3-215,1-9 1,-1 7-464,1-7 0,5-1 366,0-10 0,8-4 53,-2-7 0,-2-8 387,2-4 1,0-4-17,5-2 1,1-7 164,0-4 1,5 2-58,1-3 0,-1-1 65,-5-10 1,7 3-37,5-9 1,-3 0-79,2-5 0,0 0-110,6 0 0,6-1-235,0 1 1,9 0 31,3-1 0,1 1 68,10 0 0,-3 0 243,3-1 0,10 3-165,-5 3 1,11-3 251,-5 3 1,8 5 231,-2 1 0,4 4 345,2 2 0,-6 2-217,0 4 1,-8 3 201,3 9 0,-5 1-174,-1 4 1,-8-4-72,-4 4 0,-10 2-155,-1-2 1,-8 2 32,1-2 1,-3-4-116,-2 5 0,-7-5-89,-5-2 0,-3-2-152,-2-3 1,-1 1 258,1-7 0,0 0 210,-1-6 1,1-8 324,0-3 1,7-5-231,4-1 0,4-8-371,2-4 0,0-9-256,0-3 1,10 1-389,7 6 0,1-1-60,5 0 0,4 7-1741,1-1 2381,5 8 0,-6-12 0,-2 6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50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70 7916,'0'-10'1393,"2"3"-731,4 7 0,4-6 534,7 0 1,-4-1-666,5 1 1,-5 4-91,10-4 1,2 2-305,-2-1 1,6 3-213,-6-4 1,6 4-635,-6 2 1,0 2 455,-6 4 1,-7 3-332,-4 8 1,-4 1 276,-2-1 0,-2 8 44,-4 4 0,-6 5 32,-11 7 0,-2-5 162,-3 5 1,-11-3 17,5 2 1,-3-5 285,8 0 0,-3-1 193,3-5 1,-4 4-168,-1 1 0,-1-5-111,0 0 0,8-8-66,4 2 1,0-4-5,6-1 0,-2-7-211,13 1-189,-7-8 0,11 5-301,-4-3 1,12-4 233,5 4 0,5-4-75,1-2 1,8-6 120,4 0 1,3-2-53,3 3 0,5 3 231,1-4 0,5-2 112,-6 2 0,8 1 26,-2 5 1,-3 0 359,-3 0 1,-4 0 23,-1 0 0,-8 5 393,-4 1 0,-4 8 58,-2-3 1,-7 5-313,-4 1 1,-4 0-166,-2 0 1,0-5-174,0-1 0,-2 1-116,-4 5 1,-4-1-30,-7-5 0,0 3-364,0-9 1,-1 7 142,1-6 1,-6-1-171,0-5 0,-6 0-79,6 0 1,-2 0 145,2 0 0,4-7 229,-4-5 0,5-5-131,7-6 0,-3-4 35,9-8 0,-1-1 79,6-4 1,6 1 4,-1-7 0,9 9 232,-3 3 0,5 5-98,1 6 1,-5 10 530,-1-5 0,-1 11-31,1-5 203,-3 8-422,-8-3 0,0 8-2,0 5 1,0 4-95,0 7 1,-2 2-286,-4 4 0,-9 2-333,-8 4 1,-2 4 247,2-4 0,4 3-78,-4 3 0,3-6 49,3 0 1,2-8 59,3 2 0,-1-4-55,7-2 1,0 1-182,6-1 0,8-8 43,3-3 0,10 2-24,3-2 1,6-1 102,-1-5 0,-2 0-93,2 0 1,-8 6 121,2 0-47,-4 7 1,-9-3 438,-4 7 1,-4-5 61,-2-1 1,-8 3 217,-4 9 0,-9-4-148,-2 4 0,-6-4 212,6-1 0,-8-1-41,3 0 0,1 1-100,-2-1 1,8-2-180,-2-3 0,2 3 33,-2-3 1,3 3-531,-3 2 0,4-1-68,2-5 0,-1 5-272,1-5 1,2 4 303,3 3 1,-1-7-594,7 1 553,-7-1 475,11 7 1,7-9 169,13-3 1,13-4-202,3-2 0,10-2 507,14-4 1,-2 2-110,7-7 0,0 5 74,7-5 0,-9 7-105,-3-2 1,-10-2-67,-2 3 0,-13-1-446,1 6 0,-11 0-56,0 0 0,-9 0-652,-3 0 501,-7 0-854,4 0 1,-10 0 31,-4 0 1,-9 6-328,-8-1 0,-2 7 1410,2-6 0,-4 7 0,-8-3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50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7916,'18'0'1996,"-1"0"-1213,0 0 1,-5-2 368,-1-4 0,-5 4-398,6-3-448,-9 3-638,13-6 1,-12 6 44,7-4-657,-7 4 0,4 10 467,-8 4 0,-6 3 1,0 2 1,-7 1 264,1-1 0,-1 6 339,1 0 0,-1 2-171,7-2 1,-2-4 95,3 4 1,3-3 351,-4-3 1,4 2-153,2 4 1,0-8 165,0 9 0,0-9-107,0 8 1,0-4 282,0-2 1,-8 1 141,-3-1 1,1 0 353,-1 1 0,5-3-566,-6-3 1,9 3-9,-3-4 0,4-1 255,2 2 1,9-1-321,9 6 0,9-5-469,13-1 0,-2-7 93,9 2 1,-7-12-1146,6-5 0,-8 1-111,3-1 0,-12 1-2985,-6-1 4165,-4 3 0,-2 0 0,0-1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56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8058,'0'-17'528,"0"-1"0,2 9-417,3 3 0,-1 2 1288,8-2-1029,-1 4 0,7-5-320,-1 7 0,-6 2 15,1 3 0,-6 3-221,5 4 1,-5 3 197,5-4 1,-7 5 21,2 1 1,-4 0-11,-2 1 1,0 5 5,0 0 0,0 2-171,0-2 0,-8 2 193,-3 4 0,-5 1 26,-1-7 1,-2 6 52,-4-6 0,4 0 159,-4-5 0,3-1 187,3 0-138,7 1 1,-3-7 33,7 1-191,0-9 0,8 11-129,4-8 1,-2-1 42,8-5 0,1 0 25,10 0 1,-2 0-112,8 0 0,0 0-212,5 0 0,-5-5-189,0-1 1,0-6-520,5 7 0,-7-1-99,-4 6 1,-3 0-137,-3 0 1115,0 0 0,-7-8 0,-2-1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57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139 502 8058,'-18'-17'0,"1"0"-507,0 0 0,5-1 254,1 1 0,7-6 402,-2 0 0,4-2 94,2 2 1,0 4 174,0-4 0,0-2-179,0 2 1,2 0 74,4 5 1,-2 1-106,7 0 1,-5-1-4,6 1 0,-1 0-15,6-1 0,1 1 48,-1 0 1,0 1-210,1 5 0,5-2-45,0 7 0,5 0-69,-4 6 0,6 0 101,-1 0 1,4 0-3,1 0 1,7 2 25,-1 4 1,2 3-9,-1 9 1,3-1 11,8 0 0,-6 2 7,0 4 1,0-1-57,6 6 0,-2-5 48,-4 6 0,-4-2-5,-7 2 1,-1 4 32,1-5 1,-6 5-6,0 2 0,-10-1 24,-2 1 0,-1 5 101,-11 1 1,7-1 10,-6-5 0,-1-1-117,-5 1 1,-7 1 28,-5 5 1,-3-3 82,-2 8 0,-8-6-11,-4 7 0,-4-9-7,-2 2 0,-7 3 126,-4-3 0,-4 0-100,-2-5 1,-5-2 147,-1-5 0,-7 1-25,1-11 0,3 3-76,-3-10 0,7-3-217,-7-2 0,9-6 53,-3-6 1,10-6-158,2-11 0,2-11 52,-3-12 1,13-6-172,11-6 1,6-7-306,5-16 1,4 6-771,8-11 1,2 11-331,4 0 0,11 11 1592,12 7 0,2 5 0,5 6 0,7 5 0,1 5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58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8077,'0'-10'1150,"0"-5"-866,0 3 0,6 3 639,-1-3-158,1 1-244,-6 1-730,0 2 207,0 8 0,0 16 124,0 7 0,0 9 168,0 9 1,0-5 204,0 5 0,0 3-137,0 2 0,0-4 0,0-2 0,0 1-305,0-7 1,8 5 164,3-10 0,5-4-879,1-2 1,8-6 433,4-5 0,11 1-994,6-7 1,10-8 103,2-10 1117,7-11 0,-4-4 0,9-7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58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8071,'-17'-6'-1285,"0"0"642,7 0 593,-5 6 0,7 2 84,-3 4 1,-5-2 542,5 8 1,1 1-207,-1 10 1,5 4 160,-6 8 0,9 1-141,-3 4 0,-2-3-104,2 3 1,1-3-177,5-3 0,1 1-107,5 0 0,-2-3-284,8-3 1,-1-2-682,6-4 1,3-6 133,3 1 1,-2-3 826,8-9 0,-1-1 0,7-5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5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18 8019,'0'-10'82,"8"2"1,2 8-161,7 0 1,0 6 374,1 0 0,-1 13 521,0-2 0,0 7-333,1-1 1,-7-2-48,1 8 0,-8 1-401,1 11 0,-5-5 59,-5 4 1,-5-1-571,-7 1 0,-3-3 335,-3 3 1,2-5-123,-8-6 0,3 1-78,-3-7 1,-4 0-206,4-5 1,2-3 193,-1-3 0,4 1 24,-4-7 1,7 0 218,-3-6 0,5-10-79,2-7 1,5-3-66,1-8 1,7 6 93,-2-1 1,6 4 136,6 2 0,4 0 149,7-1 0,2 9 243,4 3 0,-2 4 86,8 2 0,-8 0 309,2 0 1,-1 2-215,1 4 0,-4 3-154,4 9 1,-10-1-410,-1 0 1,-1 1-282,7-1 1,-1-6-621,0 1 0,-5-3 609,-1 3 302,1 3 0,13-13 0,2 6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6:59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8025,'7'-9'2330,"5"1"-1811,11 8 1,2 2 360,4 4 0,2 3-217,-8 9 1,0-1-225,-6 0 0,-2 8 51,-3 4 0,-4 11-350,-8 7 1,-2 3-476,-4 1 0,-6 1-325,-11 0 0,-4 0-758,-7 0 0,-1 2 878,1 3 312,-1-3 0,-7 6 0,-2-8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0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7988,'-17'2'-151,"0"4"1,-1-2 320,1 7 1,0 1-65,-1 5 1,-5 0 72,0 1 1,-8 7-49,3 4 0,3 3 102,2 3 1,-2 5 2,2 1 0,1 5 194,11-6 1,-3-2-116,9-9 1,-1-2 100,6-4 1,8-6-229,3 1 1,12-1 54,6-5 0,9-5-122,3-1 0,11-4-230,-6-2 1,8 0-359,-8 0 0,2-6-16,-2 0 1,2-1-496,-8 1 1,-5 2 463,-6-7 514,-8 7 0,4-12 0,-8 7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0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16 156 7988,'-8'9'136,"7"-9"1,-5-6 287,12-11 1,3 4 860,8-10 1,8 5-761,4 7 1,4-3-135,2 9 0,-1-7-594,1 6 1,-3-5 242,-3 5 0,4 0-1267,-4 6 1,-4 0 305,-2 0 1,-4 0-937,-2 0 1857,-7 0 0,5-7 0,-5-3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0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7977,'-8'-9'-99,"7"-7"-70,-5 5 1,4 1 369,2-1 0,0 5 1026,0-5-348,0 7-426,0-4 0,2 8-326,4 0 1,-3 2 77,9 4 0,-1 13-1,7 15 1,1 16 24,4 14 0,-4 3 36,4 2 0,-4 2-260,-1 4 1,-1-2-527,0 8 1,1-6 300,-1 6 1,2-14-166,4 2 0,-4-17-853,4 0 1,4-14 99,2-3 1138,-4-8 0,8-18 0,-6-1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1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8062,'0'-25'0,"0"6"426,0-4 734,0 11-256,0-3-602,0 13 1,0 2-322,0 11 1,0 14 40,0 10 1,-6 15-1,0 13 0,-5 5 178,5 1 0,0-2 1,6-4 1,0-9-38,0-8 0,10-7 245,7 1 1,0-5 32,6-6 1,4-6-131,2-12 0,4 3 53,1-9 0,7-1-190,-1-10 1,6-5-145,-6-12 1,7-4 80,-7-8 1,2-1-192,-1-4 1,-11-3-93,5-3 1,-6-6-326,0 0 0,-6-1 96,-12-11 0,-1 8 148,-5-1 0,-3 3 246,4 2 0,-6 10-29,-6 7 0,3 3 129,-9 9 1,6 5-252,-5 7 0,5 7-141,-6-2 1,7 4-263,-7 2 0,1 10-731,-7 7 1,7 8 1290,-1 10 0,1-1 0,-7 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1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14743,'15'11'1947,"-3"1"0,-4-1-2445,-8 7 0,-4 9 100,-8 7 398,-7 16 0,-23 27 0,-2 11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2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10323,'17'0'1297,"1"0"-533,-1 0 0,8 0-272,4 0 1,3 0-99,3 0 1,-1-6-317,1 1 0,0-9-224,-1 3 1,7-3-107,-1 3 1,-6-5 253,-5 5 1,-6 3-1192,6 2 1,-8 4 545,2 2 0,-9 0 643,-3 0 0,-7 0 0,4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2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8153,'-8'10'857,"-2"-2"0,-1-6-462,-1 3-395,8-3 0,-9 8 375,7-4 0,-5 5-90,5 12 0,-9-2 464,-3 8 1,3 2-247,-2 9 0,-1-3-240,7 3 1,3-3-240,2-3 1,4-7-289,2-4 0,8-4 187,4-1 1,11-9-157,5-3 1,13-4-971,5-2 1,4-2 49,2-4 1153,7-3 0,-5-16 0,6-2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2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8214,'-17'0'804,"0"0"-83,-1 0 1,1 4-235,0 8 1,1 3 15,5 20 0,-3-5-117,9 11 1,-7 1 44,6-2 1,1 6-253,5-5 0,2 7-226,3-2 0,5-10-282,7-1 0,6-4-646,0 3 1,6-7-530,-6-4 0,8-9 1504,-2-3 0,3-7 0,3 4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3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8101,'8'-17'-112,"1"7"1,3-5 337,-1 3 0,-1 2 470,1-1 1,5 1-176,-5-1-284,-3 3 0,2 8 78,-5 0-15,-3 0 0,12 10 226,-9 7 0,7 2 56,-6 10 1,5 0 122,-5 5 0,6-3-376,-7 4 1,1-4-147,-6 9 0,0-4-205,0-1 1,-6-6 85,1 0 1,-15-1-659,3 7 1,-6-6 84,0 0 1,4-8-312,-4 2 1,2-6 351,-3-5 0,5 1-110,-4-7 1,4 0 264,2-6 0,-1 0 333,1 0 0,2-2-31,3-4-93,-3-4 432,13-7-189,-6 7 0,16-3-29,3 7 1,12 1-78,6 5 1,-2 0 9,2 0 1,0 0-40,5 0 1,-1 0-16,-4 0 1,4 0-304,-5 0 0,-1 0 95,2 0 1,-8 0-591,2 0 0,-3-2 809,-3-4 0,8-4 0,2-7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3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8101,'12'0'922,"-1"0"1,1 0 32,5 0 0,8 5-353,4 1 0,3 13 296,3-1 1,-8 10-250,-4 1 1,-4 4-35,-2 2 1,-1 5-187,-5 0 1,-3 8-107,-8-2 0,-10 4-1384,-7 2 1,-8 8 706,-10 3 0,-1 4-1630,-4 3 1,3-3 116,-3-4 1626,-4-3 1,7-8 0,-5 0-1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4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396 139 8118,'0'-18'0,"0"1"112,0 0 0,0 5 283,0 1 1,0 5-195,0-5 0,-2 5 30,-3-6 1,1 8-47,-8-1 1,6-3 52,-5 2 1,-1 0-80,-5 6 0,5 0-68,1 0 0,-2 10-240,-11 7 0,3 3 238,-7 8 1,6 3-88,-1 9 1,-4 5 195,-1 7 0,3-3 130,2-2 0,3 3-2,3-4 1,6-4-100,-1-2 0,8-9-145,-2-2 0,14-8-63,9 2 0,8-9-211,10-3 1,5-7-58,1 2 1,12-6-330,-1-6 1,-2-4 66,-4-7 1,-1 0-401,1-1 0,-4 7 118,-7-1 0,-9 8 11,-3-1 782,-3 3 0,-3-6 0,0-1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4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8118,'-17'0'929,"0"-8"0,7 4-409,4-7 0,5 5-309,1-5 1,7-1 145,5-5 141,11 7-220,4-5 0,9 5 25,5-7 0,-3 0-50,8-1 1,-7 7-848,1-1 0,-4 8-128,-1-1 0,-2 3-594,-5 2 0,-3 0 1316,-7 0 0,-1-8 0,0-2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4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8118,'0'-34'0,"-2"7"0,-3 4 0,3 4 711,-4 1 1,4 1-192,2 0 0,2 7 429,4 4-656,-4 4 1,13 2 0,-4 0 0,-1 10 31,2 7 1,-1 12 84,6 17 0,6 8-55,1 15 1,-3 8-281,-10 4 0,5 9-474,-5 2 0,-3 6-420,-2-6 0,-5 1-203,-1-7 0,6-13 440,0-4 0,7-17-279,-1 0 1,3-13 142,3-5 0,7-9 718,3-13 0,-3 3 0,0-5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5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0 468 7952,'0'-17'1561,"0"-1"-1566,0 9 1,0 3 421,0 12-221,0 3 1,0 16 18,0 4 1,6 11 118,0 7 0,-1 4 174,-5 7 1,8-4-153,4 3 0,3 3-342,2-2 1,2-8 97,4-10 0,4-5-108,8-7 0,-2-5 108,-5-11 0,7 1 71,0-7 0,-1 0-133,7-6 1,-3-15-82,2-8 0,-3-8-90,3-4 0,-3-7-237,-3-4 1,1-4 149,-1-2 0,-7-2 84,-4-3 0,-3-7 64,-3-11 0,-6 8 10,1-8 1,-8 10-11,2-4 1,-5 7 178,-1 10 1,-5 10 325,-1 7 1,-2 3-71,3 9 1,1 1 830,-8 11-1470,8-4 236,-3 13-1230,-1-6 0,4 18 188,-7 7 1070,7 8 0,-4 9 0,8 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05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16 7946,'-17'-9'3308,"-1"3"0,7 6-1875,-1 6 0,7-1-2,-7 13 0,-7 5-206,-10 17-1225,-4 4 0,-17 16 0,-3 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5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7573,'9'-10'927,"1"2"-204,-4 8-523,-4 0 1,7 0 10,-3 0 1,-2-1 158,8-5-294,-9 4 91,13-6 0,-12 8 32,7 0-27,-7 0 0,6 0 289,-5 0 1,-3 2-50,4 4 1,-2-2-17,2 7 0,-3-1-130,9 1 0,-8 5-64,2-5 0,-3 5-45,3 1 1,-4 0 68,4 0 0,-4 3 22,-2 3 1,-2-2-24,-4 8 1,-3-8-117,-9 2 0,1 4 25,0 2 1,-1-2-137,1 1 1,0-7-222,-1 3 0,1 1-448,0-2 0,1 2-553,5-2 0,-4-4 559,3 4 1,2-10-1598,-1-1 1024,7-1 70,-4-1 1168,8-2 0,0-8 0,0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5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7858,'-9'0'2422,"1"0"-1621,8-8-30,0 7 0,8-7-231,3 8 1,4 0-53,3 0 0,-1 2-215,0 4 1,1 3-40,-1 8 1,0-3-212,0 3 0,-5-3-267,0 9 0,-1-4-609,6-2 0,-5-1 464,-1-5 0,-5 4-910,6-3 0,-7-4 486,7-3 0,-6-3 250,5-2 0,-5 0 110,6 0 1,-9-2-181,3-3 633,11 3 0,-20-29 0,8 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6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7858,'12'-11'0,"-1"-1"0,3 1 243,9-7 1,2 1 167,3 0 0,5 1 270,-4 5 1,4-3-270,1 9 1,-5-7-21,0 6 0,-6-1-309,6 1 0,-8 4-198,2-4 1,2 4-652,-2 2 1,0 0 481,-6 0 1,-5-2-683,-1-3-107,-7 3 305,4-14 0,-8 7 768,0-9 0,-8 7 0,-3-1 0,-7-5 0,-5-6 0,4 0 0,-4 6 0,-2-1-305,2 1 1,0 0 304,6-1 0,1 1-10,5 0 0,-5 3 130,5-3 1,1 9 61,-1-9 1,5 9 309,-6-3-122,9 7 1,-7-4-56,4 8 273,4 0-93,-5 0 167,7 0-160,0 0-436,0 8 0,2 2-53,3 7 1,-1 0 115,8 1-20,-9-1-55,5 0 0,-2 8 64,0 4 1,-1 4-36,-5 1 1,6 3 148,0 3 0,0 4-55,-6 8 1,2-4-4,3 4 0,-3-4 9,4 10 0,-4 1 23,-2-1 0,2 0-100,4-7 1,-4 7 11,3 0 1,3-1-93,-2-5 0,2 0 109,-3 0 0,-3-6-245,4 0 1,-2-9-11,2-3 1,-4 1-16,3-6 0,-3-2 21,-2 1 0,0-6-130,0 1 1,0-4-22,0-2 0,-2-5-129,-3-1 1,1-7-10,-8 2 0,1-4 78,-7-2 1,1 0-287,0 0 1,-1-2 173,1-4 1,0 2 72,0-7 1,-1 1 132,1-1 1,0-5-1,-1 5 1,1-7 230,0-5 0,0-4 0,-1-7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6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7858,'0'-19'1130,"0"-4"-875,0 4 0,0-6-26,0 7 1,2-5 1364,4 0-1096,4 0 1,13 6-161,0 0 0,0 7-764,-6 4 0,6 4 426,0 2 0,8 0 0,-4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8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8231,'0'-17'2468,"0"7"-1360,8 3-744,1 7 0,3 0 745,-1 0-379,-7 0 0,12 0 506,-5 0-808,4 0 1,3 5-149,-1 1 0,2 2-57,4-2 0,-3-4-166,3 3 1,2-1-57,-2 2 0,0-4-217,-6 4 1,0-4-590,1-2-1242,-1 0-888,0 7 1337,-7-5 789,-3 13 1,-7-5 343,0 7 1,-7-5-340,-5-1 0,-3-1 804,-2 2 0,-1 3 0,1-4 0,2-1 0,3 2 0,-3-7 0,3 7 0,3-6 122,-3 5 1,2-5-92,-1 6 1,-3-7 478,9 7 0,-1-6 189,6 5 1,-6 1 346,0 5 0,1 0-376,5 0 0,0 1-14,0-1 1,0 6-244,0 0 1,0 6-117,0-6 1,0 8-760,0-2 0,0 3 342,0 3 1,0-6-210,0 0 0,0-6-279,0 5 1,5-6-734,1 1 0,0-10-328,-6-1 1669,0-1 0,8 6 0,1 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7964,'-25'0'792,"5"6"197,-3-1 0,10 3-284,1-2-558,8-4 546,-3 5-456,14-7 0,11 0 441,11 0 0,5 0-235,7 0 1,3-5-505,8-1 0,-1-6-543,1 7 0,-2-7-1628,-4 6 2232,-3 1 0,-9 5 0,1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8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8323,'-17'0'666,"8"2"401,3 4-657,-4-4 1,8 7 22,-4-3 0,3 0-51,-3 11 0,4-2 132,-4 14 0,4-6-85,2 6 0,0-6-157,0 6 0,0-6-574,0 6 0,2 0-655,4 5 0,9-1 726,8-4 231,8 3 0,-4-12 0,8 5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9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7911,'12'-6'2697,"-1"1"1,7 1-3196,5 10 90,8 3 0,-12 5 963,4 3 1,-6-4 1449,-5 10 0,-5 6-1424,-7 6 0,-2 1-549,-3 10 1,-11 2-3966,-7 10 3933,-8 4 0,5 14 0,-9 3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9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11248,'17'0'2853,"0"0"-2435,8 0 0,-4 0 1776,8 0-1474,-8 0 0,12 6-118,-4 0 1,-4 0-236,-2-6 1,-4 6-553,-2-1 1,1 7-55,-1-6 1,-6 1-272,1-1 1,-8-2 225,2 7 1,-5-5-368,-1 6 1,-1-1 200,-5 7 1,-4-1-130,-7 0 1,-2 0 209,-4 1 0,1 1 146,-6 4 1,7-4-37,-3 4 0,5 2-272,2-2 1,0 2-325,-1-2 1,3-2 240,3 8 614,-3-8 0,6 12 0,-9-6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19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86 242 7916,'-27'-5'1742,"4"-1"-1351,3 0 1,11 4-891,3-4 1,6 3 709,6-9 0,3 0 1129,9-5 0,7 6-585,3-1 1,11 1 136,1-7 1,10-1-435,2-4 0,2 10 0,9-5 1,-7 5-487,2-4 1,-6 7 52,-6 4 1,2 4-1029,-8 2 1,-5 0 52,-7 0 0,-6 0-2163,1 0 1342,-4 0 813,-10 0 0,-1 8 958,-8 3 0,0 5 0,0 1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0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7916,'-17'8'0,"1"-4"351,5 8 1,1-3 547,4 3 0,4 3-304,-3-3 1,3-1-204,2 6 1,0-3 353,0 9 1,0 2-474,0-2 0,0 6-426,0-6 1,0 6 102,0-6 1,0 5-75,0-4 0,0 4-156,0-5 0,0 0-468,0-5 1,0-7-1041,0 1 1202,0-8 1,-2 3 322,-4-7 1,4-2 54,-4-3 1,4-7 12,2-11 1,2 2-65,4-8 0,6 8-1,11-2 1,-2 0 134,8 6 0,-8-3 177,2 15 550,4-9 1,-8 14-364,4 0 0,-6 2 669,-5 10 0,-3-1-194,-3 6 1,-4 1 76,4-1 0,-6 0-384,-6 1 0,2 1-137,-7 4 0,5-4-208,-6 4 1,1-4-18,-6-1 1,-1-1-261,1 0 1,0-5 227,-1-1 1,7-7-1664,-1 2 437,9-4 572,-5-2 1,10-2 40,4-4 0,3-2-128,8-3 1,1 3 492,-1 8 1,-5 0 440,-1 0 458,-7 0 1,4 2-460,-8 4 0,-8 9 820,-4 8 0,-5 2-350,-6-2 1,2-1-111,-8 6 1,0-1-232,-5 2 1,5-4-123,0-8 0,8 4 48,-2-3-239,-4 3-257,8-11 220,1-1 1,18-1-198,12-8 1,7-6 192,10 0 1,6-5 210,11 5 0,4 0-23,-4 6 0,2-6 269,-2 1 0,-4-1 60,-7 6 1,-3 0-116,-3 0 0,-2 0-1280,-4 0 758,-4 0 1,6 0-542,-7 0 1,-1 0-333,0 0 1,-5-2-2080,-1-4 3092,1-3 0,5-16 0,0-2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0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8032,'17'-8'-1,"0"0"611,0-3 0,7-3 862,-1 9 1,7-7-620,-1 6 1,-2-5 93,2 5 0,-8 0-692,2 6 1,-4 0-332,-1 0 1,-1-2-299,0-3 0,0 3 335,1-4 0,-7 4-2738,1 2 485,-8 0 743,3 0 0,-16 0 1549,-9 0 0,-7 0 0,-9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0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8031,'-9'-10'593,"-7"2"1,15 10 841,-5 4-447,4-4 0,0 13-284,-4-3 1226,4 3-1227,-5-5 1,5 5 141,-4-3 1,4 3-355,-4 3 1,-2 5-649,3 0 1,-7 5 182,6-4 0,-7 6-1577,1-1 1,5 2 494,1-2 1056,4 3 0,-6-5 0,-1 8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1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7992,'-16'18'285,"5"-1"0,-3 2 257,8 4 0,1-4-94,5 5 1,0-5 610,0-2 1,0 2 548,0 4 1,0-4-783,0 5 0,2 1-392,3-2 1,-3 0-669,4-6 0,2 0-560,-2 1 0,1-1 196,-1 0 0,-2-2-640,7-3 1,-5-4 251,6-8 0,-7 0 333,7 0 1,-6 0-90,5 0 1,-7-8 279,2-4 0,-2-3 462,1-2 0,-3-8 0,6-2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1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8646,'8'-25'1469,"3"4"-1443,12-8 0,4 6-437,8-6 0,7 6 663,4-6 0,-2 8 776,2-2 1,-7 6 64,1 5-569,4-3-215,-7 13 1,5-6-236,-7 8 0,-1 0-30,1 0 1,-6 0-102,0 0 1,-8 2 143,2 4 1,-6 4-39,-5 7 0,1-4-17,-7 5 1,5-3 26,-5 14 0,0 0 224,-6 5 1,0 3-139,0 3 0,0-1 305,0 7-47,0-8-339,0 12 0,-2-12-95,-4 9 1,-2-3 106,-3 2 1,-4-4-175,3-7 0,-1-3-123,1-3 0,-3-4 121,3-7 0,3-1-767,-3 0 587,1-7 0,-7-3-420,1-7 0,0 0 149,-1 0 1,7-2-54,-1-3 0,-5-5 82,-6-7 0,-2-2-41,2-4 1,2-4-286,-8-8 1,0 0 455,-5 1 1,5-1 391,0 1 0,6-1 0,-6 1 0,8-1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7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7854,'9'12'5228,"-3"-1"-2566,-4-7-4337,-2 12 1007,0-14 668,0-2 0,8-18 0,1-9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2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70 7992,'0'-17'-495,"-8"-1"2381,6 9-764,-5-7 443,7 14-1052,0-5 1,-2 7 52,-4 0 1,4 2 107,-4 3-607,-3 5 0,7 7-152,-4 1 1,2-9-861,-2-3-254,5 4 1,-5-8 587,12 3 1,3-3-377,8-2 1,1-2 365,-1-3 0,6 1 288,0-8 1,0 6 295,-6-5 0,1 7 208,-1-2 1,-5 4 540,-1 2 162,-7 0 0,4 8 311,-8 4 0,-2 5-476,-4 6 1,-4-4-538,-7 4 0,0 2 68,-1-2 0,1 0-231,0-5 1,2-7-159,3 1 1,4-7-674,8 7-3,0-8 42,0 3 0,2-7 128,4 0 423,4 0 0,1 0 645,1 0 1,-7 2-265,7 4 1,-8-2 510,2 7-296,-5 1 1,-8 5 198,-5 1 0,-3 1-191,-2 4 1,-1-6-83,1 0 0,5 1-327,1-7 0,7-1 132,-2 1-233,-3-7 63,7 4 79,-6-8 1,16-2-22,3-4 1,5-1-198,1-5 0,0-7-72,1 7 0,-1-11-248,0 12 1,-5-8-570,-1 7 413,-7-3 389,11-3 355,-13 9 1,4 1 525,-12 8 0,3 0-90,-9 0 1,6 0 585,-5 0 1,-1 8-439,-5 3 0,2-1 281,3 1 1,-1 1-487,7 5 1,-6 2-169,6 4 0,-1-3-208,1 3 0,4-2 73,-4 2 0,4-4-613,2 4 0,0-4-42,0-1 0,6-1-439,0 0 1,7-7 454,-1-4 0,-2 1-71,1-1 0,-5 0 334,5-6 1,-5 0 19,6 0 0,-7-2-98,7-4 1,-6 2 83,5-7 0,-1-1-177,1-5 1,5 0-131,-5-1 1,5-1-709,1-4 1255,0 4 0,8-14 0,2 6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2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53 260 13451,'25'-7'978,"-6"3"-654,4-8 1,2 8 73,-2-1 0,2-3-378,-2 2 1,-2-5 79,8 5 1,-8-2-1007,2 3 1,-4 1 606,-1-8 0,-1 6-1184,0-5 1,-1 5 365,-5-5 1,-3-1-368,-8-5 1127,0-1 0,-8 1 221,-3 0 0,-3 0 430,3-1 1,-5 9-264,5 3 0,-5 4 857,-1 2 0,2 4-110,3 7 0,-3 9 146,3 14 0,-9 3-339,-2 3 0,0 4-72,6 8 0,-8 2-285,-4 4 1,4 1-60,2 5 1,0 1-582,6-8 1,-3-5 329,15-6 0,-1-9-762,6-2 1,0-9 435,0-8 1,7-3-5,5-3 1,5-5 300,6-7 0,4 0 376,8 0 0,-1 2-223,1 4 1,-6-4 98,0 4 0,-1-4 540,7-2 1,-6 2-211,0 3 0,-8-3 365,2 4 1,-4-4-307,-2-2 0,1 0-1228,-1 0 356,-7 0 1,-1 0-730,-3 0 872,-4 0 199,6 0 0,-8-15 0,0-5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2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7941,'0'-27'0,"0"-3"1937,0 7 0,4 1-920,8 11 1,-1-3-204,12 9 1,2-1-465,-2 6 0,0 0-331,-6 0 0,1 8 231,-1 3-250,0 12 0,1 12 0,-1 9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3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7994,'-7'-17'2940,"-3"7"-906,0 3-1272,3 7 1,14 0-326,5 0 1,-2 5-416,1 1 1,-7 8-321,2-3 1,1 5-304,-1 1 1,6 0-94,-7 0 0,3 1-833,-2-1 0,-2 0 1527,7 1 0,1-9 0,5-1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3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0 9100,'-8'25'212,"6"-5"-609,-4 3 0,4-4 507,2-2 1,-1 14 559,-5 4 1,-4 5-297,-7 0 1,-2 6-27,-4 12 1,-4 3-283,-8 9 1,1-1 87,-1 0 0,0 0-409,1 0 1,-1-5 180,1-1 0,-1-7-25,0 2 1,1-7 34,-1-4 1,8-5-199,4-8 0,-2-7 90,2-4 1,6-9-200,5-3 174,1-7 1,-1 4 107,1-8 0,7-2-178,-2-4 0,4-3-105,2-9 1,2 1-64,4 0 0,6-1 132,11 1 0,-2-6-17,8 0 0,-1 0 320,7 6 0,0 5 0,-1 1 0,3-1 0,3-5 0,2-1 0,4 1 0,6 2 311,0 3 1,0-1 221,6 7 0,-5 0 532,-1 6 1,-2 2-351,-4 4 1,-3-2 242,-9 7 1,-1 3-485,-4 9 0,-6-4-50,-12 4 1,-3 2-271,-8-2 1,0 6 34,0-6 0,-2 0-426,-4-6 1,-3 1 163,-9-1 1,1-7-3,0-5 0,0-3 16,-1-2 1,3-7-34,3-5 0,-1-5 40,7-6 1,0-4-84,6-8 0,0 1-633,0-1 0,8-5 376,4-1 1,11-5-884,5 6 0,-1-1 1275,2 7 0,8-1 0,7 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4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87 9549,'8'-18'901,"-4"7"-184,7-1 0,6 7-139,7-7 0,6 6 96,-1-5 0,4 7-570,1-2 1,-5 4 50,0 2 0,-8 0-404,2 0 1,-4 2 112,-1 4 1,-3 5-111,-3 13 0,-5-3 6,-7 8 1,-7 1-354,-5 11 0,-11-3 164,-6 8 1,-3-2-41,-3 2 0,0 1 628,1-13 1,1 5-113,4-11 0,-1 3 238,6-2 1,1-4-131,6-8 0,8-5 135,3-1-161,-4-7-428,8 4 220,-5-8 0,8 0-303,5 0 1,6 0-131,11 0 1,-2-8 157,8-3 0,1-5-53,11-1 0,-5 0 176,5-1 0,-7 1 225,-5 0 0,2 1 178,-8 5 1,6-3 596,-6 9 0,0-3 1677,-6 2-1782,0 4 0,1-5 179,-1 7 1,-5 0-338,-1 0 1,1 0-229,5 0 1,0 2-70,0 3 0,1-1-15,-1 8 1,0-7-84,1 7 0,-1-6-184,0 5 0,-5-5-323,-1 6 0,-7-7 261,2 7 0,-4-1-580,-2 7 0,-8-7 313,-3 1 0,-5-1-201,-1 7 1,-6-7 50,0 1 0,-6-3 22,6 3 0,-6-3 84,6-3 0,-6-4-60,6 4 0,-6-4 111,6-2 1,-6-2-141,6-4 1,2 2 324,10-7 1,-3-3-11,9-9 1,-1 4 20,6-4 1,0 2 192,0-2 1,2 3 5,3-3 0,-3 4 171,4 2 0,2 5 495,-2 1 478,-1-1 1314,-5 3 176,0 1-1325,0 8-166,0 0-705,0 8 1,6-4-188,0 7 0,0 1-223,-6 5 1,0 0-257,0 0 1,0 1-107,0-1 1,0 0-403,0 1 1,0-1 7,0 0 0,-6 1 240,0-1 0,-2-2-127,3-3 0,1 3 318,-8-3 1,8 3 290,-1 2 0,1-5-88,-2-1 410,4 1-268,-5 5 0,12 0 36,1 1 1,6-7-25,-7 1-46,1-1 1,-6 7 97,0-1 0,-2 2-77,-4 4 1,-3-4-10,-8 4 1,-8 4 88,-4 2 0,-4-2 211,-2 2 1,1-8 237,-1 2 0,1 0-224,-1-6 0,6 5 129,0-11-257,8 4 1,-2-3-352,12 0-233,-5-9 69,14 5 0,2-8 290,12 0 1,13 0 142,10 0 1,9-2-57,13-4 1,7-3 110,11-9 0,-8 7 323,8-1 1,-14 7-191,9-7 1,-19 6 508,1-5 0,-11 7-458,-1-2 1,-11 4-410,-6 2 1,-4 0-464,-2 0-330,-7 8 0,-2-4 339,-8 7 1,0-5-355,0 6 0,-8-3-716,-4 3 1,-11 3 781,-5-3 0,-3 1-120,2-1 1,-4 3 901,5-3 0,-13 3 0,-3 2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5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7929,'0'10'0,"6"-1"745,0-3 0,7-4 9,-1 4 1,3-4 459,3-2 1,-7 0-636,1 0 1,-1 0-83,6 0 0,-5 0-425,-1 0 1,-5-6 178,6 0-1096,-8 0 1,3 8 553,-7 4 1,0-2-665,0 7 1,-2 1 403,-3 5 1,-11 6 132,-7 0 0,0 0 283,6-5 0,1 5 346,5 0 258,-4 0 0,13-6 52,-4 1 1,4-1-97,2 0 0,2-5 282,4-1 44,3-7 92,9 11 256,-1-5-334,0 7-342,-7 1 0,-3-1 518,-7 0 0,-1-5-375,-5-1 1,2-1 779,-8 1-492,9 5-1011,-13-7-490,14 1-26,2 5 1,12-13 295,11 4 0,4-4-513,7-2 0,3-2-1838,3-4 0,2-1 2728,5-5 0,3-11 0,-6 4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5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7929,'0'9'0,"0"7"2202,0-5-1571,7-3 1,-5 7-361,4-3 0,-4-2 237,-2 1 0,-2 1 329,-4 5 0,4 0 59,-3 1-470,3-1 0,4 0-423,3 0 0,-1-5 77,8-1 0,-1-7-263,7 2 0,-1-4 133,0-2 0,-5 0-135,-1 0 8,1-8 0,-1-1-205,1-9 1,-8 1 198,2 0 0,-6 1 225,-6 5 0,2-8 377,-8 7 0,1-7 46,-6 7-996,-8-3 255,-2-2 276,0 7 0,2 2 0,7 8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25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53 7843,'-50'-25'0,"4"7"0,19 9 0,20 9 0,16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2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8722,'-10'0'2451,"3"0"-1540,7 0 5126,0 0-5808,7 0 1,3 2-128,7 4 1,-1-2 103,-5 7 0,4-5-362,-3 6 0,-2-7 14,1 7 1,-5-6-169,5 5 0,-7-5-28,2 6 83,-4-1 0,-2 6 92,0 1 0,-2-1 74,-4 0 0,-3 1 138,-9-1 0,1 0-102,0 0 0,-6 1 466,0-1-67,0 0-235,5 1-428,9-1-111,1 0 0,16 1 212,3-1 1,12-6 97,6 1 0,4-1 79,1 7-32,-7-1-68,6 0 1,-12-5 140,8-1 0,-10 1-127,-2 5 1,-1 0-149,-10 1 1,-1 5 21,-5 0 0,-2 6-233,-3-6 1,-13 7 140,-11-1 1,3-2-129,-3 2 1,0-8-313,-6 2 1,1-9 279,-1-3 1,3-7-905,3 2 1407,-4-4 0,6-18 0,-7-3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3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220 381 8156,'-18'-18'265,"9"1"1,1 0-25,8 0 1,2 1 36,4 5 0,3-7-6,9 1-44,7 0-79,-6-8 1,14 7 82,-5 1 0,7-6-53,5 0 0,-1 0-5,7 6 0,0-1 0,6 1 1,-6 2-52,0 3 1,-6-1-32,7 7 1,-7 0 107,6 6 0,-6 0-175,7 0 1,-9 0 78,2 0 1,-1 2-81,1 4 0,-9 4 24,3 7 1,-5 0-137,0 0 1,2 6 43,-8 1 1,6 1-129,-6-2 0,0 2-48,-6 3 1,6 5 76,0-4 0,0 4-186,-5 1 296,-9 8-21,7-5 1,-9 13-18,5-4 0,-5-2 55,-7 2 1,0-2 16,0 3 1,-7 3 11,-5-4 1,-3 4 145,-2 1 1,-6 1 12,-1 0 1,-6-6-109,1 0 0,-6-5 97,-5 5 1,3 0-27,-3 6 1,2-2-30,-3-4 0,3-2 19,-8-3 1,5-5 103,-5 4 1,2-5-93,-2-6 0,-4-4 3,4-8 1,2-7 34,-2-5 1,1-3-42,-1-2 1,-4-2 13,4-3 1,-2-7-78,2-11 0,-4-6-135,4-11 0,-4-10 92,-2-8 0,8-7-135,4 2 1,11-8 47,6 1 0,5-8-313,7 8 0,-3-3-191,9 4 0,7 0 244,9 0 0,6 7-155,7 5 1,2 11-207,9 5 1,0 7-246,-1 5 1,3-2 118,3 8 806,4 0 0,6 4 0,-4 0 0,-5 1 0,-5 5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4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174 105 8232,'0'-18'41,"0"7"1379,0-1-255,-8 8-630,6-11 1,-7 7-82,3-3 0,4 1 1195,-4 4-1130,-3 4 1,5-5-141,-8 7 0,3 4-208,-3 7 1,-3 10-190,3 20 1,-3 3 165,-2 8 0,1 5-7,5 1 0,3 0-34,8-6 0,2-8-259,4-4 1,3-5-517,9-7 0,7-3 295,3-7 1,13-9-743,5-3 1,4-12-92,2-5 0,7-20 1206,5-9 0,3-16 0,2-5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4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70 7988,'0'-17'6,"-7"7"143,5-5 1,-14 7 180,5-4 0,1 5 633,-1 7-608,-1 0 0,-5 2 95,0 3 0,5 13-173,1 10 0,7 7-52,-2 5 1,4 5-180,2 6 1,0 1-136,0 0 1,2-2-128,4-4 0,3-3-174,9-9 1,-1 1-529,0-1 0,6-7 430,0-4 0,2-11-550,-2-6 1038,4-5 0,16-8 0,1-3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5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7988,'18'-10'800,"-1"2"-428,0 8 1,1 6 89,-1 0 1,0 9-5,0 3 0,-1 1 24,-5 10 0,5-6-248,-5 6 1,-3-1-171,-2 7 1,-4 0 115,-2-1 1,0 1-119,0-1 1,-8 1-429,-4-1 1,-9 1 249,-2 0 0,-8 3-533,3-3 0,-5 1 305,-2-13 1,3 4 159,3-10 0,2 3 107,4-15 1,4 1 156,-4-6 1,3 0 53,3 0 0,2-9-63,3-9 0,-1-5-251,7-6 0,0-3 124,6 3 1,8-2-183,3 2 1,11 4 158,1 8 1,7 6-141,-1-1 1,6 8 137,5-2 1,-3 6-12,3 6 1,-3 2-18,-3 3 1,-5 5-12,0-5 1,-8 5-350,2 1 0,-4 0 469,-2 1 0,1-1 0,-1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8508,'18'0'730,"-1"8"0,6 7-106,0 8 0,0 8-9,-6-3 1,1 5 167,-1 2 0,-2 1 12,-3 5-474,3-5 1,-13 8-411,4-3 0,-6-5-486,-6 5 1,-3-3 6,-9 2 1,-7-1-1858,-3 7 2425,-5-8 0,-2 5 0,1-9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6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7874,'0'-11'-68,"0"-1"0,0 6 1406,0-5-942,-8 7 1,-1-10-136,-9 9 0,1-7 220,0 6 0,5 1-108,1 5 0,-1 0 61,-5 0 1,0 0-124,-1 0 0,7 0-30,-1 0 1,1 7-102,-6 5 0,5 11 29,0 6 0,7 5-98,-7 7 0,8 1-186,-1 4 0,3 2-270,2-8 0,7 6 113,5-5 1,5-1-521,6-5 0,4-8-49,8-4 1,-1-4-394,1-2 0,5-5 328,1-1 866,-1-7 0,2 4 0,2-8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10233,'8'-12'323,"3"1"0,5 5 48,1-5 0,8 7-10,4-2 0,3-2-520,3 2 0,-1-1-285,1 1 1,0 4-528,-1-4 1,7 3 970,-1-3 0,8 4 0,-4-6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7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7971,'-17'0'114,"7"8"0,2 1 190,8 9 1,0-1-120,0 0 0,0 3 114,0 3 0,0 4 60,0 7 1,0 8 16,0 4 0,2 4-3,4 2 1,-4 8-241,4 3 1,1-3 10,-1-2 1,8-10-65,-3-2 1,-1-6-300,1 6 1,1-9 109,5-3 0,2-7-150,4-10 1,-3-7 134,3-4 1,-4-4 88,-2-2 1,2-2 112,4-4 1,-3-11-75,3-12 0,4-6 26,1-5 1,-1 0-65,2-12 0,-6 2-174,6-14 0,-8-1 145,2-10 1,-9 10-189,-3-4 1,-7 13 467,2 4 1,2 4-107,-3 13 0,1-1 166,-6 13 68,0 0 45,0 5 1,-2 9-241,-4 3-243,4 4-456,-5 2-497,7 0 1,0 8-875,0 3 1920,0 5 0,7 9 0,3 2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7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7962,'-17'0'8171,"0"7"-6474,-1 5 1,9 3-1694,3 2 0,4 1-4,2-1 0,-15 8 0,-5 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8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8280,'12'0'1464,"-1"0"1,1 2-748,5 3 1,2-1-141,4 8 1,-3-6 92,3 5 0,2-5-257,-2 5 1,5-7-181,-5 2 1,8-4-197,-2-2 1,-2 0-123,2 0 1,-8 0-272,2 0 0,2 0-195,-2 0 1,0 0-683,-6 0 1,-5 0 202,-1 0 412,-7 0 618,4 0 0,-8 8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8071,'0'10'314,"-8"-2"0,4-8 380,-7 0 1,5 0-122,-6 0 1,7 0 509,-7 0-763,8 0 0,-9 7-61,7 5 0,-6 5-74,7 6 1,-7 4 14,6 8 1,1 7 183,5 4 1,0-2-106,0 2 0,0-5-231,0 5 0,9-8-383,9 3 0,1-12-492,10-6 1,1-6 90,11-6 1,9-3-1634,7-8 2369,9-8 0,3-17 0,10-11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9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8039,'-9'0'-1190,"1"0"1190,8 0 0,0 7 0,0 3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9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52 8039,'0'-17'73,"0"5"136,0 1 0,-2 7 614,-4-2-470,4 4 1,-13 4 85,3 4 1,3 6-24,-3 11 1,6 4-103,-5 7 1,7 8-77,-2 4 0,2 3-15,-2-3 1,5 2-84,-5-8 0,6 6-157,6-6 0,-3-1-708,9-10 0,-1 1 451,7-6 1,-1-3-403,0-10 0,6-3-62,0-8 738,1 0 0,1-8 0,1-1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8039,'17'0'-1059,"-1"2"1674,-5 3 1,5 5-115,-5 7 0,-1 2-100,1 4 0,-5 4 36,6 8 1,-9 0 196,3-1 0,-4 6-320,-2 1 1,0 5-125,0-6 0,-8 3-117,-3-3 0,-5-2-262,-1 8 0,-8-7-46,-4 1 1,-3-3 253,-3-3 0,6-7-785,1-4 1,1-9 282,-2-3 0,-2-7 92,8 2 0,0-6 144,6-6 1,5-9 294,1-8 1,7-8 182,-2 2-97,4-4-69,2-1 1,2 1 27,4 4 0,9 4-72,8 8 1,10 7-92,1 5 0,1 3 81,5 2 1,-1 0-18,1 0 1,-9 7-107,3 5 0,-3-2-171,4 1 0,-6 1-452,-1 5 0,-6-2 87,1-3 648,-4 3 0,6-5 0,2 7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0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8039,'17'2'583,"0"4"1,1 11-141,-1 12 0,0 6 407,1 5 1,-3 2-37,-3 4 1,1 4 189,-7-3 0,0 3-603,-6 1 0,0-4-154,0-1 0,-8-2-211,-4 2 1,-5 4-276,-6-4 1,2 2-1220,-8-2 1,-2 4 361,-9-4 1096,3 4 0,-13-6 0,6-1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0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344 208 7963,'-9'-25'-672,"-6"4"672,3-8 1,-1 8 568,1-2 0,-3 4-237,3 1 1,-5 1-54,-6 0 1,4 7 190,-5 4 0,5 5-107,2 1 0,-2 1-97,-4 5 0,7 12-98,-7 10 1,14 5-153,-9 2 1,11 1 183,-5 4 1,8-3-129,-1 3 0,5 3-59,5-3 1,5-5-319,7-7 1,8-1-398,4 2 0,6-4 342,5-8 1,4-7-773,8-4 0,0-4 1132,0-2 0,0-16 0,0-3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0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51 191 8000,'-18'0'234,"1"0"0,7-2 193,5-4 1,10 5-456,7-5 1,5-2-148,6 2 0,4-7 296,8 1 0,1 3-289,5-3 0,3 1-389,8-7 1,-1 1 556,1 0 0,-7-8 0,-3-2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0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7947,'-15'-11'-812,"3"-1"1286,-3 8 1105,13-11-880,-6 13-543,8-6 522,0 8-422,0 0 1,2 14 91,4 3 0,4 20-1,7 3 1,-6 16 154,1 7 1,0 10-247,5 2 0,0 6-326,0-6 0,-1 5-892,-5-5 0,5 2 616,-5-2 0,3 6 346,-3 11 0,5-3 0,-7 5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1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35 311 8068,'0'-9'406,"0"1"188,0 8 1,-2 0 85,-4 0-493,4 0 0,-7 16 23,3 7 0,4 15-14,-4 8 1,4 18 119,2 5 0,0 4-30,0-4 1,8-6-178,4 1 1,11-11 105,6-1 0,5-7-526,6-11 1,-1-9 14,7-8 1,-8-1-154,3-10 0,1-3 241,-2-8 0,-1-13 51,-10-10 0,3-5 84,-3-2 1,-4-7-35,-2-4 1,-6-2 319,-5 2 0,1-4-53,-7 4 0,0-10 24,-6-2 1,0-9-22,0-2 0,-6 0-108,0-6 0,-5 11 118,5 7 0,0 16 152,6 7 0,-2 11-103,-3 0-119,3 3-1017,-6 11 0,10 1 461,4 8 1,-2 2 452,7 4 0,1 3 0,5 9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1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14155,'-8'17'910,"6"0"-1243,-4 1 0,-5 1 333,-7 4 0,-22 11 0,-14 11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2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7984,'2'-10'-1198,"4"5"1100,-4-5 1,8 2 156,-5-3 1,-3 1 496,4 4-342,4 5 1,-8-9 211,3 4-198,5 4-93,-8-5 1,11 5 244,-7-4-14,0 4 150,-6-6 327,0 8 222,0 0-669,8 0 1,-5 0-65,9 0 0,-1 0-107,7 0 0,1 0-127,4 0 0,6-5-16,11-1 0,-1 0-179,7 6 0,6 0-338,5 0 1,1-6 310,-6 0 0,-2 1-423,-4 5 1,2 0 253,-8 0 1,1 0-155,-7 0 0,-5 0 125,0 0 1,-14 2-1226,3 3 929,-13-3 1,-1 8 617,-15-4 0,-9 3 0,-14 9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3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7984,'-17'9'-464,"7"7"328,3-14 239,7 5 1,2-7 74,3 0 0,5 0 153,7 0 0,1-5-22,-1-1 1,8-2-158,4 2 0,3 3 78,3-9 0,7 8-54,4-2 1,6 3-207,6-3 1,3 4-43,8-4 1,6 2-109,0-2 1,6 3 63,-6-9 0,0 8-174,-6-2 0,-2-1-33,-3 1 1,-7-5 55,-11 5 1,-11 0-751,-12 6 491,-4 0 526,-9-8 0,-18 6 0,-11-5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3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7984,'-2'-12'-981,"-4"1"2877,4 7-1279,-6-4 0,10 8-213,4 0 0,5 0-78,13 0 0,2 0 9,9 0 0,2 2-159,3 4 1,-2 6 76,8 11 0,6 2-135,6 4 0,0 3 107,-7-3 0,-4 9-153,-1 3 1,-8-1-7,2-5 0,-9 1-83,-2 5 1,-14-5 69,3 4 0,-13-1 32,1 1 1,-17-1-98,-7 7 0,-12-6 75,-5 6 1,-9 0-769,-14 6 0,3 0-411,-9 0 0,3-2-1555,-3-4 2671,12-4 0,4-1 0,8-1 0,2-2 0,1-1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4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0 8281,'10'17'1091,"-2"1"-647,-8-1 0,0 6 110,0 0 0,0 8 229,0-2 1,0-2-295,0 1 1,-2-1-423,-4 2 1,2 2-67,-7-8 0,-1 8-44,-5-2 1,-1-3-92,1 3 0,-8 0-370,-4 6 1,-3-6 131,-3-1 0,1-1-317,-1 2 1,-2-6 365,-3-11 0,9-3-9,-3-3 0,3-4 198,-4 4 1,7-12-21,-1-6 1,10-9 163,1-2 0,3-8-110,9 3 0,2 1 152,10-2 1,6 8 45,11-2 0,11 11 168,12 6 0,4 5 385,2 1 1,-2 1-331,-4 5 0,10 6 205,-4 11 0,2-4-116,-8 4 0,-4-2 7,-7 2 1,-1-4-565,1 5 0,-6-5-581,-1-2 1,-6 0 727,1 1 0,-4-1 0,-2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4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87 8079,'0'-17'0,"-7"7"0,3-3 532,-8 7 0,1-6-10,-6 7 1,3-7-85,-3 6 1,3 0-129,-9 6 1,-2 0-1,2 0 1,-6 0-190,6 0 0,-5 2 128,4 4 0,-4 4-145,5 7 0,0 0 130,5 1 1,1 7-192,0 3 0,-1 5 43,1 2 0,7 7 18,5 4 0,3 2-87,2-2 0,2 2-175,3-7 1,7 5-259,11-6 1,4-1 234,8-11 0,-1 3-399,1-8 0,-1-6 215,1-5 1,-1-8-486,1 2 0,-2-4-37,-4-2 887,3 0 0,-5-8 0,8-2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5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8011,'-18'0'2469,"9"0"-2257,1 0-224,8 0 394,0 0 0,14-6-153,3 0 0,12-2-181,-1 3 1,13 3-345,5-4 1,6-2-1231,5 3 1526,5-9 0,-1 5 0,-1-9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5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52 225 8046,'0'-17'-526,"0"5"451,0 1 1090,0 7-597,0-4 1,-2 6 494,-4-4-41,4 4 409,-5-5-380,7 7-806,-8 0 1,6 7-98,-4 5 0,4 13-48,2 10 0,-2 5 242,-3 6 0,3 12 13,-4-1 0,4 1 20,2 0 0,2-5-58,4-1 0,-2-2-41,7-4 1,1-3 43,5-9 0,0-1-94,1-4 0,7-4-4,3-8 1,-1-2-101,2-3 1,-2-4 60,2-8 1,3 0-161,-3 0 1,2-8 175,-2-4 1,3-9-19,-3-2 1,-2-8 162,2 3 0,-6-5-75,6-2 1,-6-7-149,6-4 1,-6-6 28,6-6 0,-8-3-150,2-8 0,-6 2 120,-5 3 0,1 1-159,-7 11 1,0 4-139,-6 13 266,0 1 0,0 7-260,0 4 150,0 11-551,0-3-562,0 13-769,0-6 1356,0 16 1,0 1-134,0 9 1,0-7-280,0 1 1109,0-1 0,7 14 0,3 2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9510,'0'-11'529,"0"-1"0,2 7-58,3-7 0,7 8-171,11-2 1,4-1-327,8 1 1,7 0 130,4 6 1,6-6-204,5 1 0,5-1 47,7 6 0,0 0 14,0 0 0,-1 0-24,-5 0 0,4 0-104,-3 0 0,-7 0-358,-5 0 1,0 0 220,-6 0 0,-5 0-337,-7 0 0,-1 0 227,-10 0 0,0 0-246,-6 0 216,-7 0 287,-2 0 0,-10 0-19,-4 0 1,-4-6 156,-7 0 0,-2 1 17,-4 5 0,-4 0 0,-8 0 0,1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7:46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8039,'8'-10'239,"-4"3"437,7 7 1,-5 0-179,6 0 1,-1 0 56,7 0 0,1 5-61,4 1 0,4 8-201,7-3 0,9 5-117,3 1 0,4 0 68,2 0 1,3 1 2,-3-1 0,4 0 1,-10 1 1,-6-3-1,-5-4 1,-2 11-74,-10-5 0,-2 4-97,-10-4 0,-5 3-153,-12 3 1,-19 0 58,-15 11 0,-25-1 125,-16 13 0,32-22 1,-2 0-1164,-5 5 0,-3 0 1054,-8 1 0,-1 1 0,-1 4 0,-2-1 0,-7 1 0,0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1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294 104 8368,'10'-10'3148,"-3"-5"-1735,-7 13 398,0-13-715,0 13-349,0-6-357,0 0-35,0 6 75,0-5-314,-7-1 0,3 6 29,-8-4-113,1-3 0,-7 7-148,1-4 1,6 4 48,-1 2 0,1 0-26,-7 0 0,1 0 58,0 0 1,5 0-115,1 0 148,-1 0 1,-5 2-6,0 4 1,5-4-131,0 3 144,9 5 1,-7 0 84,4 7 0,4 0-89,-3 1 0,3-1 241,2 0 1,0 8 115,0 4 0,0 4 133,0 1 1,0 8-135,0 5 0,5 4 13,1 7 1,8 11-448,-3 12 0,-1-4 144,1-2 1,-5-6 56,6-6 0,-7 3 50,7-9 1,-8 1-550,1-6 0,-1-8-30,2-4 1,-4-1-210,4 1 0,-4-9-13,-2 4 0,-6-10-1365,0 3 651,-7-7 1,3 3 617,-7-13 1,5-3-576,1-8 0,-1-2 1295,-5-4 0,-8-11 0,-2-10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1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9358,'17'0'968,"-6"0"-171,1 0 1,5 0-300,6 0 0,8 0 375,-2 0 0,3 0-357,3 0 1,0 0-221,-1 0 1,1 0-488,-1 0 0,1 0-405,0 0 1,1 0-1058,4 0 0,-9 0 261,4 0 1392,-5 0 0,5 0 0,0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1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8149,'-8'-17'321,"-2"7"0,-1-3 507,-1 7 0,1 0 146,-7 6 1,7 0-369,-1 0 0,3 2-67,-3 4 1,-1 11-160,7 12 0,0 4-297,6 2 0,0 5-152,0 0 1,0 1-246,0-7 1,6 1-171,0-1 0,7-7-668,-1-4 0,3-3-404,2-3 1,1-6 77,-1 1 1478,0-8 0,1-4 0,-1-10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2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8149,'18'-9'142,"-1"3"0,0 4 319,0 2 1,-1 8-39,-5 3 0,5 5 132,-5 1 1,3 0 400,-3 0 0,3 7-381,-9-1 0,1 2-211,-6-2 0,0-4-108,0 4 1,0 2-392,0-2 1,-7 6-119,-5-6 1,-3 6-251,-3-6 1,-5 6 183,0-6 0,-6 0-492,6-6 1,-2-6 332,2 1 0,4-8 68,-4 2 1,4-4 136,1-2 1,7-8-298,-1-4 359,9-3 1,-5-2 81,8-1 0,8 1 170,3 0 0,6 5-23,6 1 0,-1 7 193,6-2 1,-5 4 38,6 2 0,-6 0-140,6 0 1,-8 0 313,2 0 1,-3 6-144,-3 0 1,0 5-504,0-5 0,-5 6 222,0-7 0,-1 16 0,6-1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2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8166,'18'0'0,"-7"8"1158,1 3 1,-6 5 94,5 1 1,-5 6 415,5 0 0,-7 8-775,2-2 1,-4 2 115,-2-3 0,0 5-390,0-4 0,0-2-242,0 2 0,0-6-1929,0 5 0,-8 1 532,-3 6 1019,-5-1 0,-9 9 0,-2 1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8182,'16'-2'200,"-5"-4"161,5 4 0,-15-8 434,5 5 414,4 3 769,-8-6-782,5 8 932,-7 0-679,0 0-800,-7 8 1,3 1-172,-8 9 0,1 5-13,-6 0 1,-6 0-295,-1-6 1,1 6-244,6 0 0,-2 0-417,-4-5 0,6-1 415,-1 0 1,3-5-1473,9-1 668,-7-7-309,11 4-249,-6-1 794,16-5 0,1 6 487,9-8 0,-1-6-56,0 1 1,1-1 584,-1 6-418,0 0 0,0 2 247,1 3 0,-7 7-139,1 11 1,-8 4 927,1 8 0,-3 1-129,-2 4 0,-2 5 153,-3 6 0,1-4-422,-8-1 0,1-2-240,-7 2 1,7-4-258,-1-7 0,3-8 150,-3-4 1,3-4-193,3-2 256,4 1-1270,-6-1-501,8-7-1081,0-3 1715,0-7 0,2-2-247,4-3 1,-2-7-166,7-11 1,-1-4 561,1-8 1,5 7-55,-5-1 1,5 2 105,1-2 0,-5-2-565,-1 8 1189,1 0 0,5-2 0,0-2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8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8106,'18'-25'0,"1"4"287,4-8 1,-2 2 56,8-2 0,0-3 159,5 3 1,3-2 88,3 2 1,-3-1-193,3 7 1,-5 0-33,-6 5 1,1 3-59,-7 3 1,6-1 390,-6 7-464,0 0 1,-7 14 24,-5 4 1,-3 5 29,-8 6 1,0 4-1,0 7 0,-8 7 18,-3-1 1,-10 10-30,-3 2 0,-6 2-12,1 9 0,-4-7-2,-1 2 0,5-10-37,0-2 1,2-8-293,-2 3 1,-1-7-374,6-5 1,1-4-675,6-8-131,0-7 0,0 3 231,-1-7 0,9-8-583,3-9 0,-2-5 553,2-1 0,1-8 1039,5-4 0,-8-4 0,-2-1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8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8106,'17'0'0,"2"1"721,4 5 0,-1 6-4,6 11 1,1 4 92,6 7 1,-1 7-69,1-1 1,0 6 227,-1-6 1,1 1-547,-1-7 1,7 1-176,-1 0 0,0-3-1107,-5-3 0,-2-6 599,-5-11 0,5 1-2597,-4-7 2856,4 0 0,-7-6 0,-1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208 243 8103,'-7'-17'2480,"7"5"-1678,0 1 1,9 7-184,14-2 1,4 4 177,8 2 0,1 0-315,5 0 0,3 0-99,8 0 1,-6-2-147,0-4 0,0 4-720,6-3 0,-6-3-182,0 2 0,-13 0-604,1 6 0,-11-5 627,0-1 0,-9 0-318,-3 6 0,-9 0 24,-2 0 0,-4 0 389,-13 0 0,2 0 309,-14 0 1,2-2 237,-2-3 0,-3-5 137,3-7 0,4-1-158,2 1 0,4 0 267,1-1 361,9 1 1116,-7 8-736,14 1 1,-5 12-378,7 7 0,0 8 310,0 16 1,0 2-380,0 3 0,-8 4 310,-4 8 0,-9 0-249,-2 0 1,-6 5-80,6 1 0,-13 7-418,1-1 0,-3 3-265,3 2 1,1-5-963,-1-1 0,-1-7 750,-5 1 0,10-5-1338,-3-6 0,11-5 703,0-13 1,9-4-1445,3-13 2451,-1-3 0,-5-24 0,0-3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9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26 8103,'10'-17'762,"4"9"199,-9 8 1,1 2-354,-6 9 1,2 3 132,4 9 0,-4-2 548,3 8 0,-3-6-603,-2 6 1,-2 2-30,-3 9 1,1-4-217,-8 5 1,7 1-570,-7-2 1,8-1-351,-2-10 1,-1 1-586,1-7 1,0 0-991,6-5-1941,0-9 3994,0-1 0,8-16 0,1-1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9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8060,'25'0'1076,"4"0"0,6 0-476,5 0 1,4 0-221,8 0 1,-2-2-127,-4-4 1,2-3-269,-7-9 0,-3 1-23,-9 0 1,0 0-71,-12-1 1,2 1-157,-13 0-628,7-1 307,-11 1 1,-2 2 272,-11 3 0,-6 5 30,-6 7 0,1 0 68,-6 0 1,1 1 587,-2 5 0,-2 10 167,8 7 1,0 13 478,6-1 0,5 3-495,1-3 1295,7-1-1161,-4 1 1,8 3 38,0-3 1,0 3-238,0-9 1,6-2-292,0 2 1,7-8 60,-1 2 1,9-9-723,2-3 1,8-1-334,-3 1 0,-1-3-793,2-8 0,0-2 399,5-4 1,-1 2 1216,-4-7 0,4-1 0,-6-5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19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7949,'2'-15'0,"4"3"0,-2-1-36,7 7 0,-5-1 27,6 1 1,-7 4 338,7-4 1,-6 4 227,5 2 1,-5 0 1080,5 0-1087,-7 8 0,4 1 54,-8 9 1,0 1 71,0 4 1,-6 2 418,0 4 1,-5-2-478,5-4 1,-5-4-892,5 4 1,0-4 180,6-1-2221,-8-1 19,7 0-1445,-7-7 3737,8-3 0,8-14 0,1-3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0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52 277 7949,'0'-17'-539,"0"0"621,0 0 0,6-1 108,-1 1 1,11 0 16,1-1 0,0 1-7,6 0 0,4 0 112,2-1 1,4 1-93,1 0 1,1 5-98,0 1 0,1 1 88,4-2 1,-3 5 12,3 7 0,-3 0-42,-3 0 0,3 0-18,3 0 1,-3 2-159,3 3 1,-3 5 101,-3 7 0,-5 6-208,0 0 1,-8 10 75,2 2 1,0 1 2,-6 10 0,5-5 52,-11 5 1,-3-6 32,-2 6 0,-5 0 30,-1 6 0,-7-6 30,-5 0 1,-9-5-89,-2 5 1,-8-8 41,2 3 0,-5-5 62,-6-1 1,1-1-50,-7 1 1,2-2 278,-2-5 1,-2-3 35,7-7 1,-5-7 76,6 1 0,-2-8-105,1 1 0,5-12 101,-5-11 1,5-8-420,1-15 0,1-3 38,-1-8 0,6-13-272,0-4 0,14-2 192,-2 7 1,5 1-421,1 11 1,3 4-417,8 13 0,6 3-1931,0 3 2749,15 4 0,-10 0 0,14-2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8135,'7'-15'1661,"5"3"-242,-5 5-465,9 7-144,-7 0 0,3 2-136,-1 3 1,-7 5 51,2 7 0,2-5-517,-3-1 0,1 7-114,-6 5 1,0 0-169,0-6 0,0 6 140,0 0 1,0 2-3,0-2 1,0-4 26,0 4 1,0-9-22,0-3-145,0 1 233,0-2-156,8 5 0,-4-13 14,7 4 0,-5-12-882,6-6 1,1-3 457,10-2 1,-2-8-576,8-4 0,-6-4 399,6-1 1,-8-1 582,2 0 0,4-7 0,0-2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2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8131,'0'18'0,"0"-1"441,0 0 1,7-1 1784,5-5-1475,3 4 1,8-7 176,0 4 1,8-5-370,-2-7 0,-2 0 35,2 0 0,5-7-450,6-5 1,1-3 65,-7-3 1,-1 1-787,-4 0 0,2 0 442,-8-1 0,0 1-2147,-6 0 1353,-7-1 1,-3 1-134,-7 0 1,-2 5 618,-3 1 0,-11 5 242,-7-6 0,-8 3 164,3-3 0,-3-1-112,2 7 1,-2-5 778,8 5 1,0-6-331,6 7 0,2-3 1190,3 2-463,-3 4-140,13-6-825,-6 8 96,8 0-153,0 0 1,8 8 72,3 4 0,10 13 52,2 9 1,10 9 95,2 8 0,-1 9 275,7 3 0,-9 8-585,3 10 1,-4 2 224,-11-34 1,0 0-1,15 39-235,-7-1 1,3-16 114,-8-14 1,2-11-908,-2-5 1,-9-5 449,3-1 1,-5-8-1634,-1-4 331,4-12 794,-13-3 1,6-17 940,-8-9 2,0 1 0,0-23 0,0 3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2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8008,'0'-17'1645,"0"-1"0,2 9-557,4 3 0,3 4-473,9 2 0,-7 0 200,1 0 0,-1 8-802,7 3 0,-1 5-733,0 1 1,1 2 719,-1 4 0,0 4 0,0 8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3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8168,'18'0'773,"-1"0"-404,0 0 0,1 0 458,-1 0 1,0 8 538,0 4 1,1 3-654,-1 2 1,-5 1 1266,-1-1-1295,-7 0 1,4 0-370,-8 1 1,0-1-366,0 0 1,0 1-937,0-1 0,-2 0 387,-4 1-687,4-9 371,-6 6 1,8-15-505,0 0 1,10-15 767,7-14 1,4-11 72,14-6 1,-4 2 455,9-2 0,4 1 29,2-1 1,2 6 337,-2 11 0,-3 6-229,-9 11 0,-1-1 164,-4 7 0,2 0 196,-8 6 1,-6 2 158,-6 4 0,-7 4-223,2 7 0,-6 2 113,-6 4 0,-11 4-664,-12 8 1,-5 5 163,-7 1 1,-3 7-93,-8-2 0,0 2 40,0-2 1,2-4 316,4-7 0,6-3 101,11-3 0,10-6 252,7-11 0,9-3-378,-3-3 1,6-4-221,6 4 1,5-12-84,12-5 1,4-7 129,8-5 0,-1-4-259,1-7 0,1 3 143,5-4 0,-11 5-824,5-11 0,-14 3 160,-4-3 0,-1 3 11,-10-8 1,-1 0 440,-5-6 0,-5 2 273,-1 4 0,-8 4 481,3 7 1,-5 2-350,-1 5 0,0 4 234,0 13 0,-1-3-151,1 9 0,0-3 1475,-1 2-256,9 4 105,-7-5-1096,15 7 0,-7 7-312,8 5 1,0 11-27,0 6 0,0 13 145,0 10 0,8 15 123,3 14 0,-1 11-480,1 6 0,-8-44 0,0 2 324,3 1 0,-1 1 0,-2 0 1,-2 1-98,2-1 0,0-1 0,2 3 0,0 0-526,0-3 0,1 1 0,-1-3 1,0-1-346,1-1 0,-1-2 1,5 41 812,1-17 0,9 2 0,-9-19 0,1-10 0,3-8 0,4-5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4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8012,'0'-17'-1139,"0"7"783,0-5 0,0 11 529,0-7 1,0 5 639,0-6 1011,0 8-494,7-3-741,-5 7 1,4 7-286,-12 5 1,-1 9-237,-5 2 1,-1 6-483,7-6 0,-6 6 335,7-6 0,-1 0-806,6-6 1,7-7 461,5-4 0,11-4-600,6-2 0,5-8 616,7-4 0,-3-3 407,8-2 0,-5 1 0,5 5 0,-10-3 0,-1 9 0,-2-1 0,-10 6 0,0 0 0,-8 7 64,-3 5 1,-7 3 29,-10 3 0,-5-1 382,-7 0 0,-3 2-114,-3 4 0,-3-1-57,-9 6 0,-5-4-116,-1 4 0,1-7-40,5 3 1,8-5 258,4-2 39,4 0-1269,10 1 1,16-9 440,16-3 0,10-4-262,7-2 1,6-8 393,12-3 0,-2-3 249,7 3 0,-9 3 0,-2 8 0,-2 0 0,-10 0 0,-5 8 94,-6 3 1,-14 5-152,2 1 1,-11 2 580,0 4 1,-6-2-167,-6 8 0,-9-8-294,-8 2 1,-8 2 15,2-2 1,-4-1-147,-1-11 0,-7 2-6,1-7 1,0 0-383,5-6 0,8 0 81,4 0 1,4-10 372,2-7 0,1-10 0,5-13 0,-5-12 0,7-10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4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7984,'0'17'9,"0"0"1,-6 1 74,0-1 1,0 2 524,6 4 0,0 4 416,0 8 1,-5-1-60,-1 1 0,-6-2-408,7-5 0,-1 3-1505,6-8 1,0 0 312,0-5-227,0-1 1,7-2 87,5-3 1,3-7 772,3-10 0,7-13 0,2-8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4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7984,'17'-17'0,"1"2"-155,-1 3 1,0 4-129,0 8 0,1 0 648,-1 0 1,0 2 636,1 4 1,-1 2 107,0 3 1,-1 5-519,-5-5 0,3 4-204,-9 3 0,1-1-149,-6 0 0,0 1-884,0-1 0,0 0 275,0 1 370,-8 7 0,-1-6 0,-9 6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5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7993,'8'-17'-80,"-6"-1"80,13 9 584,-5 1 0,7 8 828,0 0 1,6 0 199,0 0 0,-5 0-794,-7 0 1,1 2 1021,5 4-1684,0-4 0,-1 7-1098,-5-3 661,5-4 1,-9 13-271,5-3 0,-5-1-1630,-7 7 1,0-1 1011,0 18 0,-15-3 1169,-8 14 0,-8 8 0,-3 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5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87 710 7905,'-27'26'-262,"4"-1"519,11-7 0,-1-1 1126,7 0-781,0-7 0,8-2-189,4-8 0,3-2 34,9-4 0,5-4-83,0-7 1,7-2-654,-1-4 0,-2 2-2,2-8 1,-8 8-231,2-2 1,-5 1 387,-7-1 0,3 10-386,-9-4 301,1 3 0,-8 5-14,-4 3 1,2 6 815,-7 6 0,-1 11-21,-5 12 1,2 3 301,3 3 1,-1 0-389,7-1 0,-5 1 51,5-1 1,0 1-233,6-1 1,0-7-104,0-4 0,0-3-503,0-3 0,8-7 261,3-5 0,5-3-668,1-2 1,0-9 381,0-9 0,6-7-731,1-9 0,4-3 302,-5-3 1,8-4 210,-2-8 0,2-2 173,-2-4 1,1 3-3,-7-9 1,2 1 349,-2-6 1,-3 5-125,3 1 0,2 15 153,-2 2 1,0 7-96,-6 5 1,0 9 456,1 7 0,-1 3-47,0 9 0,-5 0 521,-1 6-309,-7 0 1,10 2 419,-9 4 0,1-2 28,-6 8 1,0-1-416,0 6 1,0 1 478,0-1 0,0 0-468,0 1 1,-2 5 26,-4 0 0,3 7-213,-9-1 0,8-4-317,-2-2 1,-1 2-275,1-2-296,0 0 1,6-5-1970,0-1 1844,0-7 0,2-3-412,4-7 0,4-9 434,7-9 0,6-14 127,0-14 1,8 1 62,-3-1 0,-1 8 83,2-3 0,-8 13 314,2 5 0,-3 5 228,-3 7 0,0 3 544,1 8 1,-9 2-423,-3 4 0,-4 5 1115,-2 12 0,0-2-613,0 8 1,-8 0-111,-3 6 1,-7-1-200,-5 1 0,4 5-53,-4 1 1,2-7-534,-2-5 1,4-2 114,-5 2 1,5 1-731,2-6 1,5-1 315,1-6-760,-1 0 253,-5 0-1381,8-7 734,1-2 392,8-1 369,0-5 461,0 6 1,6-6 438,-1 4 1,7-2-186,-6 7 1,-1-5 155,-5 5 0,0 1 238,0 5 0,-2 1 375,-3-1 1,-5 0-409,-7 0 1,0 1 44,-1-1 1,1 0 114,0 1-478,-1-1 316,1 0-177,7 0 0,3 1 281,7-1 0,9-5-174,9-1 0,7-1 822,9 1 0,3 3-146,3-9 0,-1 7 1,7-6 0,-10-1-360,-1-5 0,-3 0 122,-9 0 1,6 0-666,-6 0 0,0 0 40,-5 0 0,-5 0-615,4 0 0,-3-1 404,9-5 0,-2 2-2671,2-8 1,-2 1 2819,8-6 0,0-8 0,5-2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6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7836,'0'17'3381,"0"0"1,0 1-2457,0-1 1,0-6-725,0 1 0,-10 0-1168,-7 5 1,-26 2 966,-20 4 0,-20 12 0,35-13 0,0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6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8089,'-9'0'1017,"1"0"1,6 0-533,-4 0 476,4 0-241,-5 0 1,8-2 233,5-4 0,4 4-357,7-4 0,0 4-157,1 2 0,-1 0-159,0 0 1,1 2-225,-1 4 0,-7 4-19,-5 7 1,-3 0 124,-2 0 0,0 8-50,0 4 1,0-2 71,0 2 0,0 0-370,0 5 0,-7 7 103,-5-1 0,2 2-523,-1-1 0,-1-5 298,-5 5 1,5-3-334,1 2 1,1-9-280,-1 4 0,-5-10-551,5 4 0,3-8 54,2 2 1,3-12 1415,-3-5 0,-4-4 0,-7-2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6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10218,'0'17'1286,"0"0"-821,0 1 0,0 1-52,0 4 1,0-4-9,0 4 1,0 2 73,0-2 0,0 0 319,0-5 1,2-1-518,4 0 77,-5 0-2298,15 1 1641,-7-1 1,9-7-587,-1-5 1,0-5-220,1-5 1,-1-5-1633,0-7 2736,8-8 0,-6-2 0,6-8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7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70 328 8086,'17'0'0,"6"0"1068,0 0 1,8-6-476,-2 0 0,3-5 18,3 5 0,-1-6-163,1 7 0,0-7-30,-1 6 0,-5-5-217,0 5 1,-8-8-234,2 3 0,2 1-280,-2-1 0,-6 5-1498,-5-5 1287,-8-1 1,3-5-381,-7-1 0,0 7 210,0-1 0,-2 3 230,-3-3 0,-5-1 207,-7 7 1,0-6 59,-1 7 284,-7-9 1,6 10 305,-4-7 685,4 7 674,1-4-1290,1 1 0,6 5 17,-1-4 1,8 6-25,-1 6 0,-3 3-299,2 9 0,0 14-14,6 9 1,0 9 37,0 7 0,2 14-10,4 16 0,-2 1-374,7 10 1,-7-2-265,2 2 0,-4-4 293,-2-7 1,-2-8-274,-4-4 0,-3-12 213,-9-5 0,-1-6-311,-4-6 1,4-4 276,-4-8 0,2-7 277,-2-4 1,1-5-31,-6-7 0,6-3 269,-1-8 0,4-4 479,2-7 1,0-9 303,-1-14 0,1-3-97,0-3 0,7-4-369,4-8 1,4 0 146,2 0 1,8 8-387,4 4 1,5-3-362,6 3 1,6 0-303,11 5 0,-1 0-561,7 1 0,2 5-568,9 0 1,1 0 1465,11-5 0,-11-1 0,9 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7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8105,'0'-17'-161,"0"7"242,0-5 1,-2 13 298,-4-4 0,2 4-145,-7 2 1,-1 0 1384,-5 0-967,0 0 0,-6 14-16,0 3 1,3 14-192,3 4 0,9 5-137,-9 6 0,6 4 59,-1-4 0,4 4-128,8 2 0,0-8-667,0-4 1,0 1 317,0-7 1,8 3-966,4-14 1,-3 0 116,3-6 0,-1 1-261,6-1 1,1-7 534,-1-5 1,2-3-303,4-2 985,-3-15 0,12-4 0,-5-16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7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8059,'0'11'285,"0"1"-12,0-8 0,2 5 444,4-3 1,-2-4-77,7 4 1,1-4 130,5-2 1,1 0-152,-1 0 1,2 0-177,4 0 1,-4 0-534,4 0 0,2 0 115,-2 0 0,1 0-1146,-7 0 750,0 0 0,0 0-780,1 0-182,-9 0-992,7 7 1699,-14-5 1,3 12 209,-10-9 0,1 9 146,-8-3 0,-1 3 268,-10-3 0,4 12 0,-6-3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8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8048,'0'18'127,"-6"-1"124,0 0 0,0 6 135,6 0 0,0 2 198,0-2 0,-2-3-242,-3 3 0,3-4-71,-4-2 0,4 1-200,2-1 98,0 8 1,0-6-171,0 4 1,-6-4-349,1-1 0,-7-1-634,6 0 0,-7-5 473,1-1 1,3-7-202,-3 2 1,1 2 211,-7-3 1,1 1 342,0-6 0,5 6 167,1 0 0,1 1-67,-1-1 139,-5 4 1,8 7 257,-3 0 580,3 1-374,8-1-228,0 0 1,2-5-82,4-1 0,-2-7 94,7 2 0,1-4 205,5-2 352,0 0-490,8-8 1,-3 6 101,6-4 1,1 2-93,6-1 0,-6 3-502,-1-4 0,1 4 133,6 2 0,-1 0-1200,1 0 1,0 0 294,-1 0 865,1 0 0,-1 0 0,1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8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8064,'9'9'3665,"-1"9"-1999,-8-1-1207,8 8-214,1 2 0,1 5 1,-4-3 824,-4 4 0,3 2-489,1-1 0,-2 1-240,-10-1 1,0 1 121,-11-1 1,2 3 330,-14 3 0,6-1-1851,-6 7 0,-7 0 1057,-10 6 0,-12 7 0,-4 3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29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8211,'8'-10'343,"1"-5"0,3 7-138,-1-4 1,1-1 820,5 7 0,0-2 1605,1 3-1948,-1 3 1,0-6-62,1 8 0,-7 6-208,1 0 1,-7 5 204,7-5 1,-8 7-98,2-1 1,-5 3-63,-1 3 1,0-1-392,0 0 0,0 0-294,0 1 1,0-1 97,0 0 0,-1 3-99,-5 3 1,2-4-1909,-8 4 0,9-4-91,-3-2 2225,-4 1 0,1 7 0,-9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0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8211,'-25'0'499,"5"0"1,-5 6-30,8 0 1,6 0 309,-1-6 335,8 0-185,-4-8-614,8 6 0,14-8-226,3 5 0,14 1 100,4-8 0,7 7-50,10-7 0,0 2 75,-1-1 0,9-5-113,3 5 0,5 1-15,1-1 0,-6 5 13,1-5 1,-9 7-414,3-2 1,-6-2 204,-6 2 0,-6 1-638,-11 5 1,-4 0-625,-8 0-453,1 0 1233,-9 0 1,-1 2-446,-8 3 1035,-15 5 0,-12 15 0,-17 2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0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8203,'0'9'1598,"0"-1"1,0-6-865,0 4 0,0-2 207,0 7 0,-2 1-436,-4 5 1,4 6-267,-3 0 1,1 2-347,-2-2 0,4-4 147,-4 4 1,-1-3-937,1-3 811,0 0 0,6-5-1541,0-1 501,0-7 632,8 4 1,0-16 13,3-3 1,4-7-22,-3-5 0,5 2 211,6-8 1,-3 8 27,3-2 1,-2-2 223,2 2 0,-4 6-170,4 5 1,-4 8 579,-1-1 0,-1 3-235,0 2 0,0 0 241,1 0 1,-9 7 147,-3 5 1,2 3 387,-2 3 1,-1-1-314,-5 0 1,0 0 3,0 1 0,-7 1-471,-5 4 0,-3-4 89,-3 4 1,-1-3-302,-4-3 1,2 0 52,-8 0 1,6 1 44,-6-1 1,6-2-125,-6-3 0,3 1-124,-3-7 1,4 6-297,7-7 1,1 3 234,0-2 0,5-4-1133,1 4 469,7 3 446,-4 1 1,14 1-413,0 1 546,7-8 1,-5 5 105,4-3 300,3-4 0,-13 8 30,4-5 288,-5-3 1,-2 12 148,-5-9 1,2 7-277,-8-6 1,-1 7 49,-10-1 0,4-3-50,-4 3 1,5-6 8,7 5-104,-5-7-340,15 11-210,-7-13 261,8 14 0,9-14 697,9 3 1,1 3-241,10-2 1,-6 0-2,6-6 0,-1 0-81,7 0 1,-6 5 398,0 1 1,-6 0-113,6-6 1,-3 0 27,3 0 0,-4 0-697,-7 0 0,-1-2 156,0-4 1,-5 4-957,-1-4 689,-7 5-2753,4-7 612,-8 6 170,0-13 2248,0 5 0,0-7 0,0-1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1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8248,'8'-18'596,"-2"7"59,11-1 0,-1 6 752,12-5 1,7 1-647,5-1 0,3-3-55,-3 9 0,4-7-252,8 6 1,-2-5-90,-4 5 0,2 0-556,-8 6 0,-5 0-1311,-6 0 240,-8 0-1404,4 0 586,-15 0 728,-3 0 861,-22-8 0,1 7 178,-14-5 1,6-4 389,-1-1 0,2-5 167,-2-1 0,10 5 203,-5 1 0,5 1 32,-4-1 0,5 3 1853,1 8-1489,7 0 0,-6 2-305,4 4 0,3 3 211,-9 9 0,6 1-267,-5 4 0,5-2 16,-5 8 1,5-6-393,-6 6 1,6-6-351,-5 6 1,1-6-394,-1 6 0,-5-6-868,5 5 1,-4 1-859,-3 6 2363,1-1 0,-8 1 0,-2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2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52 416 8198,'-7'17'695,"3"-6"-489,-8 1 1,9-1 539,-3 7 1,4-1-244,2 0 0,-2 1 650,-4-1 1,4 0-501,-3 1 1,3 5 343,2 0 1,2 0-529,3-6 0,-1 0-257,8 1 0,-7-1-389,7 0 0,-1 0-518,7 1 0,-1-3-937,0-3 0,-5 1 828,-1-7 1,-5 0-668,6-6 0,-7 0 592,7 0 1,-6-10 314,5-7 1,-7-4 317,2-14 1,2-3 245,-3-14 0,7 6 0,-6-1 0,1 9 0,-1-2 0,-2 9 80,7 2 1,-5 10-155,6 2 0,-6-1 902,5 7 1,2-3-122,11 3 0,-3-5 93,8 5 0,-1-3-335,7 3 1,1-4 3,5 3 0,-3-3-93,8-3 1,-1 3-91,1 3 0,2-3-72,-8 4 0,6 1 26,-6-2 1,7 7-221,-7-7 0,6 8 113,-6-1 1,1 3-81,-7 2 1,-5 0-94,0 0 1,-8 0-159,2 0 1,-4 0-4,-1 0 1,-7 7 66,1 5 0,-8-3 394,1 3 1,-3-1-179,-2 7 1,-2 7 496,-3 4 0,-5 3-121,-7 3 0,-1 7 39,1 4 1,-6 4-8,0 2 0,0-2 54,6-4 1,-6-2-736,0-3 0,-1-7 202,7 1 0,2-1-968,3-5 1,-3-4 539,3-2 0,3-5-802,-3-7 0,6 3 345,-5-9 1,5 1 198,-5-6 0,1-2 63,-1-4 1,-5 3-114,5-9 1,-5-7 211,-1-10 0,-2 2 127,-4-2 0,3-1 113,-3-11 0,-2 5 273,2-5 0,-5 5-136,4 1 0,1 8 256,6 4 0,0 4 35,0 2 0,5 5 194,1 1 1,5 7 1072,-6-2-128,8 4 0,-5 2 132,3 0 548,4 0-845,-6 0-60,8 0-3976,0 0 1611,8 0 206,-6 0 0,13-2 436,-3-3 1,-2 3 286,1-4 1,1-2 280,5 2 1,-6 1 222,1 5 1,-6 0 327,5 0 125,-7 0 0,4 7 2143,-8 5-1987,-8 3 1,0 2 140,-3 1 0,-5-7-373,5 1 0,3-6-148,2 5-516,5-7 0,1 6-517,0-5 0,1-3 114,5 4 0,6-4-673,11-2 1,-2 0-77,8 0 1,-8 0 582,2 0 1,-4 0 256,-2 0 0,-7 8 172,-4 3 0,-6 6 266,-6 7-18,-4-5 267,-14 13 1,-3-10 225,-8 6 0,0-7 28,1 3 1,-1-5 766,1-2 1,7 0 1715,4 1-2173,4-9 0,9 1-283,4-4-269,4-4-59,2 5 0,8-13-584,3 1 0,12-15-54,6 3 1,4-4-307,2 4 1,-3-1 289,-3 1 0,-2 0-442,-4 0 0,-6-1-259,1 1 300,-1 7 769,-8-5-244,1 13 667,-2-6 0,-16 8 33,-3 0 1,1 0 240,-2 0 0,1 2-192,-6 4 0,5-4 205,1 4 0,5-4 304,-6-2-22,8 0-387,-11 7 0,13 3-187,-4 7 0,-1 1 82,1-1 1,0 6-195,6 0 0,-2 6-164,-4-6 1,5 6-191,-5-6 1,4 6-510,2-6 0,0 0-918,0-6 1187,0 0 0,9-7-543,9-4 1,1-6 331,10-6 0,0-13 87,5-16 0,7-1 119,-1-11 0,6-4 34,-6-7 1,8-5 168,-1 5 1,-3 2 168,2 10 0,0-2-104,6 8-686,0-1 611,0 7 1,-6 7 669,0 4 0,-8 4-268,3 1 1,-5 3 826,-1 3 0,-7-1-190,1 7 1,-6-5 149,6 5 0,-8-2-468,2 2 1,2 4 180,-2-3 1,0-3-826,-5 2 0,-1-5 191,0 5 1,-5-6-1109,-1 7 682,-7-9-486,4 5 1,-8-9 217,0 1 1,-2 0-24,-4-1 0,2 3 254,-7 4 0,-1-3 343,-5 8 0,0 1 386,-1 5 1,1 0-254,0 0 0,0 9 802,-1 8 0,-5 3-441,0 9 1,-6 5 312,6 6 1,-7 8-301,1-1 0,-2 3-198,2 1 1,4 1-187,8 0 0,0 0-249,-1 0 1,9-6-1267,3 0 0,6-9 723,6-3 1,5-7-562,12-10 0,-2-7 571,8-4 0,0-2 632,6 1 1,-7-3 445,1 4 1,-6 2 565,6-2 0,-8 7-479,2-1 1,2 9 488,-2 2 0,0 6 1152,-5-6 1,-7 2-1032,1-2 0,-1-4 20,7 4 1,-3-4-489,-3-2 0,1-5-743,-7-1 1,7-5-70,-1 6 1,-3-8-154,3 1 0,-6-5-285,5-5 0,-5-5-932,5-7 1,-7-2 1593,2-5 0,4-10 0,-1-10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3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8090,'-10'-17'2446,"5"0"1,12 7-1585,10 4 0,1 5-189,5 1 1,-4 0 744,-2 0-720,1 0 0,-1 5 244,0 1 0,1 8-1889,-1-3 0,-2-1 602,-3 1 0,3 1-4159,-3 5 4504,3 8 0,2 2 0,1 7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3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9689,'8'17'1038,"-6"1"-298,4-1 0,-5 0 37,-1 1 0,0-1 277,0 0 1,0 0 93,0 1-752,0-9 1,0 7-480,0-5-1210,0 5-315,0 1 1,0-6 955,0 1 1,8-8 651,4 2 0,3-5 0,2-1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3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0 8037,'-10'0'2535,"2"0"-2659,8 8 572,8 1 1,-6 9 779,4-1 1,-4 0-268,-2 1 0,0 7-427,0 3 0,-8 7-331,-4 5 1,-3 5 41,-2 6 0,-8 9-281,-4 3 1,-6 5-246,-5 1 0,3-6-299,-3 1 1,-2-3 179,1 3 0,1-7-541,6-11 0,7-5 337,4-13 1,3 3 162,3-8 1,0-7 262,-1-11-177,9-3 627,-6-2-185,13-7 1,-6-3 121,8-7 1,0-6-138,0 0 1,8 0-102,3 5 1,4 1-198,3 0 1,7-1 64,4 1 1,5 0-527,7 0 1,1 1 241,4 5 1,4-3-202,-4 8 1,4 1 313,2 5 1,-2 0 296,-4 0 1,-4 0 120,-7 0 1,-6 7 402,-1 5 0,-12 5 374,1 6 1,-11-4-424,0 4 0,-4 4 1334,-2 2 1,-8-4-837,-4-2 0,-5 2-162,-6-2 0,2-2-147,-8-9 1,8 1 58,-2-7 1,4 0-202,1-6 1,1 0 547,0 0-1003,7 0 1,0-8 37,5-3 0,3-10-757,-4-2 1,6-8 511,6 2 0,3-4-1778,9-1 1,1-1 215,4 1 1,4 5-215,7 0 1,1 2 1950,0-2 0,7-3 0,2 5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4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606 468 8037,'10'-35'0,"-5"0"0,3-5 959,-2 0 1,7-3-413,-1 3 1,3 4-344,3-5 0,-7 7-9,1 5 0,-9 4 29,3 7 0,-4 1-45,-2 0 0,-2 7 51,-4 5 1,3 3-110,-9 2 0,6 0 340,-5 0-663,-1 0 1,-5 7 149,0 5 1,1-3-21,5 3 0,-5 7 113,5 10 1,-3 0-143,3 5 1,-4 1 113,3 17 1,-3-2-7,-3 13 1,1 3 443,0 8 1,-1-6-185,1 7 0,0-2 54,0 7 1,-3 3 17,-3-8 1,4 0-118,-4-6 0,4-2-121,2-3 0,-1 1-277,1-7 1,0-1-458,-1-5 0,1-6 372,0 0 1,-1-7-431,1 1 1,6-11 13,-1-6 0,3-9-166,-3-3 0,-3-7 463,3 2 1,2-6-729,-1-6 1108,-1-4 0,-5-15 0,0-2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4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8037,'10'-9'3363,"11"-5"-2280,-4 8 1,10-5-470,-4 5 0,8 0-91,-2 6 1,-3 0-2,3 0 1,-2 0 48,2 0 1,2 0-503,-8 0 0,2 0-375,-2 0 1,-2 0-1485,8 0 0,-8 2 443,2 4 1347,4-4 0,-8 13 0,6-5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4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8088,'-18'0'1647,"1"-7"2266,0-5-2544,0 4-677,7 1-618,2 7 1,2 2-173,1 3 1,-7 7 757,6 11-339,-7-4 1,5 16-87,-3-1 1,-5 1-175,5 5 0,-3-3-546,3-3 1,-3 1 333,9-1 0,-7-1-607,6-4 1,1-4 437,5-8 1,0 1-1430,0-1 1,3-8 1748,9-3 0,0-4 0,12-2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5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8085,'11'0'-184,"1"0"0,-7 6 615,7 0 0,-6 1 780,5-1 0,-5 2-572,6 3 0,-3 5-50,3-5 0,1 4-128,-7 3 1,2-1-86,-3 0 1,-3 1-24,4-1 0,-4 2-53,-2 4 1,-2-2-48,-4 8 0,-3-6-203,-9 6 0,-1 0-233,-4 5 1,-4 1-150,-7 0 0,3-1-554,-4 1 1,4-6 381,-9-1 1,6-12 176,5 1 0,2-5-188,4-1 1,9-3 206,-3-8 0,6-2 230,-1-4 0,4-5-222,8-12 0,0-4-129,0-8 0,2 1 230,4-1 1,2 6 190,3 0 1,5 8 241,-5-2-244,4 12 1,3 3 261,-1 8 0,-2 2-147,-3 4 0,3-3 324,-3 9 1,-3-1-227,3 7 1,0 3-121,5-4 0,0 4-76,0-9 0,-5 1-175,-1-1 0,3-4 168,9-8 0,-4 7 0,6 3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5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8507,'17'17'1288,"0"1"-43,0-1 1,-7 6-568,-4 0 1,2 8 1144,-3-2 0,1 1-735,-6-1 1,0 4-332,0-4 0,0-3-545,0 3 0,-2 0-390,-4 6 0,1-1 264,-13 1-86,-3 7 0,-21 10 0,-2 10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39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9481,'0'-10'5265,"0"2"-2016,0 8-2144,0 0 0,0 8-137,0 3 0,-1 12-246,-5 6 1,-2 4 75,-3 2 0,-5-1-1079,5 1 1,1 5 232,-2 0 0,9-1-1386,-3-10 1,4 3 967,2-3 0,0-4-2094,0-2 1,8-4 843,3-1 1,5-3-312,1-3 2027,0-5 0,8-7 0,2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0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8028,'0'-18'2564,"-8"9"-1000,6-7-1096,-6 14 1,6-11 996,-3 7-579,3 0-713,-14 6 0,7 8-35,-9 4 1,1 11-209,0 5 0,0 5 269,-1 2 1,3 7 59,3 4 1,-1-4-71,7-1 1,0-5-63,6-1 1,2-2-210,4-5 1,6-3 63,11-7 0,-2-3 4,8-3 1,1-3-36,11-3 1,3-6-159,8 0 1,0-6-272,0-5 0,-1-5-519,1 5 1,-2 1 626,-4-1 1,-3-1 119,-9-5 0,-1-1-653,-4 1 1,-6 6 360,-12-1 1,3 6-1118,-8-5 1659,-1 7 0,-12-4 0,-3 8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0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8049,'0'-10'3591,"0"3"-2417,0 7 38,0 0 1,-6 7-543,0 5 1,-2 9 409,3 2 1,1 8-495,-8-2 0,9 3-1180,-3 3 1,-2-2-230,2-5 1,1 5-559,5-4 0,0 2 590,0-2 0,0 1-1509,0-7 2300,0 8 0,-8-12 0,-2 6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0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70 675 8060,'-27'-35'281,"4"1"1,11-7 399,7 1 1,3 0-247,2 5 0,9-5 10,9-1 0,7-1 43,9 2 1,8 3-98,5-3 0,4 9-359,7 2 1,4 3 133,7-3 0,8-2-77,3 8 1,1 6-51,5 5 0,-5 8-274,6-2 1,-3 5 18,-9 1 0,0 1-195,-6 5 1,-2 10-64,-3 7 1,1 9 164,-7 3 1,-2 1 175,-10 11 0,2-3 11,-8 2 1,-7 4 281,-10-4 1,-4 6-146,-2 5 0,-7 5-130,-4 7 0,-6-6 211,-6 1 0,-4-6 199,-7 5 1,-10-5-250,-7 5 0,-9-7 1,-9 1 0,-9-1-2,-8 2 1,-8-4-222,34-25 1,-1-1 0,1-3 0,-2-2 254,-1 1 0,0-2 1,-45 15 49,43-19 0,-2-2 0,-40 11 335,-2-9 0,9-9 20,3-3 1,12-14 496,-1-9 1,6-16-471,-1-13 0,-1-13-220,7-11 0,8-10-485,29 32 1,2-2 0,-8-44-5,17 39 0,3 0 0,7-39-168,17-4 1,12 8-541,17 3 1,2 8 905,16 4 0,3 2 0,-28 41 0,3 1 0,2 3 0,0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2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8145,'-10'0'1784,"3"0"-888,7 0 1551,0 0-1738,7 8 1,-3-6 7,8 3 0,-1-1 397,6 2-555,1-4 0,5 6-112,0-8 1,0 5-192,-6 1 1,2 0-148,4-6 0,-3 0 147,3 0 1,-4 0-522,-2 0 0,2 0-357,4 0 1,-3 0-724,3 0 1,-4 0-723,-2 0 419,1 0 1,-1 0-385,0 0 1474,-7 0 0,-3 2-116,-7 3 0,-7 5 674,-5 7 0,-5 1 0,-6-1 0,4 0 0,-4 1 0,9-3 0,3-4-17,-1 5 1,-5-8-20,0 3 1,5-1 486,0-5 1,7-3 155,-7 4 341,1-4 1,-5 0 291,5 4-509,-5-4 0,7 13-179,-9-3 1,7 3 79,-1 2 0,9 8-242,-3 4 1,-2 4 27,2 1 1,1-1-304,5-4 1,7 3 140,5-3 0,3-4-512,2-2 1,8-4 263,4-1 0,4-9-1064,2-3 1,-1-4-54,1-2 1,1-2-510,5-4 1,-5-3 1617,4-9 0,5-6 0,-1-3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3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8390,'-6'-17'469,"0"0"1112,-7 7-525,3-5-503,-15 13 0,6-6-125,-4 8 0,9 8-201,3 3 0,1 12-15,-1 6 1,-3 9 32,9 3 0,-1 5-48,6-6 1,0 6-106,0-5 0,2-1-621,3-5 0,7-7 314,11 1 1,-4-8-1100,4 3 0,4-13 581,2-5 1,-2-4 732,2-2 0,7-16 0,8-3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3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8232,'15'8'609,"-4"4"1,5 3-118,-5 2 0,-1 0 679,2 1 1,-9-1-362,3 0 0,-4 6-61,-2 0 1,0 2-379,0-2 1,0-3-157,0 3 1,0 2-371,0-2 1,-2 6-43,-4-6 1,-3 7-596,-9-1 1,1-4 495,0-2 1,-2-4-253,-4-1 0,3-3 74,-3-3 1,4 1 110,2-7 1,0 0 248,-1-6 1,1-8 415,0-4 1,5-3-53,1-2 1,7-1 11,-2 1-519,4 0 1,10 2 123,3 3 0,5 4-102,1 8 0,6 0-38,0 0 0,2 0-109,-2 0 0,-4 8 143,4 4 1,-3-3 206,-3 3 0,0-1-385,0 6 1,-5-5 102,0 0 1,-9-1 313,3 6 0,4 1 0,-1-1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3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8109,'0'-9'3366,"2"1"-2789,4 8 1,3 6-209,8-1 0,-1 15 283,-5-3 0,5 6-200,-5 0 1,5 2 573,1 4 0,-8 3-556,-3-3 0,-4-2-422,-2 2 0,0 0-389,0 5 0,-2 1-617,-4 0 1,-3-1-226,-8 1 1,-6 7 267,-1 4 915,-6 4 0,-5 2 0,-9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4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8263,'-27'-2'-6,"4"-4"0,4 4-1,1-3 4,1 3 0,0 2 372,-1 0 1,1 0 588,0 0 1,-2 2 514,-4 3-1004,3 5 0,-5 7 12,8 0 1,5 8-138,1 4 0,7 0-268,-2 6 0,4-10 114,2 9 1,2-3-188,4 4 1,0-7 78,11 1 1,-1-8-680,12 2 0,1-3-131,6-3 1,1-7-494,5-5 1,-5-3 498,4-2 0,-3 0 722,-2 0 0,-1-7 0,1-3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4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8207,'8'-10'1170,"4"4"1,-3-3-470,3-3 0,-1 3-304,6-3 1,3 6 6,3-5 1,-4 7 210,4-2 1,4-1-1169,2 1 1,-2 0 423,1 6 1,1 0-2799,6 0 2927,-1 0 0,1 0 0,0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1 147 8243,'7'-17'445,"-5"5"72,4 1 843,-4 7-451,-2-4-346,0 8 1,0 2-12,0 4 0,0 11 29,0 12 1,0 11-182,0 6 0,0 6-97,0 6 0,0-4-267,0 3 1,2-3 115,4-2 0,-2-2-477,7-4 1,3-4 259,9-7 0,-4 3-96,4-3 1,2 0-103,-2-18 0,2 2-166,-2-13 0,-2 0 290,8-6 1,-2-16 241,2-7 0,3-8-317,-3-3 0,2-3 91,-2-3 1,1 2 15,-7-9 0,1 1 69,-7-6 0,-6-1 1,1-5 0,-8-2 50,1-3 1,-3 3 142,-2 9 1,0 6-21,0 5 1,0 11 883,0 6-1504,-7 4 367,-3 2 0,-1 9-522,-1 8 0,6 8 335,-5 9 0,7 8-2094,-2 4 2398,-3 3 0,7 11 0,-6 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4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8095,'25'0'0,"-8"7"1223,0 5 0,-1 3 1617,-11 3 0,1-1-1934,-6 0 0,-4 2-435,-7 4 0,-10 12-4502,-20 11 4031,-3 4 0,8-17 0,-3 1 0,-1 2 0,0-1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5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8169,'1'-12'11,"5"0"1,-2 1 84,8-6 0,-7-1 296,7 1 0,-6 0-110,5-1 1,-5 1 317,5 0 0,-7 0-47,2-1 0,-2 3 324,2 3-220,-4-3 315,5 13-885,-7-6 1,-2 24 36,-3 7 1,-5 17 275,-7 12 0,-1 2-157,1 9 1,2-9 121,3-2 0,5-2-106,7-10 0,0-1-211,0-10 1,13-5-213,4-6 0,14-3-443,4-3 1,3-7-1067,14-10 0,-2-7 866,13-11 1,-7-6 806,2-11 0,3-4 0,1-8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6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8179,'-17'-12'0,"0"1"0,-1 7 467,1-2 1,0 4-47,-1 2 0,-1 0 90,-4 0 0,2 14 136,-8 3 1,2 12 123,-2 0 1,4 9-327,8 2 0,2 3-138,3-3 1,5-5-323,7-1 1,1 1 94,5-6 0,10-4-1091,7-2 1,7-6-118,-1-6 1,6 3 1127,5-8 0,-3-8 0,5-8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6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18 8082,'0'-9'836,"0"1"1,2 8-670,4 0 1,-2 10 930,7 7 0,-1 2-2,2 10 1,1 0-518,-7 5 1,5 1-167,-5-1 0,0 1-543,-6 0 0,0-1 146,0 1 0,-8 1-790,-3 5 1,-5-5 15,-1 4 0,-6-3-469,0-2 0,-6-9 590,6-2 1,-6-5 26,6-2 0,-6-7 446,6-5 1,0-3-102,6-2 1,0-2 505,-1-3 0,7-7-238,-1-11 1,8 2 327,-1-8 1,5 8-138,5-2 1,5-2 67,7 2 0,8 2-39,4 9 1,-2-1-136,2 7 1,-2-6-15,2 7 1,1-1-19,-7 6 1,2 0-56,-2 0 1,-3 0 32,3 0 0,-4 6-1477,-2-1 813,0 9 630,1-4 0,-1 7 0,0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6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8082,'18'8'-245,"-1"3"0,0 3 1333,1-3 0,-1 5-443,0-5 0,1 5 833,-1 1 1,-6 0-507,1 0 1,-8 1-175,1-1 0,3 2-385,-2 4 1,0-4-165,-6 5 1,-2 2-1511,-4 3 1,-4-2 837,-7 2 0,0 0-1784,0 5 0,-8 7 2207,-4-1 0,-4 0 0,-2-5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7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381 120 8152,'-8'-18'-24,"-2"1"1,-1 6-368,-1-1 1,1 6 404,-7-5 0,1 1 724,0-1 1,-2 1-149,-4 4 1,1 4 194,-6-3 0,6 5-330,-1 5 1,-2 7-171,2 11 1,0-2-177,6 8 1,0 0 167,-1 5 0,9 3-113,3 3 1,4-5-85,2-1 0,8-1-199,3-10 1,12 6-153,6-6 1,4-6-349,1-5 0,7-8-691,-1 1 1,6-3 627,-5-2 0,-3 0 682,-9 0 0,4-7 0,-7-3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7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8690,'0'-17'1098,"0"0"0,2-1-782,4 1 0,3-4 73,9 4 1,-1-4-146,0 9 1,1-1-258,-1 1 0,2 2 109,4 5 0,-4 3-2107,4-4 2011,4 4 0,0 10 0,8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3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7958,'-10'-8'681,"2"6"-454,8-13 0,0 11 251,0-8 0,0 8-416,0-11 161,8 13-142,-6-13 0,11 11 282,-7-8 199,0 9-103,-6-5 169,0 8 578,0 0-1073,-8 8 0,6-5 104,-4 9 0,-1-6-264,1 5 0,0-5 67,6 6 0,-6-7-52,1 7 1,-1-1 74,6 7 0,0 7 29,0 3 1,0 7 129,0 5 1,0 5 243,0 6 0,-6 1-73,0 0 1,-1-2-112,1-4 1,4 2-433,-4-7 1,2-1 150,-1-5 1,3-7-445,-4 1 0,4-8 124,2 2 0,0-3-68,0-3 0,2-5-629,4-1 1,-2-7 398,7 2 1,-5-4-443,5-2 1,-5-2 452,6-4 0,-1-6 606,7-11 0,7-11 0,1-10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7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8178,'-8'-17'1628,"-1"0"-712,-1 7-599,2 3 0,8 8 15,0 5 0,2 11 59,4 12 0,6 12-103,11 5 0,-4 9 14,4 3 1,2 7-44,-2-1 1,0-5-341,-6-1 1,1 2-417,-1-3 0,0 1-552,0-6 0,1-6 509,-1 0 1,-2-8-880,-3 3 1419,3-12 0,3 3 0,8-5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8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69 256 8179,'-17'-8'0,"5"6"1229,1-4 1,7 6-515,-2 6 1,4 5-98,2 13 1,-5 6-200,-1 16 1,0 1 130,6 10 0,8 3-133,3-3 1,5 1-214,1-6 0,6-8-86,0-4 0,8-5-160,-2-6 1,-2 2-412,1-8 1,1-6 337,6-6 1,-1-7-449,1 2 1,0-6 216,-1-6 0,-5-5-316,0-12 1,0-4 191,5-8 0,-7 1 74,-4-1 0,-4-7 173,-1-4 1,-1-4 123,0-2 1,-7-2 248,-4-4 0,-4-3-141,-2-8 0,0 5 581,0 1 1,-6 15-327,0 2 1,-5 9 584,5 8-756,-8 4-465,5 16 0,-9 5 337,1 16 35,7-1 0,-13 22 0,4-6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8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16 8073,'-17'-10'2576,"5"4"406,1 12 0,5 4-3609,-5 7 0,-11 10 627,-12 7 0,-31 16 0,24-19 0,1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49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8242,'0'-10'516,"0"3"58,0-1 313,0 6-107,0-6-75,0 8-279,0 0-176,8 0 1,-5 0-77,9 0 1,-6 0 75,5 0 1,8 0 5,10 0 0,6 0-48,5 0 0,4-1-197,8-5 0,10 2-19,7-8 0,0 9-310,6-3 1,-10-4-10,-1-1 0,-8 1-276,1-2 0,-13 9-74,-9-3 1,-2 2-87,-10-2-5,0 4 320,-6-5 0,-9 7 87,-8 0 135,-8 7 0,-15-3-68,0 8 1,-6-7 3,6 7 0,-8-2 95,2 1 1,-3 5 194,-3-5 0,1-3 0,-1-1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0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8202,'-17'9'0,"0"-1"317,0-8 723,-1 0-893,1 0 111,7 0-63,3 0-6,7 0 1,9 0-34,9 0 1,7-2-15,9-4 0,10 2-171,8-7 0,14 1 25,8-1 0,9-5-591,-2 5 0,11 1 377,6-1 0,-4 7-133,-2-2 1,-5 4 13,-6 2 1,-6 0 40,-12 0 0,-5 0-30,-12 0 0,-6 6-319,-11 0 415,-4 7 1,-16-9 76,-3 7 1,-6-1 152,-6 2 156,-3-5 1,-16 1 0,-2 2-1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0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8169,'-6'-17'1788,"1"-1"-1387,-9 1 0,12 5 130,-3 1-580,3 7 147,2-4 0,2 14 352,3 0 1,11 7-144,7-1 1,9 5 373,3 6 1,7 4-243,10 8 1,2 1-185,4 5 0,-3 1-61,9 4 1,-9 2-129,3-8 1,-12 6-145,-5-5 1,-11 1 143,-1-2 0,-8-3 561,2 3 1,-11-1-258,-6 1 0,-4-2-1189,-2 9 1,-16-1 14,-7 6 0,-23-1-284,-12 1 0,-9 2 149,-8 4 0,-6-2 187,35-25 0,0 1 752,-34 24 0,31-23 0,1 1 0,7-4 0,2-1 0,-38 27 0,4-6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8256,'9'0'100,"7"7"1,-12 3 1255,7 7-821,-7 1 1,4 1 492,-8 4-534,0-4 1,0 14 31,0-4 0,-8 3-60,-4 3 0,-5-6-367,-6-1 0,-2 1 40,-4 6 0,-3-1-304,3 1 1,-4-6 219,-1 0 1,7-10-142,4-2 0,3-1-23,3-11 0,0 1-446,0-6 0,5 0 229,0 0 0,7-2 28,-7-4 0,6-3-782,-5-8 0,1-3 433,-1-3 1,-3 2 215,9-8 0,-1 8 126,6-2 0,0 4 26,0 2 188,0-1 0,2 9 117,3 3 0,-1 4 84,8 2 1,-1 0 419,7 0 1,5 2 142,0 4 0,8-4-336,-3 3 0,-1-3-42,2-2 1,0 6 37,5 0 1,-5 0-359,0-6 0,-2 5-288,2 1 0,4 0-1125,-5-6 1438,-3 8 0,8-6 0,-6 5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1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451 191 8139,'-18'-17'44,"9"-1"1,-5 1 85,8 0 0,-5-1 425,5 1 228,-7 0 1,3 0-255,-7-1 0,0 7-16,-1-1 0,1 8-297,0-1-133,-1 3 1,-1 4 62,-4 3 1,2 7-145,-8 11 0,6 4 108,-6 7 0,6 3 66,-6 3 1,10 5 118,2 6 0,2 1-93,9 0 0,0-4-73,6 4 1,8-12-145,3 7 1,12-9-201,6-3 1,-2-3 60,2-3 1,5-4-132,7-8 1,5-1-858,-6-5 0,1-3 476,-7-8 0,1-2-1407,-1-4 2073,-7-3 0,6-9 0,-6 1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1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11126,'18'-7'567,"-1"3"-298,0-8 1,6 6-30,0-5 1,8 5-125,-2-5 1,2 5 138,-3-6 1,11 6-1245,-5-5 1,5 7 988,-5-2 0,1 4 0,0 2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2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156 277 8004,'-12'-10'733,"1"4"1,5 4-200,-5 2 0,5 0-103,-6 0 1,3 2-197,-3 4 1,-3 10 99,3 7 0,3 9-23,-3 3 1,3 1 64,-3 10 1,4 1-167,8 4 1,0-4 28,0-1 1,0-6-215,0 6 0,8-7 139,4 1 1,9-9-239,2-3 1,7-8 82,-1-3 0,10-2-51,1-9 0,2 6 42,-1-7 0,-5 1 16,5-6 1,-5-8-171,-1-3 1,-1-6-96,1-6 1,-6 1 78,-1-6 0,-1-3 150,2-9 1,4 1-149,-4-7 1,-2-2 83,1-10 0,-6 3-122,1-9 1,-4 8 152,-2-1 1,-7 5 245,-5 6 1,-3 0 19,-2 11 0,0-1 268,0 13 1,0 0 105,0 5 0,-2 3-248,-3 3 1,1-1 20,-8 7 0,7 0-74,-7 6 0,8-2-1038,-2-3-356,-3 3 24,7-6 1,-6 10 236,8 4 1,-6-2-562,1 7 1,-1-5 1406,6 5 0,0 1 0,0 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2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36 190 8225,'-8'-9'-334,"6"-7"1,-12 12 609,9-7 0,-1 5 1461,6-5-909,0 7-520,0-4 0,8 2-19,3 1 0,5-1-40,1 6 0,2-6-172,4 0 1,2 0 129,4 6 1,4-5-145,-5-1 0,11 0 112,1 6 1,8 0-313,-2 0 0,6 0-67,6 0 1,1-6-29,5 1 1,1-1 119,-7 6 1,3 0-77,-9 0 0,4 0-41,-10 0 1,-4 6-9,-1-1 1,-13 1 11,-4-6 1,-5 0-101,-2 0-377,0 0-168,-7 0 342,-2-7 0,-10-1 98,-4-4 0,-6 3 430,-11 3 0,4 4 0,-21-13 0,3 5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70 8185,'10'-8'-49,"5"6"1,-5-7 174,7 3 1,-5 2 188,-1-7 0,1 7-109,5-2 1,-7 2 116,-5-2 208,-3 5 264,-2-7-833,0 8 1,-2 0 107,-3 0 0,-7 2-12,-11 4 1,-4 3 99,-8 8 1,1-5-107,-1-1 1,1 1-8,-1 5 1,-1 1-124,-5-1 1,3-6 103,-8 1 1,5-1 48,-5 7 1,8-3 246,-3-3 0,7 1-74,5-7 0,4 5 101,8-5-67,0 0-253,-1 2 71,9-6 1,3 5-164,12-7 0,3 0 330,9 0 1,8 0 238,9 0 0,7 0-181,10 0 0,2 6-151,4 0 0,3 7-520,8-1 0,6 3 262,0 2 0,-6 1-1099,-5-1 933,-1 8 1,6 2 0,0 7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381 260 8297,'6'-17'25,"0"-1"1,-1 7 149,-5-1 0,6 1 109,0-6 0,0 5 114,-6 1 1,2-1 108,3-5-19,-3-1 1,6 1 298,-8 0-135,0 0-411,0-1 1,0 7 178,0-1-299,0 8 131,-8-3 1,-1 7-671,-9 0 0,1 5 272,0 1 0,-2 8-328,-4-3 0,3 6 218,-3 6 0,4-3 62,2 3 1,-1-4 149,1-2 1,0 6 112,0 0 1,5 8 139,1-2 1,7 6-25,-2 5 1,4 6 199,2 12 0,2-3-118,4 9 1,-2-7 107,7 7 1,-5-8-200,5 1 1,-1-3-337,2-2 0,-5 0 193,-7 0 0,0-2-138,0-4 0,0-4-187,0-7 1,0-7 117,0 1 1,0-8-199,0 2 1,-7-3 107,-5-3 1,2 0-269,-1 0 0,-1-1-19,-5-5 0,0 3-185,-1-8 0,1-1-421,0-5 1157,-8 0 0,6-15 0,-6-4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9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8247,'8'-9'0,"-4"1"963,7 8 1,-5-6-310,6 1 1,-1-3 234,6 2 0,3 4-350,3-4 1,2 5-62,3 1 0,5 0-506,-4 0 0,4 0-384,1 0 0,1 0-1360,-1 0 1,1 0 1771,0 0 0,7 7 0,2 3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9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8066,'-7'-9'93,"3"-5"184,-8 8 114,8 1 0,-11 6-68,4 5 1,1 0 33,-2 11 1,1 4-112,-6 14 1,1 0-21,5-1 0,-3 7 16,8-1 1,-5 2-189,5-1 0,0-7-164,6 1 1,0-1-289,0-5 0,6-4-398,0-2 0,7-6 437,-1-5 0,-3 1-1219,3-7 1578,0 0 0,13-6 0,1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8:59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8206,'9'-8'273,"-3"-3"0,4 3 449,1 2 1,-1 4-20,1 2 1,1 0-234,5 0 1,-5 8-17,-1 3 1,-1 13-108,1 4 0,-3 5-102,-8 2 1,0 7-189,0 4 0,-8 4-207,-3 2 0,-6-4-298,-6 4 1,1-12-43,-6 6 1,5-7-20,-6-5 1,6-5 173,-6 0 0,8-10-299,-2-2 1,3-7 123,3-10 1,0 0 289,0 0 0,5-10 71,0-7 0,3-8 142,-3-9 0,5 5 180,7 0 0,0 8-122,0-2 0,2 3 3,3 3 0,5 2-47,7 3 0,1 5 211,-1 7 0,6 0-58,0 0 1,0 7-65,-6 5 0,6 3-266,0 2 1,0-5-273,-5 0 0,5-1-798,0 6 1240,0-7 0,-6 5 0,1-5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0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8150,'9'10'814,"7"5"-317,-5-3 1,4 3 340,3 3 1,-7 1-54,1 4 0,-6-4-35,5 4 0,-7 4-256,2 2 0,-4-2-192,-2 2 1,0-1-900,0 7 0,-6 1 469,0 5 1,-7 3-2489,1 8 2616,-11 0 0,-4 0 0,-7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0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52 8177,'0'-17'0,"0"8"0,0-1 754,0 4 56,0 4 1,-2-5-662,-3 7-11,-5 15 1,-9-2-401,-4 16 1,-4 0 109,-8 6 1,-3-1-108,3 1 0,-3-1 88,9 1 0,6-6-94,6 0 0,5-8 24,6 2 1,4-10-187,-3-1 1,10-8 90,7 1 1,9-3 135,2-2 1,6-2 279,-6-3 0,6 3-114,-6-4 0,0 10 190,-6 2 0,-1 13 225,-5-2 0,3 10 373,-9-4 1,1 8-85,-6-2 1,0-2 357,0 1 1,-6-1-590,1 2 1,-7 2-181,6-8 1,-5 0-601,5-6 0,-6 1 307,7-1 1,-1-6-538,6 1 421,0-8-927,0 3 1,0-10 120,0-9 1,8-1 955,3-16 0,4-8 0,3-7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1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8177,'12'0'1169,"-1"0"0,1-2-624,5-4 1,0 3-134,1-9 0,-1 6 65,0-5 0,2 1-106,4-1 0,-3-3 50,3 8 0,2-5-333,-2 5 0,2 0-230,-2 6 1,-6 2-115,0 4 0,1 9 279,-7 8 0,-3 14-37,-2-2 0,-6 11-28,-6 0 1,-10 4-148,-7 2 0,-7-1-17,1 1 0,-4-6-153,-1 1 1,-1-9-79,0 2 1,7-5-124,-1-6 0,2 2-211,-2-8 1,-2-2 298,8-10 1,0 3-19,6-9 0,5 1-183,1-6 673,7-7 0,-11-11 0,5-9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1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8177,'17'0'0,"6"2"0,0 3 0,8 5 878,-2 7 1,3 6-287,3 0 0,-1 8 197,1-2 1,0-2-295,-1 2 0,-5-6-32,0 6 0,5-8-556,7 2 1,1 4 116,-2 2 0,-3 1-1922,3-1 973,-3-4 683,-3-8 1,3-7 241,3-4 0,4-12 0,8-4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1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9040,'8'-10'444,"-3"3"373,13 7 0,-5-2-280,10-4 1,2 4-13,-2-4 0,8 2-170,-2-1 0,-2 3-65,1-4 0,1 4-432,6 2 0,-6 0 177,-1 0 0,-4 0-1409,4 0 1,-12 0 198,1 0-1480,-4 0 2655,-3 0 0,-2-8 0,-8-1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1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 8151,'0'-8'1203,"0"8"0,-6 8-626,0 9 0,-1 8-145,1 4 1,2 5 140,-7 7 0,-1-5 388,-5 5 0,-6-3-399,0 2 0,-6-1-529,6 7 1,-6-8 50,6 3 1,-6 3-850,6 2 0,-6 2-37,6-2 0,0 2-550,6-7 0,0 5 600,-1-6 1,9-7-1225,3-10 1976,-4-4 0,8-2 0,-5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1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8151,'-15'-11'725,"3"-1"1,2 8 513,5-1-2,3-5-489,-6 8-311,8-6 1,0 16 62,0 4 1,2 5-113,4 6 0,-4-2-340,3 8 0,-3 0 139,-2 5 1,0 1-736,0-1 0,0 1 143,0 0 1,0-3-213,0-3 0,0 8-198,0-9 1,0 7-2007,0-12 2821,0 0 0,8-6 0,2 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2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0 241 8151,'17'0'399,"1"0"1,-1 0-336,0 0 0,6-8 892,0-3 1,8 1-246,-2-1 0,-2-1-39,2-5 1,-2 0-474,1-1 1,-1 1-364,-4 0 0,-3-1-843,3 1 0,-6 6 579,-6-1 0,-3 6-235,-8-5 1,0 5 315,0-5 1,-2 7-38,-4-2 1,-9 6 83,-8 6 1,-6 3 394,6 9 1,-6 7 165,6 3 0,-4 11 536,10 1 0,-4 6 228,9-5 0,5-1-464,1-5 0,4-1-75,2 1 0,10-6-61,7-1 0,2-6-592,10 1 0,7-10-371,11-1 0,3-9-1724,1 3 2262,9-4 0,1-17 0,9-4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2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8094,'25'0'1226,"-5"0"0,12 0-546,-3 0 0,4 0 101,1 0 1,1 0 69,0 0-210,-9 0-405,7 8 0,-16-5-172,1 9 1,-3-6-477,-9 5 1,-2 1 338,-10 5 0,-6 6-525,-11 0 1,2 8 211,-8-2 1,1 3-18,-7 3 1,8-8 299,4-4 1,6-4 751,5-1-613,-3-1 0,15-2 61,0-3 1,8-5 15,9-7 1,8 0-14,4 0 0,11-9-925,6-8 1,-4-1 455,-1-5 0,-5-2 369,-1 2 0,-1 0 0,1 6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3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1 362 8100,'0'-17'0,"0"-8"-74,0-4 0,0 4-163,0 2 0,13-4 829,4-2 0,12 2-172,0-2 0,11 6-15,6-5 0,1 6-66,4-1 0,-1 10 215,14 1 0,5 8-492,6-1 1,6 5-47,-7 5 1,3 13-89,-2 11 1,-6 9 124,1 2 1,-11 8-143,-13-1 1,-5 2-10,-13 3 0,-3 2 94,-7 4 0,-9-4-56,-3 3 0,-12 3 32,-5-3 1,-12 1-137,-6-6 1,-4-2 104,-1-4 1,-9 2 42,-3-8 1,-9 7-2,-3-7 1,-5-2 135,5-9 0,-7-6-3,1-11 0,3-5 100,-3-7 1,9-1 100,-3-5 0,4-8-91,2-15 1,6-7-23,0-16 1,8-13-208,-3-4 0,14-14-189,10-3 0,2-7 138,9-5 0,2 6-274,10 11 1,3 6-400,9 12 0,1 7 727,4 16 0,-2 0 0,8 11 0,0-4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3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8104,'0'-17'0,"0"0"0,7 1 422,5 5 0,9-5 631,2 5 0,8 1 40,-2-1-677,11 7 1,-3-10-182,3 9 1,-4-1-70,-1 6 1,-8 0-185,-4 0 1,-4 0 83,-1 0 1,-3 2-557,-4 4 0,-3 5 301,-8 12 0,-2-2-377,-4 8 1,-5 0 423,-12 6 1,2-7 322,-8 1 1,2-8 505,-2 2 1,4-3-44,8-3-164,7-7-206,3 5 1,10-15-737,9 0 1,7-8 373,16-9 1,5-8-1128,0-4 0,8-4 196,-1-1 1,-5-1 1018,-2 1 0,4-1 0,1 1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4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53 398 8104,'-18'0'854,"1"0"1333,8 0-1712,1 0 0,16-6-76,3 0 0,10-7 184,2 2 0,14-5-157,-3-1 1,7 0-386,-1-1 1,-3-5 107,3 0 1,-4 0-1000,-1 6 0,-8-6-517,-4 0 477,-4 0 1,-9 5 306,-4 1 0,-6 6 136,-6-1 0,-10 6 60,-7-5 0,-13 5 112,1-6 0,-5 7 349,0-7 1,3 8-132,-3-2 1,9-1 454,2 1 0,8 0 76,-2 6-40,4 0-241,1 0 1,9 8 71,3 3 0,12 13-214,5 4 0,11 13 49,1 5 0,13 11 131,-1 7 0,9 9-389,-4 2 0,-16-31 1,0 2 342,0 0 1,-2 0 0,23 43-70,-22-43 0,0 0 1,17 31-330,6 4 1,-7-10-14,1-8 1,-5-9 134,-7-8 1,3-13-290,-8 1 0,0-16 155,-5-1 1,-7-11-146,1-1 0,-9-5 440,3-5 0,-4-7-655,-2-11 1,0-6 347,0-11 0,-2-4 237,-4-8 0,-3-8 0,-8-1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4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8104,'2'-10'928,"4"5"0,-2 3-375,7 2 1,6 6-114,7-1 1,4 7-137,-5-6 1,8 7-301,-2-1 0,9 3-435,3 2 1,5 1 430,-6-1 0,8 0 0,-4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5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7892,'-9'0'-260,"1"0"0,6 0 225,-4 0 350,4 0 296,-5 0 185,7 0 861,0 0-1211,0 8 0,0 3 109,0 13 0,0-5-119,0 4 1,0-2-170,0 2 1,0-4-77,0 4 0,-6 2-105,0-2 1,0 0-319,6-5 1,0-1 203,0 0-746,0 1 0,0-7 22,0 1-201,0-9 561,0 5 0,8-16-15,4-3 0,3-4 55,2-3 1,2-7 47,5-4 1,8-1 119,9 1 0,-1 2-27,-6 4 0,1 4 313,0-4 0,-1 11-109,1 6 1,-8 4 173,-4 2 1,-4 0 98,-2 0-158,1 0 1,-9 8 80,-3 4 21,-4 3 0,-4 4-126,-4 4 0,-3-3-29,-9 3 0,-5 2-23,0-2 0,-8 0 11,3-6 1,1 0 394,-2 1 0,8-1 91,-2 0-137,3-7 1,9-3 217,-1-7-415,9 0 0,3 0-521,11 0 1,6-2 237,6-3 1,2-5-784,4-7 1,2 5 449,-8 1 1,0-1-1322,-6-5 1742,1 0 0,-1-8 0,0-2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5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8168,'-8'-17'0,"6"5"-400,-3 1 587,-5-1 1,8 1 1200,-4-1-1225,4 8-43,2-3 1,0 14-57,0 5 1,2 11 93,4 6 1,-4 13 113,4 10 1,2 9 35,-3 14 0,7-3 122,-6 2 0,7 3-550,-1-2 0,-5 8-34,-1-2 0,2-5-768,-3-1 0,1-4 534,-6-1 1,0-3-682,0-4 0,6-3-54,0-8 1123,0-16 0,-6 7 0,0-17 0,0-1 0,0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6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206 104 8108,'0'-25'444,"0"6"158,0-4 1,0 9 345,0 3-447,0 7 1,-2-4-198,-3 8 1,-5 14-36,-7 3 0,-6 12-47,-1 0-126,-6 3 1,9 3-58,-8-1 0,13-1-238,-1-4 1,11 2-448,1-8 1,10 0 397,7-6 0,9-2-133,2-3 1,14-4 115,-3-8 0,10-2-233,-3-4 0,5-4 176,-6-7 0,-1 6 227,-11-1 1,3 8 95,-8-2 1,-5-1 636,-7 1 37,-7 0-521,4 6 1,-10 2 368,-4 4 0,2-2-183,-7 7 1,-1 1-256,-5 5 1,-1-5 77,1-1-570,0 1 340,7 5 0,4-2-140,12-3 1,6 1 70,11-7 1,0 0 106,11-6 1,-3 6 141,10-1 1,-11 7-103,-1-6 1,-2 7 268,2-1 0,-10-3 21,-7 3 0,-9-1-24,3 7 0,-4 1-119,-2 4 1,-8-4-33,-3 4 1,-6-4-152,-6-1 0,1-1 107,-6 0 1,5-5-533,-6-1 0,8-7 216,-2 2 0,3-4-645,3-2 1,5-2 108,1-4 1,1-3-117,-1-9 1,3-7 885,8-4 0,-8-19 0,-1-5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6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8108,'0'-17'929,"0"7"0,2-3 223,4 7-541,-4 0 1,8 8-199,-5 4 1,-3 4 84,4 7 0,-2 2-266,2 4 1,-4-4-373,3 4 0,-3 2 78,-2-1 0,0-1-110,0-6 0,0 0-1166,0 0 1,2-1 650,4-5 0,-2-3-527,7-8 0,1 0 550,5 0 0,0-8 664,1-3 0,-1-6-14,0-7 0,1 5-119,-1-4 0,-2 4 265,-3 2-121,3-1 2266,-5 9-1640,-1 1 0,-1 10 727,-8 4 1,0 3-632,0 9 0,0-1-274,0 0 1,0 1-360,0-1 1,2 0-320,4 0 1,-4 1 218,3-1 0,5 0 0,0 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7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8041,'7'-10'656,"-1"2"164,11 8 1,-1 6 421,12 0-829,1 7 0,4-3 52,-4 7 0,1 1-52,-6-1 1,-1-6-1451,-6 1 882,0-1-370,0 7 1,-7-1 359,-4 0 0,-4-5-1260,-2-1 1,-14 7 1424,-3 5 0,-19 7 0,-1-3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8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0 796 8041,'0'11'135,"0"1"-78,0-1 1,14-1 229,3-4 0,12-4 481,0-2 1,3 0-487,3 0 1,-1-10-38,1-7 0,1-2-491,5-10 0,-10 6 195,3-6 1,-5 8-617,0-2 0,-10-2 200,-7 2 0,-9 0-597,3 5 813,-4 1 0,-10 2 55,-3 3 0,-5 4 219,-1 8 0,0 2-154,0 4 0,-1 4 661,1 7 1,2 8-268,3 4 0,-1 3 315,7 3 1,-6 0-190,7-1 0,-1 1 3,6-1 1,0 1-254,0 0 0,2-9-165,4-2 1,-3-5-106,9-2 102,-1 0 1,7-7-404,-1-4 0,-2-6 207,-3-6 1,3-6-361,-3-11 0,3 2 159,2-8 0,3-5 5,3-7 0,-4-7 155,4 2 0,-4-6 156,-1-5 0,-1-5 110,0-7 0,6 0 0,0 0 0,2 5 16,-2 1 0,-2 15-71,8 2 1,-8 7 223,2 5 1,2 7 66,-2 4 0,1 9 64,-7 3 1,-6 7 142,1-2-178,-8 4 1,3 4 487,-7 4 1,0 4-275,0 7 0,0 0 344,0 1 0,0 7-304,0 3 1,0 11 49,0 1 0,-5 2-268,-1-1 1,-2-3-285,2 8 1,5-7-196,-5 1 1,4-5 219,2-7 0,0 3-1234,0-8 675,0 0-1137,0-5 1112,8-9 1,1-5 84,8-15 0,1-5 11,-1-18 0,2-5 131,4-13 1,-2-2 123,8-3 1,-8 3 80,2-4 1,-3 10 268,-3 2 1,0 15-135,1 3 1,-1 14 412,0 8 1,-5 5-241,-1 1 0,-7 9 660,2 8 1,-4 3-234,-2 8 1,0 1 48,0 6 0,0 1-221,0 5 1,-8-5-176,-4 5 1,-3-5-387,-2-1 1,5-1 154,1 1 0,-1-1-560,-5 1 0,2-8 362,3-4 1,-1-4-613,7-2 1,0-5-295,6 0 106,-8-9-38,6 5 604,-13-16 1,13-1-91,-4-9 0,6 1-244,6 0 587,4 7 0,7 3 132,0 7 0,-7 2 5,-4 3 1,1 7 82,-1 11 1,-2-2 114,-10 8 0,-3-6 132,-9 6 1,-5-2 454,0 1 0,-2 3-44,2-8 0,8 0-269,-8-5 0,13-7 86,-7 1 0,9-9 319,-3 3-14,7-4-198,-4-2-428,16 0 0,1 0 35,9 0 0,5 0 93,0 0 0,2 6-51,-2 0 0,-2 7-89,8-1 1,-6 1 371,6-1 0,0 1-157,5-7 0,8 0-356,4-6 0,6 0-533,6 0 1,-2-8-749,7-4 1,1-9-1418,5-2 0,-2-6 2365,-4 6 0,5-7 0,-7 3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8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8155,'11'0'1156,"1"0"1,-6 2-202,5 4 0,-7 5-364,2 12 1,1-3-1481,-1 3 1,0 2 103,-6-2 785,0 7 0,0-10 0,0 5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9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8116,'12'0'1214,"-1"0"-428,1 0-303,5 0-168,0 0 1,1 0-63,-1 0 1,0 0-32,1 0 1,-7 6-120,1-1 0,-7 9-38,7-3-18,-8 12 1,4-1 186,-8 6 0,0 1-15,0 6 0,-8 1-255,-4 5 0,-9 1 116,-2 4 0,-6-2-513,6-3 0,0-5 244,6 4 1,0-11-770,-1-6 0,9-3-29,3-3-1366,4 0 2353,2-7 0,0-10 0,0-10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9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10840,'5'12'1242,"1"-1"1,8-5-907,-3 6 0,6-1-136,6 7 1,-1-3-1416,6-3 0,1 3 718,6-4 0,-1 3-1880,1-3 2377,0-3 0,-1 0 0,1 1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09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8119,'17'-18'494,"0"9"-467,8 1 0,-3 8 1053,6 0 0,1 0-390,6 0 1,1 0-146,5 0 1,-3 0-211,8 0 0,-5 2-127,5 4 1,-8-4-293,2 3 0,-3 3-417,-2-2 1,-9 0-617,-2-6 0,-5 1 82,-2 5 239,-7-4 0,-3 4 169,-7-12 1,-7 2 174,-5-7 1,-9-1 387,-2-5 1,-8-6 63,2 0 0,-1-6-27,1 6 1,-4-6-2,4 6 0,4-6 479,2 6 0,4-2-66,2 2 44,-8 4 0,6-4 131,-4 11 997,11 5-1055,-3 7 0,13 9-353,-4 9 1,4 8 100,2 15 0,2 13 127,4 15 1,-2 2-200,7 10 1,-1-1-236,1 7 0,3 1 103,-9 4 1,7-9 46,-6 3 1,-1-11-762,-5 0 0,0-9 167,0-3 1,-5-13-196,-1 2 1,-8-12 330,3 1 1,-4-7-95,-3-5 1,1-6 419,0-11 0,-1-5 222,1-7 1,-2-2-121,-4-3 0,4-7 64,-4-11 0,5-10 509,7-7 1,-3-8-63,9 2 0,-1-2 153,6 2 0,4-2-442,7 7 0,3 1-88,14 5 0,1 1-933,6-1 0,7 3 447,4 3 1,4-2 288,2 8 0,8-16 0,1 3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0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18 8286,'0'-10'1889,"-8"2"1,8 8-1397,0 0 0,2 0 363,9 0 0,1 8-321,5 3 1,0-1 131,1 2 1,1-9-185,4 3 0,-2-2-929,8 2 1,-6-4 132,6 4 0,-8-5-47,2-1 1,-4 0-2715,-1 0 1491,-9 0-716,7 0 1650,-15 0 0,5 0 293,-12 0 0,-3 8 207,-8 4 1,-3 11 227,-3 6 0,4 3-174,-4 3 0,6 5 35,5 0 1,-1 1 377,7-7 1,0 1-138,6 0 0,0-1 58,0 1 0,0-6-107,0-1 0,6-6-389,0 1 0,0 2-17,-6-2 1,-2 0-96,-4-6 0,2 0 218,-8 1 0,1-3 14,-6-4 1,-1-3 623,1-8 1,6 0-90,-1 0 1645,0 0-984,-5 0 1567,0 0-992,7 0-545,3 0-773,22 0 1,-2 0-30,16 0 0,0 2-499,6 4 1,-1-4 227,1 4 1,-1-5-957,1-1 0,0 0 497,-1 0 0,-5 0-2770,0 0 3213,-16 0 0,10-7 0,-13-3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0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35 8184,'-18'-9'1291,"7"-5"-309,-1 8 125,8 1-731,-11 12 1,7-1 95,-3 11 0,-5 5 83,5 12 1,-3 3 523,3 3-671,-4-4 1,13 9-289,-4-5 1,4-3-345,2 3 1,2-4-1101,4-1 1,-1-2 771,13-5 0,-3-3-1150,14-7 0,0-3 1702,5-3 0,1-5 0,-1-7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1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8209,'19'17'2083,"4"0"0,-4 6-726,4 0 1,-4 0-268,-1-5 1,-7-1 43,1 0 1,-9 0-618,3 1 0,2-1-87,-2 0 0,-1 1-1322,-5-1 0,0 0 610,0 1 0,-7 5-433,-5 0 0,-9 7 512,-2-1 0,-8 6-2236,2 5 1,-9-3 2438,-2 3 0,-8 4 0,3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1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8178,'9'-17'162,"9"0"0,-1 1 97,6 5 1,6 1 413,6 4 0,1 4-110,10-3 1,0 3 42,6 2 0,-2 2 17,-4 3 0,-4-1 180,-7 8 1,-2-3-502,-4 3 0,-4 3-42,-8-3 0,-2-3-614,-3 3 1,1-1 314,-7 7 0,0-1-469,-6 0 1,-2 1 129,-4-1 1,-9 8-112,-8 4 1,-8 1-80,2-1 0,-4 4-236,-1-4 0,5 3-115,0 3 0,8-6 363,-2 0 1,10-8-461,1 2 1016,0-4 0,-5-2 0,0 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1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8178,'-18'10'1000,"1"-2"-245,7-8-391,3 0 1,9 0 219,3 0 0,13-2 97,10-4 1,13 2-211,5-7 1,13-1-141,11-5 1,6-1-201,11 1 1,-8 0-66,-4 0 1,-4 1-282,-2 5 1,-8-3-439,-3 8 1,-14 1-49,-9 5 0,-2 0-1866,-10 0 2567,-8 0 0,0 0 0,-5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2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 8178,'0'11'1537,"0"1"0,-2 7-913,-4 10 1,2-2-138,-7 1 0,7 1-10,-2 6 1,2-1-309,-1 1 0,3-6-379,-4 0 0,10-6 253,2 5-1389,-1-6 982,3 3 1,-4-10-481,7-3 0,-5-3 5,6-3 425,-8-4 1,9 4-102,-7-12 0,1-4 338,-1-7 1,-2-6-62,8 0 0,-3-8-158,3 2 0,9-3 212,-4-3 1,6 6 183,0 0 0,2 2 0,4-1 0,4 3 0,-4 7 0,3 9 328,3 3-202,-8 4 258,5 2 0,-12 0 401,3 0 0,-4 8-207,-2 3 0,-7 5 363,-5 1 0,-3 6-417,-2 0 0,-13 8-74,-4-2 1,-6 3-299,0 3 1,1-6 51,-6-1 0,1 1-238,-2 6 1,-2-6 117,8 0 1,-6-8-600,6 2 0,0-10-629,6-1-606,0-8 1111,-1 3 0,9-14-289,3-5 1,12-1 309,5 1 0,12-3 618,6 3 0,-2 4 0,2 3 0,-8 3 0,2 2-75,-4 0 1,-9 2 413,-4 3 1,-8 11 512,-10 7 1,-1 2-434,-16-2 0,-6 2 122,-5 4 1,-6 1-266,5-6 0,1 4 21,5-5 1,1-1-426,-1-11 0,8 3 90,4-9 20,12 1 1,5-14 190,12-3 0,11-5 124,12-1 0,17 0-102,6 0 0,17 1 245,0 5 0,4-3-173,-4 8 1,-7-5-15,-4 5 0,-7 0 3,-4 6 1,-5-2 14,-8-3 1,-7 3-816,-4-4-652,-3 4-1286,-3 2 1821,-7 0 661,-3 0 0,-7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2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8095,'17'-6'1539,"0"0"1,3 1-1051,3 5 0,-2-2-24,8-4 0,-6 4 685,5-4 1,-6 2-504,1-1 1,-4 3-343,-2-4 1,6 4-584,0 2 1,-5-6-642,-7 0 1,1 1 569,5 5 0,-6 0-788,1 0-945,-8 0-1076,4 0 3158,-8 0 0,-8 0 0,-2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2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8095,'-18'0'-137,"1"0"1,6 5 862,-1 1 1,6 8-118,-5-3 1,5 1 127,-5 5 0,5-4 466,-6 11 1,3-3-556,-3 2 0,-1-2-151,7 8 1,-6-6-150,7 6 0,-7-1-1273,6 7 1,1 0 356,5-1 1,-6 1-27,0-1 1,-2 1 283,3-1 310,-5 9 0,-7-7 0,-1 7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3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104 416 8095,'-23'8'0,"0"3"0,2 5 1438,9 1 0,3-6-635,3 1 1,4-1 642,-4 7 1,4 5-708,2 0 1,0 0 38,0-6 1,2 6-450,4 0 0,-2 0-421,7-5 1,1 5-187,5 0 0,0 0-466,1-6 0,-7-2-2078,1-3 1311,-1 3 410,7-13 0,-7 12-112,1-9 767,-9 1 1,5-8 83,-8-3 1,0-5 65,0-7 1,0-1-5,0 1 0,2-8 300,4-4 0,-2-1 0,7 1 0,1-4 0,5 4 0,0 2 0,1-1 0,-1 1-89,0-2 0,0-2-56,1 8 0,7-8 499,4 2 1,3-3 567,3-3 0,7 1-228,4-1 0,4 0 240,2 1 0,0 1-271,0 4 1,-8 2-206,-4 4 1,3 10-67,-3-4 1,-2 9-65,-9-4 0,4 9-32,-4-3 0,-4 4-132,-2 2 1,-4 0-145,-2 0 0,1 6 127,-1-1-230,0 9 1,-2-5-153,-3 9 0,-2-7 133,-5 1 0,-3 5 49,4 6 1,-4 2 30,-2-2 0,-8 6 381,-3 11 1,1-1 56,-1 7 0,-1 0 35,-5 6 1,0 0-140,-1 0 0,1 0-69,0-1 0,-6 1-587,0 0 0,-1-8 261,7-3 0,0-5-272,0-1 1,5-8 208,1-4 0,-1-4-842,-5-2 0,5-5 101,1-1 0,-1-7-124,-5 2 1,0-4 337,-1-2 1,1-8-140,0-3 1,-8-5 228,-4-1 0,-2-6 161,2 0 1,-3-10-150,3-1 571,4-1 0,-8-23 0,6 5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4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8095,'0'-17'164,"0"0"2046,0 7-902,0-5 415,0 13-621,8-6-157,-7 8-912,7 8 0,-8-4-427,0 7 1,0-5-56,0 5 0,2-7 421,4 2 0,-2-4-1267,7-2 0,6 0 487,7 0 1,6-8-150,-1-3 0,-2-5 569,2-1 0,-8 2 343,2 3 0,-4-1 417,-1 7-431,-9 0 922,-1 6 0,-8 8-410,0 3 0,-8 5 666,-3 1 1,-5 6-488,-1 0 1,-6 0-355,0-5 1,2-1-297,9 0 0,-3 0-319,3 1 1,5-7 169,1 1 1,4-6-625,2 5-203,0-7 0,2 4-280,4-8 131,3 0 453,8 0 578,1 0 1,-9 1-36,-3 5 429,-4-4-227,-2 14 1,-2-15 147,-4 5 1,3 2 1228,-9-2-647,8-1 22,-11-5-558,13 0 1,-6 2-271,8 4 285,0-4-257,0 6 1,0-6-137,0 3 0,0-1 44,0 8 0,0-6-124,0 5 0,0-5 59,0 5 0,0-5 145,0 6 0,0-7-70,0 7 647,0-8-313,0 11 1,2-13-131,4 4 0,-2-4-42,7-2 1,-1-2 34,1-4 1,5-2-361,-5-3 1,3-4 30,-3 3 99,5-3 1,-14-3 93,3 1 0,3 5 41,-2 1 1,0 5 8,-6-5 0,-2 7 329,-4-2-125,-4 4 1,-7 4 300,0 4 1,-6 5 186,0 12 0,5-3-213,7 3 1,-1 4-43,-5 1 1,5 5-295,1 2 0,7-3-254,-2-3 0,4 2 79,2-8 0,0 0-156,0-6 1,0 1-254,0-1 1,6-6-678,0 1 0,7-8 106,-1 2 1,3-8 353,2-10 1,1-1 247,-1-16 0,2 0 180,4-6 0,-3-5 0,3 0 0,2-8 154,-2 2 1,2 3 230,-2 3 1,2 3 39,3 3 1,5 1 404,-4 4 0,-2-3 2,2 3 0,-1 4-231,7 2 1,0 2-182,-1-2 0,9 3 5,3-3 1,2 6-185,-2 6 0,2-5-126,-8 5 0,4-5-281,-9-1 0,3 5 201,-9 1 1,-4-1-86,-2-5 0,-4 0 137,-1 0 1,-3-3 26,-3-3 1,-5 4 78,-7-4 1,0 4-95,0 1 0,0 1 9,0 0 1,-7 2-134,-5 3-85,-3 4 0,-3 8 239,1 0 0,2 2 196,3 4 0,-3 4 189,3 7 1,3 2-166,-3 4 0,1 4 108,-7 8 1,1-1 108,0 1 1,0 1 252,-1 5 0,1-5-338,0 5 1,1 1-66,5-2 0,-5 8-1129,5-2 0,3-3 524,2-3 0,-1-4-549,1-1 0,0-8 400,6-4 0,2-10-14,4-1 1,-2-8 266,7 2 1,7-5 358,5-1 0,2 2 203,-2 4 1,2 4 561,3 7 1,5 0-153,-4 1 0,4-1 436,1 0 0,-5 6-172,0 0 0,0 8-441,5-2 0,-7 4-411,-4 1 1,-4-7-306,-1-4 0,-7-6-472,1-5 1,-7 1-141,7-7-133,-8 0 0,4-14 212,-8-3 0,0-7-524,0-5 0,0-5 1257,0-13 0,-8-3 0,-2-8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4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8095,'0'-35'0,"5"3"0,1 3 0,13 10 1442,-1 7 1,5 8-521,0-2 1,-4 4-252,4 2 1,-4 0-666,-2 0 0,-5 2-639,-1 4 0,1 10 633,5 7 0,-7 15 0,-2-1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5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8273,'18'0'1355,"-1"0"0,2 2-338,4 3 1,-4-3 149,4 4 1,-3-4-629,-3-2 1,0 2-236,1 4 1,-7-4-1251,1 3 0,-7-3 281,7-2-1160,-8 8 0,3-4-12,-7 7 1837,0-7 0,0 12 0,0-7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87 8266,'17'-16'0,"0"5"0,1-3 671,-1 9 194,-8-9 1,1 10 1095,-4-7-779,-4 7-968,5-4 1,-7 10 54,0 4 0,-7 6-147,-5 11 1,-3 5 36,-2 13 1,-3 5-27,-3 12 1,-2 1 43,-4 4 1,-3 12-203,3 0 1,-4 2-958,-1 4 0,-1-8 583,1 2 1,1-6-435,4-6 0,-2-3 355,8-8 0,-4-4-102,10-8 0,-4-1 115,9-16 0,3-8-105,-3-9 393,8-4 0,-3-6 153,7-8 0,-6-7-55,0-15 1,0-1 340,6 0 0,0 1-141,0-1 0,8 1-64,4-1 0,9 2 122,2 5 1,8 3-47,-3 7 0,5 9 33,2 3 1,1 4 29,5 2 0,-3 0 195,8 0 1,-2 2 84,2 4 1,2-2-126,-7 7 0,-1 1-229,-5 5 1,-6 0 101,-1 1 0,-8-1-266,-3 0 1,-2 0-27,-9 1 0,0-7-34,-6 1 1,-2-3 88,-4 3 1,-5 1-160,-12-7 0,1 6 285,-6-7 0,4 1-116,-4-6 1,5 0 535,-6 0 1,8 0-172,-2 0 1,5-2 1076,7-3-1292,-5-5 0,14-7-518,-3-1 1,16-5-288,7 0 0,12-2-1922,5 2 2580,-1 4 0,16-14 0,-5 6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6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8117,'0'-9'1545,"8"1"1,2 6-186,7-4 0,0 5-620,0-5 0,1 4 604,-1 2 0,0 0-506,1 0 0,-1 0-170,0 0 1,0 0-744,1 0 0,5 0-693,0 0 0,0 6-173,-6-1 0,6 1 685,0-6 1,0 6-3717,-5 0 3972,-1-1 0,8 3 0,2 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6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606 364 8467,'0'-27'-78,"0"-4"496,0 8 0,0-5 619,0 5 1,0-2-245,0 1-504,0-2 1,-2-1 5,-4 4 0,2 3 106,-7 3 0,5 0-126,-6 0-22,1 7 0,-6-4-388,-1 9 1,7-1 201,-1 6 0,1 2-601,-7 4 1,1 3 270,0 9 1,0-1 74,-1 0 0,1 8 87,0 4 0,-1 5 59,1 7 0,6 3 264,-1 8 1,8 6-100,-2-1 0,5 9 340,1-3 0,0-2-142,0 3 1,0-3 81,0 3 0,0 5-243,0 0 0,0 4-28,0 14 1,-8-7-192,-4 7 0,-3-9-411,-2-8 0,-6-9-684,0-3 1,-1-10 554,7-2 0,0-13-141,0 1 0,-1-13 177,1-3 1,5-3 362,1-9 0,5 0-69,-5-6 1,7-2-39,-2-4 1,2-10 166,-2-7 140,5-7 0,-15-5 0,7-9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6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8165,'0'-17'979,"2"6"228,4-1 1,-2 8-443,7-2 0,1-1 200,5 1 0,8 0-474,4 6 1,4 0 249,1 0-544,1 0 0,-1 0-177,1 0 1,0 0-356,-1 0 1,1 6-601,-1 0 1,-1-1-1208,-4-5 1,1 6 2141,-6 0 0,-1 0 0,-6-6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7.11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260 18 8597,'-10'-8'526,"-5"6"93,3-3 0,3 3 119,-3 2 0,1 2 524,-7 3 1,-1 7-53,-4 11 1,4 4-676,-4 8 1,4 1-122,1 4 1,3-1-135,3 7 1,-1-6-302,7 6 1,0-7-258,6 1 1,0-9-533,0-2 1,2-8 78,4 2 0,4-6-855,7-5 1,-5-3-199,-1-3 0,3-6 1784,9 0 0,-4-8 0,6-9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7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 8205,'16'7'288,"-5"5"1,5 1 468,-5-1 0,-3 3-42,-2-3 1,1 9 233,-1 2 1,0 2-76,-6-2 1,0-2-352,0 8 1,0-6 136,0 6 0,-2-6-269,-4 6 0,-3-2-540,-9 2 1,1 3-240,0-3 0,-3-2-400,-3 2 0,4-8 229,-4 2 0,2-10-682,-2-1 0,4-8-532,-4 2 1196,3-5 1,5-8 546,4-5 1,1-11-41,4-6 1,4-3 191,-4-3 1,12 6 30,6 0 0,3 8 80,2-2 0,1 6-47,-1 5 1,0 5 18,1 7 1,-1 0 29,0 0 1,0 2-46,1 3 1,-7 5-117,1 7 0,-6 1-246,5-1-126,-7 0 0,4 1-258,-8-1 0,0-6-1323,0 1 1879,0-8 0,7 3 0,3-7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17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8205,'18'-10'1378,"-1"3"-863,0 7 0,0 7 151,1 5 0,-1 5-207,0 6 0,-5 4 904,-1 8 1,-7 1-55,2 5 0,-4-3 301,-2 8 1,-2-6-795,-4 7 0,2-7 9,-7 6 1,-3-2-926,-9 2 1,2 4 157,-8-4 0,1-1-2374,-7 1 1,-1 0 2315,-5 6 0,-3 0 0,-8-1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27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3493 7893,'-29'-54'-196,"1"-3"0,8 3 152,3-4 1,0 5-18,5 1 0,3 2 271,-3 4 0,6-2-59,-5 7 0,7-1-45,-2 2 1,4-5-97,2-6 1,8 3-11,4-4 0,3 4 6,2-10 0,2 2-90,5-1 0,2 1 77,9-8 1,0 7-266,-1-7 0,3 1 231,3-6 0,-3 5 25,3 1 1,2 5 12,-1-5 0,-1 7 27,-6-1 0,7-3 102,-1 2 1,2 1-76,-1 5 1,-3-6 17,8 1 0,0-9-72,6 3 0,0 3 4,0 3 0,-2 3-33,-4 2 0,8 6 58,-8 0 1,8 7-91,-8-1 1,4 9 61,2 2 1,-6 2-86,0-1 0,0-5 74,6 4 0,0-2-3,0 3 0,0-5 20,0 4 0,-2 2 5,-4-2 1,4 6 20,-4-5 1,6 1-36,5-2 1,-3-4 53,4 4 0,1-1-53,-1 1 1,0-4 2,-7 4 0,7 2-4,0-1 1,1 4-4,-1-4 1,-4 7 5,3-3 0,3 5-4,-2 2 1,-1 2 7,-5 3 1,0-1-9,0 7 1,-6 0 9,0 6 0,-6 0 159,7 0 1,-3 0-180,2 0 1,4 0-23,-4 0 1,-2 0-8,2 0 1,-2 0 19,3 0 0,1 0-7,-8 0 1,2 0 16,-1 0 0,-5 6-8,4 0 0,-9 5 45,-2-5 1,-6 7-3,6-1 1,-8 3 8,2 3 0,2-1-13,-2 0 0,0 2 8,-6 4 1,3-3-18,3 3 0,-4 2 3,4-2 0,2 0-62,-2-6 1,8 0 56,-2 1 1,1-1-103,-1 0 0,4 1 70,-4-1 0,-2-2-4,1-3 0,-1 3 10,2-3 1,2-3 2,-8 3 0,6-1 7,-6 7 1,0-1 0,-6 0 0,0 0 36,1 1 1,-1 5-40,0 0 0,1 2 36,-1-2 0,-2-2-21,-3 8 0,3-8 3,-3 2 0,3 2-3,2-2 1,1 0-2,-1-6 0,0 1-1,0-1 0,1 0 1,-1 1 0,6-1 13,0 0 0,0 2-13,-5 4 1,-1-3 11,0 3 1,0 2-14,1-2 1,-1 2-1,0-2 1,1-2 1,-1 8 0,0-8 0,0 2 1,1 4-4,-1 2 1,2-2-2,4 1 0,-5-5 98,-1 6 0,0 0-90,-5 6 1,3-1 45,2 1 1,-5-1-48,-1 1 1,1 0-2,5-1 1,1 1 4,-1-1 1,0-5-2,0 0 1,1 0-38,-1 5 0,0-5-13,1 0 0,1 0-37,4 5 0,-8 1 62,8 0 1,-13-1 2,7 1 1,-3 1 5,3 5 0,-6-5 3,1 5 1,-2 1-5,1-2 1,-3 6 4,-8-5 1,0 11 39,0-6 1,0 7 6,0-6 1,-2 2 5,-4 3 0,-3-2-38,-9-4 0,1 2 0,0-7 0,-3 7-10,-3-2 0,2-4-1,-8-1 1,3 1-30,-3-2 0,-4 2-12,4-1 1,-3 1 7,-3 4 1,-5 2-9,-1-7 1,-7 5 23,2-6 1,-6 2-1,-5-1 0,-5-5-89,-7 5 1,4-3 91,-5 2 1,5-3 2,-10 3 1,4-3-29,2-3 1,0 1-5,0-1 1,-6-7 34,0-4 0,-6 2-6,6-2 1,-2 1 42,2-7 0,-4 0-307,-7 0 1,0 1 315,-1-1 1,1-5-19,-1-1 0,1-1 7,-1 1 1,-1 3 6,-4-9 0,7 3 3,-7-2 1,5-2-22,-11 7 0,8-7-1,-2 2 1,3-2 52,3 1 0,0-3-49,-1 4 1,3-6 23,3-6 0,2 3 21,4-9 0,2 0 82,-8-5 1,8 0-66,-2 0 1,4-1 1,2 1 0,-6-6 10,0 0 1,-5-6 113,5 6 1,0-6-52,6 6 1,-1-8-68,1 3 1,8 1-10,3-2 0,-1 0-29,1-6 1,2-5-104,10 0 0,-2-3 95,8 3 0,-1-4-151,7-8 0,1 0 71,4 0 0,-2-5-160,8-1 0,0-2 106,6 3 1,0 3 63,-1-4 1,-3-1 80,4 1 1,-10 0-86,10 7 1,-2-3 7,7-4 0,-3 6-47,3 0 0,3 1-96,-3 4 0,8 3 131,-2-2 1,5 8-317,1-3 0,1 7 318,5 5 0,12-2 33,10 8 0,5-4 0,2 10 0,-1 3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29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3252 7796,'-11'-40'-368,"-1"-1"0,8-7 381,-1 2 0,3 2 0,2-2-20,0-2 1,2 2 8,3-6 1,5 4 98,7-10 1,3-1-83,3 1 0,4-7-16,7 1 0,3 3-162,3-3 1,-2 7 162,9-7 1,-7 5-46,6-11 1,6 5-122,6-10 0,1 4 25,-1 2 0,-4 6 105,3-1 0,3 1 19,-3-6 0,-1 7-38,-10 4 0,2 3 173,-7-3 0,5 4-54,-6-3 1,8 3 57,-2 2 1,-2 0-53,3 0 0,-7 6 105,6 0 1,-2 6-134,2-7 1,4 3-14,-4-2 0,4 2-93,2 4 1,2 3 112,4-3 1,-5-3-131,5 3 0,-2 2 54,1 9 1,-3-2-44,4 8 0,-4-6-7,-2 6 1,-6-6-4,0 6 1,-2 0 57,2 6 0,-4 0-6,-7-1 1,5 1 106,1 0 1,-1 5 94,-5 1 1,-1 5-139,1-6 0,7 7-5,4-7 0,-2 3-20,2-3 0,1-3-11,4 3 0,1 3-9,0-3 0,-6 2-40,0-1 0,-5-3 46,5 9 0,-8-1-41,3 6 0,1 0 27,-2 0 1,3 0-8,-3 0 1,-2 0-1,9 0 1,-9 0-2,2 0 1,-1 0 20,1 0 1,-3 2 2,3 4 0,-4-3-1,-1 9 1,0-2 1,-1 1 0,-5 4 8,0-3 1,0 3-15,5 3 0,-1-1 19,-4 0 1,3-5-12,-3-1 1,2 1 3,-2 5 1,3 0-10,-3 1 1,2-1 0,-2 0 1,2 1-2,-8-1 1,7 6-3,-1 0 1,-2 0-4,2-6 1,-6 3 4,6 3 0,-6-2-30,6 8 0,-6-6 24,6 5 0,-8-5-2,2 6 1,-4 0 5,-2 6 1,1-1-2,-1 1 0,2-1 109,4 1 0,-4-6-104,4 0 1,-3-2 71,-3 1 0,0-1-56,0-4 0,7 2 53,-1 4 0,2-2-39,-2-4 0,-4-2 0,4 8 0,2-2-30,-2 2 1,0 3-3,-6-3 1,1-2-38,-1 2 1,0 0 50,0 5 1,-5 1-27,0 0 0,-3 1 15,3 4 1,1-3-27,-7 3 0,2 5-23,-3 1 0,-3-4-5,4-2 1,-4 4 3,-2 3 1,0-3-92,0 2 1,0-6 103,0 6 0,0-5 7,0 5 1,-6-8 17,0 3 1,-7-3-38,1 2 1,-3-3 176,-2 3 1,-1 2-54,1-1 0,0 1 63,0-2 1,-1-3-124,1 3 1,-8 3 11,-4-3 1,2 2-8,-2-1 0,6-3-2,-5 8 1,-1-7-12,-6 1 0,6 2 10,1-1 0,-1 5-66,-6-6 0,1 6 10,-1-6 1,-2 3-101,-3-3 1,2 2 65,-8 4 1,5 2-16,-5-7 1,0 1 12,-6-2 1,-2-1-96,-3 7 1,-3-9 171,-3-3 1,-3 1-58,9-6 0,-9 3 113,3 3 0,-10-6-57,-2-1 1,-2-6 19,2 1 0,2-4 6,-7-2 0,5 0 91,-6 1 1,6-1-42,-6 0 0,-1 1-57,-11-1 0,5 0 29,-4 0 1,-2 1-354,1-1 1,1-5 303,6-1 0,-3-5-5,-3 5 1,2-7-10,-8 2 0,6-4 48,-6-2 1,5 0-9,-5 0 0,8-2 59,-2-4 1,3-3-74,3-9 1,1 1 125,5 0 0,-3-8-99,8-4 1,-6 2 12,6-2 0,6 6-149,6-6 0,5 2 97,-5-1 1,5-5 15,-5 4 1,13-2-13,-2 3 0,6-9-93,0 8 0,3-13 196,9 7 1,1-3-170,4 3 0,-1 1 360,7-1 0,0-1-411,5-5 0,3 3 230,3-8 0,5 5-111,7-5 1,0 0-30,0-6 1,9 6 1,9 0 0,14-6-369,14-5 1,12-1 55,5 6 1,5 0 0,1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8350,'0'-17'-1677,"0"-1"1321,0 1 347,0 0 1,2 5-56,4 1 0,-3 5-22,9-6 1,-8 7 96,2-7-6,3 8 1,-5-5 10,8 3-63,-9 4 0,7-6-48,-4 8 95,-4 0 0,5 8 0,-7 2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42.1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2457 8083,'8'-18'-1055,"-6"9"1,7 1 989,-3 8 73,-4-8 1,11 4 50,-7-7 0,2 1 12,-2-1 1,-3-5-41,9 5 1,-6-3-27,5 3 1,-1-5 147,1 5 1,-3 1-77,-8-1 141,8 7 1,-6-6 172,3 5 202,-3 3-271,-2-6-33,0 8 62,0 0 24,0 8-630,8-6 0,2 7 145,7-3 0,0-4-62,0 4 0,7 1 104,-1-1 1,5 0-61,-5-6 1,8 6 109,-2-1 1,4 1 2,1-6 0,-5 2 64,0 4 1,0-4-64,5 4 1,-5-5 140,0-1 1,-6 0-68,6 0 1,0 6 77,5 0 0,1 2-115,-1-3 0,1-3 7,0 4 1,1-4-10,4-2 1,-3 6 0,3 0 0,3-1-78,-3-5 0,6 0 78,-6 0 0,3 0-12,-3 0 0,-3 0-1,3 0 0,-4 0 0,-1 0 1,1-5-5,5-1 0,-5 0 5,5 6 1,1 0-5,-2 0 1,12 0 0,-6 0 1,10 0-25,-4 0 1,-4 0 25,10 0 1,-7-6-29,13 1 1,-8-7 20,1 6 0,3-5-66,-3 5 1,1-8 26,-6 3 0,6-2-5,-1 1 0,3-3-7,-3 3 0,-3 2-11,4-1 1,0 1 54,-7-1 0,11-3-27,-10 9 0,-2-3 6,-4 2 1,-6 4-8,6-4 0,-7-1 26,1 1 0,4-6 0,2 7 0,-1-7 4,1 6 1,0-7-21,6 1 1,0 3-10,-1-3 1,1 1 23,0-7 0,0 3-10,0 4 0,-2-5 55,-4 5 1,4 1-52,-4-1 0,-2 1 78,2-2 1,-5-3-60,5 4 0,-2 1 5,2-2 0,4 3 0,-4-3 0,4-1-1,2 7 0,0-7-128,0 1 1,0 2 116,0-1 1,0-1-67,-1-5 0,-1 0 47,-4 0 0,3-1 9,-9 1 0,6 0 19,-6-1 1,-1 1 7,-10 0 1,3-1 18,-3 1 1,4-2 123,1-4 1,-5 4-10,0-4 0,-2 3-61,2 3 0,1-6 10,-7 0 1,6-8-35,-6 2 1,8 3-53,-2-3 0,-4-2 37,-2-9 1,2 3-15,-2-3 1,0 3-53,-6 3 0,1-7-8,-1 1 0,-6 2-24,1 9 0,-8-4 64,2 4 1,-4 2-51,-2-1 0,0 1 43,0-2 0,-2-2-126,-4 8 0,-4-8 52,-7 2 1,-2-3-109,-4-3 0,3 3 146,-3 3 1,4-4-1,2 4 0,-6-3 71,0-3 1,0 0-87,5 1 0,-1 5 128,-4 0 0,4 6-30,-4-6 0,-2 2 129,2-1 0,-6 1-113,6 4 0,-8 3-47,2-3 1,2 4-44,-1 2 1,-1 5 6,-6 1 1,1 5-143,-1-6 0,1 9 102,-1-3 1,-5 4-92,-1 2 1,-1 0 108,2 0 0,1 2-131,-7 4 1,6-3 102,-6 9 0,5-2 25,-5 1 0,2 4 40,-2-3 1,-2-2 6,7 1 0,-1-5-6,2 5 0,3-5-33,-3 6 1,-2-7-41,1 7 1,-5-6 51,6 5 1,-8 1-155,2 5 1,2-1 102,-3-5 1,5 4-11,-10-3 1,10 3 58,-10 3 1,4-1-8,-4 0 1,-2 0 42,-3 1 0,3-1-63,-4 0 0,3 1 46,-3-1 1,0 0-23,-11 1 0,6-1 64,-6 0 1,-6 0-126,5 1 1,-5-1 111,1 0 1,8-5 4,-3-1 0,4-5 8,-4 6 0,5-7-26,1 7 1,7-2-3,-2 1 0,6-1-30,6-5 1,-4-3 15,4 4 0,2-4-3,-2-2 0,6 0 18,-6 0-52,-1 0 38,3 0 0,-6 0-5,4 0 0,-4 0 104,-2 0 0,4 6-101,-4 0 0,4 1 0,-9-1 1,3-2 2,2 7 1,0-5-3,0 6 1,2-7-1,4 7 0,-4-8 34,4 2 1,2 1 3,-2-1 0,7 2 8,-1-3 0,5-1 87,7 8 0,-5-6-90,4 5 0,-2-7-3,3 2 0,-3 1 16,8-1 1,-2 2-8,2-2 0,4-4-36,-5 3 0,0 3 71,0-2 1,1 1-5,6-1 0,-6-2-48,0 8 1,-2-7 1,2 7 1,4-2-89,-4 1 1,2 4 95,-3-3 0,7 3-99,0 3 1,0-7 96,5 1-306,4-1 273,-7 6 0,13-5-20,-4 0 0,-1-1-12,1 6 1,0 1 26,6-1 1,0 0 1,0 1 0,-6-1 141,1 0 1,-3 6-88,2 0 1,4 6 72,-4-6 1,-1 8-90,1-2 1,-6 3 27,7 3 1,-1 0 43,6-1 1,-6 3-2,0 3 1,-1-2-45,1 9 1,4-7-5,-4 6 0,4-2 37,2 2 1,0 2-27,0-7 0,0 5-39,0-6 1,2 0 2,4-5 0,4 0-80,7-1 0,0 1 77,1-1 0,7 1-20,3 0 1,5-7-56,2 1 1,1-2 7,4 2 1,1 2-270,11-8 1,-2 0 88,13-6 0,8 0 210,10 1 0,-32-10 0,2 1 0,2 0 0,-1-1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47.6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622 2560 8299,'9'-25'-8,"7"-2"0,-13 0 3,9 4 0,-1 5 440,7 7 0,-1-3 0,2 7-451,4-3 0,2 4-106,4-5 1,4 1-111,-4-1 1,-4-3 303,-2 8 0,2-7 65,-2 2 0,0 3-23,-6 2 0,6-2-79,0 3 0,8-3 17,-2 2 0,-2 4 40,1-4 1,1 5-127,6 1 1,-1 0 70,1 0 0,0 0-20,-1 0 0,8 0 15,5 0 0,1 5-15,-2 1 0,7 6 10,-6-7 1,12 3-4,-7-2 0,4-2-62,-4 7 0,0-7 72,-1 2 0,1 1-25,0-1 1,2 6-11,4-6 1,-7 1-6,1-1 0,6-4 5,-6 4 0,4-4-2,-5-2 0,-1 0 35,-3 0 1,8 0 0,-3 0 1,4-6 18,-4 0 0,0-7-31,0 1 1,5-3-45,1-3 1,5 1-11,-5 0 0,1-2-4,-1-4 1,-4 1 29,3-6 1,3 5-14,-2-6 0,-3 6 6,-8-6 1,2 0-2,-2-6 0,3 1 21,1-1 0,-1 1-18,-3-1 1,2-5 25,-2-1 1,-3-5-61,2 6 0,-8-6-2,3 5 0,-7-5 42,-5 6 1,2-6-5,-8 6 0,2-3-114,-2 3 0,-4 3 93,4-3 1,-6 4 44,-5 1 0,1 0-47,-7 1 0,6-1 73,-6 1 0,-1-1-38,-5 0 1,-2 1 10,-3-1 0,-5 1-9,-7-1 0,-3 1 3,-3-1 1,2 0-59,-8 1 0,-5 5-121,-6 0 1,-1 6-13,7-6 0,-9 8 83,-3-2 0,2-2-40,-2 2 0,-2 0 78,-10 6 0,3-3 3,-9-3 0,5 4 9,-11-4 1,5 4 113,-10 2 0,10-1-53,1 1 0,1 0 6,-6-1 0,0-5 104,-1 0 0,7 0-60,0 6 1,5-2 57,-5-4 0,7 3-54,-2-3 0,-3 4 3,-3 2 0,1 0-24,-6-1 0,7 1 3,-13 0 0,8 7-103,-8 4 1,-2-1 93,2 1 0,0 0-90,6 6 1,0 2 71,0 4 0,2 3 23,3 9 0,3-1-27,3 0 1,8 1-5,-8-1 0,14 2 8,-8 4 1,4-4 9,-4 4 0,1 2 63,-1-1 1,6 6 7,0-1 1,-1-2 6,-4 2 1,4 2-60,1 9 0,6-4-60,-6 5 1,7 3 40,-1 2 0,4 4-8,1 2 1,-2 2-26,-3 3 0,9-1 117,-3 7 1,3-13-98,-4 2 0,7-6 0,-1 1 1,8-3 171,-2-4 0,-2-2-103,2 9 0,-6-7 166,6 6 1,-8-6-35,2 7 1,2-1-47,-2 6 1,10-3-83,2-2 1,2 1-15,9-8 0,2 0-159,10-5 1,3 0 119,9-1 1,7 1-382,3-1 1,11 1 150,1-1 0,8 1-179,-2 0 0,2 1-267,-2 4 1,8 12 639,-8 12 0,8 3 0,-10 2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53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104 260 8364,'-10'0'-357,"1"0"8,3 0 0,2-6 227,-8 1 300,9-9-80,-5 4 0,2-7 3,0 0 0,1 5-239,5 1 1,-2 1 136,-4-1 1,4-5-271,-4 5 0,4 1 112,2-1 0,0-1-96,0-5 1,0 5 254,0 1 0,0-1 0,-7-5 0,-3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53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6914,'-9'0'-454,"-7"0"1,12 2 369,-7 3 58,7-3 1,-6 6 562,5-8-41,3 0 6,-6 0-406,0 0 141,6 0 1404,-5 0-186,7 0-1151,0 0-77,7 0 0,3 2-151,7 4 1,1-4 20,-1 3 1,8-3-110,4-2 1,-2 0 88,1 0 0,7 6-30,5 0 0,8 0-22,-2-6 0,-1 0 23,1 0 1,4 0-14,2 0 1,3 0 48,-9 0 0,-1 0-203,1 0 1,-10 0 49,-1 0 0,-1 0-70,-5 0 0,-4 0-193,-2 0-528,-3 0-144,-3 0 246,-8 0 0,-1 1 116,-8 5 1,-8-4-208,-3 4 849,-12 4 0,-4-1 0,-8 8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54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8345,'-10'-2'-332,"4"-4"1,4 2 832,2-7-321,0-1 1,10-5 143,7 0 1,2-1 4,10 1 0,0 6 151,6-1 0,7 2-150,4-1 0,10 1-70,1 5 0,9 3-26,-3-4 0,4 4 30,3 2 1,-1 0-334,0 0 0,0 0-16,0 0 0,0 2 45,1 4 0,-7-4-201,0 3 0,-9-1-121,-2 2 0,-2-4 19,-10 4 0,-1-4-930,-10-2 250,3 7-451,-12-5 510,5 6 1023,-16-8 1,-17 0-1,-11 0 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54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8300,'0'-17'326,"0"-1"177,0 1 0,2 6-223,3-1 1,5 0-50,7-5 0,1 8-111,-1 3 1,8-2 152,4 2 0,9 3 44,2 8 1,7 5-88,-7 7 1,8 8 15,-2 4 1,6 4-39,6 1 1,-5 7-191,5-1 0,-4 6 111,-2-6 1,-8 7-105,-4-7 0,3 0-26,-3-5 1,-7-1 90,-10 1 1,-6 0-217,-6-1 1,-3 1 3,-8-1 0,-4 1 12,-7 0 1,-8 5-2,-16 0 0,-13 8-217,-4-2 1,-17 6-350,0 6 1,-10-4-95,4 3 0,-8-3 771,3-2 0,-3 2 0,2 0 0,6-3 0,4-2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55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7936,'0'-10'-1049,"0"1"1372,0 3 1,2 4-238,4-4 0,-4 3 115,4-3 155,3 4-216,1-6 23,-1 1 1,1 5 483,-4-4-503,-4 4 47,13-6 1,-11 6 188,7-3 0,-1 1-144,2-2 1,3 4 175,-4-4 0,5 4-119,1 2 1,0 0 19,1 0 1,1 0-100,4 0 1,-2 0-21,8 0 1,0 0-138,5 0 0,7-2 194,-1-3 1,6 3-45,-6-4 0,8 2-91,-1-2 1,-3 4-151,2-3 0,-6 1-163,6-2 1,-13 4 141,2-4 1,-7 4-10,1 2 0,2 0 107,-8 0-456,0 0 237,-6 8-477,-7-6-518,5 6 591,-13-1 1,6-3-1117,-8 8 341,0-8 688,0 11 320,0-13 1,-8 13 346,-3-3 0,-12 3 0,-4 3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9:5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9155,'18'0'369,"-1"-6"-185,0 0 0,1-1 200,-1 1 1,2 4-180,4-4 0,-4 4 0,4 2 1,-3 2-76,-3 4 0,0 2-290,1 3 0,-3 4 112,-4-3 0,3 3-181,-8 3 1,5 5-21,-5 0 0,0 2 75,-6-2 0,-8 2-185,-4 4 0,-3 3 132,-2-3 0,5-4 200,1-2-142,-1-4 287,-5-1 0,0 5 595,-1 0-485,1 0 1,2-6 69,3 0 0,4-5 1139,8-1-959,0 1 0,2-1 195,4 1 1,4-8-217,7 2 1,2-4-87,4-2 1,4 0-215,8 0 0,7-2-190,4-4 1,4 0 45,2-11 1,0 3-200,0-9 0,5 2-2657,1-2 2677,0 4 1,-6-6 0,-1 8-1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2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7808,'0'-10'1557,"0"-5"-1110,8 5 1,0-1 9,3-1-115,-3 9 165,-1-5-247,3 0 1,7 6-88,1-4 0,-7 5-102,1 1 1,-7 1-168,7 5 1,-6 4 78,5 7 1,-7 0-11,2 1 1,-4 5-34,-2 0 1,0 8-70,0-3 1,0 5 102,0 2 0,0-3-108,0-3 1,0 10 165,0-5 0,6-1 138,-1-4 1,1-6 28,-6 6 0,6-8-98,0 2 1,1-4 106,-1-2 1,-2 1-60,7-1 1,-5-6 20,6 1 1,-6-8 364,5 1-67,1-3 1,5-2-55,0 0 0,0-3 127,1-9 0,-1 0-389,0-11 1,6-3 47,0-3 0,2 2-135,-1-2 1,-5 2-74,4-2 0,-4-3-245,-2 3 1,1 4 82,-1 2 1,-2-2-131,-3 2 1,3-2 93,-3 2 1,-5 3-58,-1-3 1,-4 2 156,-2-2 0,0 4 4,0-4 0,0 2-170,0-2 0,-8 5-4,-3 1 0,1 0-134,-1 5 0,5 5 199,-6 1 0,9 2-174,-3-2-1284,4 4 517,-6-5 0,8 14 23,0 5 1129,0 3 0,23 3 0,-4-1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2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225 206 8149,'8'-17'-181,"3"-1"0,5 1-177,1 0 0,-6-1 223,1 1 0,-8 0 279,2 0 0,-5 5 119,-1 0 0,0 7 687,0-7-330,0 8-322,0-11 0,-7 13-182,-5-4 0,3 6 86,-3 6 0,1 2-218,-7 3 0,1 5 63,0-5 0,-1 10-234,1 2 1,-2 2 52,-4-2 0,4-1-26,-4 6 0,9-1 226,3 2 0,-1 4 174,-5-4 0,7-3-128,4 3 0,-1-2 82,1 2 0,0 2-138,6-8 0,8 6 61,3-6 1,5 0-265,1-6 0,2 0-78,4 1 1,-2-1-74,8 0 0,0 1 44,6-1 1,-1-8-110,1-3 1,-1-4 92,1-2 1,-8 0-92,-4 0 0,0-2-18,-6-4 0,3 3 67,-15-9 0,7 1 312,-6-7 0,-8 1 0,-8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1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18 709 7924,'-10'0'-54,"3"-7"0,7 3 481,0-8 0,0 6-169,0-5 1,0 5 39,0-5-150,0 7 1,6-6-9,-1 4 1,3 4 131,-2-3 0,-2 3-14,7 2 0,-5 0 18,5 0 1,-5 2 17,6 3 1,-7-1 135,7 8 1,-6-1-118,5 7 0,-1-1-187,1 0 1,7 2-6,-1 4 1,0-3-234,6 3 1,-1-4 212,1-2 1,-4 1-140,4-1 0,2 0-99,-2 0 1,6 1 31,-6-1 0,0-5 10,-6-1 1,0-5 6,1 5 1,-1-1 64,0 2 1,1-3-17,-1-3 1,0-4 0,0 4 1,-5 1 34,0-1 1,-7 0-8,7-6-116,-1 0 110,7 0 1,-7 0 20,1 0-24,-8-8 0,9-2 165,-7-7 0,-1 0-89,-5 0 0,0-3 130,0-3 0,-1-2-127,-5-3 0,2-5 13,-8 4 1,1-4 136,-6-1 0,-1-7-77,1 1 1,2-2 78,3 1 0,-3 3-52,3-8 0,3 6 94,-3-7 0,8 7-62,-2-6 0,5 2-25,1-2 0,0 3-290,0 9 1,0-1-417,0 1 0,5 7-1001,1 4 1,8 5 730,-3 7 0,10 3 809,2 8 0,8 8 0,-4 1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2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8149,'-17'-8'1232,"7"4"249,4-7-1090,4 7 1,4-10-178,4 9 1,-2-7 148,7 6 368,1-7-389,5 11 1,2-6-556,4 8 0,-3-6 216,3 1 0,2-1-1195,-2 6 0,6 2 294,-6 4 898,7-4 0,-10 13 0,5-5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3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8120,'-6'-12'-500,"0"1"1,0 5 238,6-6 226,0 9 548,0-13 11,0 7 76,0-1-247,0 2 323,0 8 973,0 0-1705,0 8 0,0 2 0,0 7 1,0 0 40,0 0 0,0 6 9,0 1 1,0 1-132,0-2 0,0-2 34,0 8 1,6-6 40,0 5 1,2-5 192,-3 6 1,-1-8-82,8 2 0,-6 2 35,5-1 1,-5-1-23,5-6 1,-1-6 14,2 1 0,3-2-20,-4 1 1,5 3 44,1-9-44,0 9 1,1-12-19,-1 3 0,0-3 95,1-2 0,1-2-39,4-3 1,-4-7 90,4-11 1,-4 2-43,-1-8 0,-1 6 173,0-6 0,1 0-168,-1-5 0,-2-3 18,-3-3 0,3 9 64,-3-3 1,-3 3 51,3-4 1,-8 6 33,1 1 1,-3 7-65,-2-3 0,0 5-111,0 2 0,0 0-238,0-1 1,0 7-858,0-1-165,0 8-90,-7-3 1,3 7-1270,-8 0 1296,8 0 470,-3 0 709,7 7 0,-8 3 0,-2 7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3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8161,'12'-6'-12,"-1"1"1,-5-3 62,6 2 232,-1 4 0,12-11 31,0 7 0,0-2 46,-5 3 1,5 3-79,0-4 0,8-2 84,-3 3 0,5-1-80,2 6 0,1 0 165,4 0-209,-3 0-45,13 0 1,-12 0 29,8 0 1,-5 0 6,5 0 1,-6 0 29,6 0 1,-7 0-239,1 0 0,-1 0 58,1 0 0,-5 0-376,-1 0 0,-1 0 93,-10 0-695,8 0 335,-12 0 313,6 7 0,-8-5-120,0 4 0,-5-2-332,-1 2-114,-7-4-344,4 5 733,-8-7 0,-2 6 423,-4 0 0,-11 7 0,-10-3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4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8194,'0'-10'-2037,"2"2"2864,4 8-391,-4 0 1,13-5 26,-3-1 1,-3 0-36,3 6 0,-1 0 174,7 0 1,-7 6-331,1 0 0,-1 7-259,7-1 1,-1-3-228,0 3 1,0-3 231,1 3 0,-7 3-536,1-3 336,-1 3 0,1 2-47,-1 1 0,-7-1-2,2 0 0,-4 1-32,-2-1 0,-2 0 187,-4 1 1,-3-1 24,-9 0 0,1 0 328,0 1 0,-1-1-114,1 0 1,0-1 413,0-5 0,1 5-165,5-5 0,-3-1 10,8 1 1,-5-5-43,5 6 0,0-7 412,6 7-159,0-8-405,0 11 1,8-13 289,4 4 0,11-4-93,6-2 0,5 0-60,6 0 0,10-8-388,8-4 0,7-3-324,-1-2 1,3-1-397,2 1 0,0 2-2971,1 3 3714,-9 5 0,6 7 0,-7 0 0,-4 0 0,-6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5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8290,'0'-10'-361,"0"-5"1,2 7 604,4-3 319,-4-5-348,13 7 1,-7-8 229,3-1 0,-3 9 195,-8-7-369,8 14-203,-6-5 0,5 14-36,-7 5 0,-5 11 77,-1 6 1,-8 9-178,3 3 71,3 7-33,-7-4-177,5 0 270,1-2 1,1-7 99,8-1 1,-6-5 485,0 0-583,1-8 1,5 4 145,0-8-213,7-7 0,3-2 144,7-8 0,2 0-510,4 0 1,-1-8-2,6-3-1498,1-5 1866,6-9 0,-1-2 0,1-7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6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8115,'0'-18'-851,"0"7"1147,0-1 811,0 8-339,0-3-381,0 7 1,-2 2-396,-4 3 1,4 5 85,-4 7 1,-2 2-28,3 5 1,-3-3 57,2 7 1,4-4 2,-3 4 1,3-7-69,2 3 0,0-5-218,0-2 1,2 0-77,3 1 1,-1-3-274,8-3 0,-1 1-338,7-7 0,-1 0 861,0-6 0,8 0 0,2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7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 8115,'0'-17'130,"0"6"-65,0-1 1,5 6 992,1-5-97,8 7-687,-5-4 0,7 10 25,-5 4 0,3 0 14,-9 11 1,3-2-108,-2 14 0,-4-2-109,4 2 1,-5 4-280,-1-5 0,-1 5 188,-5 2 0,-4-3-776,-7-3 405,0 4 279,-1-6 1,-5 2-295,0-1 1,-2-5-5,2 6 0,4-13-163,-4 1 1,-2-6 211,2 1 1,0-4 142,5-8 0,7-2-2,-1-4 1,3-4 277,-3-7 0,-1 0-38,7 0 0,0-7-123,6 1 1,8 6 207,4 6 1,3 5 70,2-6 1,6 8 99,0-1 0,2 3-92,-2 2 1,-3 0 106,3 0 0,-4 6-205,-2-1 1,0 9-205,1-3 0,-1-1-155,0 1 1,1-1 139,-1 2 1,0 1 106,0-7 0,8 7 0,2-3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07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8191,'0'-17'837,"0"7"-418,0 2 11,7 1 1,-3 5 409,8-4 1,-7 4-395,7 2 1,-1 2-168,7 4 0,-7 5-110,1 12 1,-1-1-155,7 6 0,-7 3 182,1 9 0,-9-1-165,3 7 0,-6 0-444,-6 6 1,-3 2-120,-8 3 1,-6-3-430,-1 4 0,-6-4 375,1-2 0,2-8-197,-2-4 0,6-3 92,-6-3 690,8-7 0,-12-2 0,7-8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6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311 104 8260,'-9'-7'-1719,"1"-3"1916,8-7-352,0 7 113,0-5-322,0 13 120,0-6 91,0 8 211,0-7 88,0 5-124,0-6 308,0 8 344,0 0 1,-6-2 2,1-4-405,-9 4 65,5-5-184,-9 7 1,7 0-8,-1 0 1,6 2-55,-5 3 1,5-3 33,-5 4 0,5 2-54,-6-3 1,7 7 113,-7-6 1,6 9 98,-5 2 0,5 3-62,-6 8 1,9 1 177,-3 6 0,4 7-99,2 4 1,0 6-14,0 6 1,2-2 197,4 7 1,-3-2-93,9 3 0,-2 1-253,1-7 1,3 5 74,-9-5 1,7 5-478,-6-5 1,-1 0 120,-5-7 1,0-6-117,0-5 1,0-9 134,0-2 1,0-8 9,0 2 0,0-4-208,0-2 0,-2 1 102,-3-1 0,-3-6-599,-4 1 0,-3-3 35,4 3 1,-5-4-222,-1-8 1,0 0 291,-1 0 709,1 0 0,-8-8 0,-2-2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6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8188,'18'-8'1688,"1"-1"-1499,4-9 1,2 7 587,4-1 1,3 1-202,-3-7 1,4 9-297,1 3 0,-1 4-389,-4 2 1,3 0-508,-3 0 1,2 0-723,-2 0 0,2 6 1338,-8 0 0,7 7 0,-3-3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39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0 554 7834,'0'-18'-798,"0"7"714,0-1 0,0 7 344,0-7 16,0 0-211,0-5 1,0 6-8,0-1 0,0 6 6,0-5 0,0 5-50,0-5 0,0 5-11,0-6 0,6 6 88,0-5 1,1 5 35,-1-5 237,-4 7-220,14-12 112,-15 7-192,15-8 0,-7-1 17,9 1 1,-1 2-29,0 3 1,3-5-122,3-1 1,-2 1 20,8-6 1,-8 4 47,2 2 1,-2-1-34,2 1 1,-4 6 57,4-1-21,-4 0 0,-1-3 58,-1 4 1,-5 1 19,-1 4 0,-5 4 72,5-4-68,-7 5 0,12 1-79,-5 0 1,4-6 42,3 0 1,-1 0-112,0 6 0,1 0 104,-1 0 0,2 0-64,4 0 0,-4 0-7,4 0 1,-1 0-8,1 0 1,-2 0-33,8 0 1,-2 0-2,1 0 0,5 0 45,-4 0 0,-2 6 5,2 0 0,-8 1 32,2-1 0,2-4-35,-2 4 0,0-2 49,-6 2 1,0-5 21,1 5 1,-1-2 14,0 2 0,-5-4 8,-1 4-33,1 3 1,3-5-101,-3 8 102,3-9-174,-5 13 0,1-7 36,1 9 0,-6-3 30,5-3 0,-7 3-39,2-4 0,1 5-13,-1 1 1,2-5 100,-2-1 0,-4 1 10,3 5 1,-1 0 56,2 1 1,-4-1-58,4 0 1,-4 0 75,-2 1 1,0-1-34,0 0 0,0 6 82,0 0 1,0 0-39,0-5 1,-2-1-46,-4 0 0,4 1-47,-4-1 1,-2 0-10,3 1 0,-7 5-52,6 0 1,-7 0 78,1-6 0,-3 0-22,-2 1 1,-1-1-5,1 0 1,0 0 45,0 1 0,-1-1 0,1 0 1,-6 1 81,0-1 0,-6 0-105,6 1 1,-8-1 11,2 0 1,3 0 66,-3 1 0,2-3-57,-2-3 0,-4 3 78,5-4 0,1-1-30,-2 2 0,6-9 4,-6 3 0,2 2 26,-2-2 1,-3-1 11,3-5 0,2 0-12,-2 0 1,6 0 16,-6 0 1,8 0-57,-2 0 0,2 0 18,-2 0 1,3-7-72,-3-5 0,4-3 65,2-2 1,0 3 28,-1-3-38,1 3-17,0-11 1,-1 6 12,1-4 1,0 4 3,0-4 0,1-2 6,5 2 1,-3-2-30,8 2 0,1-2 25,5-4 1,0-2-117,0 8 1,0-6 62,0 6 1,5-6-225,1 6 1,6 0-186,-6 6 0,7 2-226,-1 3 1,-3-1 230,3 7 387,7 0 0,0 6 0,6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6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8061,'0'-11'224,"0"-1"-636,0 8 174,0-3 0,-2 7 379,-4 0 1,4 2 470,-4 3 0,-1 11-150,1 7 0,-2 8 143,3-3 1,1 5-9,-8 2 0,8-1-167,-1 1 0,3-1-196,2 1-183,0 0 0,-6-7 0,0-1-59,2-2 1,2 4-226,2-6 1,2-6-619,4-5 1,-2-2 161,7 1 1,-5 3 688,6-9 0,7 1 0,8-6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7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16 8061,'17'-8'906,"0"6"214,1-3 1,-1 5-521,0 5 1,1 5 44,-1 7 0,-6 3-160,1 3 1,-8-2-127,1 8 0,-3-1-305,-2 7 0,0 0-141,0-1 0,-2 1-245,-3-1 1,-5-1 74,-7-4 1,1 1-347,5-6 0,-6-1 228,-1-6 1,1-2-227,-6-3 0,4-3 124,1-3 1,1-4 85,0 4 0,0-10 147,-1-2 0,1-13-76,0 2 1,-1-10-131,1 4 1,8-6 210,3 6 1,-2 0 206,2 6 1,2 1-35,10 5 0,4 3 241,7 8 1,0 0 251,1 0 1,1 0-284,4 0 1,-4 8 785,4 3 0,-2-1-405,2 1 1,-3-1-156,3 1 1,-6 5-487,-5-5 0,3-1-564,-4 1 0,5-5 533,1 6 147,0-8 0,1 3 0,-1-7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7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8087,'18'2'629,"-1"3"0,2-3 890,4 4 0,-4 2-754,4-2 1,-3 7 2,-3-1 0,0 3 525,1 2 1,-7 0-594,1 1 0,-9 5-696,3 0 1,-6 13-809,-6-1 1,-11 13-2291,-12 4 3094,-3 7 0,-11 11 0,-1-1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8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8183,'0'-10'299,"0"-5"0,0 11 94,0-7 212,7 7 0,3-10-138,7 9 1,0-1 43,1 6 0,-1 6 164,0-1 0,8 9 160,4-3 0,2-1-308,-2 1 0,3-1-40,-3 2 0,4 1-395,1-7 0,1 0-328,0-6 1,-7 5-1721,1 1 1587,0 0 1,0-6-1,0 2-1479,1 3 1848,-5-3 0,8 6 0,-6-8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8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8181,'8'-10'1870,"3"4"0,7 3-1223,5-3 0,-2 4-332,8-4 1,-1 4 361,7 2 0,0-6-213,-1 1 0,3-1-201,3 6 1,-4 0-215,5 0 0,-5 0-220,-1 0 1,-6 0 22,0 0 0,-3 0-496,3 0-1865,-4 0 364,-7 8 972,-9 1 0,-1 8 485,-8 1 0,-8-1 688,-3 0 0,-12 1 0,-4-1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9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8442,'17'0'596,"0"-6"-238,0 0 0,6-5 501,1 5 0,-1 0 42,-6 6-472,0 0-153,0 0 0,-5 2-578,0 4 1,-9 4-74,3 7 1,-4 2-345,-2 4 1,-8 4 459,-3 8 1,-6-1-66,-7 1 0,0-1 156,-5 1 0,-2 0 108,8-1 0,0-7 1720,6-4-814,-1-4-349,9-1 614,1-1 1,10-2-97,4-3 1,9-5 37,8-7 1,15 0-544,3 0 0,5-1-40,0-5 1,10 2-684,-4-8 1,3 3-557,-3-3 0,0-1-3570,0 7 4339,0-7 0,-8 3 0,-2-7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9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8215,'10'0'0,"-2"0"0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49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8106,'-18'0'2382,"1"0"-1311,8 0-778,1 0 0,10 0 34,4 0 0,3 0 576,8 0 1,8 0-334,4 0 1,4 0 16,1 0 1,13 0-417,-1 0 1,11-2-304,-11-3 1,6 3-100,-11-4 1,-1 4 278,-5 2 0,-7 0-1945,1 0 1041,-8 0 0,2 2-261,-11 4 1,-4-2 406,-8 7 0,-2 1-14,-4 5 0,-4 6 724,-7 0 0,-8 8 0,-2-4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50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8106,'-9'0'0,"1"-1"1149,8-5 1,8 4-403,3-4 1,4-2-193,3 3 0,-1-1-127,0 6-344,1 0-43,-1 8 1,-2 1-210,-3 8 0,-5 3-87,-7 3 0,0 4-416,0 7 0,-7 1 174,-5-1 0,-9 7 415,-2-1 0,-6-5 447,6-6 0,0-3 106,6 3 1,0-4 547,-1-7 1,9-1-495,3 0 0,4-5 839,2-1-559,0-7 0,8 9-326,3-7 0,10 0-59,2-6 1,8-2-687,-2-4 1,5 2-696,7-7 0,-3 5 395,8-5 1,-5 7 565,5-2 0,0-4 0,6 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51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1 252 8089,'0'-17'221,"0"0"1,0 5 145,0 1 22,0 7 1,2-4-162,3 8 1,-3 2 134,4 4 1,-4 3-217,-2 9 1,0 1 58,0 4 0,0 4-220,0 7 1,0-5 84,0 0 1,0-2 144,0 2 0,-6 1 51,1-6 0,-1 1 124,6-2 1,0-10 159,0 4-198,7-3 1,3 1-29,7-3 1,1-5 111,-1-7 0,6-7 39,0-5 1,8-5-105,-2-6 0,1-4-579,-1-8 0,4-1-180,-4-5 1,-4 3-426,-2-8 0,-4 6 161,-2-7 1,-5 3-561,-1-2 1,-7 0-149,2 11 97,-4-3-88,-2 19 1350,0 1 0,-8 18 0,-1 10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17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16 8035,'-18'-10'1725,"3"4"-1298,3 12 1,5 6-235,7 11 0,0-2-208,0 8 1,2 0-17,3 5 1,5 1-240,7-1 1,1 1 92,-1 0 0,-6-9 195,1-3 0,-1-3-52,7-3 0,-3 0 214,-3 1 1,-3-3 18,-3-4-92,-4 5-55,6-14 13,-8 5 144,0-7 0,0-1-91,0-5 1,0-4-510,0-7 1,0-8 171,0-4 0,2-11-716,3-6 1,5-6 934,7-6 0,0-3 0,1-9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51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7985,'9'-17'0,"5"0"79,-9-1 0,3 7 164,-2-1 1,-4 6 1067,4-5-884,-4 7 0,-4-4-153,-4 8 0,2 0-79,-8 0 1,-1 0-1,-10 0 0,2 8 48,-8 4 0,6 5-4,-6 6 0,8-2-126,-2 8 0,-2 0 159,2 5 1,6 1-6,5 0 1,2-3-8,-1-3 0,3 4 0,8-4 0,0-5-246,0 0 1,8-3-369,3 2 0,11-10-466,1 4 1,7-5 453,-1 0 1,-2-5-718,2-7 1,-2 0 231,2 0 0,1-2-541,-7-3 1392,1 3 0,-7-21 0,0 3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51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7985,'-18'7'0,"7"-5"847,-1 4 1158,9-4-1446,-5-2 0,16-6 131,3 0 0,4-1-259,3 1 0,7 4-127,4-4 1,-3-1-1077,3 1 1,-2 0 131,2 6 0,4 0-849,-4 0 1489,-5 0 0,17-8 0,-5-1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52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52 172 7985,'0'-17'455,"0"-1"563,0 9-544,0-7 0,0 13 1105,0-9-1101,0 8 0,0-2-144,0 12 1,-2 2-333,-4 3 1,4 11 116,-3-5 1,-3 12-15,2-1 1,0 5 7,6 2 0,-5 5-136,-1 0 0,0 7 173,6-7 0,0 2-33,0-1 0,0-5-24,0 4 0,6-3 11,0-3 0,5-5-100,-5 0 0,7-2 135,-1 2 0,3-4-286,3-8 1,5-2 165,0-3 1,0-4 278,-6-8 0,6 0-116,0 0 1,6-2 111,-6-4 0,6-4-90,-6-7 1,6-2 184,-6-4 0,2-4-88,-2-8 1,-2-1-32,8-5 1,-8-3-378,2-8 1,2-1 21,-2-5 0,-2 6-81,-9 0 232,3 0 152,-5 16 1,1-10 465,1 11-309,-8-3-389,3 18 1,-7-4-144,0 6 0,0 1-386,0 0 0,-6 5 335,1 1 0,-9 7-1822,3-2 0,-5 6 2030,-1 6 0,-8 3 0,-2 9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53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8063,'2'-10'1366,"4"4"0,-2 4-853,7 2 1,1 0-14,5 0 0,0-1-145,1-5 0,1 4-22,4-4 1,-4 4-242,4 2 1,-4 0 93,-1 0 0,-1 0-572,0 0 1,-3 0-180,3 0 0,-9-6-510,9 1 1,-9-1-330,3 6-723,-7 0 1148,11 0 754,-13-8 0,4 6 225,-12-4 0,2 5 65,-7 1 1,5 1-68,-5 5 1,-1-2 266,-5 8 0,5-1 324,1 6 0,-1 1-103,-5-1 0,0 6 356,-1 0 0,1 8-150,0-2 0,1 5-233,5 7 0,-3-5-89,9 4 1,-7-9-138,6-2 0,1-8 152,5 2 1,1-5-269,5-7 1,4 3-238,7-9 0,10 1-200,8-6 0,1-2-567,10-4 1,0 3-753,6-9 1639,0 0 0,8-5 0,1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54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7794,'-9'0'-405,"1"-2"836,8-3 1,-2 3 156,-4-4 178,4 4 10,-5 2-192,7 0 1,-6 2-300,0 4 1,0 9-88,6 8 1,-2 2-91,-3-2 0,3 2-133,-4 4 1,4 4-312,2-5 0,0-1 155,0 2 0,2-8-281,4 2 0,3-3-648,9-3 0,-1-6-3,0 1 1113,8-8 0,-6 3 0,6-7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54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8140,'10'0'999,"5"0"1422,-4 0-1901,5 0 1,1 9-61,0 8 0,-7 1-75,-4 5 0,-4 4-145,-2 1 1,0 5-599,0 2 331,0-1 0,-2 7-289,-4-1 1,-4 0-430,-7-5 0,0-6 7,0 0 1,-7-8 329,1 2 1,0-6 12,6-5 1,-6 1 27,0-7 0,0 0 153,6-6 1,-1-2 50,1-4 0,2-6 118,3-11 1,-1 4 75,7-4 0,0 4 121,6 2 1,8-1 78,3 1 1,5 7-110,1 5 0,8 3 230,4 2 1,-2 0-113,2 0 0,-6 2 15,5 3 1,-6 5-230,1 7 1,2-5-171,-2-1 1,-2 1-161,-10 5 0,5 0-1124,-5 1 1428,-3-9 0,7 7 0,-5-7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54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8032,'11'0'687,"1"0"0,-1 0-12,7 0 0,5 0 327,0 0 0,0 8-331,-6 4 0,0 5 147,1 6 1,-7-2-470,1 8 0,-8 0-286,1 5 0,-10 9-1456,-7 3 0,-11 4 880,-6 2 1,-3-1-1344,-3 1 1771,0 0 1,1-8 0,-1-1-1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38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8186,'9'0'-3,"-1"0"536,0-8 98,-6 6 297,5-5-66,1 7-516,-6 0 0,7 0 127,-3 0 189,-4 0-210,14-8 61,-15 6-204,15-6 1,-7 8 140,9 0-193,-1 0 1,0 0 619,1 0-695,-1 0 0,0 0 449,0 0-122,1 0-312,-1 0 1,6 0-313,0 0 103,0 0-90,-5 8 0,-1-6-163,0 4 342,-7-4 1,5-2-1902,-3 0 803,-5 0-800,9 0-1446,-14 7 2404,5-5 0,-9 8-637,-3-4 1500,-5-4 0,-15 13 0,-2-5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0:38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8145,'12'0'1838,"0"0"-1310,-1 0 1,6 0 207,1 0 0,5 0-249,0 0 1,2-2 172,-2-3 1,-2 3-502,8-4 1,0-2 81,5 3 0,-5-7-574,0 6 326,-8 1 1,6 3-1311,-4-4 1,-4 4 721,4-4 0,2 4 595,-2 2 0,0 8 0,-5 2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10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10172,'0'-10'42,"0"-5"223,8 13 1,-4-12 0,7 8 0,-5 1 1,6 5 1,-7 0 363,7 0 380,-8 0-120,3 0 59,1 0-360,-6 0-345,13 7 0,-13-3-203,4 8 1,-4-1 165,-2 7 1,6-1-69,0 0 0,-1 0 52,-5 1 0,0-1-112,0 0 1,0 1 44,0-1 1,6 0-15,0 1 0,0-7-41,-6 1 0,0-1 76,0 6 0,5 1 7,1-1 0,2-5 20,-2-1 1,-3-1-118,9 1 27,-8 5-138,11-7 292,-5 8-12,7-7 375,0-2-439,1-8 0,-1-2 125,0-4 1,1-2-75,-1-3 0,0-10 116,0 3 1,7-8-177,-1 2 1,0-4-155,-6 5 1,6-8-76,0 2 1,-2-4-286,-9-1 0,1 1-352,-7 4 0,0-1 362,-6 6 1,0 1 21,0 6 0,0 0-39,0 0 0,-2 1-56,-4 5 1,-4 1-314,-7 4 0,0 4-1497,0-3 1203,-1 3 0,1 7 1032,0 1 0,-1 8 0,1-5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4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7947,'0'-17'706,"7"0"1,3 0-821,7-1 0,1 7 16,-1-1 0,2 1 317,4-7 1,4 1 25,8 0 1,-1-1 38,1 1 1,-1 2-232,1 3 0,0 3-185,-1 3 0,-5 4-55,0-4 0,-8 4 110,2 2 1,2 0-21,-2 0 1,-6 6 5,-5 0-45,-1 7 94,7-3 189,-9 7 0,-1 0-70,-8 1 0,0-7 440,0 1-309,0-1 1,0 7-120,0-1 0,0 0-57,0 1 0,0-7 68,0 1 0,0-1-95,0 6 0,0 6 12,0 1 1,0 4-22,0-5 1,0 10 123,0 2 1,6 3-9,-1 14 1,7-2 123,-6 13 0,0-1-93,-6 1 1,0 10 2,0-4 1,0 18-188,0-1 0,0 3-79,0-9 1,1-10-34,5-13 1,-4-5-61,4-6 0,-4-9 122,-2-8 1,0-8-128,0 2 1,0-4 15,0-2 1,0-7-51,-8-2 1,-1-8 262,-9 0 1,1-2-675,0-4 0,-1-9 60,1-9 1,-6-4-666,0 5 1268,0-8 0,6-4 0,-1-9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18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8048,'0'-17'1,"0"-1"0,0 9 1229,0 1-295,0 0-601,7 6 1,-3-5-118,8 7 0,-7 5 4,7 1 0,-6 6 10,5-6 1,-5 7-910,6-1 170,-9 3-207,13 2 197,-7 0 0,1 1 518,-4-1 0,-4 0 0,-2 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1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7899,'0'-10'1435,"8"3"0,0 5-887,3-4 1,-1 4 833,-4-4-847,3 4 1,9-3 25,-1-1 0,0 0-16,1 6 0,-1 0-141,0 0 1,0 0-43,1 0 1,1 0-146,4 0 0,-4 0-279,4 0 1,-4 6-309,-1 0 0,-1 5-412,0-5 0,1 2-29,-1-3 0,0-3-2378,1 4 1185,-1 4 2004,0-8 0,0 13 0,1-6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12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7899,'-10'10'4039,"2"-3"-3532,16-7 1,2-5-6,7-1 0,6 0-121,0 6 1,2 0-99,-2 0 1,-2 0-68,8 0 1,-6 0-809,6 0 1,-2 0-185,2 0 0,1 0-615,-7 0 1,6 0 568,-6 0 822,8 0 0,-4-8 0,8-1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1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7986,'0'-12'708,"0"1"-704,8 7-76,1-11 0,3 7 1233,-1-4 0,-5 5-458,6 7 1,-7 0 570,7 0-868,-1 0 0,7 2-133,-1 3 0,-6 1-147,1 11 0,-8-3-149,2 9 1,-3 2 165,3-2 0,-4 8-101,4-2 1,-4-3-320,-2 3 1,0-6 127,0 6 1,0-2-444,0 2 0,2 2 283,4-8 0,-3 0 510,9-6 1,-2-5-3,1-1 1,4-7 15,-3 2 1,3-4 99,3-2 0,-7 0-100,1 0 1,-1-6 8,6 0 0,1-7-10,-1 1 1,-5-5-45,-1-6 0,-1 2 8,1-8 0,-1 0-221,-4-6 1,-4-1-9,3-4 1,3 1-32,-2-7 1,0 8 54,-6-3 0,0 10-95,0 3 0,0 7 102,0-3 1,0 5 22,0 2 1,-2 2-1466,-4 3 658,4-3-801,-13 13 0,11-6 1605,-8 8 0,1 8 0,-7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14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243 225 8210,'0'-10'-1679,"0"-5"1712,0 5-43,0-7 0,5 6 27,1-1-28,0 8 200,-6-11-80,0 5 209,0-7-178,0 0 204,0-1-89,0 1-88,0 7 446,0-5-357,0 13 1,0-8 601,0 5-18,-8 3 16,-1-6-468,-9 8-363,1 0-70,0 0 0,1 2 113,5 4 0,-3-2-267,9 7 0,-7 1 55,6 5 1,-5 6 161,5 0 1,0 10 169,6 1 1,0 3 244,0 9 0,0 2-49,0 10 1,6 7 197,0 16 0,5 5-749,-5 12 0,0-48 0,0 0 280,-1 42 0,9-1-426,-3-11 1,-1-5 207,1-11 1,-5-7-559,6-11 1,-8-3 276,1-9 1,-3-5 70,-2 0 0,0-8-3,0 2 1,-2-6 84,-3-5 0,1-2-134,-8-5 1,1-3 397,-7 4 1,-5-6-871,0-6 1,-7-3 838,1-9 0,-4-7 0,-2-2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14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8098,'23'-23'1210,"0"0"0,10 0-523,2 6 1,1-1 101,10 1 0,0 2-272,6 3 0,-2 4-911,-4 8 0,2 0-260,-7 0 0,-1 2-594,-5 4 0,-1 4 713,1 7 535,-1 0 0,9 1 0,1-1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15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67 8120,'-8'-21'1166,"-4"4"1627,5-4-2298,-9 19 1,14-4-240,-3 12 0,-5-2-103,-1 7 0,1 3 85,-2 9 1,3 4-335,-3 7 0,5-1 127,7-4 0,0 9-746,0-3 0,1-2 225,5-5 0,2-5-138,3 6 1,5-8-738,-5 2 1365,5-3 0,1-3 0,0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15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8824,'9'0'2905,"5"8"-2121,-8 3 1,5 7-285,-5 5 0,0-2-213,-6 8 0,-2-1-7,-4 7 1,-5 0-387,-13-1 1,5 1-499,-4-1 0,-2 1 134,2 0 1,-2-9-499,2-2 1,4-1-391,-4-6 864,4 4 0,1-19-91,1 4 1,7-6 222,5-6 0,-3-9 65,2-8 1,0-6 150,6 6 1,0-6 174,0 6 0,6 0-270,0 5 1100,7 9-691,-3 1 0,7 2 296,1 1 0,5-1-227,0 6 1,2 2 143,-2 4 1,-2-3-14,8 9 0,-8-3-429,2 3 1,2 3 52,-2-3 8,0-4 0,-6 7 0,1-5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16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 8058,'11'-5'2278,"1"-1"1,7 6-1580,10 6 0,4 7-123,1-1 0,-7 5 603,-4 6 0,2 2-523,-2 4 1,-6 5 92,-5 1 1,-8 2-289,2 9 0,-6 0-1656,-6 6 0,-13 13-366,-16 4 1,-3 6 1194,-14 0 0,4-4 0,-12 6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2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8099,'-10'-9'45,"3"-6"0,7 11-45,0-8 0,1 6 522,5-5 1,4 7-111,7-2 0,0 2 19,1-1 1,5 3-101,0-4 0,2 4-56,-2 2 1,-2 6-22,8 0 0,-6-1 34,6-5 0,-6 6-232,6 0 1,-3 0 121,3-6 1,4 0-257,-4 0 1,-2 0-244,1 0 1,1 0-273,6 0 0,-8 0 79,-4 0 1,-4 2-453,-2 3 1,1-3 240,-1 4 1,-7-2-92,-5 2 816,-3 3 0,-2 8 0,0 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69 8542,'-9'0'898,"24"0"1,6-6-600,20 1 0,3-7 240,2 6 0,4-7-326,2 1 0,0 5 23,0 1 1,-3 4-1062,-2 2 0,3 0 283,-4 0-1676,4 0 2132,-6 0 0,6 8 0,-6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18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8182,'17'0'928,"-7"0"-531,5 0 0,-13-2 550,4-4-474,4 4 0,-1-5 197,9 7-378,-1 0 1,0 0-250,1 0 0,-1 0-322,0 0 1,0 0-478,1 0-816,-1 0 755,0 0 0,-7 7-27,-4 5 844,-4 11 0,-10 4 0,-2 7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3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7578,'10'-8'830,"5"6"-324,-3-3 0,3 3 118,2 2 1,6-2-295,1-4 1,0 4-119,0-4 1,-3 4 0,8 2 0,-1 0-147,7 0-1,1 0 140,5 0 0,-3-2 56,8-3 0,-5 3-59,5-4 1,0 2-68,6-2 1,0 4-122,0-3 1,-6-3 7,0 2 0,0-2-133,6 3 0,-8 1-116,-4-8 0,-3 9 129,-3-3 1,-1 4-109,-4 2 1,-4 0-166,-8 0-472,0 0 0,1 0-603,-1 0 575,-7 8 0,-3-5-108,-7 9 345,0-8 634,0 11 0,-7-5 0,-3 7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3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8078,'0'-17'1609,"7"1"-1252,5 5 0,9-3-22,2 8 1,0-5-13,-5 5 1,5 0-103,0 6 0,2 0 14,-2 0 1,-4 0-99,4 0 0,-4 0 60,-2 0 1,1 6-402,-1 0 1,0 7 172,1-1 1,-1-3-507,0 3 0,-5 0 143,-1 5 0,-7 0-30,2 0 1,-4 1 115,-2-1 1,0 2-28,0 4 1,-8-4 213,-3 5 0,-5 0-57,-1 0 0,0-1 258,-1-6 0,1 0-49,0 0 0,-1 1 325,1-1 1,0 0-23,0 1 1,5-7 132,1 1 0,7-7 210,-2 7-280,4-8 0,4 9-36,4-7 1,3 2-131,9-2 1,-1-5 136,0 5 1,8-4-112,4-2 1,6 0 171,5 0 1,4 0-279,8 0 1,0-6-268,0 1 1,2-9-5,3 3 0,-3 3-189,4 2 0,-6-2 309,-6 3 0,-4-1 0,-8 6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4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8319,'12'-15'-63,"-1"3"1,-5-3 386,6 3 1,-7-3 212,7-2 35,-8-1 7,11 1-30,-13 0-129,6 7 2,-8 2-292,0 8 1,0 0 1,0 16-138,0 7 0,0 8 65,0 3 0,-2 1 145,-4-1 0,4 7-119,-4-1 0,4 0-2,2-5 0,2-6-41,4 0 0,-2-6-179,8 5 0,-1-12-41,6 1 1,6-9 194,0 3 1,10-7-702,2 2 1,1-12 52,10-5 631,0-12 0,6-4 0,0-8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5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8257,'0'-9'1786,"0"1"-1583,0 8 0,0 2-17,0 4 0,0 5 103,0 12 1,0 2 32,0 4 0,0 2-260,0-8 1,0 8-91,0-3 1,0-1-262,0 2 1,0-8 170,0 2 0,5-3-168,1-3 0,2-2-55,-2-3 1,-2 1-288,7-7 0,1 0 90,5-6 0,6-2 538,0-4 0,8-4 0,-4-7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5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9745,'18'0'54,"-1"2"131,0 3 0,1 5 308,-1 7 1,-2 3-331,-3 3 0,1-2-28,-7 8 1,0-6-266,-6 5 1,0 1-129,0 6 0,-2-6-185,-4 0 0,-3-3 154,-9 3 1,1 2-107,0-8 1,-1 0 83,1-6 0,0-7 35,-1-4 0,1-4 101,0-2 0,5 0-43,1 0 1,-1-8 123,-5-4 1,7-5 0,5-6 1,3 4 313,2-4-178,0-4 1,7 8 124,5-4 0,3 11 30,3 6 0,1 4 248,4 2 1,-4 0-64,4 0 0,-4 2-73,-1 4 1,-1 2-11,0 3 0,-1 5-406,-5-5 1,5 5-415,-5 1 0,4-2 520,3-3 0,-9 3 0,-1-5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6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8029,'0'-17'934,"0"-1"0,1 7-442,5-1 0,-2 8-119,8-1 1,-1 3 77,6 2 0,1 2-97,-1 3 0,0 5 50,1 7 1,-7 3-205,1 3 1,-3 2-215,3 3 1,-5 11-109,-7-5 1,0 5-376,0-5 1,-13 9 151,-4 3 0,-10 2-365,4-2 1,-8 2-570,2-8 0,4-1 542,2-10 1,4-3 736,2-2 0,-1-5 0,1 6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6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202 243 8222,'19'-18'-43,"5"1"1,-9 0 38,8-1 1,-8 1 160,8 0 0,-3 0-3,-3-1 1,-2 1-146,-3 0 0,-4 5 258,-8 1 63,0-1 1,-2 1-99,-4-1 0,-4 8-43,-7-2 1,-2 4-55,-4 2 0,-2 2-116,-4 4 0,-2 4 138,8 7 1,-6 0-121,6 1 1,-6 7-107,6 3 1,0 7 120,6 5 0,0-3 175,-1 3 0,9 3-114,3-3 0,-2 0-71,3-5 1,6-1-29,11 1 1,3-2-131,3-5 1,5 3-97,0-8 1,8 0-386,-3-5 0,3-9-261,-2-3 0,4 2-10,-5-3 868,-3 1 0,0-6 0,-7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6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69 8174,'-18'0'1087,"7"0"-1051,-1 0 1,8-2-581,-1-3 0,10 1 640,7-8 1,3 6 768,3-5 1,-1 5 86,0-5 0,2 7-347,4-2 1,-3 4-950,3 2 1,2 0 236,-2 0 0,6 0-449,-6 0 0,2 0 207,-2 0 349,-4 0 0,6 8 0,-8 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6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52 330 8174,'-2'-10'2493,"-4"4"-1889,4 4-328,-5 2 1,5 10-21,-4 7 1,4 8-149,-4 10 1,-1 1 86,1 5 0,0 1-105,6 4 1,2 2 92,4-8 1,-2 1-197,7-7 1,1 1-64,5-1 1,0-7 149,0-4 1,7-3 69,-1-3 1,0-7 103,-6-5 1,6-3 19,0-2 1,2-9-124,-2-9 1,-2-1-143,8-10 1,-8-1 117,2-11 1,0-3-264,-5-8 0,7 0-51,-14 0 1,6-5-57,-11-1 1,6-3 40,-7 9 0,1-4-228,-6 10 1,0 2-748,0-2 1,-2 13 85,-3-2 1097,3 12 0,-21-2 0,3 8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7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242 139 8012,'0'-25'0,"0"5"59,0-3 1,0 10 317,0 1 366,0 1-196,-7-6-720,-3 7 0,-7 2 51,0 8 43,-1 0 0,1 8 135,0 3 0,-1 5 57,1 1 0,2 14 48,3 3 0,-1 7 136,7-1 0,-2 4 77,2 8 0,5 6-75,-5 0 1,12 1 73,5-1 0,-1-4-9,1 3 0,1 3-699,5-3 1,-5 1 111,-1-6 1,-1-8-103,1-4 0,-1-3-28,-4-2 0,-4-3-405,3-3 0,-3-4-591,-2-8 346,0 1 757,-7-1 1,-3-7 3,-7-5 0,-6-3 242,0-2 0,-8 0 0,4-7 0,-8-3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19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208 156 8124,'0'-18'1001,"0"1"-1237,0 0 153,0 0 0,7 5-366,5 0 1,5 7 84,6-7 0,-2 6-79,8-5 0,0 5 363,6-5 1,-3 7-31,-3-2 0,-4 4 138,-8 2 0,-5 0-90,-1 0 0,-7 8 226,2 3 0,-6 10-155,-6 2 1,-3 8 78,-9-2 0,-1-2 27,-4 2 0,2 5 80,-8 7 0,2-1 10,-2-5 0,-1-1 51,7 1 1,-8-3-108,2-3 0,-2 2 16,2-8 0,-3 6-99,3-6 0,4 0 49,2-6 0,4-5-290,1-1 235,9-7-663,1 12 348,8-14 0,15 3-70,9-10 1,6-5 14,5-7 137,7-8 93,2 5 0,8-10 78,0 7 0,0 0-131,0 5 0,-2 1 300,-4 0 0,2 1-56,-8 5 1,1 3 40,-7 8 1,-7 0 166,-4 0-83,4 0 0,-10 2-25,1 4-136,-1 3 0,-15 11-71,4 3 1,-12-4 72,-6 4 1,-3-2-223,-2 2 1,-3-2 70,-3 8 0,2-6-324,-8 6 1,1-6 89,-7 6 1,0-2 70,1 2 1,-3-3 236,-3-2 0,4-5 0,-5 4 0,10-10-7,3-1 1,5-3 6,-6 3 0,8 3 302,-2-3 0,3-3-111,3 3 1,5-1 219,1 7 1,5-1-87,-5 0 0,7 1 27,-2-1 0,2 0 149,-2 1-290,5-1 1,-7 0-44,8 0 1,0-5-191,0-1 1,2-7-75,4 2 1,-5-2 75,5 2 0,-2-4-136,2 3 90,-4-3-200,5-2 103,1-7 1,2-3 8,7-7 1,2-3-137,4-3 0,-2 2-214,8-8 0,-2 8 193,2-2 0,2 6 246,-8 5 1,6-1-139,-6 7 0,0 0 378,-6 6 0,0 2 90,1 4 0,-7 2 131,1 3 1,-9 5-167,3-5 1,-4-1 146,-2 1 0,6 1 156,0 5 0,-1-5-141,-5-1 1,0-5 278,0 6-307,0-9 1,2 5-719,4-8 31,-4 0 0,8-4-396,-5-7 1,3-3 268,4-15 0,3 8-191,-3-2 1,3 0 679,2 6 26,-7 3-108,5 7 0,-5 5 469,7-4 0,-5 12-221,-1 5 0,-5 7 535,5 5 1,-5 2-260,6 4 1,-6-3-6,5-2 1,-5-5-232,5 4 0,-7-4-315,2-2-1319,4 1 1124,-1-9 1,8-1-709,1-8 0,-1-15 13,0-9 960,8-6 0,2-13 0,8-1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7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8012,'10'-13'1043,"-5"-5"259,-3-3 0,6 4-588,4 0 1,3 1-302,2 5 1,8-3-116,4 8 0,4-5-70,1 5 0,7 0-185,-1 6 1,0 0-393,-5 0 1,0 2-538,-1 4 1,1 4 732,-1 7 153,1 0 0,7 8 0,2 2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28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8022,'-17'-25'0,"-4"12"2285,3-5-1303,5 13-1221,5-3 288,6 8 0,-5 2 17,7 4 1,0 3 162,0 8 0,0 6 0,0 1 0,0 6 175,0-1 0,2 10-126,3 1 0,5 0-969,7-5 1,-5-3-14,-1-3 0,1-4-186,5-7 0,0-1 313,1 0 1,-1-7 576,0-4 0,1-5 0,-1-1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3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8020,'12'-9'-41,"-1"3"1,-5-2 79,6 3 1,-7-7 285,7 6 0,-6-1 107,5 1 0,-1 2-104,1-8 0,-1 9-71,-4-3 0,-4 2 329,3-2-193,5 4-168,-8-5 0,11 9 71,-7 3 1,6 5 135,-7 7 0,3 8-79,-2 4 0,-4 6 114,4 5 1,-4-2-400,-2 9 1,0-7 63,0 6 1,-6-2-159,0 2 0,-7-3-198,1-9 1,-3 1-254,-3-1 1,1-7 99,0-4 0,-1-3-370,1-3 0,0-8 84,0-3 0,-1-4 244,1-2 0,0-2 127,-1-4 0,1-3 35,0-8 0,1-7 219,5 1 1,-3 0-64,9 6 0,-1-2-123,6-4 1,6 4 124,-1-4 0,11 3 165,1 3 0,0 5 95,7 1 0,0 7 359,0-2 1,1 4-12,-2 2 0,-2 0-261,8 0 0,-8 0 418,2 0 1,2 2-522,-2 4 1,0-2-539,-6 7 0,0-1-194,1 2 1,-3 3 586,-3-3 0,3 3 0,-5 2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3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8052,'11'0'522,"1"0"1,1 2 536,10 4 1,-2 4 689,8 7 1,-2 6-842,2 0 1,-2 8-785,-4-2 1,-10 3 56,5 3 0,-13 7-1275,1 4 1,-6 12-143,-6 5 1,-5 5-2037,-12 1 2970,4 8 0,-22-6 0,5 6 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7954,'8'-10'2042,"2"1"-1487,7 3 0,6 2 160,0-7 0,8 1-267,-2-1 1,1 1-195,-1 4 0,4 4-197,-4-4 1,-2 5-225,1 1 0,-6 0-574,1 0 1,2 7-25,-2 5 0,0 3 765,-6 2 0,8 1 0,2-1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4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9011,'14'0'563,"3"0"0,-2-6-265,14 0 1,-8 1 115,2 5 0,2 0-62,-2 0 0,8 0 64,-2 0 0,4 0-96,1 0 1,3 2-73,3 3 1,-2-3-251,9 4 1,-7-4 88,6-2 1,-8 0-287,3 0 1,-5 0-60,-1 0 1,-2 0-214,-5 0 1,3 0 134,-8 0 1,0 6-235,-5-1 0,-1 3 33,0-2 0,-5-4-285,-1 4 88,-7 3 0,4 1 26,-8 7 708,0 0 0,-8 1 0,-2-1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5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8670,'-18'0'1548,"9"0"-2750,1 0 1187,8 0 656,8 0 0,1 0-46,9 0 1,-7 2-259,1 3 0,-7-1-499,7 8 48,-8-1-156,3 7 0,-7-1-201,0 0 0,0 6 260,0 0 0,0 2 20,0-2 1,-7-4 285,-5 5 0,-1-5-193,1-2 1,-3 0 567,3 1 0,-1-1-267,1 0 1,-1-5 1133,7-1-493,0-7-116,6 11-486,0-13 1,2 12-67,4-8 0,4-1-135,7-5 1,8-2 48,4-3 1,5 1-817,7-8 0,5 1 385,11-6 1,-1 5-2216,8 0 2556,-1 9 0,-2-13 0,-1 7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6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346 208 8049,'17'-7'0,"-5"-3"-14,0-7 1,-9 5 45,3 1 0,-2 1 219,2-1 0,-4-5 366,3 5-104,-3-5-50,-2-1-151,-7 0 180,5-1-413,-14 1-53,14 8-94,-13 1 1,11 8 91,-7 0 1,5 2-106,-6 4 1,3 3-103,-3 8 1,-3 10 65,3 8 1,-1 7 345,1 10 1,-3 0-84,3 0 0,3 7 322,-3 5 0,9-3-104,-3 3 1,4-7-2,2 7 0,-6-3-169,0 3 1,1 1-84,5-7 1,0-1-735,0-5 0,0-2 375,0-4 1,-2-3-754,-4-9 0,2-1 287,-8-4 1,7-4 21,-7-8 0,1-2 213,-7-3 1,1-5 225,0-7 0,-1 0 253,1 0 0,-8-7 0,-2-3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6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7992,'10'-17'0,"-4"0"0,-2 7 1379,1 5 1,5-5-493,7-2 0,8-1-327,4 1 0,4 5-347,1 7 1,-1 0-271,-4 0 1,2 0-1693,-8 0 924,7 0 604,-10 7 1,10 3-2067,-7 7 2287,0 1 0,2-1 0,2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6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8046,'0'-10'1066,"0"3"-918,0 7 0,0 2 249,0 3 0,-6 7 67,0 11 0,-6 2 174,7 4 1,-7 4-221,6-5 0,1 5-136,5 2 1,0-1-587,0 1 0,0-6 282,0-1 1,2-6-896,3 1 1,-1-4 297,8-2 0,-7-5-46,7-1 0,0-7-36,5 2 701,0-12 0,0-4 0,1-7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0.1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312 156 8086,'5'-18'24,"1"1"0,0 6 93,-6-1 1,8 8 207,3-2 0,-1 3-272,1-3 0,1 2-214,5-7 0,2 5 142,4-6 46,-3 1 0,5-1 339,-8 1-179,-8 7-120,7-4 0,-14 10-2,3 4 0,-3 3 9,-2 9 1,0 14 95,0 9 0,0 7 181,0 4 1,0 7 31,0 5 0,-5 1-115,-1-2 1,-8 3-356,3-9 1,1 5 103,-1-10 0,5-2-81,-6-10 0,7-5-36,-7-1 0,8-1-296,-1-10 210,-5 8-58,8-12 0,-8-2-467,5-11 438,3-4 1,-6-12-271,8-7 1,0-14 172,0-9 1,0-8-294,0 2 0,0-8 618,0 2 0,2 4-65,4 13 0,-4 8 309,3 4 27,-3 4-8,-2 10 1,-2 1-62,-3 8 0,-5 6 75,-7-1 1,-2 9 54,-5-3 0,3 5 165,-7 1 0,1 6 3,-2 0 0,-4 2 2,4-2 1,2-2-105,-1 8 0,6-8 188,-1 2 0,4-2-212,2 3-140,0-5 1,7 6-681,4-8 1,4-5 335,2-1 0,8-7-772,4 2 1,9-4 324,2-2 0,13-8 58,-1-4 0,11-5 215,0-6 1,4 6 258,2-1 1,-2 1 162,-4 6 1,0 3-76,-11 2 1,1 4-14,-13 2 0,0 0 66,-5 0 1,-9 2 418,-3 4-206,-4 4 1,-2 7 33,0 0 0,-8 6-94,-3 0 0,-10 6 54,-3-6 0,-6 8-156,1-2 1,-10 3 27,-1 3 0,0 0-147,5-1 1,3-5 75,3 0 1,-2-8-219,8 2 61,0-4 1,7-2-412,5 1 290,3-9 5,8 7 1,2-9 291,4 5-151,4 3 0,7-7 370,0 4 1,0-3-112,1-3 1,-1-2 43,0 7 1,1-5-155,-1 6 0,0-7-296,0 7 0,-5-3-13,0 3 1,-9 3-296,3-3 0,-4-2-458,-2 1 390,0 1 576,0-3 0,8-1 0,1-8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 8041,'0'17'477,"0"0"0,7-7 95,5-4 1,1-2-57,-1 1 1,3-3 995,-3 4-1200,-5 4 0,7-1-338,-8 9 0,5-1 93,-5 0 1,0 0-179,-6 1 1,0-1 62,0 0 0,0-3 173,0 3 0,-8-4-239,-4 11 0,-9-5 6,-2-2 0,0 2-128,6 4 0,-6-3 80,0 3 1,0-6-70,5-6 1,1 5 43,0-5 1,-1-3-197,1-2 1,0-4 83,0-2 1,-1 0-159,1 0 144,0 0 0,-1-8 174,1-4 0,6-3 86,-1-2 1,8 0-66,-2-1 1,6 3 158,6 3 0,-2-3-15,8 3 0,-1 5 185,6 1 1,1 4 66,-1 2 1,0 0-82,1 0 0,-1 0 150,0 0 0,0 2-113,1 4 1,-1-2-137,0 7 1,1-5-356,-1 5 0,-2 1-528,-3 5 0,5-1 779,0-5 0,1 5 0,7-7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7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8077,'0'10'534,"0"-3"1,8-5 404,4 4 0,9 3-339,2 9 0,2 1 187,-2 4 0,-6-2-43,0 8 0,-1-6-301,-11 6 1,1 2-102,-6 9 1,-2-2-80,-3 9 1,-5-5-1335,-7 10 0,-6-4-147,0 9 0,-8-9 1218,2-1 0,-4-1 0,-1 6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8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8 122 7928,'-8'-10'4485,"8"2"-4104,0 8 0,2 0-63,10 0 1,-1 0 161,7 0 0,-1 6-85,0 0 0,2 0-176,4-6 1,4 0-598,8 0 1,5 0-107,1 0 0,5-6-466,-6 0 0,6-7 164,-5 1 1,-1 3-389,-5-3 1,-9 2 621,-3-1 1,-3-3 131,-3 9 0,-7-3 312,-5 2-211,-3 4 370,-2-5 0,-7 7 99,-5 0 1,-3 7 154,-3 5 1,-5 3 49,0 2 0,0 1 386,6-1 1,-6 8-264,0 4 0,0-2-144,5 2 0,1-3 187,0 3 1,0 4-133,-1-4 1,7-4 312,-1-2-468,8 4 0,-3-8-27,7 4-76,0-4 1,7-3-153,5-5 1,3 3-135,3-9 1,1 1-469,4-6 0,4 0-414,7 0 0,-5 0 476,0 0 1,-6 6-480,6 0 0,-6 5 1040,6-5 0,-8 7 0,4-3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38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8051,'-7'-18'543,"5"9"1,-8-5 478,4 9 148,5-1-756,-15 6 0,12 8 154,-7 3 1,5 10-84,-6 2 1,7 8-48,-7-2 1,6 4-217,-5 1 0,7 1-106,-2-1 0,4 1-853,2-1 1,8-5 561,4 0 0,5-8-1436,6 2 1,-2-3 100,8-3 1510,0-8 0,13-1 0,2-8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40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8056,'8'-9'546,"-6"1"1,7 8-9,-3 0-167,-4 0 1,11 2-154,-7 4 0,2-2 0,-2 7 0,-4 1 225,3 5-269,-3 0 0,-2 0 17,0 1 0,0 5 14,0 0 1,0 0-199,0-6 1,0 1 94,0-1 0,-7 0-341,-5 0 1,2 1 144,-1-1 1,-1 0-95,-5 1 1,5-1-46,1 0 1,-1-1-183,-5-5 1,0 3 121,0-9 0,5 3-521,1-2 165,-1-4 420,-5 5 1,1-14-49,5-5 0,3-3 60,8-3 1,0 1-6,0 0 0,0 0 105,0-1 1,8 7 191,3-1 0,-1 6 35,1-5 1,1 7 247,5-2 0,6 4 323,0 2 1,0 0-336,-5 0 0,5 0 50,0 0 1,6 0-52,-6 0 1,0 0-95,-6 0 1,6 8-210,0 4 0,0-3-984,-5 3 759,-1-1 183,0 7 0,0-1 0,1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41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8067,'5'-11'-169,"1"-1"1,2 7 281,-2-7-634,-4 0 233,5-5 27,-7 0 145,0 7 31,0 3 85,0 7 0,0-8 0,0-2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45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7973,'0'-9'-687,"0"1"1,2 8 188,3 0 1361,-3-8-570,6 6 0,-6-5 416,4 7-223,-4-8-32,13 6 1,-11-6 66,7 8 0,-5 0 590,6 0-633,-8 0 1,9 2 93,-7 4 0,5 4 24,-5 7 0,7 8-180,-1 4 0,1 3 401,-1 3 1,3 0-291,-3-1 1,-3 1-110,3-1 1,-8 1-381,2 0 1,-4 5-353,-2 0 1,-8 1-375,-4-7 1,-3 1-816,-2-1 1,-1 1 73,1 0 0,-6-3 604,0-3 1,0 2 824,6-8 0,-8 0 0,-2-6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46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329 139 7845,'0'-17'0,"0"5"400,0 1 0,0 5-44,0-5 0,-2-1-90,-4-5-90,-3-1 1,-9 7 129,1-1 0,5 9 288,1-3-324,-1 4 1,-5 4-109,0 4 0,-1 3 26,1 8 0,0 3 180,0 3 0,-1 4-64,1 7 0,0 1 213,-1-1 0,7 1-138,-1 0 0,3-3-219,-3-3 0,-1 2-45,7-8 1,0 6-304,6-6 246,0 0 1,2-8-51,4-3 1,9 1-820,8-7 1,8 0 405,-2-6 1,6 0-840,5 0 0,-4 0 501,5 0 0,-7 0-299,-5 0 0,-4 5 1042,-8 1 0,1 0 0,-1-6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46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7884,'-10'0'1162,"18"0"0,5-6-81,16 0 0,-6 0-329,6 6 0,-6 0-126,6 0 0,-6 0-416,6 0 0,-8 0-287,2 0 0,2 0-1328,-2 0 1,6 0 449,-6 0 955,0 0 0,-6 8 0,1 2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46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7705,'2'-10'669,"4"4"-15,-4 4 301,5 2-600,-7 8 0,-2 4 37,-3 11 1,3-4-121,-4 4 0,4 4 123,2 2 0,0 9-129,0 2 0,0 3-68,0-3 1,0-1-67,0 7 1,6-8-150,-1 2 0,9-3-284,-3-2 0,7-3 259,5-3 1,-4-6 324,4-11 0,4-3-99,2-3 1,3-4-14,3 4 0,-6-12-113,0-6 0,-2-9-19,1-2 0,5-8 35,-4 3 0,-2-5 11,2-2 0,-6-9-317,5-8 0,-8-2 122,-3-9 0,-2-6 31,-9-6 1,0-4-34,-6 10 1,0 6-135,0 16 1,0 1-551,0 12 0,-8 3 796,-3 14 0,-5-1 0,-1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1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1 572 8154,'0'-10'2138,"2"2"-2499,4 8 1,-3 0 118,9 0 1,-2 2 380,1 4 0,4 4-95,-3 7 1,-2 0 113,1 1 1,-7 5 47,2 0 1,-4 2-152,-2-2 1,0 4-270,0 7 0,-6-1 81,0-4 1,-5-2 164,5-4 1,-6-4-281,7 4 1,-1-10-1376,6-1 1270,-8-8 0,6 1 89,-4-10 0,4-7 6,2-11 1,10-6 257,7-11 0,1 3 16,5-3 0,4-2-16,1 1 0,5 3 312,2 9 1,-1 4-130,1 8 0,-1 7 30,1 5 0,0 3-2,-1 2 1,-1 0 97,-4 0 1,3 5 104,-3 1 1,-4 8-100,-2-3 0,-4 5-229,-1 1 1,-1 0 86,0 0 0,-5 6-397,-1 1 0,-7-1 91,2-6 0,-4 0-53,-2 0 1,-10 7 20,-7-1 1,-2 0-176,-10-6 1,0-6 70,-5 1 0,-3-8 83,-3 2 1,3-4 201,-3-2 1,3-2-130,3-4 0,-1-6 243,1-11 1,7 4 40,4-4 1,3 4 13,3 1 0,8 7-38,3-1 0,4 7 312,2-7-377,0 8 0,0-5 119,0 3 5,8 4-194,1-6 1,7 6-253,-5-3 55,4 3-252,-5-6 20,7 8-349,1 0 413,-1 0 1,0 0 62,0 0 0,-7-2 194,-4-4 0,2-3 96,-3-9 0,7-1 0,-6-4 0,-1 2 0,-5-8 0,2 2 0,4-2 0,-4-1 0,4 7 0,-4 0 0,-2 5 0,5 1 112,1 0 1,0 5 94,-6 1 689,0 7-301,0-12 188,0 15 153,0-15 356,0 14-898,0-5 0,0 14-209,0 5 0,0 5-46,0 6 1,0-2 124,0 8 0,0 2-495,0 9 1,0-3 202,0 3 0,0-5-262,0-7 0,0 3-16,0-8 1,0 0-865,0-5 747,0-1 0,0-6-434,0 1 433,8-8 173,1 3 0,9-14 167,-1-5 1,0-3-59,0-2 1,3-8 128,3-4 1,-2 2 65,8-2 1,-8 0 49,2-5 1,2 5-163,-2 0 1,0 2-17,-6-2 0,6-1 33,0 6 0,6-6-30,-6 1 0,2 2 117,-2-2 1,-4 6-110,5-6 1,-5 8 397,-2-2 1,-2 4 57,-3 2 0,3 1 215,-3 5 1,-3-3-99,3 8 1,-8-1 166,2 1 0,-3 4 323,3-4-639,-4 4 0,8 1-129,-5-5-22,5 4 1,7-12-282,1 9 1,1-7-161,4 6 1,-4-5-203,4 5 1,-6-2 22,-5 3 0,3 3-415,-3-4 0,-2 4-1815,1 2 2641,-7 0 0,4 15 0,-8 5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0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6921,'0'-12'691,"0"1"-269,0 7-137,8-11 1,-4 11 104,7-8-46,-7 8 1,6-3 516,-4 7-518,-5-8 1,9 6 501,-4-4-278,-4 4-244,13 2 0,-5 6-88,7 0 1,0 0-29,1-6 0,1 0-81,4 0 1,4 0-121,7 0 0,1 0-341,0 0 0,-1-6 274,1 0 1,-6-1-675,-1 1 1,-6 4 352,1-4 1,-4 4-146,-2 2 1,-2 8-234,-3 3 1,-4 5-856,-8 1 1615,-8 8 0,-9-6 0,-10 6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0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51 122 7940,'-18'0'1560,"1"0"-1046,7 0 0,5-6-205,10 0-228,13-7 310,1 11 1,19-12 275,-3 8 0,11-5-171,0 5 0,4-7 68,2 1 1,0 4-679,0 3 0,0-3 136,-1 2 0,-4 0-457,-1 6 1,-2 0 333,2 0 0,-4 8 101,-7 4 0,-1 3 0,1 2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2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7994,'2'-9'-273,"3"3"332,-3-4 0,12 6 167,-8-7 0,5 5 76,-5-5 1,7 5-4,-1-6 0,-3 8 422,3-1-186,0 3-239,5-6 0,0 6-15,0-4 1,1 6 110,-1 6 1,-5-4-57,-1 4 1,1 2-111,5-3 0,0 7 132,0-6 1,8-1-105,4-5 1,4 0-135,2 0 0,-1 0 33,1 0 1,1 0-82,5 0 1,-5 0-31,4 0 0,-3 0-183,-2 0 0,-1-5-30,1-1 0,-7 0 48,1 6 0,-8 0-884,3 0 444,-5 0-265,-2 8 1,-5-4-606,-1 7-232,-7-7 665,4 11 1000,-8-5 0,-16 7 0,-3 1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7986,'10'-7'1252,"5"5"-605,-5-6-244,7 8-202,0 0 1,1 2-44,-1 4 0,-5-4 7,-1 4 1,1 1-146,5-1 0,0 6 54,1-7 1,-7 7-294,1-6 52,-1 7 0,6-5-79,1 3 0,-9 5 26,-3-5 69,4 4 1,-8 3-51,3-1 1,-3 0-107,-2 1 0,-2-1 79,-3 0 1,-5 1 99,-7-1 1,-1 0 258,1 0 0,0 5-96,0-5 1,-3 4 434,-3-9 0,4 1 247,-4-2-321,4 5 0,3-12 393,5 7 433,-5-7-465,15 11-532,-7-13 0,10 6 169,4-8 1,5 0-105,12 0 1,4 0 18,8 0 0,5-2-129,0-4 0,3-1-119,-3-5 1,4-3-326,8 3 0,-2 3-685,-4-3 0,2 8-2626,-8-1 3575,9 3 0,-13-6 0,6-2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3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433 208 7928,'0'-18'-76,"0"1"157,0 7 0,0-5-190,0 4 1,-2 1 109,-4-2 1,4 1 16,-3-6 43,3-1 1,0 3 142,-4 3 113,4-3 13,-13 5-281,13 1 1,-8 1-254,4 8 168,4 0 1,-11 2 62,7 4 0,-5-2-205,5 7 219,-8 1 1,5 5 30,-8 0 1,5 3 24,0 3 1,9-2 159,-3 8 1,-2 1 133,2 11 0,-1 1-113,1 4 1,4 10 19,-4-4 1,4 5 4,2 1 0,0-2 167,0 7 1,0 0-144,0 7 1,-2-5-295,-3 4 1,1 2-96,-8 10 1,7-4-326,-7-8 0,6-8 47,-5-3 1,5-12 199,-6-5 1,7-7-187,-7-5 0,6 2-167,-5-8 144,-1 0 0,1-8-72,-1-3 0,7-5-104,-7-7 1,6 0 77,-5 0 0,5-9 447,-6-9 0,1-6 0,-6-11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3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9174,'2'-12'786,"4"1"1,9 1-338,8-1 0,14-3 11,-3 9 1,7-7 14,-1 6 0,-3 0-148,3 6 1,-5 0-870,-7 0 1,5 0 425,-4 0 0,-2 2-1222,2 4 0,-6 2 1338,6 3 0,-1 5 0,7-7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3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7947,'-8'-17'731,"4"7"-472,-7 4 1,5 4-1,-6 2 0,8 8 24,-1 4 1,-3 5-28,2 6 1,-5 4 195,5 7 0,-2-5-65,2 0 1,4 0-167,-3 5 1,-3 1-52,2 0 0,-1-7-75,1 1 0,4-6-172,-4 6 1,4-8-431,2 2 1,0-9-780,0-3 1,8-7 126,3 2 1159,5-4 0,1-2 0,0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4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7947,'11'-6'164,"1"0"0,-4 0 165,9 6 1,-2 2 228,14 4 0,-2 4 627,2 7 0,2 0-431,-8 0 0,0 6-313,-6 1 0,-2 4-283,-3-5 1,-4 8-154,-8-2 0,0 4-288,0 1 1,-8-5-71,-4 0 1,-5-2-420,-6 2 0,4 1-84,-4-7 0,-2 0 322,2-5 0,0-7-60,5 1 1,1-8 163,0 1 0,0-3 177,-1-2 0,1-7-10,0-5 0,1-3 0,5-3 0,-3 1 295,9 0 0,-1 0-78,6-1 701,0 1-529,7 0 0,3 7 564,7 4 0,1 4-309,-1 2 0,6 0 121,0 0 1,0 0 5,-6 0 1,3 0 97,3 0 0,-4 0-553,4 0 0,-4 0-476,-2 0 1,1 2 489,-1 4-67,0-4 0,1 6 0,-1-8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4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9428,'17'2'2538,"0"4"1,8-2-1739,4 7 1,-2 3-305,2 9 1,-8-4-147,2 4 0,-6-2 236,-5 2 1,-5 4-163,-7 8 0,0 1-1109,0 5 1,-15 5-378,-8 11 1,-10-1-1018,-7 7 1,1 1 1745,-7 5 0,-7 0 0,-9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5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18 8053,'8'-9'708,"1"1"-676,9 8 0,-1 8 721,0 3 1,-1 6-253,-5 7 0,3-3 1,-9 8 1,1-1-328,-6 7 0,-2 1-188,-4 5 0,-11 1-344,-12 4 0,2 0 216,-1-11 0,5 3 169,-6-9 1,6 0-203,-6-6 1,8 0-514,-2-11 1,1-3 70,-1 3 1,4-8-234,-4 1 0,10-9 451,1-1 1,1-11 234,-7-1 0,7-2 137,-1-10 0,8 2 26,-1-2 0,5-1-21,5 6 1,5 1 20,7 6 0,3 2 133,3 3 1,4-1 275,7 7 0,3 0 450,3 6 0,-4 0-307,5 0 1,-10 0 159,-3 0 1,1 8-579,6 3 0,-8 3 75,-4-3 1,2 9-1039,-2-9 1,2 12 251,-2-11 577,-4 7 0,14-9 0,-6 7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1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8081,'12'0'570,"-1"0"0,-5 0-686,6 0 1,-7 0-776,7 0 0,5 0 374,6 0 0,8 0 517,-2 0 0,4-8 0,9-1 0,2-9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5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8041,'-18'-18'812,"1"1"1180,0 7-1870,-1-5-96,1 13 0,6-6 102,-1 8 1,1 2-104,-7 4 0,-1 4 223,-4 7 0,4 8 11,-4 4 1,4 3 70,1 3 0,1 2-51,0 3 1,5-4 92,1 5 0,7-5-203,-2-1 0,4-1 63,2 1 0,0-2-241,0-4 1,8 1-349,3-7 1,10 0-135,2-5 1,8-9 295,-2-3 0,4 2-1198,1-3 1,-1 1 73,-4-6 1319,3 0 0,-12-15 0,5-4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5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8041,'-17'0'2876,"7"0"-3085,2 0 407,24 0 0,3 0-53,15 0 1,-5 0 63,0 0 1,0 0-541,5 0 1,1 0-1454,0 0 1784,-1 0 0,1 8 0,-1 2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6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16 226 7989,'0'-12'241,"0"1"-456,-7 7 1,5-6 227,-4 5 0,6 3 1094,6-4-748,-4 4 0,5 10 72,-7 3 1,0 12 238,0 6 1,0 4-257,0 1 0,2 7-40,4-1 1,-2 6-146,7-6 0,-5 1-29,6-7 1,-1 1-37,7 0 1,-1-9 28,0-3 0,6-3-14,0-3 0,6-2-92,-6-3 1,8-4-51,-2-8 1,1-8-9,-1-4 1,4-5-152,-4-6 1,-2 2 63,1-8 1,-5-6 65,6-5 1,-8-8 55,2 2 1,-3-4 1,-3-2 1,-7 6-73,-5 0 1,3 2-98,-2-2 0,0 5 56,-6 12 0,-6-1 95,0 7-413,-7 0-21,3 5 1,-7 9-260,-1 3 1,7 4 171,-1 2 0,3 2-247,-3 4 0,-1 3 79,7 9 641,-7-9 0,3 14 0,-7-4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6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7970,'12'-6'16,"0"1"0,-1-3 637,6 2 0,3 4-261,3-4 0,2-1-228,3 1 0,7-2 20,0 3 1,5 3-1,6-4 0,10-2-11,-4 2 1,3-1 10,-3 1 0,-2 4 152,-4-4 0,0 4 12,-11 2 0,2 0-174,-14 0 1,0 0-599,-6 0-1425,0 0 617,-7 0 263,-2 0 0,-10 0 969,-4 0 0,-4 0 0,-7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6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7900,'0'-11'768,"0"-1"1,8 9-236,3-3 1,10-2-122,2 2 0,6 1-44,-6 5 0,6 0 202,-6 0 1,8 0 14,-2 0 1,-3 7-179,3 5 1,-2 5 267,2 6 0,2-4-242,-8 4 1,0-3-193,-6-3 1,-1 0-219,-5 0 0,-3 1-260,-8-1 0,0 6-317,0 0 0,-8 2-696,-3-2 0,-13 4 1250,-4 8 0,-20-1 0,-6 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7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8011,'9'-9'-124,"1"1"-157,-4 8 843,3-8 0,3 1 317,-1-5-398,1 4 0,-1 8-20,1 0 1,-6 2 52,5 4 1,-5-2-150,5 7 1,-1-5 77,2 6 1,3-3-118,-4 3 1,5 1-99,1-7 0,2 2-490,4-3 0,4-3 273,8 4 0,-1-4-292,1-2 1,5 0-302,1 0 0,-1 0-779,-5 0 1,-3 0 1360,-3 0 0,4 0 0,-6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8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8571,'17'8'1327,"1"-5"-841,-1 9 1,8-8 163,4 2 0,5-4 9,7-2 0,1 5-233,4 1 1,4 0-143,-4-6 1,-2 0-297,2 0 0,-7 0-316,1 0 1,3 0-105,-3 0 1,-7 0-484,-10 0 1,0 2 79,-6 4 0,2 3-270,-13 8 140,0 1 0,-8-1 965,-4 0 0,-11 8 0,-10 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1:58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52 7987,'0'-17'1010,"8"7"225,3 5 0,5-3-868,1 2 0,6 0-128,0 6 1,0 0-225,-6 0 1,1 0-154,-1 0-34,0 8 1,-5 2 103,-1 7 1,-7 2-64,2 4 1,-12 0-686,-5 12 0,-12-4 223,-6 9 0,-4-3-118,-1-3 0,-1-1 213,0-4 1,1 1 784,-1-7 0,6 0 506,1-5 24,6-1 1,3-2-443,8-3 1,9-4 162,2-8 1,9 0 523,14 0 1,12-2-469,11-4 0,-2-4-434,2-7 0,2 6 65,10-1 1,-4 2-1117,4-1 0,-10 3 392,-2 8 499,-16 0 0,11 0 0,-14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0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536 191 7960,'0'-17'-512,"0"-1"488,0 1 446,0 0 1,0-1-221,0 1 1,-2 6 97,-4-1 253,5 1-396,-15-7 1,12 3 40,-7 3 31,7 5-353,-11 7 1,7 2 72,-4 3 0,-3 7 12,3 11 0,-3 4 49,-2 7 1,5 3 25,1 3 1,5 4 253,-6 8 1,9 6-105,-3 0 1,4 1 268,2-1 1,0-2-103,0 7 0,0-7 24,0 1 0,0-3-193,0-2 1,0-6-100,0 0 0,-6-5-104,0 5 0,-1-8-441,1 3 0,2-7-274,-7-5 0,-1-4 367,-5-8 1,-1 0-179,1 1 1,-6-3 118,0-3 1,-2-5-49,2-7 0,4 0 31,-4 0 1,-2-2 442,2-3 0,-8-13 0,4-9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8428,'0'-18'1122,"0"9"1,2-5-506,4 9 0,-3-7 101,9 6 1,-1-1-273,7 1 0,1 4-70,4-4 1,-4 4-333,4 2 0,-2 0-224,2 0 1,-1 0-1044,6 0 0,1 6 737,6 0 0,-6 5-1053,-1-5 1539,-6 7 0,10-11 0,-5 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1.7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8081,'0'-17'0,"0"-1"0,0 7-198,0-1 286,0 1 0,0-6 169,0-1 0,5 7 18,1-1 1,2 3 134,-2-3 1,-4 3 255,3 3-197,-3 4-293,-2-6 0,8 8 0,-6 2-221,4 4 1,-4 3 103,-2 9 1,0 1-186,0 4 1,-6-4-12,0 4 1,0 2-130,6-2 165,-7 0 1,5-5 116,-4-1 1,6-7 17,6-5 0,-3-3-22,9-2 1,0 0 33,5 0 1,6 0-28,0 0 1,6 0-135,-6 0 1,8-7-50,-3-5 0,3-1-189,-2 1 0,2-1 147,-8 7 1,6-6-131,-6 7 1,-6-1-1174,-6 6 1029,-7 0 1,4 7 479,-8 5 0,-8 3 0,-9 18 0,-10 4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0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0 7950,'-17'0'1070,"2"2"-803,3 4 0,-3 4-211,3 7-62,-3 8 0,5 2 0,-11 7-1,4 1 1,-4 5 322,3 1 0,1-1 507,0-5 1,0-1-484,-1 1 1,9-1-287,3 1 1,4-8-294,2-4 0,0 2 220,0-2 0,8-2-1073,3-9 0,5 1 123,1-7 969,0 0 0,0-6 0,1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0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8013,'9'-10'2336,"7"2"-1660,-5 8 1,10 2-285,3 4 0,0 6 80,0 11 1,-5 2 273,4 3 1,-4 5-381,-2-4 0,-7 4-173,-4 1 1,-4 3-104,-2 3 1,-4-2-193,-8 9 1,-1-9-1021,-16 2 1,2-3 586,-2-3 0,-3-7-606,3-4 1,-2-3 413,2-3 0,-2-8 96,8-3 0,0-4 295,6-2 0,2-8 337,3-3 0,4-10-119,8-2 1,0-6 59,0 6 1,2-6 460,4 6 0,4 2-208,7 9 1,0-1 466,1 7 1,1 0-298,4 6 1,-4 0-96,4 0 1,2 0-309,-2 0 0,-2 8-377,-9 4 0,3-3 208,-3 3 207,-5-1 0,9 6 0,-7 1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8149,'18'20'2187,"-1"3"0,2-4-1323,4 4 1,-9 2 157,3-2 1,-6 0-43,1-6 1,-4 8-419,-8 4 0,-2 4-1185,-4 1 1,-4 9-583,-7 3 1,-8 4-2685,-4 2 3889,-3 7 0,-11-5 0,-1 6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2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17 7913,'9'-9'1423,"7"1"-1130,-5 8 0,5 2 79,1 4 1,2 9 608,4 8 0,-6 14-405,1-3 1,-3 7-179,-9-1 0,0-4-200,-6 5 1,-10 3-157,-7 2 1,-3-4-133,-8-1 1,5-5-390,-6-1 0,0-1 279,-6 1 0,1-6-348,-1 0 0,3-10-606,3-2 0,-4-7 439,4-10 1,4 0 224,2 0 1,4-8 268,2-3 0,-1-7 257,1-5 1,8 4-69,3-4 0,4 4 137,2 1 1,8 1 12,3 0 0,6 5 14,6 1 1,4 5 452,8-6 0,-6 9-238,0-3 0,-1 4 1,7 2 0,-6 0-151,0 0 1,-3 0-230,3 0 0,-2 6 14,-4-1 1,2 7-457,4-6 474,4 0 0,-6 1 0,7 3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2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379 156 7930,'-8'-17'0,"-3"-1"0,1 3 743,-2 4 1,9-5-34,-3 5 200,-4-5-543,1-1 0,-9 2-31,1 3 0,0 4-104,-1 8 0,-1 8 0,-4 4 1,2 11 34,-8 5 0,8 11 14,-2 1 0,-2 6 102,2-5 1,6 5-115,5-6 1,6 6-213,-5-5 0,7-1 117,-2-5 1,6-7-854,6 1 0,4-8 432,7 2 1,0-5 214,1-7 1,7 3-1055,3-9 0,3 1-393,-2-6 1,4 0 1478,-5 0 0,-3-7 0,0-3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2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35 7970,'-18'0'3087,"1"0"-3404,7 0 0,5 0 218,10 0 0,5-2 499,7-4 1,1 4 112,-1-4 1,2 2 443,4-1 0,2 3-1215,4-4 0,4 4 168,-5 2 1,5 0-2643,2 0 2732,-1 0 0,1 8 0,-1 1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3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7985,'-2'-15'546,"-4"3"937,4 5-869,-6 7 0,7 7-189,-5 5 1,4 5 92,-4 6 1,4-2-4,2 8 1,0 0 37,0 6 0,0-1-309,0 1 1,0 5-206,0 0 1,8-5 10,3-6 1,5-6-141,1 6 0,0-8-160,1 2 0,5-10 210,0-1 1,6-8-177,-6 1 0,7-3 68,-1-2 0,-2-7-195,2-5 0,-6-9 110,6-2 1,-8-8 191,2 2 1,-4-9 41,-2-2 1,-1-6 133,-5 5 0,3-5 289,-8 6 0,-1-1-201,-5 7 1,0 5 122,0 0-228,0 8 0,-2-4-586,-3 8 1,1 7-244,-8 4 1,1 4-565,-7 2 1,1 2 519,0 4 755,7 4 0,-13 7 0,4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8215,'-9'0'1355,"3"0"-196,12 0-850,3 0 1,9-2-79,-1-4 1,0 4 245,0-4-1,1 4-111,-1 2 1,6 0-102,0 0 1,10 0-127,1 0 1,7 0-155,5 0 0,-2 0 97,-4 0 1,-5 0-100,0 0 0,-1 2-847,-5 4 0,-2-4-13,2 4-187,-8 3 0,4-5-241,-8 8 1306,-7-8 0,5 11 0,-5-5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3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547 35 7927,'0'-9'435,"2"-5"735,3 8 31,-3 1-299,6 5-601,-8 0 0,-8 0-191,-3 0 1,-5 5-136,-1 1 1,-6 8 105,0-3 0,-8 4-71,2 3 1,-3 1-135,-3 4 0,-5-4-387,-1 4 1,-1-2 107,2 2 0,5-9 138,1 3 0,1-9 496,10 3 0,6-7 3,5 2 0,6-4 263,-5-2-375,7 0 1,4 0 80,11 0 1,13 0 147,4 0 0,13 2 192,5 4 0,6-3-368,5 9 0,3-6 64,3 5 1,-1-5-535,-5 6 1,-5-1 204,0 6 1,-2 1 89,-9-1 0,-1 8 0,-6 2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07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8021,'9'0'-1755,"1"0"1350,-4 0 405,-5-8-30,7 6 1,-6-6 29,4 8-39,-4 0 27,5 0 87,-7-7 199,0 5-195,8-6 28,-6 8-113,6-8 65,-8 6-6,0-5 11,0 7-4,7 0 38,-5 0-3,6 0-30,-8 0 25,0 0 98,0-8-83,0 6-31,0-6 19,8 8 131,-6 0-27,5 0-95,-7 0 0,0-1 124,0-5 15,0 4 108,0-6-157,0 8 198,0 0-132,8 0 7,-6 0-73,6 0-21,-8 0-124,0 0-113,7 0 122,-5 0 61,6 0-36,0 0 206,-6 0-223,13 0 0,-11 0 7,7 0 0,-5 0-26,6 0-16,-9 0-85,13 0 167,-14 0-198,13 0 114,-13 0 0,6 2 52,-8 4-12,7-4 34,-5 5-42,6-7-7,0 0-11,-6 0 0,7 0 31,-3 0 49,-4 0-12,13 0-54,-13 0 1,8 0 114,-4 0 30,-5 0-26,7 0 6,-8 0 1723,0 0-1621,8 0 9,-6 0-59,5 0-654,-7 0 422,0 0 0,8 0 0,2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1.8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1 8081,'-8'17'0,"-1"0"162,-8 1 0,5 1 308,1 4 1,5-2-125,-6 8 0,3-6 105,-3 6 0,-1-2-175,7 1 0,-6 5-15,7-4 1,-7 2-157,6-2-24,-7 3 1,5-5-79,-3 8 1,-10-3-290,3-3 0,-3 2-578,4-8 1,-6 6 413,0-6 0,-2 0-393,2-6 1,1-7 298,-6-4 0,1 1 544,-2-1 0,-4-8 0,6-8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12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1 381 8358,'0'-10'140,"0"3"521,0 7 36,0-8-356,0 6 0,2-11-33,3 7 0,5-6 63,7 6 1,1-13-77,-1 2 0,8-6-181,4 0 0,3 4-11,3-4 1,-6-2-95,0 2 1,-1 0-64,7 5 0,-6 1-300,0 0 0,-6 5 193,6 1 0,-6 1-169,5-2 0,-6-1-1149,1 7 541,-4 0-629,-2 6 713,0 0 854,-7 8 0,-2 9 0,-8 10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12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1 554 8295,'0'10'1503,"0"-2"1,7-18-1194,5-7 0,13-3 123,9-8 1,9-1-214,9-6 0,0 1-121,-1-1 0,3 0-778,4 1 1,-4-3 502,3-3 1,3 5-1021,-3 1 0,3-1 892,-2 6 1,-4-11-1,5-4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13.2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18 502 8247,'-10'-8'0,"3"6"378,7-5 97,0 7 0,0 2-123,0 3 1,7 5 67,5 7 1,3 8-206,3 4 0,-1 4-29,0 1 1,0 7-53,1-1 1,-1 0 56,0-5 1,-5-6-192,-1 0 1,1-3 22,5 3 0,1-4-155,-1-7 0,-6-3 368,1-4 301,-1-3-261,7-8 0,-1-2-102,0-4 0,-5-5 190,-1-12 0,-5 2-107,6-8 1,-3 0-232,3-6 0,3-1-55,-3-4 1,-3 1-195,3-7 1,-3 6 97,3-6 1,3 7-110,-3-1 0,3-2-736,2 1 1,-5-5 395,0 6 0,-1-6-511,6 5 0,-1-5 444,-5 6 1,3-1-10,-9 7 0,7 7 650,-6 4 0,0 4 0,-6 1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13.8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69 398 8247,'-17'0'-986,"7"-2"520,5-3 1,3-5 1254,2-7 0,7-3-356,5-3 1,3 2-232,3-8 1,-7 6-161,1-5 0,-3 6-99,3-1 1,1-2 81,-7 2 0,0 0-125,-6 6 1,0 0-53,0-1 0,0 1 104,0 0-97,-8 7 0,-2 2 68,-7 8 65,0 0 0,0 0 54,-1 0 0,3 8 11,3 4 1,-1 3 53,7 2 1,-5 6 229,5 0 0,0 2-33,6-1 0,0-5-132,0 4 1,0 2 17,0-2 1,0 0-53,0-6 1,0 0 85,0 1-158,0-1 0,6-5 22,0-1-91,7-7 1,-3 2-199,7-12 0,-5 0 74,-1-11 0,1 2-120,5-14 0,0 2-232,0-2 1,-1-2 189,-5 8 0,5-6-27,-5 6 1,-3 6 84,-2 5 278,3 9 0,-5-5 94,8 8 1,-8 8 506,1 3 0,-1 6 288,2 7 1,-4-5-409,4 4 1,-4-4-67,-2-2 0,5 1-42,1-1 0,8-6-342,-3 1 0,-1-8-246,1 2 0,1-5-276,5-1 1,0 0 8,1 0 1,-1-7-513,0-5 0,0-5 947,1-6 0,7-4 0,2-8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14.8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8202,'-12'0'461,"1"0"0,5 0 422,-6 0-495,9 0 0,-11 2-117,8 4 1,1 5 5,5 12 0,0 6 16,0 11 0,0 3 189,0 3 0,0 4-103,0-4 0,0 4-89,0 2 1,7-8-29,5-4 0,3-3-626,3-3 1,-1-1 99,0-4 1,6-4-171,0-8 0,8-7-106,-2-5 1,3-3-623,3-2 1,0-4-1128,-1-7 2289,8-8 0,-5-16 0,5 1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15.09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173 1 12038,'-17'0'-1162,"0"0"1,5 0 1886,1 0-384,-1 0 0,-5 2 33,0 3 1,5 5-50,1 7 0,1 8 83,-2 4 0,-1 10-133,7 1 0,0 8-154,6-2 1,0-2-523,0 2 0,0-5 331,0 5 1,8-8-1146,4 3 1,3-13 638,2-5 0,3-5 576,3-7 0,4-3 0,7-8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15.47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226 414 13596,'9'-35'4321,"5"7"-3251,-8-1 0,-1 6-1009,-5-6 0,0 0 48,0-6 0,-5 3-64,-1 3 1,-6-2-400,6 8 1,-7 0-221,1 6 0,3 1 236,-3 5 1,7 1-1499,-7 4 818,1 5 0,-7-5 245,1 12 0,5-3 56,1 9 0,-1-1 227,-5 7 0,6 5 180,-1 0 1,2 8 300,-1-3 0,1 7 49,5 5 1,3 3 104,-4 3 1,4 6 248,2 0 0,0-1 66,0 7 0,2-2-102,4 1 0,-3-3 272,9 4 0,-6-2-187,5 1 0,1 5-868,5 7 0,0-8 255,1-3 1,-7-6 5,1-6 0,-3-4-70,3-7 0,-3-2-272,-3-5 0,-4 3-24,4-8 0,-4 0 160,-2-5 0,-6-7-1082,0 1 862,-7-9 1,3 5 111,-7-8 0,-6-8 478,0-3 0,-8-12 0,4-4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15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8223,'8'-17'0,"-5"-1"88,9 1 0,1 0-29,10 0 1,-3 1 919,3 5 1,-2-3-344,2 8 1,-2-5-394,8 5 1,-8-2-305,2 3 1,4 3-450,2-4 0,-2 2 232,1-2 1,-4 4-425,4-3 702,1 3 0,6-6 0,-1-2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2:15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8223,'17'8'923,"0"0"-114,1 3 0,-1 7 704,0-1 0,0 2-730,1 10 0,-1 0 15,0 5 1,-5 1-209,-1-1 0,-7 9-156,2 3 0,-4 6-1350,-2 5 0,-4 1 167,-8 11 1,-1-4 474,-16 10 0,0-3 1,-5-3-1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35 831 7962,'-8'-10'1154,"6"-5"0,-7 13-48,3-4-216,4 4 403,-6 2-773,8 0 1,2 6 22,4 0 0,4 5-67,7-5 1,0 6 200,0-6 0,3 1 26,3-1-399,4-4 1,5 6-272,-3-8 0,2-2 136,-8-4 0,8-4-469,-3-7 0,-3 2 275,-2 3 0,-3-9-214,-3 4 1,0-4 102,1 3 1,-7 1-1552,1 0 1109,-9-1 1,5 1-402,-8 0 698,0-1 1,-2 3 43,-4 4 0,3-3 161,-9 8 0,3-1-112,-3 1 0,-3 4 210,3-4 1,2 4-2,-1 2 0,5 0 88,-5 0 1,5 0 23,-6 0 0,7 8 42,-7 4 1,8 3-71,-2 2 1,-1 2 119,1 4 1,0 4 11,6 8 0,-6 7-116,1 4 0,-1 10 165,6 2 1,0 7-40,0-2 1,0-1-299,0 1 1,0-9-106,0-2 0,0-2-254,0-10 1,0-1-20,0-10 1,2-4-69,4-8 2,-4 0 44,5 0 577,-7-7-152,0-2 520,0-8 0,0-2-172,0-4 1,-7-2 14,-5-3 1,2-5-84,-1 5 0,7-4-96,-2-3 1,-1-5-281,1 0 1,0-6 130,6 6 0,2-7-459,4 1 0,3-10 183,9-1 0,5-10-508,0-2 1,8-6 119,-3-5 1,7-12-91,5 0 1,-3-2 194,3-3 1,-3 12 327,-3-1 0,1 10 187,-1-5 0,-5 10-152,0 3 0,-14 1 191,3 9 0,-5 1-91,4 5 1,1 8 352,-1 4 0,-5 0 36,-1 6 1,-5-4 549,5 9-48,-7 5-23,4-1 165,-8 8-212,0 0-427,0 8 0,0 1 46,0 9 0,0-1-225,0 0 0,-6 8-100,0 4 1,1 0-162,5 5 1,0-1 51,0 13 1,0-4 60,0 10 0,0 6-280,0 17 1,0-2-53,0 8 0,0 5 80,0 6 0,0 6-270,0-6 0,0 6 386,0-5 0,0-7-17,0-5 361,0-8-134,0-4 0,0-9-152,0-9 0,0-1 29,0-3 0,0 1-118,0-8 0,0-5 121,0-7 0,0-5-265,0 6 0,2-8 146,3 2-512,-3-3 735,6-11-271,-8-1 1,0-10 44,0-4 1,0-11-15,0-12 0,6-5 10,-1-7 1,1 3-33,-6-8 1,2 0 85,4-6 0,-2 0-38,7 0 1,-5-6 175,6 1 0,-9-1 0,20-2 0,-3-1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2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8081,'17'0'-63,"0"0"335,0 0 0,3 8 47,3 3 0,-2 11 97,8 1 1,-1 7 241,7-1 1,5-2-31,1 2 0,13-2-193,-3 2 0,7 1-586,0-7 0,3 0 200,8-5 1,6-1-475,0 0 0,0-5-50,-6-1 1,6-5-606,0 6 0,2-8 1080,-2 1 0,-4 5 0,6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1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7862,'0'-27'0,"0"2"178,0 8 1,2 2 360,3 3 0,-1-1-32,8 7 1,-7-6-164,7 7 1,-6-3 859,5 2-790,1 4 0,5-5-221,0 7 0,1-6 259,-1 0-464,0 0 0,1 1-240,-1-1 0,0-6-273,0 6 0,-5-5-490,-1 5 1,-5-1 521,6 1 0,-8 2 19,1-8 1,-3 7 84,-2-7 1,0 6 232,0-5-92,0-1 162,-7-5 256,5 7 1,-8 3 292,4 7 1,4 2 262,-3 3 1,3 5-346,2 7 1,0 8 317,0 4 0,0 2-248,0-2 0,0 3-94,0-3 1,-6 4-132,0 1 1,0 1-220,6 0 0,-5-1-315,-1 1 0,0-1-387,6 1 1,0-2-654,0-5 1,0 3 642,0-8 1,0 6-772,0-6 1476,8 0 0,-4-6 0,7 1 0,-7-7 0,2 1 0,-4-1-200,-2 7 1,0-1 479,0 0 1,0 2 400,0 4 0,-2-3 439,-4 3 0,2-4-474,-7-2 1,7 1-143,-2-1 0,4 0-163,2 0 0,0-5-278,0-1 0,2-7 113,4 2 1,3-4-236,9-2 0,-1 0-227,0 0 1,6-2-283,0-4 0,6-3-484,-6-9 0,6-1 488,-6-4 0,0 4-437,-5-4 1,-3 2 1000,-4-2 0,5-4 0,-7-8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1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7862,'0'12'742,"0"-1"0,0 1-237,0 5 1,0-5 239,0-1 85,0 1 1,-6 5 266,0 0-1337,1-7 1,5 0 147,0-5 92,0-3 0,7 6 0,3-8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2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9156,'9'0'969,"1"0"-317,-4 0-219,3 0 599,1 0-409,5 0-253,-13 0 0,14 2 125,-5 3 1,-1-3-103,1 4-388,-7-4-360,12 6-234,-14-6 1,5 7 274,-7-3 0,0-2-843,0 7 0,0 3-250,0 9 0,-7-2 1407,-5 8 0,-11 7 0,-4 8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2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0 794 7867,'12'0'373,"-1"0"-234,1 0 596,5-8-293,0 6 1,1-5 75,-1 7 1,-7 1-303,-5 5 0,3 4 24,-2 7 0,5 0-86,-5 1 1,0 7 57,-6 3 1,0-3 1,0-1 0,0 1-1,0-2 1,0 0-85,0-6 1,0 0 111,0 1-249,8-9-175,-7 6 183,7-13 1,-6 6-182,4-8 1,-4-8 72,4-3 1,1-6-98,-1-6 0,7-6 21,-1-12 1,3-3-417,3-8 1,-1-2-18,0-3 1,6 1-207,0-7 0,8-1 28,-2-5 1,4 2 424,1 3 1,3-1 369,3 7 0,-5 3 0,-1 9 0,-1 5 0,-10 12 0,0-3-90,-6 13 1887,-7-6-1330,-2 15 1,-8 4 667,0 12 1,0-2 179,0 7-761,0 1 0,0 5-151,0 1 0,-6-1 267,0 0 0,0-5 200,6-1-465,0 1 1,2-1-302,4 1 1,-2-8-268,7 1 1,1-3-844,5-2 1,2 0 619,4 0 0,-3 0-652,3 0 0,2-5 52,-2-1 986,0 0 0,-6-2 0,0-1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7867,'0'27'421,"0"-4"0,0-4 0,0-2 525,-7 0 0,-1 1 309,-4-1 0,-3-5-645,3-1 0,3-5-609,-3 5 1,6-1 128,-5 2-399,-1 3 375,-5-5-1141,0 7 693,0 0-1161,-1-7 405,1-3 187,0-7 245,7 0 240,2 0-207,8 0 358,0-7 1,8 5 289,4-4 1,-3 4-111,3 2 396,-1 0 0,7 0 1344,-1 0-1312,0 8 1,-1 1 253,-5 9 1,4-7-193,-3 1 0,1-1 323,-1 7 0,3-7-249,-3 1 1,3-9-496,2 3 0,1-4-512,-1-2 0,6 0-592,0 0 1,6 0 689,-6 0 440,8-8 0,-4-9 0,7-10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3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8566,'-9'-9'2111,"1"1"-2118,8 8 1377,0 0 1,0 8-895,0 3 1,0 5-116,0 1 1,0 8-103,0 4 0,0 3 163,0 3 0,0 5-190,0 1 1,0 5-53,0-6 0,-6 0-290,1-5 1,-3 5 153,2 1 1,4-7-708,-4-5 1,3-8 377,-3 2 1,4-3-577,-4-3 0,4 0 171,2 0 0,0-5-51,0 0 1,2-9 39,4 3 701,-4-4 0,21-2 0,-4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3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9625,'0'9'1270,"0"7"-1447,0-14-487,0 5 664,0-7 0,0 8 0,0 2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3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7809,'-7'17'5264,"-1"0"-4502,-4 1-882,5-9-123,7-1-285,0-8 528,0 0 0,-8-8 0,-2-1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7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7953,'7'9'-620,"-5"-1"774,6-8 1,-8-2 658,0-4-315,0 4-242,8-5 0,-7 5 160,5-4 27,-4 4-245,6-6 212,-6 8-897,5 0 382,-7 0 105,0 0 0,0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7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8803,'0'-10'3889,"0"2"-3378,0 8 1,0 2 1185,0 4-1122,7-4 1,-3 13 317,8-3 0,-7 1-376,7-1 1,-6 1-73,5-7 51,-7 7-583,12-3-833,-7 0-103,1 5 0,-1-13-2964,-3 4 1783,-4 3 743,6 1 0,-8 7 257,0 1 1204,-8 7 0,-2-6 0,-7 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2.4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520 35 8078,'-25'-7'-86,"-2"5"0,-2-12 46,0 8 1,8 1-82,-2 5 109,11 0 0,-3 2-537,3 3 308,-3 5 1,3 13 193,1 0 1,1 6 221,-1-6 1,-3 10 283,9 1 0,-7 8-244,6 10 1,-1 8 85,1 3 1,4 6 77,-4 6 1,6-2-116,6 8 1,-2-6 18,7 6 0,-1-4-177,1 9 1,3-5-178,-8 5 0,5-7-359,-5-10 0,0-5-85,-6-1 0,-2-9 270,-4-2 1,-4-8-98,-7-10 1,-2-1-7,-4-4 0,2 2-83,-8-8 1,-2-2 430,-9-10 0,-4-3 0,-8-8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8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86 7895,'0'12'258,"0"0"0,-1-9 1106,-5 3-1196,4-4-118,-6-2 0,10 0 688,4 0-191,-4 0-546,13 0 1,-5 0 126,7 0 1,0 0-77,1 0 1,-7-6 92,1 1 1,-1-1-200,6 6 0,-5 6 55,0-1 1,-3 9 98,3-3 0,-5 5 93,-7 1 1,0 6 145,0 0 1,0 8 208,0-2 1,0-2-172,0 1 0,0-1-227,0 2 1,0-4 55,0-8 0,0 1 619,0-1-214,0-7-570,0 5-513,0-13 472,0 6-383,0-8 1,0-2 208,0-4 1,0-4-224,0-7 1,6-2 166,0-4 0,7-2-906,-1-4 1,-3-4 294,3 4 1,0-11-228,5-6 1,0-4 1067,0-2 0,1-8 0,-1-1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8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8281,'9'0'3535,"-1"0"-2704,-8 0-461,8 0 1,-4 0-119,7 0 0,-5 2-78,5 4 1,-5-2 51,6 7 1,-8 1-171,1 5 1,-3 2 51,-2 4 0,0-4-162,0 4 0,0-3 11,0-3 0,0 0-15,0 1 1,0-7-220,0 1 265,0-9-40,0 5 84,8-8 1,2-8-175,7-3 0,0-6 50,0-6 0,7 3-88,-1-3 1,0 4 108,-6 2 0,0 0 31,1-1 106,-1 9-113,0 1 1,-5 8 452,-1 0 0,-7 8 86,2 3-53,-4 5 0,-2 1-151,0 0 0,-2 0-793,-4 1 0,4-1-345,-4 0 0,-1 1-1938,1-1 2788,-8 8 0,5 2 0,-8 7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8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52 137 7622,'2'-12'361,"4"1"1,-2-1 39,7-5 1,1 0-171,5-1 0,-1 7-54,-5-1 1,4 8 21,-3-1 0,3-3-19,3 2 1,-1 2 18,0 10 0,-5-2 242,-1 8 0,-7 1-94,2 10 0,-4 4-293,-2 8 0,0-3 140,0-3 1,-8 4 226,-3-5 1,-5 3-703,-1-2 1,0 2 226,-1-8 0,1 6-653,0-6 1,-1 0 67,1-6-1340,0 0 786,0 1 395,-1-9 1,7-1 120,-1-8 677,8-8 0,-11-1 0,5-9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8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7959,'11'0'707,"1"0"-431,-1 0 0,7 7 478,-1 5 1,6 5-239,0 6 1,0-4 558,-6 4 0,7-3-493,-1-3 1,0 0-309,-6 1 1,6-3-283,0-4 0,6 3-289,-6-8 0,2 5-2973,-2-5 3270,-4 0 0,14 1 0,-6 3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9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381 157 7864,'0'-18'0,"0"1"141,0 0 0,0 5 292,0 1 0,-6-1-103,0-5 1,-1 1 23,1 5 0,2-3 312,-8 9-363,9-1 0,-13 6 0,5 0-129,-5 0 0,-1 0-66,0 0 14,-1 8 1,1 3-41,0 12 72,7-4 0,-5 12 78,3-8-203,5 8-19,-1 4 0,2 3 340,0 8-179,1 0 0,5 6 191,0 0 0,0 2-63,0 3 1,0-1-144,0 8 1,5-9 75,1 3 0,0-4-459,-6-2 1,0-2 195,0-4 0,0 2-677,0-8 0,0 0-25,0-5 1,0 5-358,0 1 0,-6-9 636,0-9 0,-5-3 233,5-3 1,-2-7-472,3-5 465,-5-3 1,-7-4-789,0-3 1015,-1-5 0,-7-15 0,-2-2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29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7864,'8'-10'802,"-6"2"0,13 8-406,-3 0 0,3-5-32,3-1 1,7 0 65,3 6 1,5 0 284,2 0 1,-1 0-274,1 0 1,-1 0-177,1 0 0,0 0-1032,-1 0 613,1 0 1,-6 0-499,-1 0 0,1 0 286,6 0 365,-1 8 0,1-6 0,0 5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0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7918,'9'12'1633,"-3"-1"1,2-5-797,-2 6 0,-1-7 286,-5 7 0,0-6-399,0 5-791,0 1 198,0 5-131,-15 0 0,-12 16 0,-17 3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1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7919,'0'-12'0,"0"1"211,0 7 154,0-4 1,0 6 781,0-3-457,0 3 192,-8-6-215,6 8-128,-6 0-114,8 0 292,0 0-554,0 8 1,-5 1 222,-1 9 0,0 5-84,6 0 0,0 7 35,0-1 0,0 4-124,0 1 0,0 1 144,0 0 1,0-7-140,0 1 1,0 0 50,0 6-92,0-8 1,0 3 115,0-7-130,0 8 1,6-12-106,0 4 0,5-3 128,-5-3 1,7 0-127,-1 1 1,-3-7 56,3 1 1,-1-7-147,7 7 1,-1-8 20,0 1 1,1-3-24,-1-2 0,0 0 24,1 0 0,1-7-118,4-5 0,-4 1-147,4-7 1,-4 3 99,-1-14 0,-1 6-58,0-6 1,4 0 39,-3-5 0,3-3-106,-10-3 0,3 2 144,-3-9 0,-1 9 251,-4-2 1,-4 9 48,3 2 1,-3 2 302,-2-2 0,0 4 191,0 8 0,0 6 58,0-1-347,0 1 0,0-1 441,0 0-434,0 9 11,-7-13-1069,5 14-474,-6-5-1147,8 7-396,0 0 1198,-8 0-1843,6 0 3360,-5 7 0,14 3 0,3 7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1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7828,'-10'0'775,"2"0"-53,8 0-211,0-8 1,8 4-90,4-7 0,-1 5-234,6-6 0,-1 9-12,13-3 0,-2 4-39,1 2 0,11 0 25,-5 0 0,5 0 0,-5 0 0,1 0-118,0 0 1,-1 0 53,1 0 0,-6 0-377,-1 0 1,-5 0 90,6 0 80,-8 0-618,4 0 1,-7 0 354,-1 0 0,-6 0-1350,1 0 485,-8 0 431,4 8 805,-8-6 0,0 5 0,0-7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1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7828,'-10'-8'1125,"3"7"-746,7-7 0,2 2 34,3 0 0,-1 1 165,8 5 0,1 0-203,10 0 1,-2 0-2,8 0 1,-6 0-166,6 0 1,0 7 133,5 5 0,-5-3-63,0 3 0,-8-1 32,2 7 1,-4 1-80,-1 4 0,-3-4-8,-3 4 1,1-3-66,-7-3 0,0 0-100,-6 0 1,-2 3-335,-4 3 1,-9-4 175,-8 4 0,-10 2-1437,-2-2 1,1 8 159,-7-2 1375,-3-4 0,0 7 0,-8-5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4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 7924,'-17'9'1342,"0"-3"1,2 4-1363,3 1 0,-3 5 11,3 1 0,-5 0 245,-6 0 0,4 3-96,-5 3 1,3-2-55,-2 8 1,4-2-211,-4 1 1,4 3-362,2-8 1,-1 0 128,1-5 0,7-1-710,5 0 705,-5-7 0,6-3 29,-7-7 1,7-1-109,-2-5 0,6-10 440,6-7 0,1-5 0,5 4 0,9-2-99,-4 8 1,-1-1 98,-5 13-5,1-7 41,5 11 1630,-7-6-1192,-3 8 0,-7 2 1565,0 4-1418,0 4 1,-2 5 469,-3-4-607,3 5-657,-6-7-28,8 9-48,8-9 0,1 1-1033,9-4 0,-1-4 554,0 3 0,1-3-297,-1-2 1,0-2 1024,0-3 0,1 3 0,-1-6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2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7964,'17'-8'0,"3"0"0,3-3 0,2 1 1283,4 4 0,11 5-608,0-5 1,8 4-437,4 2 0,13-2-293,5-4 1,3 4-470,-4-4 0,6 5-305,0 1 1,0 0 827,-6 0 0,0 15 0,0 4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2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7998,'17'-8'1516,"-7"6"-1185,5-13 0,-5 11 97,7-8-88,0 9 0,1-13 823,-1 14-273,-7-5-245,5 7-460,-13 0 1,6 2-84,-8 3-1,0 5-245,0 7 0,-2 2 96,-4 4 0,-4 10-29,-7 7 1,-6 1-322,0-7 1,-6 1 224,6 0 1,0-3-168,6-3 141,-1 4-1,1-14-23,7 6 76,3-15 0,7 5-197,0-4 169,0-3 1,2 2 79,3-5 0,5-1-6,7 8 0,3-8 131,3 1 0,-4 3-97,4-2 1,-4 2 169,-2-3 0,-1-1-118,-5 8 0,-1-7 272,-4 7 1,-4-6-14,3 5 1,-5 1 100,-5 5 1,1-5-72,-8-1 0,1 1 70,-7 5-229,1 0 193,0 1-940,7-1 503,3 0 1,10-5-234,9-1 0,-1-7 157,12 2 1,4 2-2,2-3 0,-2 3 250,2-2 1,-8-2-136,2 7 0,-4-5 626,-1 5 0,-9-5-255,-3 6 1,-4-1 309,-2 7 0,-2-7-188,-4 1 0,-9-1-530,-8 6 1,0 1-71,5-1 0,1-5-414,0-1-2061,0-7 1249,-1 4 1424,9-8 0,1-16 0,8-3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3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7897,'9'0'3334,"-1"0"-2869,-8 0 0,0 2 503,0 4 0,6-2-409,-1 7 0,7 1-1027,-6 5 441,7 0 1,-9 1-446,7-1 0,-5 6 263,6 0 209,-1 0 0,7-6 0,-1 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7925,'2'-10'841,"3"4"180,-3 5-416,6 1 150,-8 0 2271,0 0-2927,0 7 0,-6-3 56,1 8 1,-3-7-1105,2 7 818,4-1-696,-6 7 636,16-1 0,2-2-636,7-3 1,0-2 276,1-5 1,-1-3 124,0 4 0,-5 2 473,-1-3 0,-5 3-94,6-2 1,-9-2 109,3 7 0,-4-5 72,-2 6 444,0-1 0,-8 6-256,-3 1 0,-4-1 227,-3 0 1,-1 1-132,-4-1 0,4 0-98,-4 0 0,3 3-279,3 3 1,0-4 95,0 4 1,-1-2-63,1 2 0,2-2 41,3 8 0,-1-6-270,7 6 0,-8-8 61,3 2 1,3 2-10,2-2 1,-1 0 93,1-5 1,0-1 202,6 0 1,0 0 18,0 1 0,0-7 23,0 1-218,0-8 0,8 5 85,3-3 0,13-4-393,4 4 1,7-6 167,5-6 0,-1 4-225,7-4 0,-8 4 117,3 2 0,-13 0 72,-5 0 1,-3 2 335,-3 4 1,-7 6-98,-5 11 0,-3-4 24,-2 4 0,-2 2-60,-3-2 0,-5 0 192,-7-6 1,-1 1-19,1-1 1,0 0-238,0 0 0,-1-7-220,1-4-388,0-4-202,-1-2 1,3-8 388,3-4 0,5-9-203,7-2 0,0-13 193,0 1 0,2-3-16,3 3 1,3 3 108,4 3 1,3 4 584,-3 7 416,-5 1 768,1 8-611,-8 1 1,0 16-421,0 3 0,-2 4 872,-4 3 1,-1-1-574,-5 0 1,-3 1 148,3-1 0,3 0-306,-3 0 1,6-1-101,-5-5-644,7 5 1,-4-12-517,8 7 0,2-7-23,4 2 1,5-14 430,12-9 0,4-4-1750,8-14 1,7 2 999,4-13 0,-1 2 166,1-2 0,-8 6 520,2 11 1,-3 0 482,-2 12 1,-3-3 226,-3 15 1,-4-1 340,-8 6 1,-5 8 116,-1 3 1,-7 4-404,2 3 1,-4 1 1451,-2 4 0,-2-4-890,-4 4 0,2-3 675,-7-3-613,7 0-1394,-11 0 0,13-5-436,-4-1 246,4-7 1,12-4-1492,7-11 0,0-10 2075,6-2 0,4-16 0,0 3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4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7925,'9'-17'0,"1"6"176,-4-1 1,-4 6 262,3-5 109,-3-1 1,-2 1 340,0-1 157,0 8-280,0-11-310,0 5-328,0 1 207,0-7-213,0 14 94,0-5-232,8 7 23,-6 0 127,6 0 0,-6 6-59,3-1 0,-3 9 12,4-3 0,-4 7-148,-2 5 0,6-2 107,-1 8 0,3 5-271,-2 7 1,-4 8 96,4 3 0,1 8-208,-1 9 1,0 8 110,-6 4 1,0 17-91,0-47 0,0 1 0,-3 2 0,-2 0 166,-1-2 0,1 0 0,0 0 0,0 0-84,-1-1 0,0 1 1,4-1-1,-1 0-706,-9 47 1,3-11 434,-3-12 0,2-8 20,5-10 1,3-7-78,-4-15 561,4-8 0,10-2 0,1-8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5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9176,'0'18'1822,"0"-1"-1473,0 0 0,0 3 284,0 3 0,0-4-236,0 4 0,0 2-95,0-2 1,0 0-89,0-6 0,0 1-560,0-1 0,0-6-484,0 1-777,0-8 773,0 3 1,2-7 361,4 0 0,2-13 6,3-4 1,10-12 72,-3 0 0,3 2 363,-4-2 0,0 8-58,1-2 0,-1 10 345,0 1 0,-5 8 72,-1-1 0,-1 5 369,1 5 0,-3 5 18,-8 7 1,0 2-300,0 5 0,-8-3-31,-3 7 1,-4-4-135,-3 4 1,-5-5-340,0 6 0,0-8 105,6 2 1,0-3-622,-1-3 1,-3 0-188,4 1 1,-4-3 425,9-4 0,3 3-197,-3-8 78,8-1 109,-4 3 149,8-6 1,2 6 429,4-8-133,4 0 0,7 2 210,0 3 1,-5-3 700,-1 4-727,-7-4 0,4 0 311,-8 4-324,0 3 0,-4 10 59,-7 5 1,-3-3-66,-15 7 1,0 1-300,-5 6 1,5-1-12,0 1 1,8-8-14,-2-4 1,4 2 119,2-2 1,7-6-165,4-5 0,4-6-304,2 5 281,0-7 1,10 4-245,7-8 1,2-6 136,10 0 0,-2-11-114,2 5 0,4-11 100,-5 12 0,-3-8 392,-2 7 0,-3 4 594,-3 3 1,-6 3-436,1 2 1,-6 0 247,5 0 0,-7 7-192,2 5 1,-4 3 708,-2 3 1,0 5-445,0 0 1,0 2-226,0-2 0,0-4-124,0 4 0,0-4-479,0-2 1,2-5-909,3 0 1023,5-9 1,9 5-135,4-8 1,-3-2 51,3-4 1,-4-3-235,-2-9 1,0 1 73,1 0 1,-3 0 185,-3-1 1,1 1-30,-7 0 0,0-1 21,-6 1 1,0 6-190,0-1 196,0 8 1,-8-3 84,-4 7 1,-3 1-69,-2 5 0,-8 4 382,-4 7 0,-4 0-171,-1 1 1,-1 5 606,1 0 0,-1 2-123,0-2 1,3-4 122,3 4 0,-4-4-297,4-1 1,-3 5-39,-3 0 0,8-6-710,4-5 1,-2-1 323,2 6 0,0-5-724,6-1 0,-1-7 423,1 2 1,6-2-1092,-1 2 471,8-4 120,-3 5 555,7-7 0,0-2-72,0-3 463,7 3 1,3-6-127,7 8 1,0 0 604,1 0 0,-1 0-315,0 0 0,6 2 854,0 4 0,8-2-335,-2 7 0,6-5-65,5 5 1,-2-1-133,9 1 1,-9-3-178,2-8 0,3 0-269,-3 0 1,6 0 48,-6 0 1,1 0-756,-7 0 0,7-6 463,-1 1 0,-5-7-1881,-7 6 1,1-7 1996,6 1 0,-1-3 0,1-2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6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16 8022,'-9'-10'876,"1"5"224,8 10 0,0 7 108,0 11-835,0 4 1,-2 7 106,-4 1 1,4 7-68,-3 4 0,-3-1-469,2 1 1,-5-8 113,5 2 0,0-9-775,6-2 1,0-6 418,0 6 0,0-14-997,0 3 0,8-13 458,3 1 1,5-6 141,1-6 1,0-5 270,1-12 0,1-6 424,4-11 0,-4-5 0,6-7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6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8022,'19'-19'382,"4"-4"1,-4 4-84,4-4 0,2 4 83,-2 1 0,8 1-153,-2 0 0,3 1 180,3 5 1,-2-3-28,-5 9 0,5-7-137,-4 6 0,-2 1-135,2 5 1,-6 0 146,6 0 1,-8 0-231,2 0 0,2 5 149,-2 1 0,-6 8-245,-5-3 1,-1-1 69,6 1 1,-1 1-192,-5 5 0,-1 0 62,-4 1 0,-4-1-60,3 0 0,-1 1-82,2-1 1,-4 6 89,4 0 1,-4 2 140,-2-2 1,0-4-40,0 4 1,0 4 145,0 2 1,1 4-89,5 1 1,-4 1 172,4-1 0,-4 9-42,-2 3 0,2 10 74,4 1 0,-5 9 63,5-3 0,2 4-37,-2 2 0,7 1 80,-1-1 0,-3-6-30,3 1 1,-8-9-441,1 3 1,-1-10 110,2-2 0,-4-13-359,4 1 1,-4-11-160,-2 0-100,0-3-601,0-3 842,0-7 0,-2-5-390,-4-10 1,-4-7 316,-7-11 0,-6 2-385,0-8 903,-8-8 0,-3-7 0,-11-8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7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7968,'8'-17'1159,"-6"7"-880,5 2 0,-5 8 112,4 0 0,-4 2 30,4 4 0,2 4 184,-3 7 0,1 2-185,-6 4 0,0-2-17,0 8 1,-2-6-284,-4 6-60,-3-8 1,-9 4-456,1-7 1,6 3 294,-1-4 0,1 2-787,-7-13 1,7 6-33,-1-7 48,1 1 0,-7-14 349,1-3 1,6-6 50,-1-7 0,2 3 258,-1-7 1,-3 4 172,9-4 1,-7 7 157,6-3 0,1 11-157,5 1 1,0 7 780,0-7-618,0 8 1,2-1 273,3 10 0,3-1-144,4 8 1,3-7 511,-4 7 0,-1 0-159,2 5 1,-1-2 4,6-3 0,-5 3-342,-1-3 0,-5-3 176,6 3-417,-8-8 1,9 5 239,-7-3-1363,0-4 619,1 6-1648,-5-8-97,14 7 1644,-7-5 1,8 6 39,1-8 0,5 0 536,0 0 0,8-8 0,-4-1 0,7-9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7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9566,'-10'17'1299,"3"0"-952,-1 1 1,4-1 83,-7 0 1,1 2 20,-1 5 0,-5-5-397,5 4-25,-5-4 1,-7 4-554,0 0 1,-2 2 409,2-2 1,4-9-350,-4 3 1,4-6-38,1 1-1376,1-4 1236,0-8 0,7-8 139,4-4 0,5-5 325,1-6 0,1 4 202,5-4 0,4 4 440,7 1 1,0 9-344,1 3 1,5-2 262,0 2 0,0 3-162,-6 8 0,0-1 623,1 8 0,-1-1-285,0 7 1,-5-1-339,-1 0 0,-5-5-353,6-1 0,-7 1-468,7 5 0,-6-5-1574,5-1 2170,-7-7 0,19 11 0,-4-5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39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8005,'10'-10'-474,"5"-5"1,-5 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2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35 7979,'-17'-12'936,"-1"1"0,7-1 2696,-1 12-3180,9 0 0,-5 2-1491,8 4 591,8-4 1,-5 11-80,9-7 0,-6 0 122,5-6 0,-5 6-108,5-1 0,-1 3-143,2-2 656,11 3 0,-4 16 0,15 2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0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104 157 8005,'17'-18'-243,"1"1"278,-1 0 1,-2-1 243,-3 1 1,3 0-25,-3 0 1,-3 7 338,3 4 1,-6-1 575,5 1 290,-7 0-157,4 6-891,-8 0 1,-2 8-272,-4 3 1,-4 7 34,-7 5 1,-2-2-230,-4 8 0,4-6 140,-4 5 1,1-1-459,-1 2 1,10-2 27,-4-4 1,3-4-194,-3 4 0,5-3-7,1-3 1,7 0 201,-2 0 1,4-5-112,2-1 1,2-5 95,4 6 1,4-8 129,7 1 0,-6 3-5,1-2 0,-1 2 20,7-3 145,-1 5 0,-2 7 172,-3 0 0,-4 1 434,-8-1 1,0 0-347,0 1 0,-2 1 517,-4 4 1,-2 4-321,-3 7 0,-5-5 153,5 0 1,1 0-131,-1 5 1,5-1 59,-6-4 1,9 2-196,-3-8 0,6 6-238,6-6 0,3 2-189,8-2 0,-1-4 188,-5 4 0,5-10-109,-5-1 1,5-2-31,1 1 1,-6 3-859,1-9 413,-8 1-323,11-6 567,-13 0 1,6-2-23,-8-4 1,0-3-267,0-9 0,0-7 179,0-3 0,0 1-61,0-2 1,0-8 130,0-9 0,2-11-291,3-7 1,5-3-50,7-2 367,1-8 1,7-2-1,2-7 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0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18 8005,'17'-10'1398,"0"3"0,-7 9 578,-4 3-1177,-4 5 1,-4 7-300,-4 1 1,2-1-51,-8 0 0,7 1-165,-7-1 0,6 0-495,-5 0 1,7 1 203,-2-1 1,4-5-689,2-1 1,8-1 195,4 1 0,5-3-407,6-8 1,-2 6 319,8-1 1,-8 3 105,2-2 0,0-2 190,-6 7 0,5-5 62,-11 6 0,-3-7 510,-2 7 1,-5-1-217,-1 7 0,-1 1 223,-5 4 1,-6 4-150,-11 7 1,2-5-127,-8 0 1,0-2-12,-5 2 1,5 1-3,0-6 1,2-1 65,-2-6 1,-1-2-88,7-3 1,0 1 98,5-7 0,1 0-111,0-6-152,7 0 1,-3-2-58,7-4 0,2-4-184,10-7 0,3 2 152,9 3 1,7-3 66,4 3 0,-1 3 195,7-3 1,-4 8-175,9-1 0,-2-3 337,3 2 0,-5 0-105,5 6 1,-11 0 205,-1 0 1,-8 0 67,2 0 25,-3 8-265,-3 2 1,-7 7-127,-5 0 1,-3-5-143,-2-1 1,-2-1 65,-3 2 0,1 3-14,-8-4 0,1 5 80,-7 1 0,-5 0 394,0 1 0,-6 7-57,6 3 0,0 5-42,6 2 1,0 1 321,-1 5 0,3-5-168,4 4 1,-3 3 7,8-3 0,1-5-78,5-7 0,0-4-277,0 4 1,7-7 54,5 3 1,-3-13-325,3-5 0,1-4 66,10-2 0,2-2-73,4-4 0,4-11-291,-4-12 1,1 4 193,-1 2 0,-4-2 637,-7 2 1,-3 6-163,-4 5 1,-1 8 754,-4-2 1,-4 6-425,3 6 0,-3-2 437,-2 8 0,0-1-117,0 6 0,0 3-76,0 3 0,0-10-761,0 4 0,0-3 78,0 3 0,0-5-1489,0-1 1,8-5 872,4 6 0,-3-9 574,3 3 0,7 4 0,8-1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1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8820,'0'17'2281,"-8"6"-873,-3 0-749,-12 16-345,4-11 0,-14 20-28,4-7 0,4 1-350,2-2 1,-2-1-340,2 7 1,0-8 244,6 3 0,5-7-205,1-5 1,7 2-778,-2-8-54,4 0 1,2-12-242,0 1 990,8-8 0,-4 2 119,7-12 0,-1-6 326,1-11 0,5 2 0,-5-8 0,5 0 0,1-5 0,0-1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1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1 564 7915,'7'-35'0,"5"1"0,1 7-486,-1 4 400,3 4 1,-11 3 267,8 5 0,-7-3 823,7 8-108,-8 1-548,4 5 0,-3 2 275,1 3 1,0 5-204,-6 7 1,0 6 152,0 0 1,0 10-112,0 2 0,6 1-67,-1 10 1,1-5-291,-6 5 0,2-8 53,4 3 1,2-7-176,3-5 0,2 2 121,-7-8 1,8 0-503,-3-6 0,-1-2 199,1-3 0,1 1-236,5-7 0,-5 0 262,-1-6 1,1-8 236,5-3 1,0-7 51,1-5 1,1 0-35,4-11 1,-2-5 7,8-13 1,0-7-26,5-4 1,1-5 20,-1-1 1,1 6-104,0-1 0,-1 9-23,1-3 0,-8 10 39,-4 2 1,-4 9-123,-2 3 0,-1 1-1148,-5 10 942,5 0 1,-15 11-940,5 1 851,-4 7 1,-2 4-560,0 12 0,0 5-17,0 6 992,0 4 0,0 7 0,0 1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8759,'2'-10'1441,"4"5"-1169,3 3 0,9 2 420,-1 0 0,0 0-248,1 0 0,-1 0 147,0 0 1,0 0-162,1 0 1,-7 2-685,1 3 0,-1-3 46,7 4 0,-7-4-82,1-2 1,-7 2-2397,7 4 2686,-8-4 0,3 13 0,-7-6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7915,'-11'16'1718,"-1"-5"1,8 5-794,-1-5 1,10-1-880,7 1 0,3-7 36,3 2 1,-1-4 210,0-2 1,2 0-382,5 0 0,2-2-829,9-4 917,0 4 0,-1-21 0,1 4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2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8038,'0'-18'50,"0"9"1,0-7 396,0 5 347,0 3-155,0-7 328,0 13-228,0-6-364,0 8 0,-8 0-95,-3 0 1,1 10-76,-1 7 1,-1 10 27,-5 13 1,0 4 351,-1 8-355,1 0-58,0 8 1,7-6-193,4 3 39,4-11-311,2 4 1,0-13-351,0 3 0,8-9 280,4-2 0,3-8-266,2 2 0,6-4-67,0-2 0,8-7-1364,-2-4 2059,11-4 0,-3-10 0,5-2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3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8618,'-10'0'2940,"2"0"-2207,1 0-235,5 8-313,-6 2 0,8 15 73,0 3 1,0 5-36,0 2 0,-2 5-15,-4 0 1,4 7-181,-3-7 1,3 6-294,2-6 0,0-1-204,0-10 0,0 1-1629,0-7 122,0 0 660,0-5 186,0-9 598,0-1 532,0-8 0,0-8 0,0-1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8059,'10'-17'465,"5"5"174,-4 1 0,5-1 203,1-5-421,8 0-113,2 7 1,13-4-22,1 9 1,5-1-92,-6 6 0,8 0-116,-2 0 0,2 8 112,-2 3 0,3 5 0,-9 1 0,0 8-9,-5 4 1,-3-2-86,-3 1 1,-4 1 333,-7 6-320,-9-1 10,-1 1 1,-10-1 64,-4 1 0,-3 0-115,-9-1 1,-7 7-162,-4-1 0,-3 0 63,-3-5 0,-1-8-193,-5-4 0,5 2 91,-5-2 0,5-2-42,1-9 0,3 1-1115,3-7 549,-4 0-502,22 1-883,-12-5 2121,21 6 0,9-16 0,13-1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8059,'0'10'2079,"0"5"0,0-11-981,0 8 0,-2-9 553,-4 3-867,-3 4-791,-9-1 0,-5 9-445,0-1 0,-7 2 473,1 4-21,-4 4 0,-1 8 0,-1-1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3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122 152 8286,'-16'-42'0,"7"2"-472,-9-1 281,1 16 0,8 22 191,-9 14 0,1 16 0,0 17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4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8041,'12'-2'-675,"-1"-4"0,-1 2 667,1-7 1,5 5 435,-5-5 1,5 5 545,1-6-500,0 9-186,1-13 1,-7 12 130,1-7 0,-3 5 18,3-5 1,1 5 589,-7-6-159,0 8 310,-6-11-903,0 13 1,-8-6-111,-4 8 1,-5 2-227,-6 4 1,-4 6 98,-7 11 1,-1 4 50,0 7 1,9 6-20,3 1 1,3 1-217,3-2 1,7-3-145,5 3 1,3-3-246,2-3 1,13-1 76,4-4 1,14 0-283,4-12 1,7 2-190,10-13 0,2 6 366,3-7 0,-1 1-369,8-6 850,-9-8 1,5-1-1,-8-9 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4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9121,'0'10'6422,"0"-3"-5770,-8-7 0,0 2-233,-3 4 1,-4-2-1292,3 7 0,-1 1 872,1 5 0,-11 8 0,4 2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8025,'-15'-17'-56,"3"-1"46,-3 9 678,13-7 162,-13 7 0,5-7-403,-7 5 1,5 3-154,1 8 0,-1 0-366,-5 0 0,-1 0-108,1 0 0,0 8-108,0 3 0,-1 5 188,1 1 1,2 0-72,3 1 1,4-1 62,8 0 1,0 6-116,0 0 0,10 2-60,7-2 1,3 2 106,8 4 1,1 2 282,6-8 0,-6 6 126,-1-6 1,-6 6 135,1-6 0,-10 0-169,-1-6 0,-9 0-1,3 1 0,-6 1 92,-6 4-401,-11-4 247,-2 6 1,-14-2-865,4 0 0,-1-2 408,1-9 0,-2 1-1407,8-7 1746,0 0 0,13-6 0,3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5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 8025,'-18'9'553,"1"5"199,0-9 0,5 7 107,1-6 1,-1 1-343,-5-1 0,-6-2-1950,0 8 658,7-9 775,1 5 0,5 7 0,-7 5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5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243 148 7993,'0'-17'622,"0"0"-28,0-1-17,0 1 0,0 0-152,0-1 0,0 7 412,0-1 252,0 9 341,0-13-1130,0 14 0,-2 4-319,-4 15 0,-6 10 214,-11 14 1,2 3 49,-8 8 0,6 7-210,-5 5 0,6-3 90,-1 3 1,6-5-145,5-1 0,-1-1-295,7-10 0,1-5-256,5-2 0,1-5 185,5-6 0,4-4-199,7-8 1,0-2 106,1-3 1,-1-3-76,0-3 0,1-4 59,-1 4 1,0-4-269,0-2-255,1-8 1016,-9-2 0,-1-7 0,-8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7993,'-8'-17'1064,"6"-1"219,-3 1 1,5 6-225,5-1 1,-1 8-482,8-2 1,-1 5 436,7 1 0,-1 0-457,0 0 1,6 0-274,0 0 0,6 1-532,-6 5 0,8-2-592,-2 8 0,3-7 369,3 7 0,2-6-1175,3 5 1645,-4 1 0,14-3 0,-5-1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6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9140,'23'7'1548,"0"5"1,8 9-600,-2 2 1,-2 8 827,2-3 0,-8 5-867,2 2 1,-4 5 538,-2 0 0,-5 3-1028,-1-3 0,-7-2-789,2 9 0,-4-1-444,-2 6 0,-15-1-796,-9 1 1,-14 0 571,-8 0 0,-12 6 1036,-5-1 0,-12 9 0,-4-5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7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8497,'10'0'1728,"-2"0"1,-6 0 541,3 0 35,-3 0-1654,6 0 1,-6 0-522,4 0 1,-4 2-526,3 4-735,5-4 630,0 5 1,5-5-618,-4 4 1,3-2 241,-8 7 1,5-5-647,-5 6 1,0-1 640,-6 7 0,0 5 880,0 0 0,0 7 0,0-3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7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10936,'0'18'1478,"0"-1"-949,0 0 0,0 0-17,0 1 1,0-1-42,0 0 1,0 6-201,0 0 1,0 0-44,0-5 0,0-1-108,0 0 0,-6 1-188,1-1 0,-1-6-26,6 1 1,-2-6 56,-4 5-972,4-7 199,-5 4-170,7-8 235,0 0 341,7 0 0,3-6 4,7 0 1,2-5 98,4 5 0,-1-7-390,6 1 1,-1 2 221,2-1 0,-2 5-37,-4-5 1,-4 7 262,4-2 1,-3-2 221,-3 3 0,0-1 26,0 6 1,-5 0 505,-1 0 395,-7 0-711,12 7 1,-14 3 1927,3 7-1469,-3 1 1,-2-1 200,0 0 0,0-5-496,0-1 1,0-5-389,0 6 1,2-9-97,4 3 1,4-4-447,7-2 1,10-8 1,7-3 0,11-10 275,12-2 1,3 0-492,3 5 0,3 1 215,-9 0 0,-1 7 687,-10 4 1,-6 6 330,-11 6 0,-4-2 579,-8 8 1,-7 1-418,-4 10 0,-4-4 371,-2 4 0,-8-3 554,-3-3 1,-11 0-732,-1 0 0,-7-1-194,1-5 1,2 3-179,-2-8 1,8-1-627,-2-5 0,4 0-235,1 0 1,1-7-424,0-5 1,7-3 362,4-3 0,4-1-655,2-4 0,2-10-1159,4-7 0,10-8 2303,7 2 0,7-12 0,-3-3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8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7952,'10'0'1715,"5"0"-1141,-3 0 1,9 0 266,2 0 1,0 6-264,-6-1 1,1 9-38,-1-3 0,-2-1 334,-3 2 0,1-7-344,-7 7 1,7-6-172,-1 5 1,-4-5-139,-3 5 0,5-7-575,2 2 1,-3-2 293,3 2 1,-7-4-996,7 3 1,-6-1 223,5 2 1,-5-4-1221,6 4-1157,-9 3 3207,13 1 0,-14 15 0,5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8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7984,'-9'10'2990,"-7"5"-2049,15-5 0,-7 7-377,8 0 0,0 1 125,0-1 0,2 8-264,4 4 1,-3-2-65,9 2 1,-6-1-137,5 7 0,-5 0-131,5-1 1,-5-5-31,6 0 0,-8-8-265,1 2 1,5-6-637,2-5 1,-3-5 438,3-7 1,-7 0-535,7 0 1,-6-1 350,5-5 1,-5-6-399,6-11 0,-1-6 411,6-11 0,1-6-500,-1-12 1068,8-3 0,-6-16 0,6-2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49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12255,'9'8'2683,"5"-4"-1849,-9 7 1,3-7-87,-2 2 0,-2 2-1422,7-3 0,-5 1 483,6-6 1,-7 6-1429,7 0 0,-6 5 924,5-5 1,-7 7-1384,2-1 2078,-4 11 0,-2 12 0,0 9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0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8084,'-18'18'253,"7"-7"62,-1 1 1,9-7 97,-3 7 436,4-8-286,2 3-329,0-7 1,2-1-315,4-5 0,3-4 88,8-7 0,1 5-199,-1 1 1,6 1 113,0-1 1,0-3-304,-6 8 1,-5 1 151,0 5 0,-9 2-39,3 3 0,-4 7 249,-2 11 1,-10 4 222,-7 7 1,-2 3 314,-10 3 1,2-3-278,-2 3 1,-3-3 92,3-3 1,-2 1 9,2-1 0,-1-1 170,7-4 1,1-4-66,11-8 1,-3-5-291,9-1-366,-1-7 0,8 4-352,4-8 0,5-8-158,12-3 1,10-7 381,7-5 0,16-4-264,2-7 0,5-1 156,0 1 1,-3 5-86,-8 0 0,4 8 157,-5-2 0,3 3 469,-13 3 1,-3 8 178,-9 3 0,-4 4 764,-8 2-158,0 0-399,-7 0 192,-2 8 0,-8 1-176,0 8 1,-8 1-445,-4-1 0,-5 2 107,-6 4 0,-4 4-539,-7 8 0,-1-6-58,0-1 1,-1 1-250,-4 6 0,3-2 60,-3-5 0,3-1 210,3-4 0,-1-5-263,0-1 0,7 0 674,-1-5 0,8-5 0,-2 3 0,11-4-175,-3-4 638,13 13 0,-6-5 607,8 7 0,0 0-51,0 1 0,0-7-397,0 1 0,0-1 1463,0 6-1483,0 1 0,0-1 359,0 0-247,0-7-1497,8 5 338,-6-13 1,13 6-259,-3-8 1,3-8-3,2-3 1,1-7 265,-1-5 1,6-2-611,0-3 1,6-3 424,-6 8 1,0 2 690,-6 9 1,-5-1-122,-1 7 794,1 0 0,3 14-151,-3 3 0,-5 5 225,-7 1 0,0 8 331,0 4 0,0-4-486,0-2 1,0-4-176,0-2 0,6-5 268,0-1-2097,0-7 1164,-6 4 1,7-12-1088,5-7 1,3-1 344,3-11 0,-1-4-39,0-2 1,-5 4 442,-1 2 0,1 6 233,5 5 1,-5-1 1714,-1 7-1261,1 0 1,3 8 1417,-3 4 1,1 4-748,-7 7 1,5 0 463,-5 1 0,2-1 179,-2 0-483,-5 0-1913,15 1 0,-12-3 593,7-3 0,-5-5-2056,5-7 0,1 0 2377,5 0 0,1-15 0,-1-4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0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243 191 7942,'0'-17'0,"0"0"140,0-1 0,2 7 530,3-1-348,-3 1 0,14-7 31,-5 1 1,-1 6-77,1-1 0,-1 6 559,1-5-571,5 7 1,-12-10 266,7 9-213,-7-1 0,4 8-98,-8 4 0,6-1-122,-1 13 80,1-5 0,0 27-144,0 1 1,1 9 64,-1 7 1,-2 7 245,7 11 0,-7-4-131,2 4 1,-2-6 13,2-6 1,-4-3-46,3-8 0,3-6-482,-2 0 1,1-13-495,-1 1-620,-4-11-297,6 2 782,-8-15 265,0-2 1,0-12 238,0-8 0,-8 1-22,-3-12 0,-11-4 86,-1-2 0,-9 0 192,-3-5 0,1 3 99,-7-10 0,5 7 164,1 5 0,8 4 662,4 8 1,4 7-462,2 4 1,-1 4 209,1 2 1,6 2-168,-1 4 0,2 10 631,-1 7 0,-3 2-303,9-2 1,-7-4-203,6 4 0,1-4-297,5-2-337,0 1 0,7-3-607,5-3 1,5-5 488,6-7 1,6-9-171,11-9 1,5-3 140,6-13 1,7 3-334,0-9 0,-1 3 153,-5 2 1,-6 9 484,0 3 1,-13 5 228,2 7 1,-12 3 236,0 8 1,-10 0 1270,-1 0-1293,-8 0 1,1 8 48,-10 3 0,-7 7-100,-11 5 1,-4 3-385,-7 9 0,-3 5 101,-3 1 1,1 5-353,-7-6 0,6 6 39,-6-5 1,7-1-132,-1-5 0,11-3 168,6-3 0,6-4-219,5-8-234,5 1 1,14-3 231,5-3 1,13-5 186,9-7 1,9-2-5,8-3 1,-4 1 375,-1-8 0,0 1 478,6-7 1,-8 9-406,-4 3 1,-3 4 304,-3 2 0,-7 0 117,-4 0 460,-4 0 0,-9 8-486,-4 3 1,-4-1-159,-2 1 1,-2 1-423,-4 5 0,-5 3-505,-12 3 1,-4-2 103,-8 8 1,0-8-456,1 2 1,1-4-176,4-2 1,-1-1-372,7-5 1351,0-3 0,5-16 0,1-1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16 122 7898,'0'-17'854,"-8"7"201,6-5 0,-4 11 93,12-8-804,-4 8 0,13-3 389,-3 7 0,3 7-250,3 5 1,-1 5 82,0 6 1,1 4-170,-1 8 0,-6-1-701,1 1 1,-6-4 84,5 3 1,-7-5-52,2 6 1,1-3-193,-1-9 0,6 1-757,-7-7 1,3-8 123,-2-3 1,-2-4 497,7-2 1,-5-9 513,6-9 1,-1-9-77,6-13 1,1-4 116,-1-8 0,2 6 34,4 0 0,-2 7 11,8-1 1,-6 5 398,6 6 1,0 6-196,6 12 1,-7-3 376,1 9 0,-2-1-210,2 6 1,2 2 68,-8 4 1,0-3-122,-6 9 0,-2-1 7,-3 7 1,-2-7-99,-5 1 0,-3-1-208,4 7 1,-4-1-190,-2 0 0,-8 6-363,-3 0 1,-7 0-133,-5-5 1,-2 5 311,-3 0 0,-5-6 125,4-5 0,2-3 33,-2 3 0,6-5 319,-6-7 1,14-1-46,-2-5 0,5-4-4,1-7 0,3 0 71,8-1 0,2 7 161,4-1 36,3 1 1,9 1-101,-1 4 1,0-1 404,1 1-180,-1 0-185,0 6-317,0 0-592,-7 0-1707,-2 0 1225,-8 0 1104,0 0 0,-8-8 0,-2-1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1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7898,'-7'-10'2497,"5"2"-1384,-6 8-713,8 0 1,0 2 374,0 4 1,0 4-7,0 7 0,0 2 212,0 4 1,0 2-537,0 4 1,0 4-84,0-4 0,0 3-1103,0 3 0,0-1 533,0 1 1,6-8-545,0-4 0,7-4 517,-1-2 0,9-7-1995,2-4 0,8-8 114,-3-10 2116,5-7 0,9-31 0,3-4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1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7898,'8'-27'0,"-4"4"1471,7 11-226,-7-3 11,11 13-526,-13-6 1,8 8 313,-4 0 0,-4 2 359,3 4 0,-3-2-687,-2 7 1,2-5-71,4 6 1,-4-1-229,4 7 0,-4-1 46,-2 0 0,1 0-290,5 1 1,-4-7-305,4 1 1,2-6-673,-3 5 1,9-7 571,-3 2 1,5-4-1231,1-2 1,6-2 631,0-4 1,6 2-205,-6-7 1,0 5 484,-6-6 0,1 8-2484,-1-1 1976,-7 3 0,-3 15-514,-7 5 1569,-7 10 0,-3-1 0,-7 8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2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7898,'-6'42'0,"0"-7"0,-5-1 309,5-5 0,0 2-17,6-2 1,0 1 592,0-7 0,0 6-12,0-6 0,0 6 247,0-6 1,0 0-182,0-5 1,0-1-411,0 0 0,0 0-257,0 1 1,0-1-57,0 0 1,0 1-814,0-1 0,-6 0 474,1 1 0,-9-3-933,3-4 0,1 5 185,-1-5 1,-1-3-303,-5-2 0,-1-4 492,1-2 0,-6-2 54,0-4 1,0-6 225,6-11 1,1 4-33,5-4 272,-5 4 1,14 2-327,-3-1 506,3 9 1,9 1 294,5 8 1,-2 0 421,1 0 0,1 8-324,5 3 0,6 8 272,0-1 0,6 3 533,-6-10 1,8 5-579,-2 1 0,3-2-583,3-3 1,1-2 62,5-5 0,7-3-646,15 4 0,2-6 257,16-6-97,0-3 1,13-16-1,2-2 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2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7874,'17'0'206,"1"0"0,-1 2 723,0 4-641,1-4 0,-1 11 1323,0-7-548,1 7-37,-9-3 135,7 7-942,-15 1 1,7-1-331,-8 0-1468,0 0 1162,0 8 1,0-5-2432,0 3 2848,-8 4 0,-9 0 0,-10 7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3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28 277 7874,'-12'6'825,"1"0"-369,7-1 0,4-5-95,11 0 0,7 0 55,5 0 0,4-5 133,7-1 0,3-8 76,3 3 1,-2 1-777,9-1 1,-1-1 186,6-5 0,-8 0-749,-4-1 0,0 3 483,-5 3 0,2-3-313,-14 3 1,0-3 219,-6-2 0,-6 5-585,1 1 1,-8-1 287,2-5 0,-6 5 395,-6 1 0,2 7 309,-8-2 1,1 4-147,-6 2 0,1 2 577,5 4 1,-3 9-309,9 8 1,-1 6 318,6-6 1,0 8-248,0-2 0,0 9 467,0 3 0,0 1-99,0-2 1,0-3-144,0 3 0,0-3-468,0-3 1,0-5 63,0 0 0,0-8-581,0 2 1,6-9 199,-1-3-561,1-7 601,-6 11 0,0-15-710,0 0 0,0-7 194,0-11 0,-2-1 180,-4-4 1,-3 2 354,-9-8 0,-1 2 222,-4-2 0,6 2 42,0 4 1,-1 10-43,7-4 0,1 11 758,-1 0 1,5 4-383,-6 2 0,7 8 1122,-7 3 1,6 11-363,-5 1 1,7 0-186,-2-6 0,4 0-675,2 1 0,0-1 205,0 0-541,0 0 1,8-7 109,3-4 0,11-4-840,1-2 1,7-8 472,-1-4 0,6-11-1495,5-5 0,-1-11 607,7-1 0,-6-6 439,6 5 0,-13 1 781,1 5 1,-5 9-61,0 2 0,-4 7 768,-8 6-663,1 3 1,-1 16 1590,0 3 0,-5 6-687,-1 7 1,-7-5 770,2 4 1,2 2-743,-3-2 0,7 0-271,-6-6 1,1 0-1958,-1 1 1057,4-9 0,9-1-545,4-8 1,-2-8 548,8-3 1,0-12-2377,5-6 1,-1-4 1114,-4-1 1,2 5 627,-8 0 0,0 10 1296,-6 2 129,-7-1 1,3 18 410,-7 0 1,0 2-740,-6 10 0,0 5 2160,0 6 0,0 0-1062,0-6 1,0 1 113,0-1-1091,0 0 1,1-1-1385,5-5 0,-2 3-411,8-9 0,-1 1 1384,6-6 0,1 0 0,-1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47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7290,'-10'0'234,"2"0"-6,8 0 5713,0 0-5664,8 0 27,-6 0-63,6 0-141,-1 0 0,-3 0-133,8 0 0,-6 0 177,5 0-165,-7 0 111,11 0 0,-5 0 5,7 0 0,-5 0-47,-1 0 1,1-6 77,5 0-43,0 1 1,1 5 97,-1 0-208,0 0 0,1 0 104,-1 0 0,-6 5 127,1 1-136,-1 0 1,7-6 65,-1 0-59,0 0 1,1 0 8,-1 0 1,0 0-6,0 0 0,1 0 2,-1 0 1,0 0-58,1 0 1,-1 0 52,0 0 1,6 0-72,0 0 1,0-6 103,-5 0-61,-1 1 0,0 5-49,1 0 1,-7 0-9,1 0 1,-7 0 6,7 0 0,-6 0-10,5 0-92,-7 7 125,4-5-4,-1 6-286,-5-8 39,6 0-384,-8 0-2028,0 0 707,0-8-909,0 6 2843,0-5 0,-15 7 0,-5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4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7838,'0'10'2822,"0"5"-2530,16-13 0,-1 6 189,20-8 0,-5 0 338,11 0 0,-3-8-408,3-3 0,-5-5-161,4-1 0,-5 5-937,-6 1 0,-2 1 519,-4-1 1,-10-3-2088,5 8 1064,-5 1 326,-3-3 0,-10 6 166,-12-4 1,-5 4 244,-6 2 1,-2 6 453,-4 0 0,-4 0 0,4-6 0,4-2-72,2-4 1,10 2 71,1-7 1087,9 7-714,-5-12 760,8 15-519,0-7 0,6 16 350,-1 3 0,1 4-90,-6 3 0,0-1-380,0 0 1,0 1-46,0-1 1,0 6-125,0 0 0,-6 6-341,1-6 0,-3 2-401,2-2 0,2-4-496,-7 4 1,5 4 16,-5 2 1,5 2 895,-6-3 0,1 13 0,-7-5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156 554 7838,'-34'17'0,"7"-7"280,4-4 0,4-5 167,1-1 207,1 0-392,7 0 1,3-1 105,7-5 0,9 2-60,9-8 0,10-1-35,19-10 0,8-4-82,20-8 0,12-1-86,-39 16 0,2 0 0,0 1 1,2 1-185,0-2 0,-1 0 0,0-1 0,-2-1 167,-3 2 0,0 0 0,4 0 1,-2 0-193,39-15 0,-1 6-174,-11 1 0,-2 6-352,-15-1 1,-2 6 105,-10 6 1,-4-3-417,-7 8 0,-8 1-873,-4 5 1813,-12 0 0,-3 7 0,-24 11 0,-3 8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6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243 952 7895,'-17'0'381,"7"0"-132,2 0-132,1 0 40,5 0-4,-6 0-1033,8 0 286,0 0 1,6-2 1293,0-4 23,-1 4 277,-5-5-383,0 7 574,0 0-1036,-7 0 0,-3 7 24,-7 5 1,0 3 17,-1 2 0,1 1-76,0-1 0,-4 2-17,3 4 1,-3-9 121,10 3-98,3-3 0,-6-3-398,9 1 97,-1-9-1770,6 5 1332,0-8 0,2 0 159,4 0 0,3 0 148,8 0 1,1 0 65,-1 0 1,0 0 384,1 0 1,-7 0-183,1 0 1,-8 2 721,1 4 0,-3 11-376,-2 12 1,0-2 539,0 2 0,-6-1-253,1 7 1,-9 0-73,3-1 0,1-1-261,-1-4 1,7-4-42,-2-8 0,4 0-900,2 1 625,0-9 1,8 5-1003,3-9 804,5 1 0,7-8-248,0-4 0,0 3 137,-6-9 1,0 1 35,1-7 0,-1-1-23,0-4 0,-1 2 111,-5-8 1,5 6 73,-5-6 1,-1 8-31,1-2 1,-5-2-141,6 2 1,-3-6 135,3 6 0,1-6-37,-7 6 0,7-8 10,-1 3 0,3-5 64,3-2 1,-7 7 147,1-1 1,-1 2 10,6-2 0,-5-2 271,-1 8 0,1 0-218,5 6 0,-5 0 581,-1-1 1,-5 7-306,6-1 0,-7 8 1241,7-1-421,-8 3-161,3 2-241,-7 0-336,0 0 0,0 7-256,0 5 1,-7 3 80,-5 3 1,-1-1-358,1 0 0,-3 0 165,3 1 1,-1-1-276,1 0 106,5 1-732,7-1 1,0-6 103,0 1 1,7-8 45,5 2 0,3-5 323,3-1 0,-1 0 147,0 0 1,0 0 266,1 0 0,-1 0-97,0 0 1,-5 0 83,-1 0-5,-7 0 0,4 8 662,-8 4 0,-2 3 146,-4 2 0,-5 1-411,-12-1 1,3 6-59,-3 0 1,-2 6-56,2-6 0,2 0-471,10-6 0,-3-5 175,8-1 0,-5-5-560,5 6-347,0-8 34,14 3 0,4-9 306,11-3 0,-4 1 48,4-8 0,-4 1 421,-2-7-13,1 9 0,-7-1 419,1 4-337,-8 4 1,1-3 1192,-10 10 1,1 5-88,-8 7 0,1 1 255,-7-1 0,7 2-448,-1 4 1,7-4-413,-7 4 0,8-9-514,-2-3 1,5-5 150,1 6-643,0-8 506,0 3 0,7-9-770,5-3 0,5-5 47,6-7 0,-4-6-249,4 0 0,-3-1 504,-3 7 1,0-6 284,0 0 1,-7 6 322,-4 5 0,-4 1-198,-2-7 49,0 1 1,0 0-80,0 0 0,0-1 105,0 1 0,0 0-166,0-1 1,-6-1-185,0-4 0,-1-4 61,1-7 1,4-3-189,-4-3 0,4-4 98,2-8 1,0-8 121,0-3 0,0-5 206,0-1 0,0 0 62,0 0 0,2 4-44,4 7 0,-4 0 180,4 12 1,1 10 80,-1 1 1,0 18 827,-6 0 87,0 3 146,0 4-424,0 3 245,0 7 203,0 0-1000,0 7-138,0-5 1,0 8-167,0-4 1,-6-2 76,0 7 0,0-5-12,6 5 1,0-5-8,0 6-109,0-1 1,0 7 27,0-1 0,2 6 5,4 0 1,4 10 103,7 1 0,0 8 8,1 10 1,5 8-57,0 3 0,8 12 5,-3 6 1,5 5-70,2 7 1,-18-46-1,0 0 98,1 1 1,-1 2-1,1 6 1,0 3-260,3 3 1,-1 3 0,-2 6 0,0 4 284,3 12 1,-2-1 0,-3-15 0,-3-4-604,0-7 1,-3-4 0,4 30 131,-3-23 0,1-9 337,5-2 1,0-8-149,1-9 1,-1-8-512,0-4 503,-7-4-59,5-9 0,-11-3 731,8-7-719,-8 0 0,5-5-139,-3-1 0,-4-8-114,4 3 1,-4 1-36,-2-1 1,0 5 213,0-6 1,0 1 314,0-6 0,-8-1 0,-2 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7833,'-17'0'1542,"-1"0"1926,1 0-2421,0 7 0,0 1-535,-1 4 0,-1 3 226,-4-4 1,2 5-255,-8 1 0,6 0-1787,-6 1 0,2 5 196,-2 0 0,2 6 1107,4-6 0,4 7 0,-6-3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6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7934,'9'-9'2780,"9"3"1,1 6-1002,10 6-1223,-8 3 1,-2 9 154,-7-1 0,-1-6 408,6 1 0,-1 5-1406,-5 6 153,5 0 150,-7-5-16,16 7 0,-6 9 0,6 10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8144,'0'-11'672,"0"-1"-576,0 8 695,0-3 204,0 7 1,6 2-471,0 3 1,-1 5 37,-5 7 1,0 2-450,0 5 1,0-3-289,0 7 0,-2 3 319,-3 10-145,-5-5 0,-23 14 0,-3-6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3:59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 8124,'0'-10'180,"0"-5"1,2 13 901,4-4-693,-4 4 0,8 2 52,-5 0 0,-3 8-74,4 3 0,-4 5 127,-2 1 0,0 2-239,0 4 0,0 4-16,0 8 0,-6-3-278,0-3 49,1 4-129,-3-14 0,6 12-79,-4-8 0,2 0 72,-1-6 0,3 0-480,-4 1 201,4-1-80,2-7 272,0 5 87,0-13-6,0 6 63,0-8-222,0 0-139,8 0 173,1-8 1,11-2-232,3-7 1,-4 0 119,4-1 0,4 1-100,2 0 0,-4 0 244,-2-1 12,3 9 0,-6-5-56,3 8 337,-4 1 420,-2 5 1,-7 2-360,-4 3 0,-4 5 595,-2 7 0,-6 1-317,0-1 0,-7 6 13,1 0 1,-9 2 60,-2-2 1,0-2-23,6 8 0,-7-2-247,1 2 1,-5 1 40,5-7 0,-6 6-419,6-6 0,0 0 212,5-5-1532,1-1 830,0 0-272,7-7 418,2-2 1,10-14-704,4 0 837,-4 0 1,13 1 85,-3-1 212,3 0 0,-3 6 364,-1 0 0,-7 8-260,2 3 0,-4 5 570,-2 1-408,0 8 1,-2-6 339,-4 4 1,2 2 568,-7-2 1,5 0 464,-5-5-556,7-1-260,-4 0-613,8-7 59,0 5-995,0-13 634,8 6 0,1-16 18,9-4 1,5-11-133,0-5 1,7 1-193,-1-2 1,2 2-490,-2-2 1,2 4 151,-8 8 495,0 7 1,-6-3 456,0 7 0,-1 2-153,-5 10 0,-3 4 867,-8 7 0,0 0-489,0 0 1,0 1 836,0-1-782,0 0 1,-2-1 569,-4-5-257,4 5-1670,-5-14 442,7 5-644,0-7 0,1-4 623,5-7 0,4-1-631,7-11 0,2-4 440,4-1 1,-3 3-28,3 2 613,-4 3 1,0 5 122,4 3 0,-9 5-28,3 7 1,-4 2 1067,5 3-856,-9 5 0,1 7 280,-4 1 1,-4-1 612,3 0 0,-3 0-237,-2 1 0,0-7 97,0 1-526,0-8-78,0 3-472,8-7 0,-4-9-475,7-9 0,-5-5-1641,6-5 1532,-1-5 1,5 4 48,-5-11 1,2 1 670,-7-7 0,8 0 0,-5-6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0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8109,'0'-44'0,"0"-5"-633,0 9 435,8 0 1,-1 11-40,5 0 551,3 8-275,-5-4 51,7 8 1,-5 1 383,-1 5-270,-7-5 1,10 13 620,-9-9-382,1 8-85,-6-3-291,0 7-103,0 0-18,8 0 1,-6 1-45,3 5 192,-3-4-103,6 6-1,-6-8 140,6 8-121,-1-7 83,-5 15-75,6-14 0,-8 7-3,0-3 1,2 2 19,4 3-32,-4 5 0,5-7-9,-7 9 1,0-1-59,0 0 74,8 0-2,-6 1 0,6 5-25,-8 0 15,0 8 0,0-4-9,0 7 0,5-1 11,1-4 0,0 3-4,-6-3 5,0 4 0,2 1 0,4 1 0,-5 5 0,5 1 0,-2 7 231,2-2-227,-4-4 1,5 8 9,-7-4 256,0 12-945,8-4 624,-6 13 1,6 2-118,-8 12 0,0-1-34,0 7 1,-2-10 206,-4 9 0,4-5 23,-4 0 0,-1 3-16,1-3 1,-6-10-101,7-2 66,-1 4 0,4-9 190,-4-1 8,4-15-218,-5 2-111,7-14 0,-2 18-203,-4-8 0,4 0 218,-4-11 0,4-6-48,2 0 0,0-8 655,0 2-933,0-4 616,0-2-342,0-7 1,0-2 0,0-10-213,0-4 210,0-4 1,0-7-468,0 0 659,0-8 0,0-2 0,0-8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0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11948,'10'0'418,"-3"0"-1595,-7 0 936,0 0 0,0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0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7980,'-2'17'3702,"-3"0"-1682,3-7-1671,-14-2-1728,14-8 1174,-5 0 205,7 0 0,7-8 0,3-2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47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8205,'10'0'964,"-3"0"-647,1 0 1,-6-2 52,4-3-336,3 3 337,-7-6-231,14 8 1,-7 0 106,8 0 0,-5 0-25,0 0-80,-1 0 0,6 0-154,1 0 1,-7 2 110,1 4 1,-7-4-157,7 3 0,-6 3 101,5-2 0,-5 5-141,6-5 1,-7 6 67,7-6 0,-6 5 77,5-5 1,-7 1-137,2-1 0,1-2 70,-1 8-193,0-9 291,2 13-41,-6-7 0,3 7 23,-10-5 1,1 5 8,-8-5 0,1 5 186,-7 1 0,1 0-131,0 0 0,1-5 246,5 0 0,-4-1-14,3 6 0,-1-5 271,1-1-309,-3 1 56,13 5-141,-6 1-126,8-1 1,8-2-17,3-3 1,5 1 40,1-7 0,6 0-145,0-6 1,8 0 12,-2 0 1,9 0-123,2 0 1,1-2-132,-7-4 1,7-2-460,-1-3 0,0-3 262,-5 9 1,-2-7-233,-5 6 0,1-1-2000,-11 1 2680,3 4 0,-19-6 0,5 8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5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0 252 8046,'0'-17'-151,"0"7"224,0-5 1,0 11 335,0-7-236,0 7 1,6-6 359,0 4 0,0 5-57,-6-15 1,0 12 245,0-7-41,0 7-421,0-11 0,0 11 315,0-8-211,0 8-137,0-3-180,0 7 1,0 2 68,0 3 1,0 7 213,0 11 1,5 4-182,1 7 0,0 9 136,-6 3 0,6 4-49,-1 2 1,1-4 15,-6 4 1,6-6-109,0 6 0,1 1 32,-1-1 1,-4-6-47,4 6 1,4-11-155,1-1 0,-1-5 71,1-7 0,-1-3 72,1-7 1,5-7-6,-5 1 0,-1-8 111,1 1 23,1 5-67,5-8 0,-1 4 133,-5-12 0,4-4-305,-3-7 0,3-6 148,3 0 1,5-10-123,0-1 0,7-9 58,-1-9 1,6-1-599,5-5 0,-5-2 280,-1-3 0,1-8-616,-6 8 1,-4-9 278,-2 9 0,0 5-52,-6 6 1,4 3-222,-9 8 1,-4 9-205,-3 8-338,-3 5 951,-2 10 1,0 9-1533,0 11 2029,0 12 0,-7 12 0,-3 9 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5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174 502 8046,'-10'0'-886,"2"0"1294,8 0 0,0-1 73,0-5-365,8-4 1,-4-1 91,7-1 1,-1 1-36,1-7 1,3 7 53,-8-1 1,5 1 115,-5-7-55,0 1 0,-6 0-98,0 0 0,0 5-143,0 0 0,-2 3 107,-4-3 0,2-1 89,-7 7-343,-1-7 123,-5 11 0,0-6-42,-1 8 0,7 0 53,-1 0 0,1 2 172,-7 4 0,7 3-145,-1 9 0,1-1 188,-7 0 1,7 2-13,-1 5 1,9-5-44,-3 4 1,-2-2-201,2 2 0,1-10 350,5 5-738,7-5 0,3 3 220,7-5 0,0-3-602,1-8 1,7-8 368,4-3 0,-3-7-575,3-5 1,0-2 318,6-4 1,-8-1 245,-4 7 0,-6 0 801,-6 5-444,5 1 1671,-14 7-1313,5 3 0,-7 14 1139,0 5 1,0 3-599,0 3 1,-5 5 6,-1 0 0,0 5-304,6-4 0,0-1-247,0-6 0,0 0-288,0 0 1,0-5 118,0 0 0,8-9-652,3 3 1,-1-4 415,2-2 1,-1 0-846,6 0 0,1-8 400,-1-3 1,4-6-273,-4-6 1,4 3-8,-9-3 0,3-2-9,3 2 1,-7-8 155,1 3 1,-6-13 686,5-5 0,-5-6 0,5-5 0,1-5 0,5-7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5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105 102 8046,'9'-11'-1499,"-3"-1"2969,-4 1-919,-2-7 1,0 7 516,0-1-333,0 8-365,0-3 1,-6 5-64,0-4 0,-1 4-56,1-4 1,4 6-71,-4 6 0,-3 4 65,-3 7 0,3 10 200,-3 8 1,6 9-130,-5 13 1,7 5 132,-2 7 1,-2 0-97,3 0 1,-1-1 104,6-5 0,6-3-343,-1-9 0,9-6-465,-3-5 0,5-3-1030,1-3 1,0 1 783,1-1 1,5-1 594,0-4 0,8-4 0,-5-8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6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35 8031,'-18'-9'279,"9"-7"1,-6 14 84,3-3 0,2 3 92,-1 2-144,-1 0 1,1 3 335,-1 9 1,1 1-180,-7 16 0,3 2-14,4 9 0,-3-3-298,8 3 0,-1 3 43,1-3 0,4 0-1542,-4-5 969,12-8 1,4 3-429,7-7 1,6 6 171,0-6 629,8-7 0,3-1 0,10-5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6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363 156 8031,'-17'-17'33,"0"0"1,5-1 80,1 1 0,5 2 138,-6 3 1,7-1 778,-7 7-225,8-8-347,-11 13-374,13-15-116,-6 14 137,8-5-414,0 7 313,0 0 0,-2 5 68,-3 1 1,3 9-30,-4 3 0,4 1 266,2 10-269,0 0 1,-6 7 92,1 4 0,-1 5 34,6 7 1,0-1 181,0 1 0,0 0-61,0 0 1,0 6 75,0-1 1,0 1-38,0-6 1,0 11-622,0 12 0,0-4-69,0 10 1,0-18-312,0-11 0,0-8 615,0-9 1,-2-2 213,-4-4 1,4-4-1218,-4-8 649,-3-8 0,5 5-177,-8-8 0,7-1-250,-7-5 0,6 0 292,-5 0 0,-1-2 547,-5-3 0,-6 3 0,0-4 0,-8-4 0,4 1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7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8015,'10'-10'594,"3"1"175,-7 3 0,7 4 246,-1-4-658,3 4 0,2-3 151,1-1 0,1 0 762,4 6-859,-4 0 1,6 0 143,-8 0 1,7 0-511,-1 0 0,2 0-395,-2 0 1,-4 0 121,4 0 1,2 0-113,-2 0 1,0 0-469,-6 0 0,1 0 808,-1 0 0,0 0 0,0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7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8015,'7'-9'395,"5"3"130,3 4 0,2 2 615,1 0-294,-1 0 1,0 2 282,1 4 1,-7 3-526,1 9 0,-8 7 203,1 3 0,-3 5-325,-2 2 0,6-3 466,0-3 0,0 4-357,-6-4 1,0-2-163,0 1 0,0-6-87,0 1-1176,0 4 701,-8-8 1,6 6-2239,-4-8 1691,-3 0 0,5 6-194,-8 0 1,1 6-1720,-7-6 2593,-7 8 0,-2-4 0,-7 8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8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321 87 8114,'8'-10'350,"-6"-5"178,3 3 1,3 3 455,-2-3-213,7 8-87,-11-11-82,6 13-111,-8-6-384,0 8 1,-2 0-20,-4 0 90,4 0 1,-13 2-7,3 4 0,-3-2-173,-2 7 1,-1 1-251,1 5 0,-6 0 169,0 1 0,-8-1-386,3 0 340,3 1 0,-2-1 26,4 0 1,3-5 95,-3-1 0,10-1 210,1 1-228,8-3 0,-5-6 44,3 4 104,4-4 0,2 7 170,12-3 0,9-4-57,2 4 1,10 1-11,1-1 1,3 2 68,9-2-242,-8-5 1,4 9 41,-7-4 0,0-2-202,-1 7 48,-7-7 1,-2 6 221,-8-5-1238,1-3 514,-1 14-50,0-14 0,-7 7-1748,-4-3 1622,-4-4 1,-2 13-727,0-3 1462,0-4 0,-16 15 0,-3-4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8079,'-8'10'1137,"6"-3"274,-5-7-633,7 0-369,7 0 1,3 6 939,7 0-905,8 0 1,2-6 287,8 0 0,-1 0-269,1 0 0,5 0-772,1 0 0,1 0 265,-2 0 0,-5 0-533,-1 0 0,-1 0-391,-10 0 1,0 0 967,-6 0 0,1 0 0,-1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9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69 102 7770,'0'-17'-361,"0"5"1251,0 1-214,0 7 132,0-12-184,0 7 316,0-1-369,0-5-328,0 13 0,0-4-111,0 12 37,0 4 1,0 11 138,0 7 0,0 9-69,0 15 1,0 0 117,0 0 1,-5 7-132,-1 5 0,-6-5 195,7-1-224,-9-12 1,10 2-114,-7-8 0,7 6-212,-2-5 0,4-7-161,2-5 209,0-8-215,0 4 1,0-7-844,0-1 407,0 0-414,0-7 507,0-3 88,0-7 194,0 0 1,0-7-150,0-5 1,0-3-398,0-2 478,8-1 424,2-7 0,7-2 0,0-7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48.2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8112,'0'-10'492,"0"-5"1,-2 13-141,-3-4 363,3 4 212,-6 2-639,8 0 0,-6 8-16,0 3 0,1 7 182,5 5 1,-6 4-145,0 7 0,0 7 157,6-1 1,0-5-216,0-7 0,0-1-67,0 2 0,2-4-80,4-8-352,4 1 0,13-3-161,0-3 0,7-7-508,-1-10 0,6-9-1860,5-15 1398,-3 1 1160,20-22 1,-10 5 0,12-7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09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70 8128,'0'-11'1230,"0"-1"-760,0 8 0,0-5 54,0 3-106,0 4-270,0-6 1,0 6 59,0-3 1,-2 3 14,-4-4-336,5 4 1,-9 2 162,4 0 0,2 6-66,-7 0 1,-1 7-289,-5-1 149,-8 3 0,4 2-65,-8 0 0,6 7 79,-6-1 1,0 2-54,-5-2 0,-1-4 70,1 4 1,5 2-48,0-2 0,0 0 133,-5-6 1,7 1-8,4-1-81,3-8 436,3 7-59,0-14 233,7 5-186,2-7-144,8 0-66,0 0 75,8 0 1,-4 0 463,8 0-434,-1 0 1,6 0 76,1 0 1,-3 2 662,-3 4-401,3-4-68,-5 13 0,7-7 301,0 4 0,0 3-177,1-3 1,-3 3 20,-3 2 0,3-5-155,-4-1 1,5-1-8,1 1 0,0 3-98,1-8 1,5 5 120,0-5 0,0 5 135,-6-5-149,0 0-264,1 2 0,-1-6 341,0 3-116,1-3-209,-1 6-5,0-6 0,-5 6 4,-1-8 71,-7 0-390,4 0 145,-8 0 176,0 0-375,-8-8 1,4 6-1181,-7-4 692,-1 4 380,-5-5 0,4 3-3066,-5-8 1608,5 8 745,-12-11 987,7 13 0,-14-21 0,-5 4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10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8234,'-8'-10'-9,"-2"-5"6,-7 4 1,6 1 1039,-1-2-394,1 9-278,1-5 1,-5 8-69,3 0 1,2 0 43,-1 0 0,-1 17 169,-5 12 0,0 11-254,0 12 1,5 8-47,0 3 1,3 4 49,-3 3-74,5-9 1,7 3 185,0-13-1539,7 5 794,3-19-213,7 5 1,8-8-704,4 1 1,6-8 561,5-4 727,-4-4 0,14-9 0,-5-2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11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8095,'-16'-2'322,"5"-4"13,-5 4 0,12-3-81,-7 10 1,7 5 184,-2 7 0,-1 8 316,1 4-405,0 11-132,6 5 0,0 6 352,0 1-369,0 8 26,8-6 0,1 0 131,9-8 0,1-8-186,4 2 0,-2-11-67,8-6 0,0-5 77,5-7 0,7-3-135,-1-8 1,0-2-230,-5-4 0,5-9 130,1-8 1,-3-8-535,-9 2 334,4-11 117,-14 3 0,10-7-40,-12 4 0,4-4 148,-9-8 1,-5 0 115,-1 0 1,-4 0-24,-2 0 1,0 6 246,0 0 0,-6 13 431,0-1-386,-7 11-145,11-2 1,-11 13-335,7 1 111,0 7-678,-2-4-748,6 8 523,-5 0-593,7 0 697,-8 8 1,6 1 808,-4 9 0,4-1 0,2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1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6455,'8'-9'598,"-6"1"-306,13 0 0,-5 6 193,7-4 1,8 5-83,4 1 0,3 0 150,3 0 0,2 0-338,3 0 0,2 0-178,4 0 0,4 0-377,-4 0 190,-3 0 221,7 0 1,-14 0-1128,4 0 505,-3 0 178,-2 0 1,-7 0-697,1 0 239,-8 0 830,4 0 0,-7 0 0,-9 0 0,-9 0 0,-11 0 0,-5 0 0,-9 7 0,-2 3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11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8041,'-9'0'0,"-1"0"-519,4 0 326,4 0 261,-5 0 282,7 0 20,0 0 1,7 0 207,5 0 0,5 0-149,6 0 0,2 0 38,4 0 0,6 1 211,-1 5-198,1-4-307,7 13 0,-2-11 473,1 8-415,-1-1-115,-5 7 0,-7-7 57,1 1 1,-10-1 28,-1 7 1,-3-7-144,-9 1 1,0-7 59,-6 7 0,0-6-138,0 5 1,-8 1-314,-4 5 163,-11 0 150,-11 1 0,-5-1-34,-7 0 0,6 0-1066,-6 1 1,2 1-3373,-2 4 4491,3-4 0,9 22 0,-1-5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12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 9713,'18'0'1270,"1"9"147,4 9-850,-4 7 278,14 9 1,-6 8 593,7 5 1,-7 10-563,-4 7 0,-6-3 177,-5 3 0,-4-3 1090,-8 2-1974,-8 5 277,-9-7 1,-12 6-1203,-11-3 0,-5 5-496,-7 0 1,-13 2 199,31-30 1,-1-1-1,-4-3 1,-1-1 1050,3 1 0,-1 1 0,-2 0 0,0 1 0,0-2 0,1 1 0,-3-1 0,-1-1 0,-2-1 0,0 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2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8029,'-10'-7'0,"1"5"0,3-4 981,4-4-376,-6 8 359,8-5 495,0 7-179,0 0-524,8 0 1,1 0-80,9 0 0,-1 2 146,0 3 0,1-1-289,-1 8 0,0-3-12,1 3 1,5 1 146,0-7-254,-8 0-447,0 2 1,-5-7-397,7 5-236,1 4-873,-1-8 687,-8 5 1,5-5-2523,-8 4 1296,-1-4 1180,-5 13 333,0-5 563,-7 7 0,-11 8 0,-8 2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2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69 589 8108,'-17'0'0,"0"0"0,0 0 1863,7 7-651,2-5-352,8 6-408,0-8 514,0 0-828,8 0 0,2-2-150,7-4 1,0 4 168,0-3 0,1 3-101,-1 2 1,0 0-397,1 0 169,-1 0 118,-7 0-71,5 0 155,-13 0 1,7 7 335,-3 5-171,-4-4 1,6 7-57,-8-4 0,0 7 22,0 5 1,-2-4 31,-4 4 0,4-4 384,-4-1-396,5-1-33,1 0 9,0 0 0,0-5-392,0-1 145,0-7-74,0 12 0,1-14-79,5 3 0,-4-1 27,4 2 45,3-4 1,-5 6-58,8-8 1,-6 0-138,5 0 0,1-2-406,5-4 400,0-4 124,8-15 1,4 2-1002,11-11 585,-3-12 31,13-8 1,0-13 6,7 3 1,3 3 308,-2-3 0,-3 3 71,9-3 1,-8 7 149,1 11 1,-11 3 247,-5 9 0,1 1 845,-2 4-591,-7 4-323,-8 16 0,-2-5 1379,0 8-732,-8 1 215,1 5-353,-7 0 1,7 2-257,-5 3 1,3 7 80,-8 11 0,-1 4-263,-5 7 1,0 9-197,0 3 1,-2-2-160,-3 2 240,-5 0-63,0 6 1,-5-2 509,3-4-272,5 4 0,-7-8 136,9 5-273,-1-5 0,6-13 75,0-1 1,2-6 47,3 1 0,7-10-159,11-1 1,-4-9-302,4 3 1,2-4-1120,-2-2 723,8 0 409,-12-8 0,12-7-1162,-8-8 680,0 0 299,-6 6 1,-5-6-35,0 0 0,-9-6 312,3 6 0,-4-6 116,-2 6 1,-2 0-50,-4 5 0,3 1 159,-9 0 1,2 5 464,-1 1-387,-4 7 42,5-4 711,-7 1-490,-1 5 368,9-6 486,-7 8-85,14 0-311,-5 0 0,14 0-232,5 0 1,5-2 7,6-4 0,-2-1-16,8-5-150,0-3-307,6 5 0,-1-1-17,1-1-118,-8 8-197,5-11 1,-7 13-375,4-4 1,-4-2-188,-8 3 1,1-1-2472,-1 6 681,0 0 1056,1 0 1,-3 2-516,-3 4 1964,-5-4 0,1 13 0,2-5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3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7994,'-9'0'7173,"1"0"-5779,8 0-3974,0 0 676,8 8 1,-6 2 1141,3 7 1,-3 6 11,-2 0 1,0 8 682,0-2 1,0-3 570,0 3 0,0-6 866,0 6-794,0-8-495,0 4 0,0-7 2960,0-1-1144,0-8 298,0 7 560,0-14-2727,0 13-826,8-13 1,2 6 797,7-8 0,0-8 0,1-2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4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8221,'-17'0'-1983,"8"0"2267,1 0 1,8-2-183,0-4-21,0 4-62,0-13 0,2 13-30,4-4-202,-5-3 253,7 7 32,-8-6-292,0 8-21,8 0 92,-6 0 149,5 0 0,-14 0 0,-3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48.9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35 8072,'0'-10'61,"0"-5"158,0 13 0,-2-5 734,-4 7-367,5 0 237,-15 0-326,14 0-264,-5 0-58,-1 7 1,6 5 39,-4 11 1,4 4 47,2 7 1,-5 7-266,-1-1 1,0 0-172,6-5 0,0-1-215,0 1 0,2-6-149,4 0 0,5-10-433,12-2 0,4-5 970,8-6 0,7-5 0,2 7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5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8845,'0'-11'636,"0"-1"1,0 6-107,0-5-281,0 7 21,0-4 0,2 2 542,4 1-257,-5-9-247,7 12 1,-6-5 82,4 7-196,-4 0 1,7 0 80,-3 0 1,-4 13-32,4 4 1,3 14 339,3 4-336,-4 7-32,7 18 1,-5 3 239,7 12-1283,0-4 1054,-7 6 0,3-8 94,-7 0 0,7-5-196,-1-1 1,1-15-204,-1-2 0,3-7 171,-3-5 1,3 1 75,3-1 0,-1-7-170,0-4 82,0-4 1,1-7 1194,-1 0-1148,-7-9-16,5 5 0,-11-10 32,7-4 1,1-3-58,5-9 0,2-12-13,4-5 1,4-21-247,8-7 0,1-14-97,-15 32 1,-1-2 0,-1-4 0,0-2-1303,4-4 1,0-1 1251,-4 2 0,1 0 38,5 4 1,0 1-1,11-36-442,5 12 1,-7 6 280,-5 6 0,-4 11-12,-8 11 1,1 11 27,-1 1 1,-6 14-193,1-3 0,-6 13-513,5-1 1236,-7 4 1,4 4-1467,-8 3 1457,7 13 0,-5 9 0,6 7 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6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260 865 8008,'-6'-11'515,"1"-1"-181,-1 1-129,6 1 1,-6-5-5,0 3 1,-5-3 20,5-3 0,-7 1 111,1 0 0,-3 2-202,-3 3 0,7-1-187,-1 7 1,1 0 90,-6 6 0,5 0-86,1 0 0,1 2 85,-2 4 0,-3 5 2,4 12 0,3-2 268,2 8-260,-4 0 73,9-2 0,-7 4 335,8-8-359,0 7 39,0-10 0,0-1 40,0-8 1,8 1-123,3 5 0,4-7-117,3-4 0,1-4-123,4-2 0,2-8 103,4-4 0,3-9-840,-3-2 585,-4-8 1,6 12-235,-8-4 341,-8 4 0,-1 2 197,-8-1 1,-1 7 577,-5-1 24,0 8 28,0-3 0,0 14 283,0 5-373,-7 3-254,5 3 1,-6-1 639,8 0-145,0 1-615,0-1-45,0 0-61,0 0 0,8-7-249,3-4 1,-1 1-87,1-1 0,1-2-366,5-10 0,3 1-31,3-13 0,-4 5 287,4-10 1,-2-4-1150,2-2 788,-4-4 352,14-9 0,-14-2-116,4-8 1,-4-8 261,-1-3 0,-1-6 286,0-6 0,1 6 0,-1 0 0,0 3 0,0 14 0,1 4 20,-1 14 1,-5 9-40,-1 7 0,-5 3 843,5 9-454,-7 1 405,4 5 505,-8 0-872,0 0 0,0 7 88,0 5 0,-6 3-106,0 2 0,-7 3-110,1 3 0,3 4 11,-3 7 0,7 8 14,-7 5 1,8 4 127,-2 7 0,-1 9 30,1 8 0,0 0 164,6-6 1,-6-1-255,1-5 0,1-5-143,10-12 1,3 4-279,8-4 0,1 2-365,-1-2 1,2-11-1546,4-12 1058,-3-4 598,5-9 1,-1-3-2570,5-7 2871,4-7 0,2-11 0,-1-9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6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190 139 8016,'0'-11'-485,"0"-1"360,0 8 35,0-11 2,0 5 372,0-7 107,0 7-196,0-5 0,0 5-114,-7 1 0,5-1-145,-4 4 0,2 4 344,-2-3-182,5 3 83,-7 2 396,8 0 287,0 0-512,-8 0 1,4 0-21,-7 0 0,7 2 144,-2 3 1,-1-1-116,1 8 1,-6 1-2,6 10 0,-7-2 523,1 8-384,5 8-164,-9-1 0,9 7 82,-5-9-188,-3 1-173,13 7 1,-6-7-86,8-1 1,0-1-393,0-10 1,8 6-744,3-6 0,7-2 113,5-10 1,4 3 1050,7-8 0,9-8 0,1-8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7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294 226 7931,'0'-25'259,"0"6"160,0-5 0,0 5-209,0 2 0,0-2-174,0-4 1,0 9 609,0-3-213,0 4 55,0 3 5,-8-5-186,7 13-273,-15-6 0,12 8 26,-7 0 0,7 8-125,-2 3 1,-1-1 58,1 1 1,-6 1-24,6 5 0,-5 6 100,5 0-42,0 8-9,6-4 0,-2 7 242,-3 1-218,3 7 160,-6 2 0,8 8 227,0 0 0,0 2-91,0 4 1,2 3 83,4 20 1,-4-4-760,3 21 0,-3-18-457,-2-10 0,0-3 723,0-10 0,-2-7 66,-3-9 1,3-5-456,-4-1 187,-4-8 64,1 5 0,-3-10-47,1 6 1,5-12-248,-6 1 0,7-11-1136,-7 0 1045,1-4 0,-7-6-529,1-8 1121,0 1 0,-1-30 0,1 5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7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7931,'9'-23'0,"-3"0"0,2 6 140,-3 5 1,9 3 194,-3-3 1,10-1 258,3 7 1,6 0-25,-1 6 8,11 0-265,-11 0 0,12 0 27,-13 0 1,5 0-59,2 0 0,-6 2-126,-1 4-165,-7-4 173,4 6 1,-7-6-2198,-1 3 1291,8-3 742,-6 6 0,6-16 0,-7-1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7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7931,'5'20'0,"1"3"0,6 2 2012,-7 4 1,7 3-531,-6-3 0,1-2-147,-1 2 0,-2-6-632,8 6 1,-7-2 74,7 1 1,-8 5-861,1-4 1,-3 4-775,-2 1 1,-2 8-2965,-3 4 3820,-5-3 0,-15 7 0,-2-6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8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8069,'9'-9'809,"7"1"1,-7 2 115,8 1 0,8-9-410,4 3 0,0 1 59,6-1 0,-5 5-149,11-6 0,3 8-233,2-1 0,4 3-30,2 2 72,-8 0-273,6 0 0,-13 0-210,3 0 1,-4 0-71,-1 0 1,-8 5-1309,-4 1 231,-4 8 178,-1-5 1,-9 9-9,-3-1 695,-12 0 531,-3 0 0,-24 8 0,-4 2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8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8069,'2'10'1075,"4"-4"1,0-5-680,11-1 0,-2 0 218,14 0 0,0 0-83,6 0 1,7 0 130,4 0 0,6-5 15,6-1-206,-5 0-603,15 6 0,-13 0-298,9 0 1,-7 0-320,7 0 0,-7 0-2331,7 0 2951,-16 0 1,10 0 0,-14 0-1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1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8028,'18'25'2401,"-1"-5"-1512,0 3 0,-1 2 380,-5-2 0,5 6-609,-5-6 1,-1 7-7,1-1 0,-5-2 108,5 2 1,-7-6-284,2 6 1,-4-6-980,-2 6 0,0-2-293,0 1 0,-2 5-597,-4-4 1,-3 5 632,-9 7 0,-7-5 757,-3 5 0,-13-5 0,-3-1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1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18 8072,'17'-7'441,"0"5"653,0-4-459,1 4-310,7 10 1,-6-4 625,4 7-574,-4 8 0,-3 2 481,-5 8-551,-3 0 1,-8 6-108,0-1 0,-10 1-133,-7-1 0,-4 3-39,-14 3 1,4-3-155,-9 3 0,-2-3-455,1-3 300,-7-7 225,12-2 0,-6-8-138,7 1 16,0-9 26,1-1 0,5-8 49,0 0 0,8-8-118,-2-3 0,4-7-183,2-5 0,1-4 111,5-7 1,3 1-56,8 4 0,13-1 185,5 7 149,11 0-114,-3 13 0,9-3 110,0 7 0,-1 0 120,8 6 0,-5 8 276,3 3 0,-3 5-60,-3 1 1,-1-6 181,-4 1 1,4-1-269,-5 7 1,-3-1-67,-2 0 0,-3 6-547,-3 0 215,0 0 119,1-13 0,-1 5-1746,0-3 756,0-4 502,-7-1 535,13-7 0,-11 8 0,13 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1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18 7964,'7'-10'-291,"-5"2"488,6 8 1,-6 0 825,4 0-661,-4 0 0,7 2 65,-3 4 0,-4 4-19,4 7-129,-4 0-112,-2 1 1,0-1-14,0 0 0,0 0 45,0 1 1,0-1-76,0 0 0,-6 1 19,0-1 1,-5 0-133,5 0 0,-8-1 16,3-5 0,-3 5-151,3-5 1,-4 5-79,3 1 1,-3-2 101,-3-3 0,1 1 19,0-7 1,-1 6-95,1-7-41,0 1 1,0-6 98,-1 0 0,7 0-414,-1 0 106,8 0 93,-3 0 1,7-8-39,0-3 0,0 1 139,0-1 1,5 5 156,1-6 0,6 7-4,-6-7 0,5 6 298,-5-5-136,7 7 1,-3-4 204,7 8 0,-5 0 253,-1 0 331,1 0-571,5 0 0,0 2-15,1 4 1,-7-4-147,1 4-310,-1 3 0,6-7-374,1 4 1,-7 2 38,1-3 1,-6 1 503,5-6 0,1 8 0,5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9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8049,'0'-10'74,"8"2"1,-5 2 272,9 1 1,-6-7 381,5 6 0,1 1 165,5 5-443,8-8-139,2 6 1,2-8 275,0 5-356,7 3-91,1-6 1,13 8 86,-4 0 1,6 0-54,5 0 1,-1 0-113,7 0 0,-5 0 128,5 0 1,-5 0-171,5 0 0,-7 0-511,2 0-99,-12 0 384,4 0 1,-14 0-195,5 0 1,-12 0 161,-6 0 0,-4 0-199,-2 0-133,0 0-301,-7 8 17,-2-6 248,-8 5-479,0-7 596,0 0 0,-2 6 488,-4 0 0,-11 15 0,-10-2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29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8152,'-10'0'1436,"3"0"-955,7 0 194,0 0-237,7 0 1,5 6 48,11 0-245,-4-1-69,14 3 1,-12 0-46,8 3 0,-2 5-90,1-5 1,3 5-241,-8 1 1,0 0 10,-5 0 1,-9 1-235,-3-1 0,-4 0-311,-2 1 348,0 7 227,-8 1 1,-1 3-218,-9 0 219,-7-8 0,-2 10 757,-7-8-437,-1 8 1,3-12 239,3 4 0,-2-4 391,8-1 1,0-7-160,6 1 0,5-9 1386,1 3-1464,7 4 0,-2-8-193,12 3 0,3-3 103,9-2-162,7 0-215,1 0 0,17 0-79,3 0 0,4-2-205,2-3 1,5-3-507,1-3 0,5-5-351,-5 5 0,5-3-2736,-5 3 3723,7-5 0,-18 14 0,2-5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0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450 398 8121,'17'-25'-537,"0"6"1,6-8 266,0 4 1,6 2 720,-6-8-194,8 8 0,-18-6-104,5 4 0,-13 4-40,1-4 1,-4 4 301,-2 1-313,0 1 1,-8 0 103,-3-1 175,-4 1-39,-3 0-168,1 7 0,-6 3 159,0 7 0,0 0-120,6 0 1,-7 0-26,1 0 1,0 7-81,6 5 1,0 5-156,-1 6 1,-5 6-44,0 11 0,2-1 93,10 7 0,-3 8 366,8 9-98,-7 4-305,11 18 0,-6-10 433,8 11 0,0-5-152,0 0 1,0-3-28,0-3 1,0-3-94,0 2 0,0-2-295,0-3 0,0-6-259,0 1 1,-2-15-29,-3 3 0,-3-11-791,-4-1 824,-3-11 0,6 2-161,-9-8 0,1-2 124,0-10 1,-1-3-11,1-8 1,-2 0-183,-4 0 694,4-15 1,-14-5 0,6-14-1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0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8084,'9'0'320,"7"0"380,-5 0-469,4 0 0,3 0 828,-1 0-636,0 0 1,8-6 75,4 1 0,4-1 10,1 6 1,1 0-290,0 0 1,-3 0-182,-3 0 0,9 0-1089,-3 0 0,2 2 684,-9 3 1,5-3 365,-4 4 0,4-4 0,1-2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0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8154,'-20'-6'-7,"-3"0"526,4 0-324,-6 6 0,8 8 1107,0 4-815,-1 3 0,3 12 255,3 7-245,-3 1-318,5 15 90,1-6 0,-1 2 223,4 0 0,5-7-48,-5 1-1166,4-3 598,10-3 1,-5-1 171,9-4-1612,-1-4 1110,-1-8 1,5 0-1833,-3 1 1406,11-9 185,-4-1 695,6-8 0,0-8 0,2-1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1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8106,'8'10'0,"2"3"442,7-7 0,-6 7 656,1-1 1,-1 5-26,7 6-573,-9-4-161,-1 6 0,-8-2 236,0 0-117,0 8-363,0-4 0,-2 2-36,-4 0 1,-5 0-186,-12 5 0,2 1-366,-8-1 1,0-1 196,-6-4 0,3-4-476,3-8 0,-2-2 74,8-3 274,-8-4 167,12-8 1,-6-4-234,8-8 117,0 1 265,-1-22 0,3 6 52,3-7 1,5 1-36,7 4 1,0 4 329,0 8-220,7 0 0,3 7 36,7 4 0,6 12 283,0 5-174,0 5-65,-5 1 1,5 0 134,0 1 40,0 7-360,-6-6 1,1 4-135,-1-11 1,-2 3-131,-3-4 0,3-1-956,-3 2 1305,3-9 0,2 5 0,1-8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2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467 121 8038,'-2'-17'-626,"-3"0"348,3 7 1,-14-5-22,5 3 1176,-5-3-565,-1 5 0,-2-3 56,-4 7 0,-2 0 80,-4 6 1,-2 2 475,8 4-453,-8 4-178,5 7 0,-7 10 110,4 7-115,-4 1-116,14 15 0,-6-6 57,8 8 0,2 0 97,3 0 0,4-2-30,8-4 1,2 2-126,4-8 0,4-1-91,7-11 1,8 3-992,4-8 424,3-7 377,11-1 0,-7-13-1436,5 4 701,-5-4 178,-1-2 0,-3-8-441,-3-4 0,-4-3 567,-8-2 1,-7 3 540,-4-3 0,-4 4 0,-2-12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2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52 8577,'-8'-10'463,"6"3"1,2 1 601,12 0-431,3 0-296,2 6 1,8 0 114,4 0 1,-2-5-431,2-1 1,0 0-272,5 6 1,1 0 16,0 0 0,-1 0-303,1 0 1,-6 0-1701,-1 0 2234,-7 0 0,12 0 0,-6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2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8038,'-8'-9'0,"4"-1"1416,-7 4-593,7 4-349,-11-5 1,11 7 456,-8 0-422,1 0-276,1 7 1,-3 3 192,7 7 0,-2 8-139,3 4 1,3 9-15,-4 3 1,4 9-78,2 2 1,0 0 47,0 5 1,2-5-254,4-6 61,-4 4 46,13-13 1,-5 3-124,7-11 41,-8-4-70,7-8 1,-7-2 26,9-3 1,5 1 21,0-7 0,2-2-121,-2-10 0,2-3-29,4-9 1,3-7-135,-3-3 1,2-7-90,-2-5 350,3-5-18,-12-6 0,10-1 23,-7 0 0,0 0 8,-5 0 0,-1 2 3,0 4 0,1 4 68,-1 7 1,-7 8 212,-5 4 1,3 4-34,-2 2 0,0 5 10,-6 1 42,0 7-221,0-12-10,0 14-200,0-5 220,-8 7-570,6-8-892,-6 6 709,1-6 0,-3 8-521,-7 0 1,5 0 403,1 0 0,5 0-772,-6 0 1565,1 8 0,-7-6 0,1 6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8024,'-10'-11'1026,"4"-1"-427,4 9 284,2-13-34,0 7-396,8-9-170,2 9 1,7-1 202,0 4-257,8 4-49,-5-5 1,12 1 28,-3 0 1,9 0-102,3 6 0,-1 0-153,-5 0 1,-1 0 82,1 0 1,-1 0-138,1 0 0,5 0-325,1 0 203,-9 0 165,9 0 1,-18 0-396,11 0 186,-11 0-93,10 0 1,-14 0-584,4 0 598,-11 0-309,3 0-272,-13 0 3,6 0 345,-8 0 1,-8 0 305,-3 0 1,-7 0 269,-5 0 0,4 0 0,-6 0 0,8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1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7964,'10'0'-845,"5"0"1435,-5 0 1,7 0-181,1 0 1,-7 7-4,1 5 1,-1 9 894,7 2-660,-9 8-318,7-4 0,-15 7 311,5 1 1,2-1 42,-2 1-810,-1-8 166,-5 6 0,0-8-221,0 3 1,-5 3-385,-1-8 0,-6 0 275,7-5 1,-9-1-882,3 0-64,-5 0 1,-1-5-263,0-1 1503,-1-7 0,1-4 0,0-9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3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8024,'-6'-12'798,"0"1"140,0 7-106,6-11 74,0 13-228,0-6 0,8 8-91,4 0 0,3 2 132,2 4 1,6 5 273,0 12-523,0-11-178,2 19 1,2-20 312,8 12-57,-8-4-418,5-9 0,-7 3 131,4-7-32,-4 8-78,0-12-184,-6 13 0,6-11 87,-7 7 1,-9-5-120,-3 6 0,-4-7 8,-2 7 1,-10-1-41,-7 7 0,-16 5-1927,-13 0 909,-11 15-236,3-17 1,-21 26 1350,0-13 0,-8 12 0,-3-2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5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67 8030,'-17'0'61,"5"0"351,1 0 744,7 0-685,-4 0 244,8 0-268,0-7 0,10-1-24,7-4 1,10-1-24,13 7 0,4-1 188,8 1 1,-4 4-239,4-4 1,-6 6 43,6 6 1,-6-2-423,-5 7 0,-11 1 86,5 5 0,-6-2-197,0-3 0,-4 3-270,-8-3 0,0-3-632,0 3 0,1-8 93,-1 2 0,2-6 948,4-6 0,-4-4 0,6-7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6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8073,'8'-9'1008,"-6"-7"1,15 14-612,0-3 0,3-3-166,8 2 1,9 0 167,9 6 1,-2 0 235,2 0 1,-1 2 7,1 4-363,4-4 0,-8 12-199,4-9 0,-6 7-210,-11-6 0,2 5-823,-8-5 0,0 5 228,-6-5-861,-7 8 930,-2-5 1,-8 3-352,0-1 0,-4-5 1006,-8 6 0,-7-1 0,-16 6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6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8073,'17'0'0,"0"0"0,1 0 1185,-1 0 0,6 0-406,0 0 0,0 0-161,-6 0 0,-5 0-19,-1 0-566,1 7 77,-2 3 1,-3 7-216,-7 1 1,-2-7 4,-3 1 1,-7 1 145,-11 10 0,4-4-343,-4 4 1,2 2 80,-3-2 0,11 0 375,-4-5 0,5 5 37,1 0 0,-3 0 174,8-6 1,1 0-239,5 1 1,7-7-16,5 1 1,11-3-414,6 3 0,3-2 214,3-5 1,7-3-2319,4 4 2400,4-4 0,10-10 0,1-1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7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762 329 8093,'0'-35'0,"-6"6"-96,0 1 1,-9 5-119,-2-6 1,-3 6 684,-8-6 0,5 6-17,-6-6 0,8 14-101,-3-3 0,0 7-77,0-1 0,1-1-58,6 7 1,0 0-66,0 6 1,-1 2-116,1 4 1,0 4-48,-1 7 0,1 10 136,0 7 0,5 11 61,1 12 1,1 5-40,-1 7 1,1 13 264,4 5 1,2 5-279,-7 0 1,7-5 278,-2-1 1,-1 5-226,1-11 0,-2 7-298,2-12 0,4 0-783,-3-6 1,-3-8 533,2-3 1,-5-12-494,5-6 1,-6-5 344,7-6 0,-9-4-241,3-8 1,1-2 203,-2-3 0,1-4 52,-6-8 1,-6-4 584,0-8 0,-8-7 1,4-15-1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7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8074,'8'-18'40,"3"1"-20,13 0 0,-3 1 912,7 5 1,1 3-358,6 8 0,1-6 98,5 1-134,-5-1-364,14 6 1,-6 0-48,8 0 0,-6 0-256,1 0 1,-1 2-490,6 4 1,-6-4 531,0 3 85,0-3 0,13-9 0,3-3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7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8100,'-26'-2'474,"3"-4"0,-2 4 9,1-3 1,1 3 281,6 2 1,-8 0-200,-4 0 0,2 13 44,-1 4 1,6 12-275,-1 0 1,6 4-101,6 1 1,-3 3-267,8 3 0,1-7 89,5 7 0,2-13-1253,3 8 0,5-12 378,7 0 0,6-6-1696,0-5 2512,8-5 0,-4-7 0,8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0 8137,'9'0'1855,"7"2"-954,-5 4 1,-1 4 85,1 7 1,-1 8-356,1 4 1,-3 1 147,-8-1 1,0 4-377,0-4 1,-2 3-176,-4 3 1,-3 0-533,-9-1 0,-7 1 246,-3-1 1,-5 1-882,-2-1 0,1-5 114,-1 0 0,1-10-470,-1-1 1,2-3 641,5-9 1,3-1 102,7-5 1,3-1 385,3-5 0,3-11-72,3-12 0,4-4 205,-4-2 0,12 7-65,6-1 1,9 8 257,2-2 1,6 5-33,-6 7 1,7 3 101,-1 8 1,-4 2-67,-2 4 1,2-2 40,-2 7 1,-2 1-162,-9 5 0,3 0-4,-3 1 0,-3-7-472,3 1 1,-8-7-82,2 7 510,3-8 0,1 3 0,7-7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8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8081,'6'33'1207,"0"-4"0,5 9-508,-5-3 0,7 3 1292,-1-3 1,-3-1-627,3 1 1,-6-2-142,5-4 0,-7 1-808,2-7 0,-4 6-326,-2-6 1,0 6-1250,0-6 0,-8 8 761,-3-2 0,-7-2-2074,-5 1 0,-6 7 2472,-11 5 0,-12 1 0,-9-7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8085,'10'-8'556,"-2"6"-278,-1-6 1,3 8 175,7 0 1,1 4 266,-1 8 1,-2 1-148,-3 16 1,1-6-163,-7 6 1,0 0 28,-6 5 0,0 1-123,0-1 0,-2 1-422,-4 0 1,-4-1-128,-7 1 1,0-1-102,0 1 0,-6-2 32,-1-5 0,1-3-333,6-7 0,0-3 311,0-3 0,-1-5 5,1-7 1,-6 0 226,0 0 1,0-6-119,5 1 1,1-9 128,0 3 1,2-5-48,3-1 0,4 0-92,8-1 28,0 1 0,10 2 70,7 3 0,8-1 105,10 7 0,-1 0-97,1 6 1,7-2 287,4-3 1,4 3-79,2-4 0,0 4 10,0 2 1,-6 0-175,0 0 1,-7 0-324,1 0 0,-5 6 389,-7 0 0,13 7 0,-5-3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4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8133,'9'0'1331,"-1"2"-1032,-8 4 1,0-2 83,0 7 0,0 1-137,0 5 1,-8 2-28,-3 4 0,-5-2 87,-1 8 0,0-2-497,-1 2 0,-5 2-625,0-8 0,0 0 536,6-6 0,5-7-459,1-4 76,-1 3 0,-3-9 220,3 0 0,-1-8 297,7-9 0,0 0-96,6 0 0,0 5 629,0 1 0,0 5-159,0-6 330,0 8 0,8-3-175,4 7 0,3 0 21,2 0 0,1 2-31,-1 3 1,0-1-75,1 8 1,-3-6-473,-4 5 1,5-1 157,-5 1 1,-1 3-1687,1-9 1701,-7 9 0,12-5 0,-7 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2.0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9015,'0'-10'-274,"8"1"602,3 3 1,5 4 11,1-4 1,0 4 327,1 2 1,-1 0-354,0 0 1,0 0-137,1 0 1,-7 2-709,1 4 0,-1-4 135,7 4 0,-7-3-610,1 3 0,-7-2 1004,7 8 0,-8-9 0,4 5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9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636 87 8113,'-10'-17'802,"-5"2"-482,4 3 0,-5-1 4,-1 7 1,-8-6 0,-4 6-27,-4 3 1,-1 1-109,-1 2 0,-5 2 111,0 3 1,-7 7-168,7 11 0,-6 6 17,6 11 0,-1 0 71,7 12 1,3-2 93,8 14 1,2-9 27,15 3 1,4-4-114,14-2 0,7-6-266,15 0 0,3-13 124,3 1 1,1-11-1152,11 0 0,-6-3-37,6-3 0,-3-8 1099,-8-3 0,7-4 0,-4-2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39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8113,'-10'0'664,"3"0"-730,7 0 0,7 0 1379,5 0 1,11 0-555,6 0 1,3 0-304,3 0 1,5 0-1376,1 0 1,5 0 204,-6 0 714,8 0 0,-11 7 0,5 3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40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7981,'-7'-10'989,"-3"-5"0,-1 13-537,-1-4 1,8 6-156,-1 6 0,-3 9 115,2 8 0,-5 8-83,5-2 0,-6 5 17,6 7 1,-5-3-69,5 8 0,0-6-183,6 7 0,2-9-13,4 2 0,2-3-136,3-3 0,10-1 157,-3-4 0,9-4-86,-4-8 1,7-1-145,-1-5 1,4-3 62,2-8 1,-1 0-155,1 0 1,-1-8 78,1-3 0,-1-7 32,1-5 1,-6-4 141,0-7 1,-8-3 168,2-3 1,-4-4-100,-2-8 0,-1 0-103,-5 0 1,3 2 149,-8 4 0,-1 4-55,-5 7 0,0 6-11,0 1 1,-5 6 12,-1-1 1,-2 10-332,2 1 0,2 7-636,-7-7-697,7 8-1356,-11-3 1555,13 7 1366,-6 0 0,0 7 0,-1 3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40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8285,'8'-12'1075,"3"0"1,11 7-485,1-7 1,9 8-186,3-1 0,5-3-170,6 2 0,10-5-92,-4 5 1,9 0 91,-3 6 0,5 0-31,-5 0 1,6 0-30,-7 0 0,-5 0-167,-6 0 0,-7 0-98,1 0 1,-5 0 90,-7 0 1,-3 0-1185,-7 0 602,-1 0-685,0 0 870,-7 0 1,-10 0-431,-12 0 1,-9 2 118,-2 4 1,-8-2-473,3 7 1178,-5-7 0,-9 11 0,-3-5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40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636 105 8059,'10'-8'0,"5"0"33,-3-3 112,3-5 1,2 9 633,1-5 0,-7 3 377,1 3-650,-8 4 0,3-8 13,-7 4 0,-2 5-199,-3-5 0,-5 4-529,-7 2 0,-8 2 235,-4 4 0,-11-3-290,-6 9 1,-6 1 214,-6 10 1,-2-3-265,-3 3 1,-2-4 239,7-2 0,2-1 61,10-5 0,4 3 663,7-9 1,14 1 83,4-6-507,11 8 0,2-1-13,16 5 1,9 3-136,19-3 0,12 3-113,12 3 0,12-7-387,11 1 0,-1-3-90,7 3 0,-1 3 72,-6-3 0,-3 3-2419,-14 2 2857,-7 1 0,-1 1 0,-7 0 0,-2-2 0,-4-3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48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657 87 8355,'0'-9'-1069,"0"-1"1126,0 4 0,0 2 580,0-7-417,-7 7 0,5-6 56,-4 5-128,-4 3 0,6-6-138,-7 8 163,7-8-284,-11 6 1,5-5 131,-7 7 1,-6 2-129,0 3 0,-8-1 130,2 8 1,-4-1 40,-1 7 0,-6-1 94,-1 0 1,-1 0-122,2 1 1,5-1 191,0 0 0,1 1-83,5-1 0,4-2 82,2-3 24,4 3-285,1-5 0,9 1 37,3 1-150,4-8 172,2 3 1,2-1-7,4 0 0,9 0 96,8-6 1,8 0-91,-2 0 1,5 0 41,7 0 1,-3 5-25,8 1 1,-2 0-61,3-6 1,-5 0-116,-8 0 1,-1 6-253,-4 0 0,-4 5 111,-8-5 0,1 5-101,-1-5 0,-6 6-170,1-7 0,-8 9 162,1-3 0,-3-1 0,-2 1 0,0-5 381,0 6 0,-2-3 0,-3 3 0,1 1 0,-8-7 0,1 8 0,-6-5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48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8546,'2'-10'47,"3"4"1,11 4 386,7 2 1,8 0 10,-3 0 1,13 0-51,5 0 0,0 0-263,6 0 0,-4 0 92,10 0 1,-7 0-850,-4 0 0,3 0 353,-4 0 0,-2 6-755,2 0 1027,-8 7 0,5-3 0,-9 7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49.3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500 104 8337,'-7'-17'0,"3"5"-1162,-8 1 968,1-1 1,-6-3 397,-1 3 1,1-1-171,0 7 0,-1 0 2,1 6 0,-2 0 116,-4 0 0,2 0-103,-8 0 0,6 8 302,-6 4 0,2 11-89,-2 5 0,-3 7 112,3 5 1,2-1-15,-2 7 1,14-6-108,-3 6 1,13-5-183,-1 5 0,6-10-211,6-1 1,11-2-26,12-10 1,5 0 95,7-6 0,3-2-512,8-3 1,2-4 61,3-8 519,-3 0 0,13-8 0,-5-2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50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18 7883,'-18'-8'-354,"1"6"0,0-6 527,-1 8 1,1 0 105,0 0 1,2 2 10,3 4 0,-9 4 88,4 7 1,-3 8-240,9 4 1,-5-2-86,5 1 1,3-1-47,2 2 0,5 2 104,1-8 0,1 6-319,5-6 1,6 0 76,11-6 0,4-1-379,7-5 1,3 2 18,3-7 0,-3 2 490,3-2 0,4-4 0,0 5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50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328 52 8478,'11'-15'0,"1"3"0,-7-1 378,7 7 0,-6 0 159,5 6-170,-7 0 0,10 2-85,-9 4 1,1 4-6,-6 7 0,-2 8-77,-4 4 1,3-2-123,-9 1 0,0-1-397,-5 2 1,0 2 237,0-8 0,-6 0-472,-1-6 1,1 6 248,6 0 0,0-1-214,0-11 0,-7 2 180,1-7 1,0 6 4,6-6 1,0-1 130,-1-5 1,1 0 41,0 0 1,5-5 210,1-1 1,5-8-39,-5 3 0,7-6 5,-2-7 0,6 5-54,6-4 1,-2 10 144,7 1 1,6 8 4,6-1 1,2 3 85,-2 2 1,-3 0-80,3 0 1,2 7-28,-2 5 1,0 1 121,-6-1 0,0 3-76,1-3 0,-3-3-206,-3 3 1,3-6 106,-4 5 0,-1-7-928,2 2 569,-1-4 0,6-2 318,1 0 0,-1 0 0,0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2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8103,'-18'6'-663,"1"0"213,7 7 1485,-5-11-436,13 6 59,-6-8-216,8 0 1,2 0-103,4 0 1,-2 0 76,7 0 0,3 0-163,9 0 0,-4 0-6,4 0 1,-2 0-504,2 0 249,-3 8 1,10-6-1,-7 3-338,-1-3 0,-1-2 36,2 0 308,-4 0 0,14 0 0,-6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51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8478,'17'0'0,"6"0"556,0 0 0,2 5-72,-2 1 1,-2 8 141,8-3 0,-8 10-194,2 2 0,-3 8-190,-3-2 0,-8 4-245,-3 1 1,-4 1 89,-2-1 1,-4 1-880,-7 0 1,-8 7 507,-16 4 1,-9 4 283,-8 2 0,-8 15 0,-9 4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55.1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8352,'-10'-9'0,"-5"-7"0,5 7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56.6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381 156 8550,'0'-17'444,"0"-1"179,0 1-65,0 0-354,0-1 0,6 7 152,-1-1 0,3 3-50,-2-3 0,-2 5-18,7 7 1,1-6-52,5 0 0,2 0-119,4 6 1,-1 2 107,6 4 0,1-2-119,6 7 1,-6-1 27,-1 1-164,-6 5 161,2-7 1,-8 9-321,-5-1 1,3 0 87,-8 1 1,-1-1-171,-5 0 0,-7 6 15,-5 0 1,-5 2 15,-6-2 1,-6-2 75,-11 8 1,1-2-148,-7 2 0,0 2-23,-6-8 0,0 6 129,0-6 0,8 0-454,4-6 0,-2 2 38,1 4 1,1-7-653,5 7 1272,1-8 0,-1 10 0,0-8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56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8478,'7'12'-637,"5"-1"1,3-7 589,3 2 0,7-4 385,3-2 0,9-8-371,9-4 1,-4-3 116,16-2 1,-4-8-254,15-4 1,-8 0-44,14-6-134,-7 5 0,16-20 1,-5 6-1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57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206 104 8473,'0'-11'-112,"0"-1"0,0 6 241,0-5 422,0-1 40,0-5-69,0 0-251,0 7 1,-2 2-1,-4 8 0,-3 4-413,-9 8 0,1 7 159,0 16 1,-6 7-115,0 4 0,0 4-6,5 2 0,3 4-94,3-5 1,-1 3 162,7-13 1,2-1 5,10-6 0,4-7-16,7-4 0,8-3 38,4-3 0,9-2 41,3-3 1,7-4-20,-2-8 1,4 0-70,2 0 1,-1-8 56,1-4 1,-7-9 117,-5-2 0,-4-8-58,-1 3 0,-8-13 103,-4-5 0,-10-4 35,-1-2 0,-8 6-138,2 0 0,-14 2 143,-9-2 0,-8 5-101,-10 13 1,-7 3-388,-4 7 1,-4 9 140,-2 3 0,-6 4-331,0 2 0,1 2 471,5 4 0,-8 11 0,-1 10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4:59.2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1643 8366,'17'-25'-410,"1"0"-158,-1-3 1,0 3 424,1 7 0,-1 1 355,0 0 1,2-1-101,4 1 0,-1 0-155,6 0 0,3-7-48,9 1 1,-3-2 6,3 2 0,3 2-43,-3-8 1,0 6 104,-5-5 1,-1 4 19,1-4 0,0 1 28,-1-2 1,1-4-13,-1 4 1,1-1 92,0 1 1,-1-4-134,1 4 1,5 2 180,0-1 1,7 5-75,-7-6 0,8 2 8,-2-2 0,4-2-41,2 8 1,0-6 1,0 6 1,1-5-11,5 5 0,-2-2 0,7 1 0,-5 5-48,5-4 0,-1 4 37,1 2 1,4-1-118,-3 1 0,7-6 110,-2 0 0,10 0-378,-10 6 1,10-1 250,-4 1 1,5 0 38,-5-1 0,6 1 98,-6 0 1,8-6 134,-3 0 1,5-2 39,1 2 0,3 4-436,3-5 0,-4 5 341,5 2 1,-1 5-60,-6 1 1,10 5-118,-9-5 0,11 5 78,0-6 0,-46 10 0,2 0-78,-3 0 0,1-1 1,5 1-1,0 0 50,-5-1 1,-1 0 0,6 2-1,0 0-14,-2-2 1,-1 0-1,3 2 1,0 0-30,-5 1 0,-1 0 1,3 0-1,0 0 5,44 0 0,2 0 68,-2 0 1,-47 1 0,0 0-51,47 5 1,-2-2 130,2 8 1,-6-7-75,6 7 1,-6-3 10,6 3 1,-2 3-27,2-3 0,-47-5 1,-2 1 7,43 10 1,6-1-9,-5 0 1,5 0-10,-6 1 0,0-1 36,-5 0 0,-1 1-25,1-1 1,-3 0 37,-3 0 0,-2 3-39,-4 3 1,-4-2-183,4 8 0,1-6 181,-1 6 1,-2-1 2,-9 7 1,3 0-35,-4-1 0,3 7 35,-3-1 1,-1 2-34,-5-2 1,-3 3 20,4 3 0,-6 4-86,-6-4 0,-2 2 62,-4-2 1,-3 4-6,3-4 0,-3 2 23,-3-2 1,-1 4-3,-4-4 1,-2 4 193,-4 2 1,-4 0-203,4 0 1,-4 0 364,-2 0 0,-1 0-355,-5 0 1,-1-1 334,-4 1 1,-4 2-295,3 4 1,-5-4 4,-5 3 0,1 3-33,-8-3 1,1 3 1,-7-2 0,1-5-95,0 5 0,-6-4 101,0-2 1,-6 5-49,6 1 1,-8-4 28,2-2 1,-1-6-16,1 6 0,-4 0 8,4-6 0,-5 2 1,-7-2 1,5 4-11,-5-4 0,-3-2 0,-2 2 1,0-5 7,-6 5 0,2-6-135,-13 6 0,5-7 118,-5 1 1,3-2 14,-9 3 0,2-5 0,-14 5 1,6-5 3,-6-1 1,6-7 2,-5 1 1,5-6 19,-6 6 0,2-8 1,-1 2 1,-5-3 42,4-3 0,-3 0-53,-3 0 0,-5 1 113,0-1 0,-6 0-350,6 1 1,40-10-1,0 1 281,-46 8 0,45-9 0,0 0-28,-45 3 1,48-3 0,-2-1-7,1-1 1,-1 0 0,0 1 0,0 1-14,0 1 1,0 0 0,-46 2-10,0 1 0,0-8-3,46-2 0,0 1 0,1 1 1,-1 0-53,0-1 0,0 0 0,0 0 0,0 0 16,0-3 0,0 0 0,1 0 0,-1 0 36,0 0 1,0 0-1,1 0 1,0 0 2,-47 0 1,46 0 0,0 0 7,0 0 0,1 0 0,0 0 1,0 0 55,-1 0 0,0 0 1,-3-1-1,0 0-42,3-2 0,1 0 0,0 2 1,0 0 27,-47-5 0,0-2-37,46 6 1,0-1 0,-46-9 13,0 6 1,2-7-108,-2 1 0,4-3 99,7-2 0,1-1-24,-1 1 1,1 0 39,0 0 1,-1-3-6,1-3 1,5 4-87,0-4 0,8-2 239,-2 2 0,-2-8-86,2 2 1,6 3-46,6-3 0,1 0-26,-1-6 0,-2 1 47,7-1 0,0 1-147,7-1 1,-1 0 122,0 1 0,0-7-18,0 1 1,6-6 60,0 6 0,2-3-16,-3 3 0,5 2-81,8-9 1,-1 7 52,0-6 0,1 8 92,-1-3 0,1-1-82,-1 2 0,2-7 209,5 7 0,-3 0-282,8 5 0,-8-1 0,2-5 0,2 5-22,-1-5 0,4 5 9,-4 1 1,6 1 52,-1-1 0,-2-1-49,2-5 0,0 5 68,6-4 1,6-3-61,-1 3 1,6-8 174,-5 2 0,7 2-28,-2-3 0,12 1 95,5-6 1,5 2-162,1 4 1,8-7-6,4 6 0,5-6-106,7 7 1,-5-3 118,5 3 0,1-2-429,-2 8 0,1 5 156,-7 7 1,-1 6 207,-4-1 0,-4 4 0,-8 2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01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2370 8147,'8'-35'-90,"-6"-7"1,13 11-120,-4-3 0,5 5 283,1 0 0,0-2 21,1 8 1,7-7-194,4 1 122,3 4 0,3-6-34,-1 8 0,1-8-8,0 2 0,1 2-163,4-1 1,-1 5 115,7-6 1,6 0-173,5-6 0,3 1 109,-2-1 1,-3-5 2,9-1 0,-3-5-38,3 6 0,-5-6 140,-7 6 1,8-3-8,3 3 0,2 3 161,-1-3 1,-3-2 78,-3 1 1,-4 1-49,3 6 0,3-1-6,-2 0 0,11 1-54,-6-1 0,10 6-50,-4 1 0,1-1-56,5-6 0,3 6 12,3 0 1,-2 6 1,1-5 1,-1 1-346,2-2 1,2 2 228,-8 4 1,7 4 95,-1-4 1,1 3-5,-1 3 0,4-2-41,-5-4 0,-1 4 13,2-4 1,0 1 36,5-1 0,1 4-2,-1-4 0,-7 4 25,-4 2 0,-4-1 4,-2 1 1,0 0 20,0-1 1,0 1-41,1 0 0,-9 5 51,-3 1 1,1 1-32,-1-1 0,0-3-15,-7 8 0,7-5-6,0 5 0,-1-2-2,-5 3 0,8 1-46,3-8 1,-1 7-13,1-7 0,-5 8-48,5-2 0,1-1 89,5 1 1,-6-6-30,1 7 0,-7-7 11,7 6 0,-3 1-25,3 5 0,-5-6 46,-7 0 0,6-2-2,-1 3 0,-3 3 180,-2-4 1,-4 4-118,10 2 0,-5-6 244,-1 1 0,-6-1-290,1 6 0,-1 0 189,6 0 1,-2 0-168,-4 0 1,4 0 6,-4 0 1,2 0-46,-2 0 0,4 6-6,-4-1 1,2 1 4,-2-6 0,8 2-12,-8 4 1,12-4-14,-12 3 0,13-3 29,-7-2 0,4 2-7,-4 4 1,-6-4 15,0 4 1,-8 1 1,3-1 1,-5 6 1,-1-7 0,-2 7 4,-5-6 1,3 7-15,-8-1 0,6 3 0,-6 2 0,6 1-31,-6-1 1,6 0 33,-6 1 1,6-1-96,-6 0 0,6 0 80,-6 1 0,7-1-38,-1 0 0,-2-5 46,2-1 0,-8 1-1,2 5 0,2-1 43,-2-5 1,-2 4 6,-9-3 1,3 3 90,-3 3 1,-3-1-122,3 0 0,-6 2 160,5 5 1,-7-5-110,2 4 1,1 4-40,-1 2 1,6-3-26,-7 3 0,3-2-122,-2 2 0,-4 2 103,4-8 1,-3 8-26,3-3 1,-4 3 1,4-2 0,-4 4 11,-2-5 1,-2 5 122,-4 2 0,2-7-41,-7 1 0,1 0 14,-1 6 1,-5-1-34,5 1 1,-5-2 8,-1-5 1,0 11-21,-1-5 0,-1 5 10,-4-5 0,8 1-24,-8 0 0,7-1 21,-7 1 1,-2 5-58,2 0 0,-7 1-8,1-7 1,2 7-5,-2-1 1,2 2 0,-2-1 0,-1-5-86,6 5 1,-10 1 103,5-2 0,-7 2-13,7-1 0,-6-5 53,-5 5 1,3-5-53,-3-1 0,3-1 85,3 1 1,-1 0-22,1-1 1,-7 1 11,1-1 1,-2 1-21,1-1 1,5 3 11,-5 3 1,-1-3 16,2 3 1,-8-3-3,2-3 1,2 7-46,-3-1 1,1 0 19,-6-5 1,1 1-36,-1 5 1,0-5 14,0 5 1,0-5-4,0-1 0,0-1 9,0 1 0,-5 5-4,-1 1 0,-7 1-182,1-2 1,-3-3 195,-2 3 1,4 2-17,-5-1 1,3 5 6,-14-6 1,8 0-9,-1-5 0,1 2 6,-2 3 1,-2-4-1,-4 5 0,-2-5 13,8-1 1,-1-1-1,1 1 1,-4 0 1,-8-1 1,7-1 8,-1-4 0,4 3-33,-9-3 1,9 4 17,-10 1 0,7-5-11,-1 0 1,-4-6 6,5 6 1,1-6-3,-2 6 1,2-8 54,-1 2 1,-1-4 4,0-1 0,6-1-3,-11 0 0,9 0 114,-4 1 1,8-7-101,-2 1 0,-1-1-18,1 7 0,0-7-74,6 1 1,-1-3 25,1 3 0,0 3-10,0-3 1,0-3-63,0 3 0,-1-3-185,1 3 1,0-2 113,0-5 1,0-1-46,-1 8 1,-1-8 205,-4 1 1,10-1-97,-4 2 1,2-4 163,-8 4 0,6-4-36,-1-2 0,1 0-30,6 0 1,1-6-29,-1 0 1,1-7 146,-1 1 0,-2 2-143,7-1 1,0-1 35,7-5 0,-7 0 25,0-1 1,1 1-29,5 0 0,8-2-44,3-4 1,-1-2 11,2-4 1,-1-4-1,7 4 0,-1-3 14,0-3 1,1-5 193,-1-1 1,6 1-156,1 5 0,5-5 60,-6 0 1,2-1-152,-2 7 0,-2-7 57,8 1 1,-6-6-29,6 6 0,-5-6 0,5 5 0,-1-7-9,7 2 1,0-4 41,0-2 0,-1-2-2,1-3 0,0 3 33,-1-4 0,3-1 114,3 1 1,-1-1-17,7 1 0,-5-4-61,5-7 1,0 0 69,6 0 0,2 0-240,4 0 1,4-6 170,7 0 0,2 2-181,4 9 0,4-7-539,8 8 620,7-8 0,-2 15 0,8-7 0,4-3 0,2-1 0,4-2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08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381 174 8085,'-12'-2'0,"1"-4"0,5 4-1108,-6-4 513,8-3 357,-3-1 0,9-5 238,3 3 0,5-3 0,7 7-40,1-3 0,-1 1 8,0 4 0,6 2 147,0-7 0,0 7-95,-5-2 0,-1-2 319,0 3 1,1-1 15,-1 6 0,-6-6 326,1 0-348,-1 1 1,1 5 522,0 0-63,-9 0-496,5 0 1,-10 0 102,-4 0 0,-3 0-101,-9 0 0,-5 0-129,0 0 0,-7 2-35,1 3 1,-4 3-138,-1 4 0,-1 3-234,0-4 1,1 3 176,-1-3 1,1 5-37,-1-5 0,6 3 76,0-3 1,6 3-125,-5-8 0,6 5 7,-1-5 84,4 7 1,4-9 97,3 8-8,-3-8 0,13 5 21,-4-3-50,4-4 1,4 11 154,4-7 1,5 6-139,12-7 0,2 9 269,4-3 0,4 3-61,-4-3 0,9 5 50,3-5 1,1 3-23,-2-3 0,-3 3-82,3-9 1,2 3-369,-1-2 0,-1-2 116,-5 7 0,-7-7-123,1 2 1,-8 1 56,2-1 0,-3 6-514,-3-6 0,0 7 46,1-1 0,-7-3-163,1 3 1,-7-3 234,7 3 1,-8 3-74,1-3 1,-3-3-310,-2 3 440,0-1 476,-7 7 0,-3-1 0,-7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08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8085,'-10'0'173,"3"0"-95,7 0 0,1 5 815,5 1 1,-2 2-321,8-2 1,1-3 147,10 9 1,2-1-239,4 7 0,9-3-96,-3-3 1,11 3-215,0-3 1,6 3-94,6 2 1,1 0-693,5 1 1,3-1 443,-4 0 0,-1-5 168,1-1 0,-7 1 0,3 5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09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7854,'0'-10'1174,"0"2"-612,7 8 1,3 0-138,7 0 0,1 0 95,-1 0 1,8 0-103,4 0 1,5 2-137,7 4 0,-3-4-54,8 4 1,0 1 22,6-1 0,4 6-273,-4-7 1,4 3-150,-10-2 0,-4-2-165,-2 7 1,3-1 64,-3 1 1,-5 3-196,-7-8 0,-5 7 61,6-1 1,-8-3 38,2 3 1,-9-7-687,-3 7 156,1-1 336,-2 7 1,-3-7 97,-7 1 0,0-6 462,0 5 0,0-7 0,0 11 0,0-5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3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260 122 7629,'0'-12'193,"0"1"0,0 5-219,0-5 107,0 7 65,0-12-16,0 7 11,-8-1 17,6-5 2,-13 13-43,5-14 7,-7 15-257,0-7 185,-1 8 1,7 0 20,-1 0 163,1 0 8,-6 0-139,-1 0 1,7 2 115,-1 4 1,6-3-9,-5 9 0,5-6-78,-5 5 1,7 1 509,-2 5-277,-4 0-95,9 1 1,-9 5 75,4 0 1,4 0-174,-4-6 0,5 0-217,1 1 0,0-7 58,0 1 0,1-7-191,5 7 1,-2-8-768,8 2 523,-1-4 258,6-2 1,1-2-432,-1-4 1,2-4 109,4-7 0,-4-2 4,5-4 1,-5 3 185,-2-3 1,0 4 50,1 2-111,-1 0 311,0-1 15,1 9 319,-9 1 0,-1 10 571,-8 4 1,0 5-122,0 12 1,0-2 177,0 8 1,0 0-193,0 6 9,0-1-344,0-7 1,0 4-137,0-8 0,0 0-145,0-6 1,7 1-188,5-1 0,3-8-449,3-3 0,9-4 522,7-2 0,8-15 0,10-4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09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69 8237,'0'-17'1008,"2"5"-629,4 1 1,3 5-305,8-5 0,1 7 226,-1-2 0,0 4 9,1 2 0,-1 0-282,0 0 0,0 6 136,1 0 1,-3 7-569,-3-1 1,-5 9 269,-7 2 1,0 6-477,0-6 1,-7 7 179,-5-1 1,-5 10-52,-6 1 1,2-2 181,-8-9 1,8 2 159,-2-8 0,3 0 1154,3-6-657,0 1 1177,0-1-1082,7 0 1,4-5 346,12-1 0,5-7-178,13 2 0,-3-4-8,7-2 0,7 0-355,5 0 1,8-6-86,-1 0 1,3-5-701,1 5 0,-4-5 414,-1 5 1,-2 0-2754,2 6 2865,4 0 0,-6 0 0,8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0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8096,'-17'0'0,"0"0"-102,0 0 0,-1 6 130,1-1 0,0 3 318,-1-2 0,1-2-61,0 7 1,-6 1 251,0 5 1,0 2-47,5 4 1,1 2-193,0 4 1,1 4-108,5-5 0,-3-1-74,9 2 1,-1-2-304,6 2 0,2-4 179,4-8 0,11 0 139,12 1 0,5-3-719,7-3 0,10 1 586,13-7 0,11 0 0,4-6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35 8111,'-7'-12'-61,"-5"1"0,2 7 269,-1-2 1,5 4 356,-5 2 1,-1 0-160,-5 0 1,5 8-1,1 3 0,-1 11 32,-5 1 1,0 7-105,-1-1 1,1 6-37,0 5 0,5-3-60,1 3 0,7-9-190,-2-2 1,4-1 58,2 7 0,2-6-819,4 0 1,-2-6-29,7 6 1,6-8-434,7 2 0,4-10 481,-5-1 0,8-8 692,-2 1 0,4-3 0,1-2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1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8057,'17'10'442,"-7"-2"0,5-4-221,-3 7 0,3 1 242,2 11 1,-1-4-118,-5-2 1,3 8-1,-8 4 75,-3 4 1,-1-5-308,-2 1 1,-7 2 63,-5 9 1,-11-3-256,-6 3 1,2-3-178,-2-3 1,1 1-234,-7-1 1,2-7 40,5-4 0,-3-5 150,8-7 0,-6 3-61,6-9 1,0 1 99,6-6 1,1-2 43,5-3 1,-3-11 30,8-7 1,1-6 34,5 6 0,2-6 77,3 6 1,7 0 4,11 6 1,-2 2 55,8 3 0,-6 4 220,6 8 1,0 0 331,5 0 0,-5 0-267,0 0 0,-6 2-71,6 4 0,-8-2-88,2 7 1,-4 1-243,-2 5 1,1 1-191,-1-1 1,0-6 314,1 1 0,-1-1 0,0 7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1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8236,'27'0'0,"-2"0"1869,-8 0-1176,8 0 1,-4 5 176,8 1 0,-2 8 249,2-3 1,4 10 72,-4 2 1,-5 8-531,0-2 0,-7 4-222,-6 1 1,3 1-191,-8-1 0,-3 9-691,-8 3 0,-9 4-419,-15 2 1,-3 7-806,-20 5 1,-4 3-2332,-13 2 3996,0 0 0,27-31 0,-1 1 0,-1 0 0,0 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1 8266,'10'2'1170,"-4"4"0,2-3-1471,-3 9 1,9-1 1752,-3 7 0,-1-1-613,1 0 1,-5 6-491,6 0 0,-8 6-82,1-6 0,-3 8-545,-2-2 0,-7 2-121,-5-3 0,2 5-402,-1-4 0,-6 2 475,-6-2 1,-1-1-178,7-10 0,-6 3-353,0-10 0,-2 3 253,2-3 0,2-3 280,-8-8 0,6-2 73,-6-4 0,8-5 159,-2-12 1,6-2-7,5-4 1,-1-2 191,7 8 0,2 0-97,10 6 0,4-1 82,7 1 1,8 8 591,4 3 1,-3 4-349,3 2 1,0 0 406,6 0 1,-1 0-252,1 0 1,-1 2-72,1 4 0,-6 3-210,0 8 0,-6 1-231,6-1 0,-8 0-259,2 1 0,2-1-676,-2 0 0,6 1 967,-6-1 0,7 0 0,-3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2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312 121 8133,'0'-17'3,"0"0"1,-2 5-85,-4 0 1,4 7 246,-4-7 1,-3 6 631,-3-5 1,-3 7-38,-2-2 0,-1-1-333,1 1 1,0 0-99,-1 6 1,-5 8-136,0 3 1,0 10-19,6 2 1,0 8 87,-1-2 1,1 6 98,0 5 1,7-4-274,4 5 1,5 1 134,1-2 0,1-1-641,5-10 1,6 1 237,11-6 1,2 4-274,4-5 0,3-1-42,-3-11 0,-2 2-330,2-7 1,-2 0 145,2-6 0,-4 0-149,-8 0 1,0 0-479,0 0 1303,-7 0 0,5-15 0,-5-5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3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8445,'0'-9'1856,"2"-5"-1268,3 9 0,-1-3-104,8 2 1,1 4-63,10-4 1,-2 4 102,8 2 1,-2 0-517,2 0 0,3 0-436,-3 0 1,4 8-312,2 4 0,5 3 738,0 2 0,8 1 0,-4-1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3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8083,'0'-17'-93,"2"6"592,3-1 1,-1 8-142,8-2 0,-6-1 639,5 1-299,-7 0-500,11 14 0,-13 1 9,4 9 1,-4 7-1,-2 4 1,0 3-29,0 3 0,0 7 73,0 4 0,0-2-61,0 2 0,0-5 3,0 5 0,0-8-92,0 3 0,2-5 17,4-1 0,-2-2-149,7-5 1,1-3 113,5-7 1,0-1-207,0 0 1,1-5 49,-1-1 1,6-7 103,0 2 0,2-4 23,-2-2 0,-2-8-31,8-3 1,-6-11 239,6-1 1,-6-7-25,6 1 1,-8-10-5,2-1 0,2-2-44,-2 1 0,0 5 8,-6-4 0,-1-3 174,-5 3-187,5 0-43,-14 13 1,5-4 11,-7 8 0,0-2 2,0 2 1,0 4-323,0-4 0,0 9-637,0 3-533,0-1-220,0 2-1491,-7 3 1917,5 7 1,-12 7 1127,9 5 0,-9 3 0,4 3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5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8712,'2'-10'582,"4"5"0,-2 3-343,7 2 0,1 0 164,5 0 0,0-6-89,1 0 0,7 0-85,3 6 0,7 0-29,5 0 0,5-5 30,6-1 0,-4 0-321,-1 6 0,-2 0 163,2 0 1,2 0-560,-8 0 1,1 0 268,-7 0 1,1 2-434,-1 4 1,-5-4 172,0 3 1,-14-1-460,3 2-39,-5-4-328,4 6 1304,-7-1 0,-10-5 0,-10 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7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433 156 8162,'-8'-9'-219,"6"1"0,-6 6 317,8-4 13,-7 4 0,5-7 75,-4 3-9,4 4 21,2-6-101,-8 1 0,7 3-4,-5-8 142,4 9-256,2-13 1,0 12 38,0-7 67,0 7 117,0-4-19,0 1-68,-8 5 0,4-8 143,-7 4 259,7 4-340,-11-5 1,11 7 88,-8 0-186,8 0 0,-5 0-120,3 0 202,4 0-220,-13 0 162,13 0-76,-14 0 0,13 0 59,-9 0 0,8 2 126,-2 3-93,-3-3 0,5 14-8,-8-5 1,7-1 18,-7 1 1,8 3-42,-1 9 0,3-2-2,2 8 0,0 5-16,0 7 0,0 7 28,0-2 1,0 6-125,0 5 1,5-3 100,1 4 1,0-4-89,-6-2 1,0-2 32,0-4 0,0 4-4,0-4 0,0-4-38,0-2 1,-2-3-154,-4-3 0,2-5 118,-7 0 0,5-6-176,-5 6 0,1-8-248,-2 2 0,-3-4 145,4-1 1,1-1-481,-2 0 0,1-1 133,-6-5 1,5 3-616,1-9 1296,-1 1 0,-5-6 0,-1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15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8124,'0'-9'1399,"0"1"-567,0 8-127,8 0 1,2 0 86,7 0 1,8 6-302,4-1 1,11 1 236,6-6 0,0 0-253,6 0 1,2 2-19,9 4 1,1-4-259,-12 4 1,-2-3-31,-10 3 1,-11-2-115,0 8 0,-10-7-201,-8 7 1,-3 5-842,-8 6 0,-17 8 590,-12-2 0,-15 11-801,-20 6 0,-13 6 1198,32-23 0,-2 0 0,-6 1 0,-1 1 0,1 4 0,0-1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20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8191,'0'-9'1376,"8"-1"-971,3 4 0,-1 5-80,2-5 1,1 2-82,10-2 1,-2 4-1,8-4 1,-6 5 66,6 1 1,-6 0-66,6 0 1,0 5-129,5 1 0,-1 2 116,-4-2 1,3-3-388,-3 9 1,-2-6 55,2 5 0,-2-7-74,2 2 1,-3 1-70,-2-1 0,-5 0-808,4-6 254,-4 0 0,-4 2-138,-3 4-588,-4-4 977,-8 5 1,-2-1 542,-4 0 0,-4 7 0,-15-3 0,-2 7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20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8201,'0'9'286,"0"-1"0,7-8 146,5 0 1,5 0 566,6 0 1,-2 0-467,8 0 1,0 0 34,6 0 1,1 0-464,5 0 0,1 0 69,4 0 0,4 2-812,-4 4 0,4-5 477,2 5 1,0 2-606,0-2 0,-1 7 766,1-1 0,0 3 0,0 2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21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174 121 8220,'0'-11'40,"0"-1"151,0 1-15,0-7 0,2 1 87,3 0 1,-3 5 433,4 1-200,-4 7-277,-2-4-58,0 8 1,0 4-65,0 8 0,0 3 210,0 19 1,0 1 38,0 17 0,-8-4-51,-3 10 0,-5 1-70,-1-1 0,0 7-251,-1-1 1,1-3 72,0 2 1,0-7-450,-1 2 0,3-6 157,3-6 0,5-6-47,7-11 0,0 2-334,0-8 91,0 0 1,7-8-625,5-3 565,-4-5 203,7-7 1,-5-1-603,7-5 992,0-4 0,8-15 0,2-2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21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811 51 8117,'0'-18'-438,"0"1"170,0 7 0,-2 5 494,-3 10 0,-5 5-160,-7 7 0,-8 6 5,-4 0 1,-6 10-43,-5 2 1,2-1-25,-9 7 0,9-5-26,-2-1 1,1-3 13,-1-3 1,3 2 86,-3-8 1,-2 6-97,1-6 1,1 0 162,5-6 0,3-5-156,3-1 1,-2-7 200,8 2-78,0-4 1,12-2 483,-1 0-432,8 0 0,-2 0-34,12 0 1,4 6 399,7-1 1,8 7-157,4-6 1,2 9 108,-3 2 1,5 1-90,-4 5 1,2-2 143,-2 2 1,-4-4-240,-8 4 0,6-4-287,0-1 1,0-1-141,-6 0 1,6 1-440,0-1 0,2-6-793,-2 1 0,-3-6 676,3 5 0,2-7 682,-2 2 0,7-4 0,-3-2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22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8182,'0'-17'-7,"-6"0"-221,0-1 115,0 9 0,6-1 596,0 4 1,-2 2 294,-3-7-240,3 7-326,-14-4 1,7 16-241,-8 4 0,-1 11 185,1 5 0,0 13 82,-1 5 1,1 2 6,0-2 1,-1 10 137,1-4 1,2 3-256,3-3 0,5-2 77,7-4 0,0 2-399,0-7 1,7 5 151,5-6 0,11 1-791,6-7 0,5-7 11,7-4 0,3-4 821,8-1 0,7-9 0,3-1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22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8078,'-10'8'867,"5"3"0,3 10-414,2 2 0,-6 8-27,0-2 1,0 4 39,6 1 1,0 6-181,0 1 1,0 1-41,0-2 1,0-3-137,0 3 0,2-3 75,4-3 1,4 1-365,7 0 0,0-3 196,1-3 1,1-4-60,4-8 1,4-5 67,7-1 0,-5-7 34,0 2 0,0-4 6,5-2 1,1-8 38,0-3 0,-3-5 109,-3-1 1,4-8-69,-4-4 0,1-5-159,-1-7 1,4-3 147,-4-8 1,-4-5-282,-2-1 1,-4-5 56,-2 5 0,-7 0 118,-4 6 0,-4 8 80,-2 4 0,0 3-91,0 3 1,0 5-394,0 0 1,-6 8-49,0-2-373,-7 4 1,9 3-106,-8 5-302,8 3 1,-5 10 423,3 4 0,4 3 779,-4 9 0,4 7 0,2 2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24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8259,'18'0'1062,"-1"-2"-318,0-4 0,6 4-190,0-4 1,14 4-180,-3 2 1,12-2-266,1-3 1,3 3 113,1-4 0,-1 2-157,-3-2 1,1 4-152,-8-3 0,0 3-282,-5 2 1,-8 0-347,-4 0-857,-4 0-471,-2 0 1451,-7 7 1,-4-5-233,-12 4 821,-4 4 0,-7-8 0,0 5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24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8102,'-10'-7'1105,"2"5"-179,8-14-167,0 14 1,2-7-259,4 3 0,4 4-48,7-4 1,2 4-106,4 2 1,0 2 27,12 4 0,-4-2-173,9 8 0,2-3 15,-1 3 0,5 3-89,-6-3 0,6-3 108,-6 3 0,1-1-265,-7 7 0,-5-3 51,0-4 1,-10 5-356,-1-5 0,-3-1-26,-9 1 0,-1-5-211,-5 6 1,-1-6 81,-5 5 0,-12 1-329,-10 5 0,-7-6-114,-5 1 0,-4-1 930,-8 7 0,-8-1 0,-1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25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16 8031,'7'-10'1266,"3"5"-806,7 10 0,0 7 605,1 11 1,-1 4-494,0 7 0,1 11 866,-1 6 0,-2 1-498,-3 6 1,-4 5-231,-8 7 1,0 4-484,0 7 1,-16-2 157,-7-4 1,-10-4-2353,-7 4 1,-12 2 554,-11-2 1239,30-37 1,-1-1-1,-4-2 1,-1-1-1,-1 0 1,1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7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8162,'10'-8'267,"0"1"155,-5-5 1,-1 4-216,8 8 1,-1-5-50,7-1 0,-1 0 580,0 6 0,8-6-254,4 1 1,-2-1 75,2 6 0,-1 2-126,7 3 0,-2-3-577,-4 4 0,1 2-4,-7-2 0,6 5-108,-6-5 0,8 5-353,-2-5 0,-2 2 608,2-2 0,-1-4 0,7 5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723 104 13638,'11'0'1813,"1"0"0,-8 8-1528,2 4 1,-4 5 846,-2 6 1,5-2-432,1 8 1,0-2-215,-6 2 0,0 1-313,0-7 1,0 6-231,0-6 1,0 2-251,0-2 0,0-3 311,0 3 0,0-10-225,0-1 1,0-7-82,0 7-1311,0-8 565,0 3 272,0-7-131,0 0 624,0-7 146,0-3 1,0-7 23,0-1 0,0 1-22,0 0 0,0 0-103,0-1 1,0 1-180,0 0 1,2-2 22,4-5 0,-3 3-175,9-8 0,-6 8 158,5-2 1,-5-2 153,5 2 0,-5-2 174,6 2 0,-3 4-97,3-4 0,3 4 240,-3 1 1,-3 7 160,3-1 1,-6 9 193,5-3 1,-5-2-143,6 2 1,-7 1 256,7 5 0,-6 1-33,5 5 0,-5 4-151,5 7 1,-7 2 334,2 4 1,-4-1-222,-2 6 1,0-5-336,0 6 1,0 0-216,0 6 0,0-7-275,0 1 1,0-6 9,0 6 0,-2-8-1138,-4 2 933,4 4 0,-11-7 161,7 3 0,-2-12-48,3-5 0,1-4 91,-8-2 1,7-2 165,-7-4 1,8-4 7,-2-7 0,4-6 94,2 0 0,0-2-96,0 2 1,2 4 75,4-4 0,4 9 522,7 3 1,-5 5-272,-1-6 0,-5 9 1737,5-3-917,-7 4 409,12 2-659,-14 0-686,5 0 1,-7 8 72,0 3 1,0 10-223,0 2 1,-7 8-870,-5-2 0,-9 4 434,-2 1 1,-8 1-357,2-1 1,-2-5 329,3 0 1,-11 0 53,5 5 0,-11 1 188,5 0 1,-6-3 135,6-3 1,-8 4-24,2-4 1,1 3 28,-1 3 0,2-3 86,-2-3 0,4 2-144,7-8 0,0 0 353,1-6 1,1 5-112,4-5 0,-1 2 691,7-13-30,0 7 281,5-11-373,1 14-162,7-14 0,6-2 48,16-12 0,3-5-85,20-6 1,3-4 266,14-8 0,14-5-198,3-1 1,11-5-336,1 6 0,2-2 187,-3 1 1,3 5 13,-8-4 1,-2 11-190,-10 6 0,1 3-70,-12 3 0,0 8-587,-18 3 1,3 4 380,-14 2 0,0 0-922,-6 0 0,-7 2 496,-4 4 1,-5 3-228,-1 8 0,-9 3 121,-8 3 1,-8-2 207,-10 8 1,0-2 248,1 1 0,-8 3 249,-5-8 0,-1 2 0,2-2 0,-11 4 0,3 8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4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138 122 8009,'-26'21'74,"3"-4"540,-4-4 266,7 5-347,-5-1 0,16-5 1054,3-1 449,4-7-910,2 11-1151,0-5 1,0 7 93,0 0 0,0-5-418,0 0-332,0-1-867,0 6 848,0-7 0,2 3-500,4-7 0,-4-2 334,4-10 0,1-5 369,-1-12 1,5 2 496,-5-8 0,8 0 0,-3-6 0,3 3 0,-3 3 0,8-4 0,-7 4 0,11 4 0,-11 2 0,7 6-84,-8 5 0,-1-1 68,1 7 1,-5 1 1631,6 5-697,-8 0 622,3 0-990,-7 0 0,0 7-146,0 5 1,6 5-135,0 6 0,0-2 114,-6 8 1,5 6-108,1 5 0,2 10-1,-2 2 1,-3 2-382,9 9 0,-8 0 151,1 7 0,3-9-393,-2-3 1,5-4 207,-5-3 0,2-6-92,-2-5 1,-4-5-91,3-7 0,-3 3-539,-2-8 243,0 0 79,0-5 213,0-9 0,0-3 112,0-12 1,-2-5-247,-3-12 1,3-6 56,-4-12 1,-2-3-624,2-8 1024,1-7 0,5-3 0,0-7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337 35 8009,'-8'-17'0,"4"7"628,-7 5 192,-1 3 0,-5 9-190,0 5 0,-6 9 38,0 2 1,0 8 219,5-2-520,-7 3 0,6 3-111,-4 0 1,4-1-57,2 1 0,-1-6-284,1-1 1,2-6 107,3 1 0,4-10 430,8-1-199,-7-9 0,7 5-555,0-8 0,7-2-862,11-4 1,9-11-1178,7-12 0,10-11 1068,14-6 1270,-4-4 0,21-2 0,-4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5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53 8009,'59'-18'0,"-5"3"0,4 4 0,-12 3 929,-6 8 0,-5 2-52,-6 4 1,-6 3 111,-12 8 1,3 1-505,-8-1 1,-1 6-16,-5 0 0,-7 2-363,-5-2 1,-3-2 60,-3 8 0,-7-6-579,-3 6 0,-3-8 326,2 2 0,-7-5-1078,7-7 0,-8 3 246,8-9 1,-1 1-78,1-6 0,4-2 447,8-4 768,-1-3-222,9-9 1,9 3-106,11 4 0,12 1 949,6 4 0,4 4-392,1-3 1,1 3 520,-1 2 0,3 0-538,3 0 0,-5 0-525,0 0 1,5 0-45,-6 0 1,3 2-325,-8 3 1,3-3 458,-3 4 0,4-12 0,2-3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5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9555,'8'-10'2391,"3"4"0,5-1-2158,1 1 0,0-6 1134,1 7 0,1-7-619,4 6 0,4-5-937,7 5 0,-5-2-483,0 2 0,0 5-775,6-5 0,-9 4 179,-3 2 460,4 0 1,-7-6-1662,3 0 1810,-12 1 1,-3 3 164,-8-4 1,0 2 154,0-7 0,-2 7 343,-4-2 1,2 2-8,-7-2 62,-1 4 0,-3-3 215,3 10 0,-3-1 648,3 8 1,-3-1 498,-2 7 1,0 5-582,-1 0 1,1 7-211,0-1 1,-1 4-228,1 2 0,0 5-657,-1 0 0,1 1 117,0-7 1,7 3-84,5 3 1,3-9-813,2 3 1,0-11 65,0 0 614,7-11 1,5 1-238,11-7 0,-2 0 585,8-6 1,0 0 598,5 0 1,-1 0 72,-4 0 0,1 6 2008,-6-1-1950,6 1 0,-9 0 97,8 0 0,-8 1-696,2-1 0,-3-4-424,-3 4 1,-2 4-1393,-3 1 0,3-1 442,-3 1 1247,3 1 0,2 5 0,1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6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9857,'12'0'1082,"-1"0"1,-5 0-537,5 0 1,-5 0 1468,6 0-1101,-9 0-543,13 0-130,-7 0-372,9 0 0,-9 2-918,-3 4 0,2-2 642,-2 7 0,-1 1-1276,-5 5 1,0 2 538,0 4 0,0-3 301,0 3 1,0-4 842,0-2 0,-7 1 0,-3-1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6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8295,'-10'18'623,"-3"-7"-443,7 1 0,-5-1-111,5 7 0,-2-1 240,2 0 1,5 1-30,-5-1 0,-2 2 173,2 4 1,-1-2-58,1 8 0,4-6-32,-4 6 0,4-6-129,2 6 0,0-6-34,0 6 0,0-8-65,0 2 0,0-4-149,0-2 1,2 1 148,4-1 1,-2-6-146,7 1 0,-5-8-563,6 2 344,-9 3-20,13-7 191,-7 6 0,3-8 43,0 0-59,-9-8 1,13-1-101,-5-9 0,-1 1-12,1 0 0,-5-6-257,6 0 0,-1-8-524,6 2 1,-5 2 12,0-2 953,-1 0 0,6-13 0,1-2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7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8185,'9'-16'-4,"1"5"400,-4-12 0,-2 9 438,7 3 1,6 7 140,6-2 0,1-2-480,-7 3 1,-6-1 634,1 6-686,-1 0 0,7 0-410,-1 0 1,-5 0-244,-1 0 0,-1 8-425,1 3 1,3 4 78,-9 3 0,1 1-586,-6 4 0,0 4-249,0 7 1,0 1 658,0 0 1,-6-1 730,1 1 0,-17-1 0,3 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7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8098,'-17'17'-2,"-1"-5"287,1-1 1,6-5-76,-1 5 0,8-5 582,-2 6-3,4-8-63,-5 3-446,5 1-276,-6-6 0,10 6 49,4-8-292,-4 0 0,13 0-163,-3 0 1,-3 5 14,3 1 109,-1 0 0,7-6-177,-1 0 351,0 8 1,1-7 29,-1 5 1,-6 2 316,1-2 2,-8 7 0,9-3-77,-7 7 1,0 0-8,-6 1 0,-2-1-51,-4 0 0,-4 2-77,-7 4 0,0-1 47,0 6 1,-1-1-47,1 2 1,-6 2 75,0-8 1,0 0 99,5-6 1,7 1-163,-1-1-7,9 0-136,-5 0 117,8-7 1,9-2-40,9-8 0,9-8 25,13-3 0,4-5-120,8-1 0,0-6 176,0 0 0,-2 0-8,-4 5 1,-4 7 421,-7-1 0,-3 7 109,-3-7 124,4 8-176,-14-3-163,6 7-212,-15 7 0,-5 3-129,-10 7 1,-5 0-29,-7 1 1,-2-1-292,-4 0 1,1 3-204,-6 3 0,5-4 257,-6 4-1,6-2-219,-6 2 0,0-4 155,-6 4 1,1 2-525,-1-2 0,3 2 120,3-2 1,-2-3 44,8 3 1,0-4 269,6-2 1,1-5-46,5-1 930,3-7-592,8 4 471,0-8-357,0 0 2706,8 0-440,-6 7 209,5-5-1437,1 6-754,-6 0 1,6-4-269,-8 7 0,0-5-429,0 5-31,0-7 478,0 12-1065,0-14 1,2 5 141,3-7 1,-1 0-129,8 0 1,-1-6 517,7 1 1,1-7 213,4 6 1,-4 1 113,4 5 0,-4 0 107,-1 0 0,-7 0 845,1 0 0,-7 7-121,7 5 785,-8 3 1,9 2 598,-7 1-322,0-1-1184,-6 0-877,0 1-460,0-9 737,0-1 1,7-8-1145,5 0 0,3-8 497,3-3 0,-1-8-694,0 1 0,2-7 757,4 14 0,-3-7 522,3 13 0,-4-1 298,-2 6 0,1 0 547,-1 0 1,-2 8-320,-3 3 0,1 4 463,-7 3 0,5 1 830,-5 4 0,6-4-839,-6 4 0,5-3-452,-5-3 1,5-6-639,-5 1 0,8-8-590,-3 2 0,6 1 19,6-1 0,-3 0-908,3-6 1,4-8-633,1-3 2326,5-5 0,2-1 0,-1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8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7979,'8'10'2911,"-6"-2"0,8-7-809,-5 5 879,-3-4-2390,6 6-855,-8-8-2638,8 0 2391,-6 8 1,11-5-1771,-7 9 0,1-6 117,-1 5 2164,-4 1 0,6 13 0,-8 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8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87 8190,'-9'-10'-1064,"-1"1"1037,4 3 73,4 4 128,-13-13 1,7 11 237,-3-8 1,1 9 235,4-3 409,4-4-312,-13 8-282,13-5 0,-8 9-276,5 3 1,3 7 18,-4 11 1,-2 4 24,3 7 0,-1-5-70,6 0 1,-6-2-219,0 2 1,1 1-73,5-6 1,0-1-337,0-6 1,5 0-602,1 0 1,7-7 527,-1-4 1,3-4-618,3-2 1155,-1 0 0,8-8 0,2-2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8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7979,'0'18'0,"0"-1"0,-6 0 2623,0 1-1758,1-1 0,5-6 438,0 1-1181,-8-8 1,6 5-800,-4-3 677,4-4 0,10 13 0,2-5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9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10391,'17'0'2862,"-6"2"-2317,1 4 1,-6-4-790,5 4 1,-5-3 182,5 3 1,-5 2-1242,6 3 0,-8 5 691,1-5 1,-3 5 610,-2 1 0,0 8 0,0 2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9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8002,'-11'17'1459,"-1"1"1,8-7-1263,-1 1 0,3-6-15,2 5 1,0-5 628,0 5 0,0 3-285,0 9 0,0-4 145,0 4 0,0 2-219,0-2 1,0 6-156,0-6 0,0 6-204,0-6 1,0 6-187,0-6 1,0 0-465,0-6 0,2-1 353,3-5-1426,-3 4 1131,14-5 1,-13 0-714,9-5 589,-8-3 192,11-2 1,-11-4-34,8-7 0,-1-2 35,6-16 429,1 0 0,-1-21 0,0-4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5:59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8095,'18'-12'1633,"-1"1"1,6 7-695,0-2 0,6-1-410,-6 1 1,0-2-31,-6 2 1,1 4 129,-1-3-587,0 3 1,1 2-247,-1 0 1,-8 7-351,-3 5 0,-4 3 42,-2 3 1,0 1-740,0 4 0,-2 4-1308,-4 7 2559,-3 1 0,-16 7 0,-2 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0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35 8035,'-18'8'1431,"9"-7"0,3 7-1431,12-8 0,-2-2 295,7-4 1,-5 3-185,5-9 0,-5 8 22,6-2 1,-6 3-484,5-3 1,-5 4 65,5-4-116,-7 4 256,4 10 0,-10 2-42,-4 7 1,-5 2 203,-12 4 1,1-2 53,-6 8 1,5-8 99,-6 2 1,2-2 383,-2 2 1,4-5-75,8-1 1,1 0-148,5-5 0,1-3-8,5 3-112,3-8 0,-4 9-528,12-7 1,3 0 76,8-6 0,10-2-129,8-4 0,7-2 84,10-3 0,0-4-75,0 3 0,0-3 611,0-3 0,-2 3-126,-4 3 1,2-1 186,-8 7 0,0-5-145,-5 5 1,-8 0 506,-4 6 1,-10 0-195,-1 0 1,-8 2-60,2 4 0,-4 3-349,-2 9 0,-14-1-322,-3 0 1,-12 6-649,0 0 1,-4 6 493,-1-6 1,-3 6-278,-3-6 0,4 0 212,-5-5 0,3-1-740,-3 0 0,5 6 462,-4 0 1,5-2 742,6-9 0,-4 11 0,7-4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0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8018,'-10'17'552,"2"-7"0,8 5-133,0-3 0,0-3 1658,0 3-1227,0-1 0,0 7 63,0-1 0,0-6-43,0 1-305,0-8-542,0 11 203,0-13-1453,0 6 914,8-8-954,2 0 1,9-8 133,4-3 0,-2-11-128,8-1 0,-2 0 802,2 6 0,1 0 229,-7-1 0,2 3 327,-2 3 0,-9 5-192,3 7 1066,-3 0 0,-5 2-549,-3 3 0,-4 5 1651,-2 7 1,0 1-569,0-1 1,0 6-267,0 0 1,0-6-707,0-5 0,0-1 348,0 7-1628,0-9 688,0 7 1,2-14-944,4 3 1,3-3 696,9-2 1,1-7-1543,4-5 1,2-3 646,4-3 0,1 1 527,-7 0 0,6 7 408,-6 4 0,0 5 338,-5 1 0,-1 1 1383,0 5 1,-5 4-940,-1 7 1,-1 0 1777,1 1 1,3-1-950,-8 0 0,7 1-680,-1-1 1,-3 0-855,3 0 0,1-7-826,10-4 0,-2 2 491,8-3 1,2-1-1142,9-10 1664,-3-3 0,20-16 0,-3-2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1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7942,'-7'-18'3661,"5"9"-3262,2 1 1,7 10-52,5 4 1,-3-2 204,-3 7 1,-4 1-300,4 5 1,-4 2-34,-2 4 0,0 2-646,0 4 0,0 4 330,0-4 0,-6-3-369,0 3 0,0-8 185,6 2 0,0-3-2420,0-3 891,0-7 998,0-3 0,2-7 68,4 0 742,-4-7 0,13-11 0,-5-9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1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105 156 7942,'0'-17'595,"2"0"171,3 0 0,-1 1-175,8 5 1,-6-5-180,5 5 1,-5-3-56,5 3 0,-5 1 103,6 4 0,-9 5-318,13-7 0,-14 16-104,4 3 1,1 4 89,-1 3 0,0 7 25,-6 4 0,-2 9-31,-4 2 0,-4 1 34,-7-7 1,2 1-186,3-1 0,-3 1 153,3 0 0,-3-9-448,-2-2 1,-1 1-93,1-2 0,6 0-317,-1-6 0,6-6-242,-5 1 0,5-8-143,-6 2 571,9 3 0,-5-9 181,8 0 1,0-7-183,0-11 0,0-5 405,0 0 1,0-8 142,0 3 0,0 3-45,0 2 1,0 3-183,0 3 2032,8 0-1050,-6-1 647,5 1-443,-7 8 860,8 1-735,-6 8-356,6 0-678,-8 0 1,1 0-186,5 0 1,-4 2-359,4 4 0,-4-3 361,-2 9 1,0-6-582,0 5 461,-8 1 0,6-1-427,-4 1 1,-1-6 182,1 5 0,0-5-360,6 5 564,0-7 197,0 12-122,8-15 101,2 7 0,7-8 11,0 0-47,0 0 160,1 0-74,-9 0 1,-1 2 198,-8 4-302,0-4 0,-8 13-138,-3-3 0,-7 3 307,-5 2 0,-3 8 0,-9 2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2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7942,'-17'17'-547,"-1"-5"383,1-1 0,0-1 171,0 2 1,5-5 144,0-7 44,9 8-39,-13-6 16,14 6-121,-5-8 0,9-2 16,3-4 1,7-2 236,11-3 1,4-5-76,7 5 0,3-7 8,3-5 0,3 4-94,3-4 1,4 4-43,-4 2 0,2 5 4,-2 1 0,2 1-15,-8-2 0,6 5-430,-5 7 0,-3 0 191,-9 0 0,2 0-157,-8 0 0,0 6 115,-6-1 1,-7 9 269,-5-3-24,-3 5 0,-4 7 231,-3 0 1,-7 0-113,-11-6 1,-4 6 230,-7 0-65,-1 0 1,-1 0 249,-5 0 1,3 8 81,-8-2-341,7-4 0,-3 2-47,7-4 0,7-4-335,-1 4 0,6-4-36,-6-1 1,10-1-57,1 0 0,7-5-51,5-1-4,4-7 0,-4 4-65,12-8 0,6 0-238,11 0 0,6-8 112,11-3 1,4-5 108,8-1 1,0 0-83,0-1 0,5 3 151,1 3 0,0-3 165,-6 4 0,-1 3 68,1 2 1,-8 4 329,-3 2 0,-7 0 288,-5 0 0,-4 8-340,-7 3 1,-7-1 305,1 2 1,-9 5-171,3 6 0,-12 2-315,-5-2 1,-6-2-7,-6 8 0,1-8-157,-6 2 0,5 2-28,-6-2 1,0 0-332,-6-6 1,6-1-392,1-5 1,7 3 346,-3-8 1,3-1-152,-2-5 1,10 0 143,-4 0 0,5-7 22,0-5 0,5-5 209,7-6 0,7 4 129,5-4 0,9-2-20,2 1 0,8 3 233,-2 10 1,-2-3 692,1 9 1,-6-7-115,1 6 234,-4 1 0,-4 6-377,-3 5 1,-5 0 106,-7 11 1,-1-3-193,-5 9 0,-4-2-5,-7 2 1,-6-4-218,0 4 1,0-4-78,5-1 1,1 3-95,0-4 1,5 4-150,1-9 1,7-3-477,-2 3 1,4 0 314,2 5 1,8-6 62,3 1 1,5-1 20,1 7 1,6-3 45,0-3 1,0 3 2,-5-4 0,5-1 146,0 2 0,0-3-539,-6 3 1,0 3 204,1-3 1,-7-3-1693,1 3 1427,-1-8 0,7 9-199,-1-7 1,0 0 748,0-6 0,16-16 0,4-3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3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103 181 7971,'0'-17'0,"5"5"332,1 1-96,0-1 1,0-5 291,-1 0-289,9 0 1,-7-1-1,5 1 0,1 5 508,-7 1-300,8 7-111,-5-11 1,3 15-86,-1 0 1,-7 7 4,2 11 1,-4 7-54,-2 3 0,0 5 28,0 2 0,0-6-80,0-1 0,-6-1-110,0 2 1,-5 2-336,5-8 1,-2 0 189,3-6 1,3-5-412,-4-1 1,2-7-20,-2 2 146,4-4 1,-7-2 110,3 0 1,4-2-17,-4-4 1,-1-4 83,1-7 0,-6 0 178,7 0 1,-7-6 172,6 0-107,1-1 1,5 7 150,0 0 1,0 5-60,0 1 1,1 7 52,5-2 0,-2 4-3,8 2 0,-1 0-11,6 0-129,1 0 1,-1 2-23,0 4 0,-5-2 152,-1 7 1,-7-5-110,2 6 0,-4-1-44,-2 6 1,0 7 36,0-1 0,-10 2-186,-7-2 1,0-2 76,-6 8 0,-2-8 40,2 2 1,-8 2 276,2-2 1,6 0 981,6-6 96,-1 0-915,16 1 1,-3-9-14,10-3 1,7-4-171,11-2 0,12-2-146,11-4 1,4-9-288,2-8 1,-1-2-492,1 2 1,6 2-187,0-8 0,-1 8 871,-5-2 0,0-4 0,0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8.4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 8185,'9'8'351,"5"-4"171,-8 7 1,5 1-55,-5 5 0,5-4 151,-5 5 0,2-5-247,-2 10 1,-4-4 68,3-1 0,-3 5-337,-2 0-120,0 7 198,0-10 0,-2 7-363,-3-4 0,-5-2-68,-7 8 0,3-8-274,-3 2 0,3 2 266,-9-2 0,2 0-178,-2-6 0,4-5 145,-4-1 1,4-7 118,1 2 0,1-4 56,0-2 0,0 0-31,-1 0 1,7 0 123,-1 0 0,6-2-28,-5-4 1,7 2 223,-2-7-513,4 7 32,2-11 0,2 11 188,4-8 0,4 8 33,7-1 1,0-3 246,1 2-93,-1 0-61,0-1 1,0 5 169,1-4 65,-1 4-199,0 2 1,1 0 145,-1 0 1,0 0-184,0 0-238,1 0 158,-1 8 0,0-4-202,1 7 0,-7-5 276,1 5 0,-8-7 0,3 4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4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70 8031,'8'-17'0,"-4"1"962,7 5-603,1-4 1,-1 13 544,1-4-349,-1 4 1,5 4-236,-5 4 1,-3 3-49,-8 9 1,0-1 180,0 0-281,0 8 0,-6 2-71,0 8 0,-5-7-165,5 1 1,-5-6-120,5 6 1,-6-8 149,7 2 0,-1-9-511,6-3 1,-6-5-67,0 6-178,1-9 424,5 5 0,0-16-60,0-3 1,5-6 144,1-6 1,8 1 23,-3-6 0,4 5 123,3-6 0,5 8-51,0-2 0,2 9 371,-2 3 0,-4 7-142,4-2 1,-4 4 591,-1 2 0,-3 10-97,-3 7 1,-5 0 196,-7 6 1,0 4-356,0 2 0,0-2 84,0 2 1,-7-2-584,-5 1 0,-3 3 133,-3-8 0,1 6-505,0-6 0,-1-2 43,1-9-529,0 3 69,0-13 319,7 6 1,4-16 147,12-3 1,4-11 17,7-1 1,2 0 390,4 6 0,-4 0-83,4-1 0,2 3 420,-2 4 1,-5 3-92,-7 8 1246,1 0-963,-3 0 0,-1 4-3,-8 7 1,-10 1-222,-7 11 0,-8 4-50,-9 2 0,-7 3-844,1 3 0,-8 5 208,2 0 41,-4 1 1,-4-5-461,-4 5 1,3-5-1213,-9 5 1637,1-5 0,-1-7 309,1 0 0,2 0-133,-3 5 1,-1-5 189,7 0 0,6-8 38,6 2 0,8-4 129,-3-2 0,13-5-75,5-1 1154,11-7-365,4 4 1,26-16-209,10-3 0,19-12-126,10-6 1,24-4 21,5-1 0,7-3-382,-45 17 0,2 0 0,-2 1 0,2 1 160,1-2 1,1 0 0,-3 2 0,0 1 83,1 3 1,-2 0 0,43-17 41,1 8 1,-19 0-573,-10 5 0,-3 9 158,-8 3 0,-6 4-954,-17 2 1,-4 0 242,-8 0 1,-7 2-163,-5 4 0,-10 9-614,-7 8 1,-11 8 152,-6-2 1313,-11 3 0,-4 3 0,-8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4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8019,'-17'16'846,"-1"-5"1,7 3 342,-1-8-359,8 7-533,-3-11 0,9 11 28,3-7 0,-3 2-149,4-2 1,2-3-105,-2 9 0,-1-6-427,-5 5-1195,0-7 414,0 12 1,2-15-164,4 5 500,-4-4 1,6-10 798,-8-3 0,7-4 0,3-10 0,7-2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5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18 8019,'9'-8'-357,"7"6"1071,-7-6 1,7 16-215,-5 4 0,-3 3-80,-8 2 1,0 8 37,0 4 1,0 4 205,0 1 0,-6 3-123,0 3 0,-7-1 35,1 7 0,3 0-526,-3 6 0,3-8 58,-3-4 0,-1-3-204,7-3 1,0 1-198,6 0 0,-2-9-283,-4-2 0,4-5-598,-3-2-909,3-7 1304,2 5 0,0-15 311,0 0 1,0-10 1,0-13 0,0 2 97,0-8 0,0 1 255,0-7 1,0 0-56,0 1 0,0 5 257,0 0 1,-2 8 45,-4-2 1,-4 6 320,-7 5 0,0 4 93,0 8 1,-8 8 472,-4 4 1,-4 5 133,-2 6 0,1-4-510,-1 4 1,8 2 205,4-2-296,4 0-314,2-5-372,7-9 0,10-1-331,12-8 0,13-10-711,9-7 0,11-8 590,12-9 0,5-3-377,7-3 0,2 1 11,4-7 0,4 2 385,7-2 0,1 4 474,-1 7 0,-9 8 499,-8 4 1,-4 11 98,-13 7 1,2 3 521,-14 2 1,-1 13-170,-10 5 1,-12 8 665,-11-3 0,-4 8-736,-2-2 1,0 6-358,0 5 1,-14-4-235,-3 5 0,-6-5-557,0-1 0,-2-6-414,-4 0 1,4-8 152,8 2 0,-1-12-2072,1-5 1980,0-4 1,7-6 352,4-7 1,14-3 501,9-15 1,8 6-191,10-6 0,0 8 1096,-1-2 1,3 4-309,3 2 1,-3 5 629,3 1 1,-4 7-686,-1-2 1,0-2-328,-1 3 0,-1-1-734,-4 6 1,1 6-778,-7-1 1,6 9-1143,-6-3 2292,8 5 0,-12 9 0,6 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5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0 396 7901,'17'-17'993,"1"0"0,14-1-290,9 1 1,9 0-112,7-1 0,5 1-195,7 0 0,-6 1 13,1 5 1,-10-4-754,-2 3 1,-2-1 265,-10 1 1,-2-3-579,-9 3 1,-4 3 55,-8-3 0,-1 6-549,-5-5 1,-3 5 540,-8-6 1,0 7 44,0-7 1,-2 1 561,-4-7 0,2 7 0,-7-1 0,-1 7 0,-5-7 0,-6 8 0,0-2 0,-2 14 294,2 9 1,4 4 161,-4 14 0,-2-2 372,2 13 1,-8-2-339,2 2 0,-4 4 114,-1-4 0,5-2 15,0 3 0,0-3-225,-5 2 0,1 0-735,4-11 0,-1 7 247,6-13 1,3 5-1068,10-11 0,3 0 1161,8-5 0,0-9 0,0-1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5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7901,'29'12'1458,"0"0"0,-8-7-591,2 7 0,-4-1-341,-1 7 1,-1-3-192,0-3 0,0 3 211,1-4-950,-1 5 0,-5 1-1786,-1 0 2190,-7-7 0,-4 13 0,-10-4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06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7901,'17'17'0,"1"-3"1948,-1 3 1,-5 2-1216,-1 10 0,-5 2 1270,5-8 1,-7 13-1886,2-1 0,-16 13-118,-13 4 0,-27 23 0,15-31 0,-1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0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898 1 7599,'0'17'884,"0"1"161,0-1 1,0 6-470,0 0 0,0 6 126,0-6-414,0 8 1,5-10-66,1 8 0,0-8 13,-6 2 1,6-4-146,-1-2 1,1 1 257,-6-1-303,0 0-214,0 0 0,0-5-766,0-1 526,0-7-152,0 4 159,0-8 0,0-8 80,0-3 1,0-5-17,0-1 1,2-6 44,4 0 1,-2-8-236,7 2 1,-1-1 85,1 1 0,5-2 195,-5 8 0,10 0 138,3 6 0,-1 1 193,-6 5 0,0 3 486,0 8 0,1 0-218,-1 0 485,0 0-577,1 0 0,-3 8 467,-3 3 0,-5 5-218,-7 1 1,0 2-225,0 4 1,-2 2-180,-3 4 1,-11 4-195,-7-4 1,-2-3-278,2 3 0,-2-6 268,-4 6 1,-1-8-78,6 2 0,-4-9-17,5-3 1,0-7-156,5 2 0,7-4-15,-1-2 1,8-2-15,-1-4 0,3-3 118,2-9 0,9 1-32,9 0 0,5-1 224,5 1 1,5 2-153,-4 3 0,2-1 432,-2 7 1,1 0-154,-7 6 0,0 0 1457,-5 0-935,-9 0 1,-1 2 91,-8 4 0,0 4-293,0 7 1,-2 0-35,-4 0 0,-9 1-311,-8-1 0,-6 6 101,6 0 0,-2 0-595,2-6 0,-4-1 275,-8-5 1,1 5-505,-1-5 0,1 5 85,-1 1 1,0 0-143,1 1 1,-3 5 252,-3 0 0,2 7 13,-8-1 0,5-2 253,-5 2 1,0 6 26,-6 5 0,6 0 218,0-5 0,0 5-79,-6 0 0,8-5 233,3-6 0,1-6 40,5 6 1,-1-14 99,13 2 0,5-5 135,7 0-168,7-5 1,-2-7-33,12 0 0,13-9-61,16-9 1,15-3 365,13-13 1,14 3-310,10-10 1,-41 20 0,2 0-182,3 1 1,2 0 0,-1-1 0,1 0 162,2 0 0,0 1 0,-2 1 0,-1 0 27,3-5 1,0 2 0,-6 5 0,0 1 40,43-19 0,-11 12-87,-6 0 0,-14 10-553,-9 1 0,-10 8 310,-13-1 0,-4 3-1817,-7 2 1423,-9 0 0,-1 2-955,-8 3 0,-16 5 1381,-7 7 0,-15 8 0,-6 2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1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7962,'-10'7'3169,"3"-3"-2563,7 8 1,-2-1-120,-4 7 1,4-1-184,-4 0 1,-1 0-231,1 1 0,0-7-217,6 1 0,-2-3-1030,-4 3 923,4 3-1849,-5-13 1525,7 6 0,5-10-182,1-4 0,2 2 240,-2-7 1,1-3-151,5-9 666,3 4 0,-5-13 0,7 5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1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7962,'0'-12'475,"0"1"-124,0 7-258,0-4 1,2 8 468,4 0-27,-4 0-246,5 0-52,-7 0-1,2 8-15,4 3 1,-4 5 15,4 1 0,-3 0 76,3 1 1,-4 7-64,4 3 0,2 11 55,-3 1 1,1 8-85,-6-2 0,0 10-14,0 2 1,0 7-314,0-2 0,-6 3 125,1-3 0,-3-5-250,2-12 0,4-4 141,-4-7 0,4-8-14,2-4 0,0-4-172,0-2-58,0-7 120,0-3 174,0-7 1,0-1-582,0-5 1,0-6 256,0-11 0,0-4-682,0-7 1,2-7 414,4 1 0,-4-6-262,4 6 893,3-8 0,-7 3 0,6-7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1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7957,'-18'0'1255,"1"0"1,0 2-1101,-1 4 1,-1-2 279,-4 7 1,4 3 385,-4 9 1,2-2-108,-2 8 198,4-8-530,-14 12 0,14-8-15,-4 3 1,3-3-146,3-7 0,6-1-207,-1 0 1,6-5 347,-5-1-1643,7-7 598,-4 4 0,10-10-508,4-4 0,5-3 432,12-9 1,-1-7-170,6-3 0,-3-5 309,10-2 1,-4 1 221,9-1 0,6 1 299,6-1 0,2 2-153,9 4 0,-1 3 563,1 3 0,3 11 51,-9 0 0,5 9 308,-10 3 0,-4 2-143,-14 3 1,-1 5 381,-4 7 0,-4 2-84,-8 4 1,-2-3-368,-3 3 1,-4-2-237,-8 2 0,0-4 26,0 4 0,-8 2-344,-4-2 1,-9 0-66,-2-5 0,-6-1-52,6 0 1,-6-1 39,6-5 1,-5 3-103,4-9 0,-1 1 39,2-6 0,10 0-6,-4 0 1,5-2 278,1-4 0,3 3-71,8-9 1,8 2 291,3-1 0,6-3 120,7 9 0,2-3 110,9 2 0,0 4-278,-1-3 1,-1 3-105,-4 2 1,3 0-453,-3 0 1,-4 0 230,-2 0 0,-4 2-2615,-1 3 2728,-1-3 0,0 14 0,1-7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8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8164,'0'17'816,"0"0"1,2 3-169,4 3 0,4-2-38,7 8 1,-2-1 122,-3 7 0,1 0-270,-7-1 0,6 1-82,-7-1 1,1-1-335,-6-4 1,0 4-265,0-5 1,0 5-1035,0 2 0,-7-1 750,-5 1 0,-9-1 501,-2 1 0,0 0 0,5-1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2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7917,'0'-17'-259,"0"7"436,0-5 435,0 13-16,0-6-122,0 8 1,2 0 185,4 0 1,-4 8-245,3 3 1,-1 6 129,2 7 0,-2-3-171,7 8 0,-5 5-21,6 6 0,-9 1-108,3-7 1,2 1-73,-2 0 1,-1-3-139,-5-3 1,0 4-200,0-4 0,0 1-704,0-1 1,0-4 26,0-8 17,0 8 1,0-5 304,0 3 1,-2-12 7,-3-5 0,1-2 16,-8 2 0,7-5 46,-7 5 1,6-6 447,-5-6 0,-8-3 0,-8-8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2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10226,'-10'17'2275,"-5"-7"-1464,13 5-627,-6-5 0,8 1-503,0 1 0,2-6-748,4 5 1,11-7 1066,12 2 0,3-12 0,3-4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2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7917,'17'0'3886,"-6"5"-3012,1 1 0,-2 2-2195,1-2 290,-3-4 853,-8 5-42,0-7 220,-8 0 0,-2-7 0,-7-3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3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8049,'18'-10'1175,"-1"1"1292,0 3-1948,0-4 0,7-1 1090,-1-1-1091,7 1 0,-5-1-301,4 1 1,2 5 42,-8-5 1,0 1-1146,-6-2 1,1 3 26,-1 3 1,-6 2-1780,1-7 1997,-8 7 0,3-6-236,-7 4 1,0 3 460,0-9 1,-5 6 243,-1-5 1,-6 5 169,7-5 1,-9 7 922,5-4 281,-1 8 1066,-5 0-1410,13 0 1,-8 6 347,4 0 1,4 7-582,-3-2 0,3 5-61,2 1 0,-6 0-169,0 1 1,0-1-94,6 0 1,-2 6-1367,-3 0 0,1 8-140,-8-2 0,3 4-2221,-3 1 3424,-3 1 0,5-1 0,-7 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3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70 364 8041,'-17'0'-1,"-1"0"554,1 0 188,8 0 1,1-2-226,8-4 1,8-3-19,3-9 1,6 1 451,6 0-613,4 0 1,16-1-48,3 1 1,4-6-41,2 0 1,1 0-62,5 6 1,-2-1-123,7 1 1,-7-6-98,1 0 0,-3 6 105,-2 5 0,-8 2-939,-3-1 0,-5-3 101,-1 9 0,-8-1-132,-4 6 1,-4 0-122,-2 0 442,-7 0 0,-2 2 174,-8 4 1,0-3 138,0 9 1,-6-1 82,0 7 0,-9-7-65,-3 1 1,-1-1 242,-10 7 0,6-1 0,-6 0 0,1 1 0,-15 6 0,-1 3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87 8011,'-29'11'0,"0"1"426,8-8 1,-4 9-41,8-7 1,-2 6 240,-4-7 0,3 9-115,-3-3 0,-4 5 5,-1 1 1,-5 6-159,-2 0 0,-1 8 76,-4-2 0,3 1-370,-3-1 1,5 4-317,6-4 0,4-4-466,8-2 1,2-4 435,3-2 1,4-5-2571,8-1 1855,0-7 1,8 4 399,4-8 0,11-8 596,5-3 0,5-5 0,2-1 0,-6 5 0,-1 1 0,-6 7 0,2-4 0,-12 8 1351,0 0-658,-9 0 764,5 0 0,-8 10-510,0 7 1,-2 1-382,-4 5 0,3-4-268,-9-2 0,2 6-167,-1 0 0,-3 0-45,9-5 0,-3-3-325,2-4-407,4 5 420,-5-7-893,7 9 372,0-9 131,0-1 421,0-8 0,2 0 81,3 0 1,-1-8-209,8-3 1,-1-7 20,6-5 1,1 2 170,-1-8 0,2 1-29,4-7 1,2-5 97,4-1 0,4-1-44,-4 2 1,5 1 158,7-7 1,-5 8-83,4-3 1,-5 5-18,-6 1 0,3 3 72,-3 3 1,-4 4-7,-2 8 1,-5-1 249,-7 1 1,3 5 77,-9 1 104,9 7 267,-12-4-245,5 8 1,-7 2-139,0 4 0,0 0 97,0 11 1,-7-3-380,-5 9 1,-3 2 55,-2-2 0,1 2-223,5-2 0,-3-10 100,8 4 0,-5-3-96,5 3 66,0-7 0,14-2-253,4-8 0,3 0 79,2 0 0,2 0-50,5 0 1,-5-2 196,4-4 0,-4 4 29,-2-4 0,-5 4 199,-1 2-167,-7 0 239,4 8 1,-10 2-32,-4 7 0,-3 2-39,-9 4 0,1-4-189,0 4 1,-1-3-129,1-3 1,0-2-528,0-3 475,-1 3 1,7-7-464,-1 3 62,8-3 57,4-8 0,16-2 116,7-4 0,2 2 75,-2-7 1,-4 7 232,4-2 283,-4-3 0,-7 7 175,-1-4 1,-7 6-248,2 6 0,-12 3 1034,-5 9 1,-5-1-465,-1 0 0,-2 6 527,-4 0 0,4 6-552,-5-6 0,5 6-274,2-6 1,2 6-326,3-6-294,4 0 1,8-6-31,0 1 0,2-9-323,4-3 1,6-4-166,11-2 1,4-2 268,7-4 0,-5-3-606,0-9 0,-6 1 630,6 0 1,-8-6 333,2 0 0,-10 2 602,-1 9 1153,-8-3 308,3 5-1411,-7 0 0,-2 10 2908,-3 12-2543,-5 3 0,-7 6-342,0-3 1,5 7-309,0-14 1,9 9-333,-3-9 1,2-1-388,-2 1-713,4-7 901,-5 4 1,12-10-438,1-4 0,8 2-667,-3-7 1,5-1 696,1-5 1,-6-2-57,1-4 1,-1 1 195,7-6 1,-7-1 17,1-6 0,-7-1 153,7-5 0,-6-3 416,5-8 0,-5-5 0,6-1 0,-9-7 0,5 3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4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7961,'-7'-40'0,"-5"-1"0,2 9 297,-1 8 0,5 5-100,-5 2 1,7 5 211,-2 1 0,2 7 159,-2-2-410,5 4-3,-7 2 0,8 8-34,0 4 0,2 3 184,4 2 1,-3 2-61,9 5 0,-2 2 149,1 9 1,4 2-120,-3 3 0,3 4 93,3 8 0,-3 0-190,-3 0 0,3 7-1,-4 5 1,5-3 81,1 3 0,0 1-28,1 10 0,-1-4-377,0 4 0,2-2 320,5 2 1,-5 4-42,4 7 0,-2 2 32,2 5 1,-4 5-437,-7-44 1,-1 1 0,-1-5 0,-1 0 178,0 2 1,0 0 0,8 38 80,0-3 1,3-14-69,3-10 0,-4-7-170,4 1 1,2-7-173,-2-9 1,0-3 167,-6-15 1,1 0 108,-1-5 1,0-3-384,0-4 624,1-3-436,-1-8 48,-7 0 136,-3 0 348,-7 0-670,0 0 277,-7 0 1,3-8-986,-8-3 1,8-12 1184,-1-6 0,-5-11 0,0-4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5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640 102 7869,'-2'-23'0,"-4"0"0,-3 2 0,-9 9 0,9-3 0,-6 13 3031,3-4 1,-11 6-1514,-6 6 1,-11 6-1157,-6 11 1,-4-2-578,-2 8 0,0 5-522,0 7 0,2-3-148,4-9 1,11 2-2528,12-8 3412,4 0 0,-6-6 0,-2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5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8010,'6'-38'839,"0"3"0,9 12 934,2 17 1,8 4-1107,10 2 1,-1-6 275,1 1 0,-6-1-1807,0 6 0,-8 6 326,2-1 1,2 15-1151,-2-3 1688,8 19 0,-5 1 0,9 15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5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7873,'0'10'8440,"2"3"-7488,4-7-738,-4 8-54,13-12 1,-11 7 755,7-3 0,-5-4-360,6 4 1,-7 1-1265,7-1 1,-6 0-1519,5-6-1251,-7 0 3477,4 0 0,-1 8 0,3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9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8920,'2'-10'792,"3"5"0,5 3 150,7 2-557,1 0 1,-1-6-141,0 0 0,2 0-61,4 6 0,-1 0-31,6 0 0,-1 0-189,2 0 1,2-5-205,-8-1 1,2 0-58,-2 6 0,-4 0-209,4 0 1,2 0-762,-2 0 311,0 0 0,-5 6-272,-1 0 1228,-8 7 0,7-3 0,-7 7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5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7873,'-11'27'869,"-1"-4"1,3-4 1206,-3-2 0,-1-5-1426,7 0 1,0-7-409,6 7 1,2-8-2105,4 1 1862,11-3 0,10-9 0,8-3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6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7913,'0'-17'528,"0"0"1,0 5-116,0 1 1,6 5 55,0-6 0,0 6 94,-6-5 0,2 7 295,3-2 1,-1 2-309,8-1 0,-7 3 71,7-4 0,-1 4-102,7 2 0,-1 0 56,0 0 1,1 2-229,-1 4 1,6-4-116,0 3 0,2-3-620,-2-2 1,-2 0-289,8 0 1,-8 0-644,2 0 1,-4 0-739,-1 0-1304,-9 0 1722,-1 0 1639,-8 0 0,-15-7 0,-5-3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6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7756,'0'-10'1080,"0"3"0,0 5 449,0-4-586,0 4-188,0-6 0,0 10 309,0 4-524,0 4 1,0 7-489,0 0 0,0 6-378,0 0 1,-2 6 151,-4-6 0,4 6-101,-4-6 1,4 8-1542,2-2 1,-6 1 722,1-1 0,-1 2 1093,6-8 0,-8 8 0,-1-4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8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7913,'-12'0'0,"1"0"-281,7 0 1,-4-2 452,8-3 0,10 1 750,7-8 0,16 1-514,13-6 1,12-1-3,5 1 1,10 0-174,2-1 0,8 1-356,-3 0 1,11-6 176,1 0 1,2-2 115,-2 2 1,-9 3-302,3-3 0,-11 4-147,0 2 1,-11 1-251,-7 5 0,-16-3 263,-7 9 0,-11-1-468,0 6 326,-11 0 0,-6 0-223,-12 0 0,-6 8 58,-11 3 1,-6 5 868,-11 1 1,2 2-298,-8 4 0,-1-4 0,-4 4 0,-1 2 0,0-2 0,0 2-82,0-2 1,0-1 81,0 6 0,-5-5 195,-1 6 1,0-8 361,6 2 1,1-1 468,-1 1 1,0-4-369,0 4 1,2-2-452,4 2 1,0-4-292,11 4 0,-1-1-350,13 1 0,1-10 76,11 4-69,3-11 1,10 8-4,4-9 1,11-7-443,12-9 0,9-4 872,3-3 0,5 1 0,-6 0 0,-1 5-188,-10 1 0,1 7 245,-7-2 158,0 4 1,-7 10 294,-5 3 0,-5 12 609,-12 6 1,2 4-282,-7 1 0,-1 1 73,-5 0 1,0 5-356,0 0 1,1 1-177,5-7 1,-3-5-439,8 0 0,1-8-56,5 2-37,0 4-233,0-8-326,7 6 0,-3-15 226,8-5 0,-7-3-781,7-2 682,-8-7 308,4-3 1,-8-7 368,0 0 1,0-1-43,0 1 0,0 0-52,0-1 1,0-1-80,0-4 1,7-2-235,5-4 0,3-3-263,2 3 1,3-12 222,3-5 1,4 2-208,7-2 1,1 8 559,-1-3 0,1 5 0,-1 1 0,-1 8 0,-4 4 0,-4 4 0,-8 2 279,1-1 101,-1 9 0,-6 1 662,1 8 987,-8-8-1305,3 6 0,-7-3 145,0 10-659,0-3 1,0 14-67,0-5 1,-2 3-131,-3-3 1,1 5 2,-8-5 1,7-1-177,-7 1 1,8-5-284,-2 6-602,5-9 514,1 5 1,1-8 189,5 0 0,4 0 25,7 0 1,0 0 156,1 0 1,-7 0 1,1 0 175,-1 8 1,1 1 252,-1 9 0,-7-7 206,2 1 1,-12 5-269,-5 6 1,-5 2 109,-1-2 0,-2-4-59,-4 4 0,4-3-69,-5-3 1,5 0-50,2 1 1,2-1-308,3 0-111,4-7-155,8 5 1,2-13 100,4 4 1,4-4-158,7-2 1,0 0 34,1 0 1,-1 0-341,0 0 664,0 0 0,-5 0 216,-1 0 306,-7 0 0,-4 2 60,-11 3 0,-5 5 422,-1 7 0,-2-5-323,-4-1 1,9 1 211,-3 5 0,6-5-264,-1-1 0,-1-5-224,7 6 0,0-7-214,6 7-22,0-8 0,2 5-141,4-3 0,-2-4 4,7 4 0,1-4-202,5-2 1,0 0 5,1 0 0,-7-2 119,1-4 0,-7 2 1,7-7 0,-8 5-43,1-6 639,-3 8 18,-2-11-14,0 5-498,0 1-363,0-6 336,-7 13 1,5-8-339,-4 4-347,-4 4 1,9-13 322,-5 3 1,12-5-620,5-6 0,10-6 1077,2-11 0,8-4 0,-4-8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8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7913,'-17'-7'302,"0"-3"1,5 0-1138,1 5 3053,7 3-1582,-12 2 1,15 7-458,-5 5 0,4-1-85,2 7 1,0-3-157,0 14 1,2 0 212,4 5 0,1 7 35,5-1 0,3 8-23,-3-2 0,3 4-49,2 2 1,1 6 78,-1-1 1,0 7-74,0-7 0,1 9-89,-1-3 0,0 10 67,1 2 1,-1 8-365,0-3 1,-8-31 0,0 2 204,-1 4 1,1 0-1,-1 0 1,-1-1-174,-1 1 1,0 0-1,-1-4 1,-1 0 125,2 41-448,-4-8 341,6-14 0,-3 3-237,1-4 1,6 0 123,-7-17 0,7 0 583,-6-18 1,5 3-206,-5-14 1,0 0-240,-6-6-211,8-7 34,-7-2 1,13-10 409,-8-4 1,1-2-574,-1-3 1,-4-5-528,4 5 1056,-4 3 0,-2-15 0,0 4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8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7859,'-34'11'793,"-1"1"1,1-7 1097,-1 7 0,-1-1-1225,-5 7 1,3-7-301,-8 1 0,9-3-778,3 3 1,7 3 6,9-3 1,7-4-778,-1-3 1182,8-3 0,-3-2 0,7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8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7921,'6'-27'3779,"0"4"-1789,7 12-151,-3-5-1467,7 15 0,0-7-358,1 8 0,-3 8-702,-4 3 0,5 6 688,-5 6 0,12 12 0,4 9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9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7959,'10'-11'0,"-5"-1"2180,-3 8-231,6-3-825,-6 7 0,11 2-453,-7 3 0,0 11 85,-6 7 0,0 2-940,0-2 0,0 2 181,0 4 0,0 3-437,0-3 1,0-2 368,0 2 1,0-8-1686,0 2 1,0-4 199,0-1 1556,0-9 0,7 7 0,3-7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9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7959,'5'-12'1377,"1"0"-887,8 9 1,-5-11-20,9 8 0,-7-1 239,1 1-46,-1 4 0,6-6-270,1 8 1,-7 0-158,1 0 1,-6 2 63,5 4 1,-7 4-15,2 7 1,-4 2 78,-2 4 0,0 4-87,0 8 1,-8-1 44,-4 1 0,-5 7-88,-6 4 1,4-3-565,-4-3 1,2-4-300,-2-1 1,9 0-640,-3-1 1,3-7 643,-3-4-1832,8-4 726,-7-1 1728,14-9 0,-13-1 0,5-8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19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7959,'12'0'0,"-1"0"0,1-6 883,5 1 0,-5-3-29,-1 2 1,-5 4 1201,6-3-1132,-1-5-79,6 8-1131,1-6 1,-7 8 194,1 0-625,-8 0 0,1 8 485,-10 4 0,1 3-1056,-8 2 0,1 0 519,-7 1 1,1-1 209,0 0 0,0-5 357,-1-1 1,7-1 173,-1 2 807,8 3-614,-3-5 706,7-1 0,7-1-330,5-8 1,3 0 244,3 0 0,-3-2-391,-4-4 0,5 2-295,-5-7-80,5 7-533,1-4-855,-7 8 1,-5 2 169,-10 4 1197,-5 4 0,-15 15 0,-2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9.4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8040,'-17'10'519,"0"5"1,7-11 255,4 8-424,4-8 0,10 3 11,4-7 1,9 2 214,2 4 1,13-4-396,-1 4 1,17-4-343,0-2 0,9 0-93,-3 0 1,5 0 252,-5 0 0,15 0 0,-2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20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78 294 7959,'-25'10'1336,"5"-2"-672,-5-8 1,18 0-147,7 0 1,9-8 18,14-4 1,4-3-90,8-2-642,7-1 204,2 1 1,4-6-419,4 0 1,-9 0 284,8 6 0,-10-1-510,-1 1 481,4 0 1,-7 0-34,3-1 1,-3 7-104,-3-1 0,-7 6-58,-4-5 0,-4 7 29,-1-2 1,-7 4-13,1 2 250,-8 0 1,1 2 144,-10 4 1,-7 0 55,-11 11 0,2-3 247,-8 9 0,0-2-128,-5 2 0,-5 4 51,5 7 0,-5-5 407,10 0 1,-1 0-253,1 5 1,4-1 106,8-4 1,1 2-289,5-8 1,-3 0-534,8-6-109,1 0-73,5 1 1,2-9 231,3-3 1,1-4-158,11-2 0,-1-8-410,13-3 1,-2-7 254,1-5 1,5 4 342,-4-4 1,9 6 199,3 5 0,-1-1 395,-5 7 1,-1-6-126,1 7 1,-8-1 176,-4 6 0,-4 2-165,-2 4 1,-1-3 148,-5 9 1,-3 0 532,-8 5-408,0 0-273,0 0 0,-6 1-393,0-1 1,-9 0-119,-2 1 0,-1-1-335,-5 0 0,-2 0 128,2 1 0,-2-7-369,2 1 0,-2-6 308,-4 5 0,-1-7-143,7 2 0,-1-4 69,7-2 116,0 0 480,7-8 1,3-2 11,7-7 1,2 5 204,3 1-113,5 7 0,7-9 160,0 7 0,-5 0 1518,0 6-1331,-1 0 1,4 8 410,-3 3 0,-4 5-360,-8 1 1,0 0 87,0 1 0,0 1-282,0 4 0,0-4-340,0 4 1,-6-4 51,0-1 0,-5-1-155,5 0 1,-2-1-346,2-5-355,4 5 0,-7-15-1631,3 5 1732,4-4 1,2-4 59,12-4 1,3 3 129,2-9 581,1 1 1,-1-1-90,0 0 300,-7 9-365,-2-5 2696,-8 16-1683,-8 9 0,-2 2 800,-7 4 0,0 2-897,-1-2 1,3 0 890,3-5-1319,-3 7 1,13-6-333,-4 4 1,6-6-276,6-5 1,4-5-535,7-7 1,10 0-1194,8 0 1,-1-2 879,7-3 1,-3-5 1042,2-7 0,4-1 0,8 1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22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562 104 7879,'11'-17'0,"1"-1"0,-6 1 671,5 0 0,-1 5 268,1 1 227,5 7-607,-7-4 575,1 8-199,-3 0 0,-1 8-300,0 3 1,0 5 106,-6 1 1,0 6-797,0 0 1,0 6 98,0-6 1,-2 8-989,-4-3 0,4-3 636,-4-1 1,-1-5-534,1-2 1,-2 0-1299,2 1-548,5-9 2147,-7-1 0,8-12 184,0-7 0,2-3 33,4-15 438,-5 8-180,15-12 0,-12 14 432,7-4 0,1 6-312,5 5 0,-5-1 224,-1 7 0,-5 0 190,5 6 1,-7 8 199,2 4 0,-4 5-116,-2 6 0,-2-2 18,-4 8 1,-3-6-354,-9 6 0,-5-2 22,0 2 1,0 1-272,6-7 0,0 0 98,-1-5 0,7-3-636,-1-3 1,8-3-401,-1-3 291,3-4 0,4 4 4,3-12 160,5 4 255,15-13 1,-6 1 109,4-3 1,2-2-105,-2 13 0,0-6 177,-5 7 118,-1-1 144,0 6 1,-7 7-36,-4 5 0,-6 3 75,-6 3 0,-10 1-85,-7 4 1,-7-2-72,1 8 1,-4 0-228,-1 5 0,-7 1 118,1-1 0,-2-3-159,1 4 1,-3-6-72,-8 5 1,2 1-72,4-6 0,-8-2 223,8 1 1,2-7 207,15 3 1,-2-11 35,8-1 1,8-7 683,9 7-593,-3-8 1,14 3-30,1-7 1,23-7 301,11-5 0,10-5-236,8-6 0,3 4-125,9-5 0,-7 5 163,0 2-666,1 0 583,-10-1 0,1 3 19,-14 3 0,-1-1 4,-5 7 0,-8-5-263,-4 5 0,-10 0 116,-1 6-629,-9 0 1,3 0 319,-12 0 1,-11 8-625,-12 3 0,-3 5 38,-3 1 0,-7 0 284,-4 1 1,-2 1 523,2 4 0,-8-4 0,8 4 0,-8 2 0,8-2 0,3 2 0,3-2 0,4 2 295,1 4 0,2 4 11,4-4 0,5 1 831,6-1 0,7 2-369,-1-8 0,8 0 588,-1-6-1105,3 1 0,9-3-355,5-3 0,-3-5-87,3-7 0,0 0 241,5 0 0,0-2-869,0-3 0,6-5 385,1-7 0,-1-6-504,-6-1 1,0 1 361,0 6 0,-1-6 320,-5 0 0,5 0-86,-5 6 297,-3-1 0,5 7 408,-7-1-362,0 8 0,0-1 751,-1 10 0,1 5-344,-6 7 1,0 3 341,0 3 0,0 4-141,0 7 1,0 1 35,0-1 1,-2 7-245,-3-1 0,3 2-86,-4-1 1,-2-5-284,2 4 1,-1-3 56,1-2 1,4-7-549,-4 1 1,2-6 320,-1 6 1,3-8-849,-4 2 1,-2-9 239,3-3 1,-3-5-931,2 6 1252,4-9 0,-6 3 168,8-12 1,0-3 62,0-8 0,0-3 32,0-3 0,0-4 204,0-7 0,8-7-168,4 1 1,-3-2 298,3 1 1,-3 7 46,3-1 248,3 8-29,-13 10 0,4 7 462,-12 5 0,-5 7 350,-12 9 0,2 1-610,-8 11 0,0-2 131,-6 2 1,3-2-274,3 8 0,2-8 36,4 2-303,4-4-240,-6-1-600,15-1-264,2-8 1,16-1-655,4-8 1,5-8 641,6-3 0,4-4-136,7-3 0,7-7 452,-1-4 0,4-3 567,2-3 0,-5 3 0,11 3 0,1-2 0,5 8 0,-6 0-32,-6 6 1,-8 7-17,3 4 1,-7 4 1490,-5 2 0,-4 0-659,-7 0 0,-9 2 837,-3 4 1,-4 4-770,-2 7 1,0 2-299,0 4 1,-6-4-367,0 4 1,-7-3-373,1-3 0,-9 6-183,-2 0 1,0 0-408,6-6 1,-6-5-697,0-1 0,0-7 605,5 2 0,7 2-183,-1-2 473,8-1 542,-3-12 0,9-1 109,3-4 0,5-1 297,7 7 0,1 0-29,-1 6 0,0 0 1240,0 0-901,1 0 0,-1 2-218,0 4 1,1-4-715,-1 4 0,-6 1 229,1-1 0,-6 0-560,5-6 0,1 0 91,5 0 489,0 0 0,1-8 0,-1-1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22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8556,'10'0'781,"0"0"1483,-5 0-1698,5 7 0,7-3 44,1 8 1,-1-1-4,0 7 0,0 1 245,1 4 1,-3-2-250,-3 8 0,3 0-204,-3 5 0,-3 1-87,3 0 1,-9 1-163,3 4 1,-4-3-133,-2 3 0,-2-3-217,-4-3 0,-9 1-440,-8-1 1,-2-5 90,2 0 0,2-6-689,-8 6 0,8-8-53,-2 2 1,4-11 650,1-7 1,7-1-321,-1 2 747,1-4 1,1-4 215,4-15 1,4-2 184,2-10 0,2 0 427,4-6 1,6 7-162,11-1 0,4 2 565,7-2 0,3 4-346,3 8 0,-3 1-195,3 5 0,-4 1 34,-1 4 1,-6 5-164,0-5 0,-2 4-736,1 2 0,3 0-378,-8 0 1,-5 6-870,-7-1 1,-7 9 1632,2-3 0,3 5 0,1 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22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7949,'-10'7'3381,"3"-3"-1566,7 8-833,0-8 1,0 5 495,0-3-683,0-4 1,-6 13-447,0-3 0,0 3-355,6 2 0,0-5 122,0 0 1,0-1 72,0 6 1,0-5-175,0-1 1,0-5 137,0 6 0,8-8-471,4 1 1,3-3-139,2-2 0,6 0-254,0 0 0,6-6 207,-6 1 1,0-9-248,-5 3 0,-1-10 354,0-2 1,0-2 4,1 1 0,-9 5 454,-3-4-133,-4 4 1,-15 2 769,-5-1 1,-11 9-146,1 3 0,-5 4 138,-2 2 0,1 0-1006,-1 0 1,3 2-1889,3 4 2201,4-4 0,7 13 0,1-5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1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157 260 8105,'7'-17'-1484,"1"-1"1175,3 1 1,3 0 206,-8-1 0,5 1 208,-5 0 0,0 5 534,-6 1-443,0-1 1,0-5 85,0 0 0,0 5 789,0 1-287,-8 7 47,-2-12-7,-7 7-543,0-1 1,0 2-103,-1 8-345,1 0 177,0 0 0,1 2-145,5 4 0,-3-2 53,9 7 1,-7-5 225,6 6-114,-7-1 0,11 7 111,-4-1 0,-2 0-62,3 0 0,-1 3 21,6 3 0,0 4 117,0 7 0,0 3-67,0 3 0,6 2 170,-1 4 1,3 4-57,-2-3 1,-2 1 90,7-2 0,-7 4-95,2-4 0,2-2-193,-3 2 0,1-7 72,-6 1 1,0 2-134,0-2 0,0-1-457,0-10 1,0 1 229,0-6 1,0 4-411,0-5 1,0 0 250,0-5 0,0-1-223,0 0 0,0-5-285,0-1 407,0-7 1,-2 6-451,-4-4 382,5-4 1,-13 3 546,8-10 0,-7-5 0,3-7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1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8129,'2'-10'562,"4"4"0,3-1-143,9 1 1,1-2 217,4 2 1,4 4-197,7-3 0,1 1-11,0-2 1,1 4-121,5-4 1,-9 4-250,9 2 1,-11 0-228,5 0 0,-1 6-342,-5 0 0,-4 2-137,-2-3 0,2-1 645,-2 8 0,8-1 0,-4 7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2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7887,'-19'8'2924,"-4"3"-1889,11 12 0,-11-9-702,11 3 0,-1-9 97,1 3-1359,-3-7 929,5 11 0,-14-5 0,-3 7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3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7981,'-8'-10'113,"6"-5"244,-5 13 244,7-13 1,-2 13 263,-4-4 196,4-4-234,-6 8-572,8-5 0,0 9 84,0 3 0,-2 13-87,-3 10 1,3 7 115,-4 5 1,4 5-117,2 6 1,0 5 213,0-4 1,0 10-101,0-11 0,8-1 28,3-3 1,5-9-206,1 2 0,2-3-222,4-3 1,-2-7-102,8-4 1,0-3 157,6-3 0,-3-8-44,-3-3 0,4-4-20,-4-2 0,1 0-302,-1 0 0,2-9 142,-8-9 1,0 1-19,-6-6 1,1-2 110,-1 2 0,0-8 50,0 2 1,-5-9 35,0-2 1,-7-7-35,7 7 0,-8-8 66,1 2 0,-3 2-46,-2-2 1,0 7 73,0-1 1,0-1-58,0 7 0,0-3 105,0 14 1,-5 0-263,-1 6 161,-8 0-492,5-1 331,-9 9 0,7 1-2075,-1 8 892,9 0-1348,-13 0 2706,14 0 0,-5 8 0,7 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8035,'0'-9'209,"0"-1"346,0 4 102,0 4-165,8-13 1,1 13 174,8-4-415,1-3 1,7 7-107,4-4 0,5 4 46,7 2 1,3-6-179,8 1 0,1-1 115,5 6 1,-2-2-211,7-4 1,-7 4-111,2-4 0,-7 5-235,-4 1 1,1 0-52,-8 0 1,-2 0-102,-9 0-1064,4 0 663,-14 0 979,6 0 0,-23-8 0,-4-2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4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8750,'12'0'2320,"-1"0"-1862,1 0 0,5 2 346,0 4 0,2-2-294,5 7 0,-3-1-20,7 1 1,-6 5-133,1-5 1,2 3-136,-2-3 0,6 4-38,-6-3 1,0-2-119,-6 1 1,0 1-24,1 5 0,-9 0-219,-3 1 1,-4-5-773,-2 4 0,-10-1 450,-7 12 0,-8-1-1128,-10 2 0,-5 4 728,0-4 1,-12 3 896,6 3 0,-8-8 0,10-2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5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7970,'8'-17'713,"-6"7"-210,5 3 238,-7 7-202,0 0 0,-2 7-347,-3 5 0,-5 9-180,-7 2 0,-1 8 171,1-2 0,0 3 0,-1 3 1,1-8-689,0-4 1,2 2 304,3-2 1,4 0-155,8-6 1,0-5 64,0-1 1,2-1-59,4 1 1,4 3 127,7-8 0,0 5 84,0-5 0,1 6 149,-1-7 1,2 7-76,4-6 0,-9 7 77,3-1 1,-9-3 23,3 3 1,-7-1 212,2 6 0,-12 7-83,-5-1 0,-1 2 154,-5-2 0,3 2 166,-9 3 0,6-3-157,5-7 1,-1-1 21,7 0 1,0 1-140,6-1 0,0 0-215,0 0 0,2 1 67,4-1 1,4 0-253,7 1 0,6-1 24,0 0 0,0-5-131,-5-1 0,-3 1 52,-4 5 0,3-5 63,-8-1 0,-1-5 130,-5 5 1,0-5-117,0 6 325,0-8-114,0 3 1,-1-7 112,-5 0 0,2-2-263,-8-3 1,9-5-140,-3-7 1,4-3-415,2-3 0,0-5 271,0-13 0,8-3-502,3-8 885,4 0 0,10-7 0,2-3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06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 8042,'17'6'0,"0"-1"0,-1 3 1669,-5-2 0,-3-2-765,-8 7 0,0-5 2160,0 5-1578,0 9-1350,-16-1 0,1 15-1192,-19 1 1056,-5 7 0,4-9 0,-5 2 0,0 0 0,-1 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5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416 226 8010,'-10'-12'154,"4"1"-64,4-1-45,2-5 0,2-1 168,4 1 0,2 0 0,3 0 1,5-1 39,-5 1 0,-1 5 14,1 1 0,-5 1 184,6-1 1,-7 1 441,7 4-419,-8 5 0,9-5-136,-7 12 0,0 5 39,-6 12 0,0 4-80,0 8 0,0-1 53,0 1 1,0 5-223,0 0 0,0 1-121,0-7 0,0-5-1104,0 0 811,0-8 0,0 4-617,0-8 1,0-5 7,0-1 545,0-7 1,2 0-43,4-15 1,-3-3 169,9-15 0,-3-1-9,3-11 1,1 3 228,-7-8 1,6 5 45,-6-5 0,5 8 93,-5-2 0,5 9 87,-5 2 1,6 14 21,-7-3-146,9 13-102,-12-3 1,11 16 284,-7 3 0,0 6-83,-6 6 0,0 4 9,0 8 0,-8-1-39,-3 1 1,-5 0 43,-1-1 0,5-1-192,1-4 1,1-4 100,-1-8 0,-3 0-325,8 1 0,-1-9 89,1-3 1,4-2-218,-4 2 177,4-5-188,2-1 1,0-11-45,0-12 1,2 4-31,4-4 1,4-2 111,7 2 0,0 1 117,1 11 0,-7-3 274,1 9 0,-1-1-159,6 6 491,-7 0 1,-2 8-231,-8 3 0,0 6 302,0 6 0,-8-1-286,-3 6 1,-11 1-151,-1 6 1,-5 1-142,4 5 1,-4-5 109,5 5 1,-8 1-538,2-2 0,-4 1 212,-1-7 0,-1 5-67,1-5 0,-1 10 81,0-9 1,1-2 316,-1-5 0,3-6 29,3 1 1,4-4 113,7-2 0,1-7 806,0-5-421,7 5-297,3-8 1,9-8-43,3-11 0,18-14-369,12-3 1,17-9 121,0-9 1,11 1-252,1-1 1,3 8 184,2 3 1,-9 7 98,-9 5 0,-3 10 193,-13 7 0,2 8-97,-14-2 1,0 6 313,-6 6 0,-7 4-130,-5 7 1,-3 6 239,-2 0 1,0 8-145,0-2 1,-6 9-77,1 3 1,-9-1-119,3-6 0,1-5-137,-1 0 1,7-6-374,-2 6 252,4-8-497,2 4 290,0-8 169,8-7 1,1-2 58,9-8 1,-7-8-121,1-4 1,5-3 29,6-2 1,0-6-57,-6 0 0,-1 0-94,-5 5 0,3 1-25,-9 0 114,9-8 1,-12 6 49,4-4 0,-6 5 161,-6 7 0,-4-3-162,-7 8 0,0 1 132,-1 5 0,-1 2 13,-4 3 1,-4 7 141,-7 11 0,-1-4 407,0 4 0,1 2-253,-1-2 1,1 6 176,-1-6 1,1 6-144,-1-6 0,-2 6-254,-3-6 1,4 6 90,-5-6 0,-1 2-147,2-2 0,-1-4-153,7 4 0,1-4-351,4-1 1,-2-3-1298,8-3 801,0-5 93,6 1 469,7-6 1,3-2 143,7-12 1,7 3 37,5-3 1,5 3 179,6-3 0,-2-1 90,8 7 1,-6-2 203,6 2 1,-2 4 342,2-3 1,4 3-338,-5 2 1,5 2 545,2 3 1,1-1-340,4 8 1,5-1 148,7 7 1,-1-1-146,1 0 0,6-1 350,0-5 0,1 4-184,-1-3 1,-3 1 30,9-1 0,-8 1-749,1-7 1,-3 0 134,-2-6 1,6 0-1478,-1 0 0,-1-2 871,-10-4 0,4-3-1730,-4-9 2304,-4 1 0,8-8 0,-5-2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 8008,'2'-9'-1561,"4"3"1455,-4-4 1,8 8-22,-5-3 611,-3-5-224,6 8 631,-8-6-348,0 8 2634,0 0-2492,0 8-202,0-6-371,0 6 1,-2-6 293,-4 3-445,4-3 125,-5 6-29,7-8-22,0 0 166,-8 0-66,6 0 0,-6 2-27,8 4 0,-7 5 77,-5 12 1,3 4-40,-3 8 0,2-1 100,-1 1 1,-4 5-142,3 1 0,2 5-1,-1-6 1,-1 6-97,-5-5 0,6 5-227,-1-6 0,6 6-5,-5-5 0,7-3 115,-2-9 0,-2 2-247,3-8 1,-1 0 119,6-6 1,0-6-381,0 1 274,0-8 435,0 4-285,0-8 105,0 0 1,-6-8-347,0-4 1,1-9 137,5-2 0,0-8-682,0 3 1,7 1 363,5-2 1,3 0-64,2-6 0,7 7 676,-1-1 0,0-8 0,-6-7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7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8008,'8'-17'-267,"-6"-1"1689,6 1-822,-8 0 1,0 5 589,0 1-728,0 7 1,2-4-175,3 8 0,-1 8-101,8 3 1,-1 14 39,6 10 1,1 7 66,-1 10 1,-2 0-39,-3 0 0,3-6-255,-3 0 1,1-2-107,-1 2 1,3-3-136,-3-9 0,3-1 172,2-4 0,-5-4-80,-1-8 1,1-2-37,5-3 1,1-4 76,-1-8 1,-2-2 261,-3-4 0,5-6-150,0-11 0,3-6 47,8-11 1,-5-4-89,6-8 1,0-8 18,6-3 1,-7-6-112,1-6 1,0 10 139,6-5 0,-8 15-42,-4 3 0,-2 10 8,2 13 0,-4-2-479,4 8 1,-4 2 174,-1 9 1,-7-1-754,1 7 1,-1 0 299,7 6 0,-7 2 779,1 4 0,-1 4 0,6 7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8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10376,'11'0'1736,"1"0"0,-1 0-1166,7 0 0,5 0-166,0 0 1,7 0-629,-1 0 0,2 0-557,-2 0 0,2 0-1244,-8 0 1,5 0 2024,-5 0 0,1 8 0,-7 2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8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7949,'-9'12'2802,"3"-1"-2126,4-7 1,10-2-599,3-8 0,5-5 91,1 5 0,8-8-92,4 3 1,1-3-1300,-1 3 1,8-5 1221,-8 5 0,7-4 0,-9-3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8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173 139 7955,'0'-18'0,"0"7"4,0-1 1,0 6 282,0-5-141,0 7 0,0-11 257,0 3 23,0 5 1,0-9-164,0 14 1,0-7 94,0 3 1,-2 4 271,-3-4-329,3 4 0,-8 2 32,4 0 0,2 0-50,-7 0 0,5 0-50,-5 0 0,5 2-11,-6 4 0,3 4-250,-3 7 1,-3 10 82,3 7 1,3 3 147,-3 9 1,6 6 110,-5 5 0,7 3 132,-2-2 1,4-5-349,2 5 1,2-10 89,4-2 0,0-7-370,11 1 1,-3-3 207,9-3 0,4 1-1206,1-1 1,13-7 588,5-4 0,4-3-2321,2-3 2912,0 0 0,-1-7 0,1-3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2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8061,'0'-12'-166,"0"1"-171,0 7 297,0-4 1,0 6 1266,0-4-598,0 5-620,0-7 0,2 8-94,4 0-498,-4-8 228,6 6-147,-1-5 343,-5 7 57,6 0 327,-8 0 1065,0 0-1012,-8 0-325,6 0 285,-5 0-324,7 0-48,0 0 481,-8 0-195,6 0 106,-6 0-126,8 0 297,0 0-347,0-8-8,0 6 19,0-6 1,-2 8 3,-3 0 18,3 0 103,-6 0-104,8-7 139,0 5-130,0-6 21,0 8 755,0 0-772,0-8-185,0 6 203,0-5-370,0 7 294,0 0-18,0 7 1,0-3 102,0 8 1,0-1-92,0 7 0,6-1 178,-1 0 0,1 8 91,-6 4 0,6 6-151,0 5 1,0-4 169,-6 5 0,0-5-41,0-1 0,0-1-150,0 1 1,0-2 53,0-5 0,0 3-387,0-8 0,0 0-55,0-5 29,0-1-542,0 0 1,0-5-24,0-1-1394,0-7 838,0 4-742,0-8 878,0 0 1184,0-8 0,0-9 0,0-10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3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67 312 8061,'-7'-27'-246,"-3"2"273,-7 7 0,7 1 15,4 0 1,3 0-23,-3-1 0,4-5 2,-4 0 1,10 0 921,2 6 1,9 0-368,2-1 0,3 7-382,8-1 0,3 3 37,10-3 0,3 4-235,8 8 1,1 0 109,5 0 0,-2 2 33,7 4 1,-7 9-115,2 9 1,-7 4 59,-4-5 0,-5 8-106,-8-2 0,-1 4 125,-4 1 0,-6-1-137,-12-4 0,3 9 121,-8-3 0,-2 3-21,-10-3 1,-4 5-34,-7 0 1,-10 7-99,-8-7 0,1 6 63,-7-6 1,-3 1 39,-2-7 0,-4 1-216,-2-1 0,2-1 68,4-4 1,6-10-484,11-7 1,-2-8-96,8 1-394,8-3 1080,7-9 0,16-11 0,2-9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3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9008,'0'10'2410,"0"5"0,-1-13-1743,-5 4 1,-4-2-98,-7 2 0,0-5-172,-1 5 1,3 4-2409,3 1 2010,-3 5 0,5 9 0,-7 2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3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312 122 7940,'-17'-18'0,"-1"9"543,1-7 1,0 7-53,0-9-42,7 9 0,-5-6 347,3 3 0,-3 4 65,-3 3-543,1 3 0,0 2-106,-1 0 1,1 0 7,0 0 1,0 9 27,-1 9 1,7 1-1,-1 10 0,8 5 157,-1 6 0,3 1-123,2-7 0,9 1-227,9 0 1,9-7-292,13 1 1,4-10-342,8-1 0,8-3-1932,3-9 1698,-4 7 0,7-11 1,-9 4 1,7-4 809,-6-2 0,-9-8 0,-6-1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0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87 8151,'-7'-9'2188,"5"-7"-1439,-6 14-196,8-13-182,8 6-190,1-1 1,9-4-8,-1 9-57,0-1 1,1 6-212,-1 0 0,2 0 108,4 0 1,-4 0 146,4 0 0,-3 0-26,-3 0 0,0 0 146,1 0 1,-1 0-58,0 0 0,8 0 248,4 0-350,-4 0 0,8 0 242,-5 0-73,5 0-194,9 0 1,-5 0 60,3 0 1,-5 0-28,-6 0 0,3 6-162,-3-1 1,-2 1 10,2-6 1,-8 6-148,2 0 0,-4 1-230,-2-1 93,-7-4-401,5 6-458,-5-1 102,0-5-762,-3 6 573,-7 0 622,0-6 1,-2 5 6,-3-7 621,-5 0 0,-7 8 0,-1 2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3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7946,'0'10'5877,"0"5"-5407,0-5-1165,0 7 0,-6 1 695,0-1 0,-15 8 0,2 2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8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8090,'0'-11'1316,"0"-1"-547,-8 8 108,6-3 261,-6-1-511,8 6 80,0-6 30,0 8-172,0 0 0,8 6 19,4 0 0,3 7-226,2-1 0,1 5 53,-1 6 1,0-4-68,0 4 1,-1 2 89,-5-2 1,3 0-192,-8-5-197,7 7 160,-11-6 1,7 6-864,-3-8 387,-4 1-138,14-1 0,-15 0-488,5 0 0,2-5-50,-2-1-356,-1-7-40,-5 4-198,0-8-111,0 0 1327,8 0 1,-4-8-892,8-3 549,-9-12 237,13 4 1,-5-14 428,12 4 0,-3 4 0,12-8 0,-5 6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8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878 1 8090,'10'0'1427,"-3"0"-1013,-7 0 0,0 2 157,0 3 664,0-3-768,0 6 0,0-6 153,0 4 0,-5-2 74,-1 7 1,-6-5-704,7 5 41,-9 1 0,6 11 205,-3 0-1334,-4 0 857,5 2 0,-13 2-571,0 8 539,0-9 0,0 7-312,0-4 1,0 2-496,5-2 0,1-5 73,0-6 578,-1-1 559,1 0-184,8-7 277,-7 5-49,14-13 0,-5 8-37,7-4 86,0-4 0,1 11 82,5-7 1,4 0 182,7-6 1,0 1-108,1 5 0,1-4 73,4 4 1,4-4-403,7-2-34,-7 0 1,4-2-187,-8-4 0,0 4-1159,-5-4-5,-1 5 967,0 1 0,-9 7-1111,-8 5 933,-8 11 0,-17 4 174,-4 7 0,-9 7 368,-2-1 0,-8 0 119,1-5-421,5 0 302,-8-1 0,6 6-185,-8 1 185,0-1 0,-5-5 386,-1-1 0,0-5-56,6 0 71,1-8 0,8 4 345,9-8 1,7-5 146,9-1-423,9-7 0,5 4-183,16-8-280,7 0 175,15-8 0,11-1 77,6-9-68,9 1 1,3-6-267,1 0 0,1 0 60,10 6 1,-2-1-407,8 1 1,-8-2 100,2-4-198,-4 4 1,-4-8-1217,-4 4 1734,-3 3 0,-4-8 0,0 6 0,-5 1 0,-1-6 0,-4-3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9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8090,'-32'5'924,"3"1"-461,4 0-43,0-6 0,6 6 368,-4 0 1,2 5-294,-3-5 1,3 13-43,-7-2 0,4 6-218,-4 0 1,5-1-38,-6 6 0,0 7-25,-6 5-176,8 1 179,2 1 1,2-6-1057,0 5 660,0-12 1,12 1-1542,-1-7 1189,8 0 0,-3-11-657,7 0 392,0-9 0,2 5 346,3-8 0,5-2 35,7-4 0,1-3 456,-1-9 0,0 1 0,0 8 0,1-7 0,-1 5 0,0-3 0,1 3 0,-1-5 0,0 5 0,1 3 75,-1 2 78,0-3 0,0 5 397,1-8-89,-9 9 0,5-3 1066,-8 12-648,-1 3-289,-5 8 0,0 3 806,0 3-840,0-4-181,0 14 0,0-12 64,0 8 0,-5-6-372,-1 5 0,0-6-230,6 1 1,0-4 50,0-2 15,8 0 1,-6-5-1301,3-1 339,-3-7-18,6 4 450,-6-8 21,13-8 257,-13-1 1,12-14-144,-9 0 0,9-8 242,-3 2 0,11 2 156,1-2 0,7 8-99,-1-2 1,4 4 73,1 2 1,-1 7 485,-4 4-143,4 4-22,-7 2 1,1 2 508,-4 4-535,-11-4 70,3 13 1,-13 1 131,4 7 1,-10 7-54,-2-1 1,-7-2 45,1 2 1,-9-6-93,-2 6 1,0-8 124,6 2 1,5-9 765,1-3-549,-1-7 87,3 4 198,1-8-805,8 0 0,2-2-292,4-4 0,5-4 113,12-7 0,-2 0-89,8-1 0,2 1-491,9 0 1,3 0 656,3-1 0,-4-7 0,-7-2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0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36 433 8124,'-10'-11'0,"4"-1"0,-1 6 952,1-5-148,0 7 152,6-11-403,0 5-247,0 0 0,8 3 3,3 7-70,12 7-46,-4 3 1,8 21 59,-4 3 1,-3 12-68,3 1 1,-4 4-92,-2 7 1,-5-6 91,-1 0 0,-5-2-175,6-10 1,-7 0 140,7-5 1,-3-2-118,3-4 1,1-4-49,-7-8-72,8-8 170,-12 7 1,13-14 11,-4 4 0,-1-5 146,2-1 0,-7-7 237,7-5 1,-3-11-323,3-6 0,3-3-65,-3-3 1,-2-7-22,1-4 0,-1-4-159,1-2 0,5-6-42,-5 1-716,4-9 663,3 12 0,-7-5-392,1 7 1,-1-6 30,7 1 1,-1 5-458,0 6 1,-5 9 306,-1 3 0,1 1-956,5 10 126,0 8 1428,1 7-403,-1 8 506,-7 0 1,5 15 0,-5 4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0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85 8124,'11'10'-563,"1"-4"373,-9-4-404,13-2 2227,-14 0-673,5 0 90,-7 0 135,0 0-790,8 0-552,-6-8-28,6-2-358,-8-7 461,-8 0 0,-2 1-112,-7 5 0,6 3-429,-1 8 237,1-7 210,-7 5 0,7-4-79,-1 12 0,3-3 243,-3 9 1,-3 5 207,3 6 0,3 8-4,-3-2 0,2-2 246,-1 2 0,1-1 133,4 7-337,5-8 1,-7 0 344,8-4 53,0-4-624,0 6 0,8-15-172,3-5 1,4-3 59,3-2 0,5-3-243,0-9 0,8-7 199,-3-16 0,5 1 73,2-1 0,-3 0-1275,-3 1 597,-4 7 414,-8-6 1,-1 14 122,-5-4 134,-3 4 1,-8 7 623,0 1-231,0 7-44,0-4 1,0 10 201,0 4 1,-2 5-127,-4 12 0,-1 2 62,-5 4 1,-1 2 211,7-8 1,0 6-155,6-6 1,0 0 177,0-6-402,0 1-225,0-1 1,2-6-214,4 1 0,3-8-13,9 2 1,5-5-272,0-1 1,8-1 177,-3-5 0,5-4-240,2-7 1,-1 0-535,1-1 1,-6 1-45,-1 0 1123,1-1 0,6 1 0,-1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1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33 8169,'-7'-10'0,"-3"-5"1032,1 13 1,-5-4 12,8 12-798,1 3 0,3 18 6,-4 8 1,2 9 183,-7 14 1,7-3 242,-2 9 0,-2-3 39,2 3-889,1-5 132,5-7 0,0-2-216,0-4 0,7 2-140,5-7 0,5-7-553,6-5 0,6-10 226,11-1 0,5-9-1591,6-9 2312,9 0 0,-6-15 0,5-4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1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8203,'-2'-21'781,"-4"3"1285,4 5-1171,-13-4-475,13 7-150,-14 2 0,13 8-76,-9 0-124,8 8 0,-9 11 263,7 16-152,-7-1 0,5 14-28,-4-7 1,5 5-208,7-6 0,0 6-364,0-5 0,2-1-791,3-5 1,5-3-589,7-3 1797,1 4 0,7-14 0,1 6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2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260 260 8073,'0'-23'0,"0"0"0,-6 6 0,0 5 1606,1 1-686,-3-7-516,6 1 1,-8 0 161,5-1-391,-5 1 0,-1 0 18,-1-1-82,8 1 0,-9 6 23,7-1-529,-7 8 316,3-3 0,-2 9-105,1 3 0,1 11-416,-1 7 395,-5 7 1,13-1 50,-9 12 0,8 3 47,-2 8 1,4 0 455,2-1 1,0 9-189,0 3 1,0 5 595,0 1 0,0 12-686,0 11 1,0 2-196,0-42 0,0 0 56,0 36 1,0-11 445,0-8-223,0 0 29,0-7 0,0-5-1474,0-10 755,0-5 160,0-15 1,0 3-237,0-6 1,0-1-203,0-6-298,0-8 1115,-7-1-4,-3-16 0,-7-9 0,0-10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2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15 138 8035,'-7'-25'0,"5"6"2000,-4-4-1274,12 4 0,3 7 48,9 1 1,1 5-321,4-5 0,4 7 19,8-2 0,-1 4-109,1 2 1,1 2 7,5 4 0,-5-2-567,4 7 0,-3-1-518,-2 1 1,-1 5 661,1-5-3265,-1 5 3316,1-7 0,-1 14 0,1-4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0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 7434,'0'-9'869,"0"1"0,2 8-233,3 0-377,-3 0 1,8 0 103,-4 0 0,3 0 159,9 0 1,-1 0-301,0 0 0,1 0 34,-1 0 1,2 2-354,4 4 1,-4-2 126,4 7 0,-9-5-85,-3 6 0,-1-1-185,2 6 1,-5 1-297,-7-1 0,0 0 278,0 1 0,-7 5-139,-5 0 1,-9 5 612,-2-4 1,-8-1-115,2-6 1,-2 0 748,3 0 1,3 1-404,7-1 1,1 0 247,0 1 0,5-7 569,1 1 112,7-1-946,-4 7 0,16-3-179,3-4 0,12 3-283,6-8 1,0-1 139,6-5 0,-3 0-323,14 0 0,-5 0 197,5 0 1,-6-2-1682,6-3 0,-3 1 166,9-8 1532,-12 9 0,18-13 0,-14 7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2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8024,'7'18'1639,"5"-1"1,1-6-1136,-1 1 2040,3-8-1158,-13 11 38,14-13 221,-14 13-1361,13-5 1,-11 7-389,7 1 0,-7-1-461,2 0 1,-4 2-921,-2 4 1,-8 1 1484,-3 10 0,-12-3 0,-4 11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8160,'23'0'1385,"0"0"0,10 0-41,2 0-775,7-8 1,10 4 274,0-7 0,-2 1 436,-4-1-875,4-5 1,-8 13-808,4-9 0,-6 8 313,-11-2 1,2-1-1498,-8 1 1,0 0 916,-6 6 0,-5 0-2243,-1 0 2912,-7 16 0,-11 3 0,-13 15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3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8143,'-10'9'445,"2"-1"1,10-8 660,4 0 0,4-2 376,7-4-810,8 4-306,2-13 0,2 11 447,-1-8-473,1 9 1,6-11-646,-1 8 1,1 1 262,0 5 1,-1-6-604,1 0 0,5 0 645,0 6 0,1 0 0,-7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535 105 8104,'-8'-18'0,"-2"1"0,-7 6 0,0-1 0,-8 8 0,6-11 0,-8 11 583,4-8-288,-4 9 229,-8-5 0,1 8 440,-1 0 1,0 10-494,1 7 0,-7 17-41,1 18 1,7 8-132,10 9 1,4 0-1,2 0 0,7-1-158,4-5 1,14-3-114,9-8 0,10-8-866,14-4 632,3-11 1,21-4-354,4-8 1,6-7 288,0-4 1,4-5-3427,8-1 3696,-1-7 0,-3 1 0,-1-11 0,1-8 0,-6-6 0,-4-4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10030,'0'18'913,"0"1"-632,0 4 0,0 10 892,0 7-745,0 8 1,0-4 517,0 8-611,0 0 1,0-2-112,0-4 0,0-2-152,0-3 1,8-7 98,3 1 1,5-3-144,1-9 1,6-1 152,0-11 1,8-3-20,-2-8 1,9-2-169,2-4 81,9-3 1,-13-16-73,4-4-36,-3 4 1,3-14 69,1 5 1,-9-12 0,-9-1 0,-3 1 0,-3-6 1,-2 3-15,-3-15 1,-5 6-176,-7-5 0,0 15-290,0 2 0,-7 9-660,-5 9 736,-3 3 0,3 9-1711,1 5 1387,-1 3 0,-11 10-76,0 4 0,-2 3-223,2 9 0,2 5 988,-8 0 0,0 15 0,-5-1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4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7976,'-10'-8'97,"-4"4"195,9-7 8,-1 7 0,6-6 248,0 5 0,2 3 96,4-4-462,11 4 0,6 2-42,12 0 1,3 0 83,14 0 0,2 0-137,3 0 1,5 0 100,7 0 0,0 0-318,0 0 0,-5 0-8,-1 0 1,-7 0 12,1 0 0,-5 0-104,-6 0 0,-3 0-214,-9 0 0,-7 0-162,-4 0 0,-3 0-133,-3 0 367,-8 0 0,-1-2 40,-8-4 1,-2 4-52,-4-3 0,-3 3 382,-8 2 0,-8-8 0,-2-2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5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8400,'-2'-9'1912,"-4"3"-1541,4 4 1,-3-4-15,10 0 1,-1 1 198,8 5 1,1 0 598,10 0-791,4 0 1,10 0 207,3 0-187,-4 0-189,22 0 0,-16 7-59,16 5 31,-8 3 1,10 8-33,-9 0 0,-4 2-154,-1-2 0,-10-3-20,-1 3 0,-8-4-250,-10-2 1,-7 0-998,-5 1 862,-3-1 0,-6 6-41,-7 0-430,-8 8 474,-24-4 0,-3 4-2029,-11 3 2449,-5-11 0,-15 25 0,-1-11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8009,'-2'-11'1128,"-3"-1"-293,3 8 228,-6-11-317,8 13-279,-8-6 1,6 12-136,-3 8-104,3 15-58,-6 17 1,6 10 386,-4 3-387,4 5 1,2 7-975,0 0 616,8-7 1,7 3-325,8-7 0,10 3-756,2-9 0,7 2 522,10-14 521,0 0 0,7-5 0,3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6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8155,'11'10'-11,"1"-5"461,-1 5 1,8 5 616,4 8 1,4 8 1734,8-2-1428,-8 4-832,5 9 0,-12-4 1781,3 9-1197,-12-9-721,5 12 1,-14-14-163,3 5 1,-10 3-265,-7 2 0,-5-2-322,-6 2 0,-6 1 284,-12 4-3781,-3 1 2793,-8 0 1,-7 0 1046,-5 0 0,-3 0 0,-2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6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7919,'-8'-10'218,"7"3"-218,-7 22 0,14-3-1123,-1 11 452,9-4 769,-12-2 0,5 6 609,-7 0 1,-7 8-223,-5-2 0,-13 11 862,-9 6-1347,-9 4 0,-24 2 0,-4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2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260 346 8159,'0'-17'-844,"0"-1"914,0 9 1,0-7 161,0 5 1,0-4 208,0-3-42,0-7-302,0 6 0,0-8 45,0 4 1,0 4-42,0-4 0,5 4-95,1 1 242,0 1-9,-6 0 97,0-1-92,0 9-48,0 1-81,0 8-74,0 0 0,-8 0 36,-3 0 0,1 2-15,-1 4 1,1 0-31,-1 11 0,-5-4 22,5 10 0,-3 4-20,3 2 0,-5 4 84,5 1 1,3 9 1,2 3 0,2 10 327,-1 1-256,3 8 0,-6-3 288,8 7-374,0-7 0,6 3-9,0-7 0,-1 5-99,-5-5 1,0-1-85,0-5 0,0-8-336,0-3 1,0-1-634,0-5 526,0 3 328,0-19 0,-2 6-437,-3-7 217,3-1-32,-14 0 1,13-1-231,-9-5 0,0-3 12,-5-8 672,0 0 0,0 0 0,-1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7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8062,'9'-7'0,"-1"-3"589,0 0-52,1-5 494,1 13-488,-2-6 190,-1 8-235,-5 0 0,6 2-171,-8 4 1,0 0 54,0 11 1,0-2-175,0 14 0,-6 0-93,0 6 1,-5-1-341,5 1 228,-7-8 28,11 5 0,-12-10-654,9 6 335,-1-6-105,6 2 1,0-12-275,0 0 1,2-9 275,4 3 0,5-4-130,12-2 1,4-13 96,8-5 0,-1-9 35,1 4 1,-3-5 144,-3 4-47,4 1 116,-14 6 1,6 2-59,-8 3 0,1 5 120,-1 7 1,-5 0 206,-1 0 1,-7 1 315,2 5 1,-4 4 536,-2 7 0,-14 8-427,-3 4 1,-6-2 148,0 2 1,2-1-55,-8 7-378,0 0-122,-6-8 1,3 3-214,3-7 156,-4 0 1,14-5-229,-4-1 1,4 0 86,1 1-34,1-9 0,2 1-193,3-4 65,-3-5 1,11 9-118,-8-4 1,9-2-77,-3 7 118,4-7 99,2 11 645,0-5-229,0 7 127,0 1 1,0-7 802,0 1-461,0-1 337,0 7-199,0-1 195,0-8-1442,0-1 189,0-8-368,0 0-46,8 0 0,-3-8 358,13-3 1,-3-10-193,14-2 1,-6-2 32,6 2 0,0 5-164,5 1 1,1 7 458,-1 10 1,-5 0 396,0 0 1,-8 2 1307,2 4-802,-11-4-103,3 13 0,-13-5 411,4 7 1,-4-5-475,-2-1 1,0-5 362,0 6-700,0-8-342,0 3 0,2-7-135,3 0 1,-1-7-388,8-5 1,5-5-1757,6-6 1229,8 3 528,-4-12 1,2 13 28,-1-4 1,-6 3 272,1 3 1,2 7 261,-2 5 1,-6 3 79,-6 2 0,-1 9 268,2 9 0,-5-1 129,-7 6 1,0-4 571,0-2 1,0 1 519,0-1-803,0-7 19,0-3-255,0 1-449,0-6 0,2 6-350,4-8 1,-4-8-132,4-4 0,1-3-725,-1-2 0,8-8 349,-3-4 851,-3-4 0,-1-1 0,-7-1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8062,'29'-40'-445,"0"-1"0,-3 3 526,3 9 0,2-2 342,-8 8 1,0-6 813,-6 6-600,-7 0 14,-2 14 139,-1-7-329,-5 7-59,6-1-15,-8-5 117,0 13-158,8-6-223,-6 8-40,5 0-282,-7 0-945,0 0 920,0 8 84,0 1 37,0 9 1,0-1 31,0 0 0,6 1 71,0-1 0,0 6 148,-6 0 1,5 13-120,1-1 0,0 11 138,-6 0 1,6 12-66,-1 5-9,1 12-280,-6-4 1,0 16 254,0-1 0,0 3 17,0 9 1,0-46 0,0 1-21,1 5 1,-2 0 0,-1-2 0,-2 1-6,2 1 0,-1-1 0,-4 0 0,0 0 59,1 0 0,1 1 0,0 0 0,0-1-845,-1-4 0,1-2 686,-1 0 1,0-2 0,-5 37 155,-1 1-21,0-8-32,-5 5-234,8-20 0,1 7-135,8-19 0,-2-6-528,-4-18-672,4-3 1174,-5-7 0,7-11-394,0-7 0,5-7 872,1-11 0,0 1-1035,-6 0 924,8-8 0,-7 6 0,7-6 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8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329 260 8067,'17'6'-1186,"0"0"817,-7-1 1,5-5 176,-3 0 205,-5 0 0,7-2 79,-8-3 0,5 1 398,-5-8-274,7 8 0,-5-11 281,4 4 0,-3 1-102,-3-2 1,-4 1-170,4-6 0,1-1 179,-1 1 1,0 0-71,-6-1 1,0 7-72,0-1 0,-2 3-57,-4-3 0,-3-1-15,-9 7 0,1-5-71,0 5 1,-1-2 70,1 2 0,-2 4-98,-4-3-111,4 3 157,-6 2 0,9 2-247,5 3 69,-5 5-19,7 7 1,-9 8 34,1 4 0,6 11 22,-1 7 0,8 4-130,-2 7 0,5 4-56,1 7 0,7 0 118,5 0 0,1-2-527,-1-3-372,3-5 809,-5-7 1,-1 0-1172,-3 0 828,-4-8 222,-2-2 1,-8-1-80,-3-1 0,-5-5-12,-1-7 1,0-6 93,0 1 0,-8-6-17,-4-5 1,2-5 919,-2-7-627,0 0 0,-5-7 0,-1-3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18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8036,'17'-12'0,"1"1"0,-1 7 1237,0-2-503,1-3-274,-1 7 0,2-12 149,4 8 0,-4 1-222,4 5 0,2-6-136,-1 0 0,-1 0-1164,-6 6 563,8 0 319,-6 0 1,12 0-2607,-8 0 2637,8 0 0,-12 0 0,6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0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656 104 7973,'0'-17'72,"0"0"0,-2-1 338,-4 1-142,4 7 524,-6-5-283,8 13 179,0-6-272,0 8 0,0 8-110,0 4 0,0 11 76,0 6 0,-5 5-243,-1 7 1,-6-3-115,6 8 1,1-8 13,5 3-56,0-5 185,-8-1 0,6 0-888,-4-1 309,4-7-270,2 6-538,0-14 577,0 6-84,0-16 275,0-1 405,0-23 1,6-4-158,0-16 67,0-7 0,1-2 50,5-8 1,1 6 116,-1-1 0,3 9 32,-3-2 0,3 9-75,2 2 1,-1 14 206,-5-3-191,5 13 134,-7-3 1,1 10 99,-4 4 1,-4 3 184,-2 9 0,0 1-98,0 4 1,-2-4 135,-4 4 1,-2 2-148,-3-2 0,-5 2-114,5-2 0,-3-2-152,3 8 1,-4-6 39,3 6 0,-3-8-56,-3 2 0,3-4-53,3-1-115,-3-1 0,11-2-77,-7-3-397,7-4-118,-4-8 279,8 0 269,8-8 0,0-2-183,3-7 0,10 0 216,-4-1 1,5 1 27,-5 0 1,0 7 260,0 4-78,-7-3 48,5 7 1,-13-4 252,4 12 1,-4 4 155,-2 7 0,-2 0-244,-4 0 1,-3 8-91,-9 4 0,-6 4 3,-5 1 0,-4 7-670,-2-1 1,1 6 139,-1-5-541,1-1-148,-9 2 810,7-5 0,-12 5-224,8-7 209,-9 7 1,13-11 446,-4 3 0,3-5-189,3 0 0,5-4 220,0-8 1,14-5-89,-3-1 419,5-7 43,3 4 0,4-16 189,12-4-686,11-3 50,10-10 1,10-8-813,3-7 452,12-8 1,8 6-221,3-4 1,-3 3 214,-8 9 0,-8 9 353,-4 8-140,-3-1 1,-11 16 37,-2-3 0,-7 5 376,-6 5 1,3 7 856,-8 11-853,-1-4 1,-5 14 92,0-4 454,-7 3-476,5-5 1,-12 10-113,8-8 1,1 5-159,5-11 0,0 6-180,0-6 27,0 0-63,7-6 0,3-7-104,7-4 1,3-4-879,3-2 514,3-8 276,9-9 1,0-4-966,-1-8 573,-7 8 254,6-12 1,-14 8-48,4-4 1,-6-2 95,-5 8 0,1 6 306,-7 6-351,0-1 326,-6 2 0,-14 10 92,-3 12-2,-19 11-163,7 4 0,-19 7 628,7 1-383,-7 0 1,4-1 118,-8 1 1,2-1 54,4 1-242,-4 0 1,6-3 37,-8-3 1,0 2-243,0-8 0,2 0-330,4-6 0,6-1-624,11-5 543,-3-3 251,12-8 0,-3-2-838,12-4 702,3-3 0,8-9-63,0 1 1,4 0 143,7-1 0,9 3 55,14 3 0,1-1 14,-1 7 0,9 0 941,3 6 1,0 10-17,6 7 1,-10 3 1028,10 8-1367,-4 1 1,2-2 658,-4-4-508,4 4-123,-6-8 0,8 6 29,0-7 0,-6-3-378,0-4 0,-5-1-259,5-4 0,-6-4-195,6 4 1,-2-6-606,2-6 1,10-6-1840,-4-11 1448,4 4 1259,-12-14 1,6 6 0,-6-7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0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8983,'17'0'3278,"1"0"-2685,-1 0-265,0 7 1,-1 3 663,-5 7-620,-3 8 1,-2-4-270,-1 8 0,1-6 75,-6 6-312,0 0 1,0 0-329,0-1 0,-6-5 49,1 6 1,-7-8-1569,6 2 772,-7-3 471,11-3-42,-6-7 176,8-3 363,0-22 13,8 3 0,2-20-89,7 3 1,2-8 188,4 3 0,-4-3 164,4 14 1,-2 2-144,3 10 0,-5 3 156,4 8 1,-4 2 1007,-2 4-488,-7 3-236,5 8 0,-13 8 1175,4 4-830,-4 4-300,-2-6 1,-8 6 164,-3-5 1,-7 5-380,-5 2 1,4-7-355,-4 1 0,-2-6 155,2 6 1,-6-8-111,6 2 0,0-11-1016,6-6 497,0-4 64,-1-2-212,9 0 354,1-16 180,8-3 1,2-16-165,4 1 1,3 1 278,9 4 1,-1-1 249,0 6 0,6 3-150,0 10 0,0 3 149,-5 8 1,-1 0 732,0 0-426,-7 0-52,5 0 1,-13 8 737,4 3-820,-4 5 1,-4 3 147,-4 4 0,-4-4 251,-7 4-713,0 4 1,-8-6-209,-4 8 1,-4 0 116,-1 6 0,-1-7-207,1 1 0,-7 0-911,1 6 805,-8-9 0,9 5 98,-7-8 0,2 0-165,-2-5 534,-4 7 0,14-6 136,-5 4 1,10-4-180,3-2 0,12-5 134,-1-1 1,11-5 266,0 6-70,5-8 0,16 3 174,8-7-273,15-7-48,14-3 0,10-9-229,7-4 150,8-4-230,2 0 1,5-4 257,-3 8 0,-4 0 20,-8 6 1,-2 1 7,-3 5 1,-13-3 30,-10 9 0,-7-1 137,-5 6 1,-10 0-695,-7 0 164,-8 0 133,3 0-794,-22 8 199,-4 9 698,-16 10 0,-15 15 0,-4 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1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8038,'-17'17'446,"1"-5"55,5-1 0,-3-5-147,9 6 1,-1-7 662,6 7-433,0-8-229,0 3-1030,0 1 358,8-6 222,-6 6 1,13-14 127,-4 0 1,5-7-581,1 1 1,0-3-1950,1-2 2496,-1-8 0,0-2 0,1-8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1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52 8038,'8'-17'-1155,"-4"1"1927,7 5-402,-7 3 0,6 8 28,-4 0 0,-4 2-118,3 4 0,-3 3-96,-2 9 0,6-1 14,0 0 0,0 6 88,-6 0 0,5 14 67,1-2 0,0 5 226,-6 0-261,7 4 0,-5 8 82,4 0 1,-4 2 58,-2 4-314,0-5 1,-2 5-37,-4-12 0,4 2-154,-3-7 0,-3-3-332,2-9 0,1 2 31,5-8 1,-2-2-1262,-4-10 119,4 5 971,-6-14 0,8 3 19,0-10 0,0-7 2,0-11 1,2-4-32,4-8 1,-4-1 526,4-4 0,-4-5 0,-1-12 0,5-1 0,-4 6-59,4 6 0,-4 8 59,-2-3 0,0 7 753,0 5-384,0 4-87,0 15 644,0 3-474,-8 7 1,-1 2 619,-9 3 0,-5 11-120,0 7-539,-8 8 1,4-10 213,-7 8 0,-1-1-226,1 7 1,5-8-126,0-4 1,8-4-864,-2-2 321,11 1-174,-3-9 58,13 7 1,-4-14-140,12 3 0,11-12-824,12-11 1,12-9 1344,5-13 0,11-12 0,5-9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1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7985,'35'10'0,"-8"5"718,-4-3 0,-6 3 996,-6 3 1,-3 1-683,-8 4 0,0-4 291,0 4 1,0-2-822,0 2 1,-6-4-158,1 5 0,-9-5-576,3-2 144,-5 0 139,-1 1 0,0-3-1997,-1-3 1068,1 3 608,0-13-1890,0 6 1375,-1-8 0,7-2 150,-1-4 1,8 2-216,-1-8 794,3 9 0,4-11 212,3 8 1,-1 1 186,8 5-273,-1 0 607,7 0-377,-1 7-16,0-5-487,0 6 0,1-6-845,-1 4 1047,8-4 0,-6 13 0,6-5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4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119 156 8074,'0'-17'-492,"8"-1"1,2 3 579,7 3 1,-2-3 522,-3 4 0,3 1-185,-3-2 0,-3 7 259,3-7 1,-6 8-260,5-1 1,-7 1 407,2-2-211,-4 4-301,-2-6 0,0 10 29,0 4-732,-16 4 393,5 7 1,-22 2-363,4 4 1,-3 2 278,-3 4 0,6 2-267,0-8 0,14 6 160,-2-6 1,11 0-98,0-6 1,6 6-36,6 0 1,11 6-14,12-6 0,4 2 59,1-2 1,1-4 82,-1 4 0,-5-2 258,0 3 0,-10-5-81,-1 4 0,-3-4 101,-9-2 0,-1 1-46,-5-1 0,-7 0 9,-5 0 1,-5 1-158,-6-1 0,4-7-96,-4-5 0,-2-3-65,2-2 0,5 0-800,7 0 1058,7-7 0,-4-11 0,8-9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3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8159,'10'-2'1843,"-5"-4"-1384,5 4 60,-8-6 1,8 8 999,-5 0-1143,5 0 1,7-5-340,0-1 0,1 0 40,-1 6 0,0 0-177,1 0 1,-1 0-1659,0 0 947,1 0 495,-1 0 316,8 8 0,-6 1 0,6 9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4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8074,'0'17'0,"0"0"0,-8-5 1832,-3-1 1,-10-5-140,-3 6-1361,-6-1 1,9 5-119,-8-5 1,8 4-2664,-2-3 2449,3-4 0,-5 15 0,-2-4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5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33 8110,'0'-9'1174,"0"-7"1,-2 14-768,-4-3 0,5 5-172,-5 5 1,-4 13 202,-1 11 1,-11 5 99,-1 6 1,0 5 163,6 7-427,0-1 1,-4 9-122,3 3 0,-1 3 95,13-3 0,1-3-421,5-8 1,0-2 192,0-4 0,7-4-735,5-7 0,5-3 16,6-3 1,-2-6-310,8-11 0,-2 1 243,2-7-223,4 0 512,-14-6 0,11-2 475,-6-4 0,-1-4 0,-6-7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5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8025,'-27'-8'0,"2"-2"1237,8-7 0,5 5-42,1 1-17,7-1 640,-4 3-394,8-7-961,8 14 1,3-7-48,13 3 0,8 4-204,9-4 1,12 4-543,-1 2 0,4 0 308,-4 0 1,2 0-1412,3 0 0,-9 0 771,4 0 1,-6 0 661,0 0 0,-3 8 0,-9 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6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7938,'0'-10'211,"2"-3"162,4 7 0,-2 0 522,7 6-337,1 0 6,13 0 0,-4 14 393,8 3 1,0 12-360,5 0 1,-7 5 86,-4 7 0,-4 1-54,-1 4-116,-1 4 0,-7-12-93,-5 9 1,-3-7-796,-2 6 1,-7-2 200,-5 2-2313,-11 4 1041,-4-5 1099,-15 6 1,-4 7 344,-12 0 0,4 7 0,-5-3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6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8061,'18'0'0,"-7"0"297,1 0 0,1 0 113,10 0 150,-4 0-106,14 0-34,-14 0 0,12 0 181,-8 0 0,2 0 399,-2 0-427,-4 0 0,6 0-278,-7 0 0,-7 0 195,1 0-1129,-8 0 363,3 0 244,1 0-1895,-6 0 893,6 0 151,-8 0 1,-2 2 882,-4 4 0,-4 3 0,-7 9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7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8429,'0'17'1620,"0"-7"1,0 11-1002,0-4 1,0 4-204,0-4 1,0 3-47,0 3 0,0-4-86,0 4 0,0-4 118,0-2 1,-6 1-286,0-1-144,1 0 376,5-7-651,0 5 303,0-13-1028,0 14 382,0-14 50,0 5 207,0-7 0,1-6-26,5 1 1,-2-9-278,8 3 0,-3-5-253,3-1 504,3 0-116,-13-1 379,13 1 59,-5 0-136,0 0 165,5 7 1,-7 0 11,3 5 0,-1 3 437,-4-4-47,-4 4 0,7 4 1190,-3 4 263,-4-4-907,5 13-42,-7-13 378,0 13-608,-7-5-223,5-1-305,-6 7 77,8-14-249,0 5 1,4-8-615,8-5 0,1-4 416,16-7 0,2 0-1081,9-1 893,4 1 0,8 2-159,0 3 547,7 4 55,-12 8-16,10 0 1,-16 2 161,-1 4 1,-2 4 90,-15 7 1,-1 0 539,-11 1 1,-3-1 364,-8 0-219,0 0 0,0 1-110,0-1-531,-8-7-267,-2 5 1,-7-13-460,0 4 337,0-4 0,-1-2-155,1 0 0,0-8-211,-1-4 0,7-9-629,-1-2 1,8-13 192,-1 1 0,-3-13-1198,2-4 2163,1 8 0,-3-21 0,-2 11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7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8061,'17'0'0,"0"0"0,1 0 549,-1 0 0,0 7 788,1 5 1,-1-3 609,0 3 711,1-8-1328,-1 11-727,0-5-431,-7-1 0,-1-1-227,-3-8-333,-4 8 1,6-4-1662,-8 7 1062,7-7 0,-5 11-2605,4-3 3592,-4 11 0,-17-4 0,-5 6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8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8061,'-11'8'1092,"-1"4"-546,8-5-342,-11 9 1,13-12 1284,-4 7-697,4-7-133,2 11 0,-2-5 363,-3 7 0,3 1-474,-4-1 1,4 2 5,2 4 1,0-4-314,0 4 1,0 2-65,0-2 0,0 0-64,0-5-117,8-1 382,-6-7-787,5 5 249,1-5-110,-6-1-385,6-1 240,-1-8 128,-5 0 148,14 0 0,-9-2-114,5-4 0,3-3-543,-3-9 403,3-7-332,2-2 1,1-7-717,-1-1 0,2-9 1441,4-8 0,4-7 0,8-11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8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8042,'10'0'3196,"-2"0"-2328,-8 0 1,2 0 1784,3 0-1502,-3 0-638,14 0 0,-12 1-701,7 5-426,-7-4 1,9 8 342,-7-4 1,6-3-289,-7 9 1,1-1-2745,-6 7 1390,0 7 1913,0-6 0,0 14 0,0-7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59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8042,'-17'9'609,"0"1"962,0-4-485,7-4 67,-5 5-346,13-7 200,-6 0-877,8 0-49,0 0 0,13-2-1127,5-3 576,3-5 112,4 0 1,0-5-339,4 4 0,1 3 381,-7 2 1,0 4-36,-5 2 1,-7 0-101,1 0 342,-8 0 1,3 2 170,-7 4 0,-2 5 575,-3 12 0,-5-3 566,-7 3-647,-1 4-219,-6-8 0,2 8 43,-6-4 1,6-4-103,-1 4 1,4-4-51,2-1 0,1-7-59,5 1 0,1-9-183,5 3-261,3-4 1,-4-2-496,12 0 1,5 0-635,12 0 731,4-8 130,8 7 1,5-15-279,0 5 1,1 1 356,-7-1 0,1 7 205,0-2 1,-9 4 166,-3 2 1,-3 0 197,-3 0 0,-5 0 1278,-1 0-786,-7 8-418,4-6 1,-8 13 1478,0-4-816,0-3-465,-8 8 0,-2-7-105,-7 8 1,-2 3-195,-4 3 0,2-4-212,-8 4 0,6-4-113,-6-2 1,8-1-407,-2-5 0,-2 3-106,2-8 1,-8 5 274,2-5 0,4 0 23,2-6 207,4 0 337,2 0 653,-1 0-663,9 0 54,-7 0 1,14 2 197,-3 3 1,1 3 271,-2 4 1,4 3 607,-4-4 1,4-1-343,2 2 1,0-1 78,0 6 0,-2-5-426,-3-1 1,3-5 8,-4 6-556,4-8-302,2 3-237,0-7 1,8 0 55,3 0 1,7-9-772,5-9 0,-2 1 433,8-6 1,-8 4-748,2 2 1756,4-1-163,-8 1 0,0 7 656,-7 5-538,-8 3 1,3 4 492,-7 3 0,0 5 881,0 7 1,0 1-453,0-1 0,0 0 1386,0 0-1724,0 1-469,0-1 1,0-5-1720,0-1 769,0-7 370,0 4 0,2-8-87,4 0 0,3-8-340,9-4 1,1-3-714,4-2 0,-4-1 921,4 1 0,-3 2 277,-3 3 1,-6 5 1365,1 7-957,-1 0 0,1 7 774,-1 5-513,-7 3-281,4 2 1,-6 6 2634,4 1-1410,-4-1 1,5-6-525,-7 0 1,6-5-1217,0-1-443,7-7 0,3 4-2500,7-8 1678,0 0 1097,2-8 0,-4-2 587,8-7 0,0-8 0,5-2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3.5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8141,'-10'-9'612,"2"-7"1,6 14 679,-3-3-894,3 3 1,-6 4-116,8 3 0,-6 7 36,1 11 0,-3 4 110,2 8 0,4-1-259,-4 1-59,-3-1 69,7 1 1,-6-1-1066,8 1 502,0-8-166,0 6 0,2-12-550,4 8 0,2-8 389,3 2 0,4-6 710,-3-5 0,11-5 0,4-7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0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223 139 8079,'0'-17'324,"8"0"0,-4 1 507,7 5 1,-5-5-345,6 5 0,-1 1-122,6-1 0,1 7 53,-1-2 0,0 2-108,1-2 0,-7 5-55,1-5-21,-1 4 1,7 2-347,-1 0 62,-8 0 1,1 8 10,-4 3 1,-4 4 1,3 3 0,-3 14-206,-2 9 0,-5 9 335,-1 7 1,-6 11-95,7 7 0,-7 0 549,6-6 0,-5 0-209,5 0 1,-6-7-38,7-5 0,-1-3-231,6-2 1,0-8-211,0-4 1,0-9-78,0-2 1,0-8-612,0 2 0,6-9-1505,-1-3 965,1-7 850,-6 4 1,0-10 96,0-4 1,-2-6 27,-3-11 0,-5-2 205,-7-3 0,-6-7 0,0 0 0,-6-1 60,6-10 0,-6 7 232,6-1 1,0 9 1168,5 2-1013,1 8 1,0-2 395,0 12 0,5 3-216,0 8 1,7 0 23,-7 0 1,6 0-105,-5 0 0,7 8-112,-2 3 0,4-1-96,2 1-358,0 1 0,2 3-188,4-3 1,6 1 227,11-7 0,11 0-173,12-6 1,4-8 112,2-3 1,6-11-16,-1-1 0,1 0 121,-6 6 0,-4 5 222,-8 1 1,-1 7 146,-16-2 130,0 4 0,-13 4 352,-5 4 0,-7 4-303,-9 7 0,-5 6-221,-18 0 0,-5 8-67,-12-2 0,-3 3-3,-4 3 0,2-6-79,-7 0 1,7-2-199,-1 1 0,11 3 38,5-8 0,7-2-36,5-9 0,10 1-495,7-7 1,8 2 314,-2-3 1,14-3-154,9 4 1,10-4 159,14-2 0,11 0 92,11 0 1,4 0 83,2 0 1,1 0 108,-1 0 1,-10 6 127,-7 0 1,-4 7 474,-13-1 1,-5 3 632,-12 2 0,-3 1-569,-3-1 1,-5 0-16,-7 0 0,-2 1-254,-3-1 1,-7 6-268,-11 0 0,-4 0-221,-7-6 1,-1-1-414,0-5 1,3-1 40,3-4 0,4-4-676,8 3 1,1-10-1667,5-7 2830,3-11 0,8-4 0,0-7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0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8055,'10'0'5009,"-2"0"-4283,-8 0 0,5 2-57,1 4 1,2-2-240,-2 7 1,-4 7 444,3 5 0,-3 2-325,-2-2 0,0-2-678,0 8 1,0-6-308,0 6 0,0-6-428,0 5 0,-5-6 156,-1 1 1,0-4-2397,6-2 2084,8-7 1,1 3 479,9-7 0,7-8 342,3-9 0,5-13 6,2-4 0,1-7 169,4-5 1,-3 3-22,3-3 0,3 11 207,-3 6 1,6 6-84,-6 5 1,3-1 173,-3 7 0,-3 2 269,3 10 1,-9-2-222,-3 7 0,-6 1 264,1 5 1,-12 0-75,-5 1 1,-4 1 35,-2 4 1,-2-2-332,-4 8 0,-5-6-300,-12 6 0,0-2 74,-12 1 1,4-3-109,-9-7 1,3-3-175,3-3 1,-5 1 173,5-7 0,-3 0-5,14-6 0,0-2-94,6-4 376,0 4-167,7-13 0,2 5-14,8-7 0,0 5 53,0 1 1,8 5-7,3-6 1,7 7 25,5-7 1,-2 6 61,8-5 0,-6 7-82,6-2 1,-8-2 0,2 3 1,-4-1-585,-2 6-791,1 0 79,-1-8-701,-7 6 1983,-3-5 0,-14-1 0,-3-2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0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9052,'-8'17'2416,"4"2"-1433,-7 5 1,5-3-424,-5 7 1,1-4 288,-2 4 1,-3-5-594,4 6 0,1-6-532,-2 6 1,9-8 87,-3 2 0,4-3-116,2-3 1,2 0-300,4 0 0,3-5-835,8-1 1,8-7 752,4 2 1,6-12 684,5-5 0,4-20 0,8-5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1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8036,'10'-18'0,"3"1"378,-7 0 0,5 5 207,-5 1 123,8 7 1,-11-4 405,9 8-595,-8 0 0,3 2 795,-7 4 771,0-4-1504,0 13 1,0-5 52,0 7 1,0 0-316,0 1 1,-1-1-90,-5 0 1,4 1-365,-4-1 1,4 0 43,2 0 0,2-1-92,4-5 0,3 5-160,9-5 0,9-3-534,7-2 0,3-4 94,9-2 1,-8 0-345,3 0 1,-5-6-1351,-1 0 1845,-8 0 0,-4 8-1041,-12 4 1672,-3 4 0,-23 15 0,-5 2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1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8036,'-17'18'1252,"5"-7"-796,1 1 1,7-1-187,-2 6 0,-2-5 272,3 0 0,-7-1 357,6 6 0,-7 1-222,1-1 1,3 0 207,-3 1 0,2-1-493,-1 0 0,-4 0-303,3 1 1,-3 5-735,-3 0 0,-5 6 474,0-6 1,-6 0-675,6-6 547,0 0-655,6 1-143,0-1 0,-1-7 451,1-5 0,6-3 74,-1-2 0,1-2 204,-7-3 0,7-5-100,-1-7 1,3-6 114,-3 0 0,4-2 121,8 1 1,0 5-101,0-4 1,0 10 330,0 1 0,2 3 0,4-3 22,4-3 1,7 7-38,0-3 0,-5 3 373,-1 8 1,-5 0 477,6 0 0,-1 2 728,6 4 0,-5 3-724,0 8 1,-1 1 154,6-1 0,1 6-196,-1 0 1,6 2 123,0-2 0,2-4-656,-2 4 0,2-3-367,4-3 1,4 0-407,-5 1 1,7-1-644,5 0 0,-1-2-201,7-3 1,-6-2 1349,6-5 0,0-3 0,6 6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1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 8078,'0'-10'3091,"8"4"-2476,3 12 1,5 4 23,1 7 0,0 0 1395,1 1-1360,-1-1 0,-2 0 36,-3 1 0,1-7 80,-7 1 0,6-1-417,-7 6 1,3-5-240,-2-1-933,-4 1 0,5 5 583,-7 1 0,-1-7-1587,-5 1 0,0 1 226,-11 10 1,1-2-234,-12 8 0,3-6 1810,-10 6 0,-3 0 0,-14 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8077,'-9'9'1305,"1"-1"0,18-8-1968,7 0 1,10-2 1996,13-4 0,-1 2-517,7-7 0,-6 1-468,6-1 1,-7-3-324,1 9 1,0-7-273,-5 6 0,3-1 99,-9 1 1,-4 4-130,-2-4 0,-5 2-458,-7-1-72,4 3 1,-13-8-829,4 4 1014,-4 4 1,-10-5-112,-3 7 0,1 0 612,-1 0 0,-1 0-163,-5 0 333,7 0-143,-5 7 1,13 3 561,-4 7-51,4 0 1,2 1 621,0-1 0,0 0-438,0 1 1,-2 1 722,-3 4 1,1-2-530,-8 8 1,1-2-200,-7 2 1,1 1-350,0-7 1,5 6-224,1-6 1,5 0-25,-6-5 0,9-1-308,-3 0 0,-2 1-1271,2-1 332,1-8-303,5 7 595,0-14 496,0 5 0,0-9 110,0-3 1,0-5-100,0-7 1,0 0 127,0-1 0,0-5-259,0 0 656,0 0 1,-2 6-229,-4-1 1518,4 9-358,-13 1-425,5 8 0,-5 2 119,3 4 0,-3-2 1766,3 7-1465,-3 1 1,-2 5-462,-1 0 1,7-1 113,-1-5-135,8 5-1640,-3-7 798,7 1 1,2-2 53,3-8 0,7-2-312,11-4 1,10-6-711,7-11 1,10-6 221,2-11 0,0 4-131,5-5 1,-3 10 644,-2 3 0,-10 8 218,-7 3 0,-6 2 699,-6 9 1,-10 0-97,5 6 0,-13 8 59,1 3 1,-4 11 364,-2 1 0,0 0 1004,0-6 1,0 6 1607,0 0-2519,0 0 1,-6-6-313,0 1 0,1-7 168,5 1-1041,0-8-93,0 3 0,2-7-490,3 0 1,13-7 97,10-5 0,5-9-859,2-2 1,-1-8 690,1 2 0,-2 4 513,-5 2 0,-3 12 844,-7 5 1,-7 4-269,1 2 1,-8 2 423,1 4 1,-3 9 216,-2 8 0,0 0 822,0-5 0,0-1-652,0 0 0,-2 0-181,-3 1 0,3-7-665,-4 1 0,4-6-1263,2 5-2278,0-7 3537,0 4 0,0-8 0,0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3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8374,'-9'-8'57,"1"7"0,8-9 422,0 4 136,0 4 207,0-5 214,0 7 231,0 0-407,8 0-299,-6 0 579,5 0-504,-7 0 498,0 0 596,0 7-1190,8 3 1,-6 1-15,4 1 0,-2-6-510,1 5 1,-1-7-678,8 2 269,-1 3 1,9-7 368,3 4 0,-2 2-1171,8-2 1,-6-1 133,5-5 0,-5 0-173,6 0 0,-9-2 607,-3-3 1,0 3 25,-5-4 1,-5 2 224,-1-2 0,-4 2 110,-2-7 1,-10 1-426,-7-1 1,-6-5 163,-6 5 0,-3 1 268,3-1 0,4-1 427,2-5 0,3 2 32,3 3 1,2-3 25,3 3 0,-1 3 948,7-3 389,0 8-629,6-4 192,0 8 1,0 8-185,0 4 1,0 9 65,0 2 1,0 2-354,0-2 0,-2-2 42,-3 8 1,1-8-480,-8 2 0,6 2-350,-5-2 1,1 0-378,-1-6 0,-5 1 410,5-1 0,1 0-2138,-1 1 0,7 1-1402,-2 4 358,-3-4 3280,7-2 0,-6-1 0,8-7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68 225 8229,'-18'0'-69,"1"0"1227,7 0-729,-5-7 1,13 3 268,-4-8 0,6 8-265,6-1 1,6-5 74,11-2 1,5 3-188,13-3 0,11 1-296,11-7 1,6 1 64,6 0 0,-4 0-85,4-1 0,-9 7-404,-3-1 1,-9 8 236,-2-1 1,-2-3-338,-10 2 1,-2 0-102,-9 6 0,-2 0-329,-4 0 0,-9 0-372,3 0 89,-4 0 1212,-11 0 0,-11 0 0,-18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4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552 520 8100,'-12'0'916,"1"0"-459,7 0-114,-11 0 607,13-8 1,-14 6-323,5-4 0,-7 4-115,-5 2 1,-5 6-248,-13 0 0,3 13-67,-8-2 0,1 4-155,-1-3 1,4 5-259,7 0 1,7 0-590,-1-6 1,10 1 476,1-1 1,3 0-1008,9 0 0,2-5 486,10-1 0,4-7 286,7 2 1,2-2 309,4 2 1,-2-4 200,8 3 1,-8-3 13,2-2 1,-9 6 227,-3 0 1,-7 7 1017,2-1 0,-4 3-615,-2 2 0,-8 7 947,-3-1 0,-7 5-622,-5-5 0,4 6-321,-4-6 1,6 2-286,5-2 1,-3-3-236,3 3 0,5-4-157,1-2 1,2 0-888,-2 1-1167,4-9 1054,-5 7-343,14-14 877,3 5 0,9-20 138,4-4 1,-4-12 82,5 0 1,1-6-97,-2-5 0,5-4 196,-5-8 0,2 2 162,-2 4 0,-3 4 196,3 7 1,2-3-165,-2 3 1,0-2 397,-6 14 1,0 2-151,1 10 0,-3 1 335,-3 4 358,3 4-110,-13-5 0,8 7 449,-5 0 41,-3 0-1280,6 0 86,-8 0 1,0 2-242,0 3 0,0-1-145,0 8 1,0-1-372,0 7 1,-8-1 319,-3 0 1,1 1-164,-1-1 0,7 0-222,-2 0-119,4 1 709,2-1 1,0-5-345,0-1 305,0-7 0,2 4 15,4-8 197,-4 7 434,5-5 0,-7 14 603,0-5 1,-9 4-565,-9 3 1,1-1 105,-6 0 0,-2 3-523,2 3 0,-6-4 120,6 4 1,2-4-210,9-2 1,3-5-219,3-1 1,4-5-1089,-4 6 571,5-8 158,8 11 0,3-13 354,7 4 1,-5-4-12,-1-2 336,1-8-212,-3 6 1794,7-6-765,-14 8 1559,5 0-1587,-14 0 0,3 6 583,-8 0-1098,8 7 1,-9-9-209,7 8-186,0-9 131,6 5 0,2-8-797,4 0 1,4 0-3,7 0 1,6-8-377,0-3 0,8-4 322,-2-3 0,3 1-221,3 0 0,-8-3 476,-4-3 0,-4 4 75,-2-4 1,-7-2 174,-4 2 1,1-8-20,-1 3 1,0-5 101,-6-2 0,0 1-22,0-1 0,0-5 118,0-1 1,0-5 33,0 6 0,6-8 219,-1 2 1,7-2-4,-6 2 1,7-2 143,-1 7 0,-3-5 4,3 6 0,-8 1-69,2 11 0,1 1 623,-1 4 1,0 9 452,-6-3-702,0 3 0,0 3 27,0-1-423,0 9 130,0-5-247,0 8-535,0 0 284,0 8 0,0-5-1,0 9 1,0-1 164,0 7 1,0 7 5,0 4 1,0 5-26,0 6 1,0 10 7,0 8 1,0 2-72,0-3 1,7 10 74,5 8 1,3 6-113,3-6 0,-1 6 271,0-6 0,-5 5 210,-1-5 0,-7 8-137,2-2 0,-4 1-66,-2 11 1,0-17-62,0 11 1,0-14 10,0-10 0,0-5-600,0-12 1,2-4 256,3-7 0,-1-2-266,8-5 0,-3 3-440,3-8 266,3 0 1,-5-11 220,7-1 0,-5-7 106,-1 2 1,-5-4-175,6-2 0,-7-2-38,7-4 1,-6-5-502,5-12 0,1-12 406,5-11 1,-5-6 600,-1-6 0,1-19 0,5-11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4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8141,'10'0'-550,"-3"0"1056,1 0-175,-6 0 0,8 0 45,-5 0 1,3 2-25,4 4 1,3 3 144,-3 9 0,-3-1-159,3 0 1,-3 0 64,3 1 0,1-1-235,-7 0 72,0 1-60,1-9 1,-5 7 5,4-5-62,-4 4-63,-2 3 1,-2 1-104,-4 4 1,-3-4-78,-9 4 0,1 2-244,0-2 1,-6 0 97,0-5 1,0-3-41,5-3 0,-1 1-82,-4-7 44,4 0 274,-6-6 1,13 0-238,1 0 135,-1 0-24,3 0 1,-5-8-229,9-4 0,-1-9 115,6-2 1,0 0-98,0 6 0,0-1 146,0 1 0,7 2-269,5 3 371,3-3 78,3 13 1,-7-6-320,1 8 960,-8 0-386,11 0 46,-5 0 1,-1 2 240,-3 4 1,2-2-171,-3 7 1,7-5-13,-6 6 0,1-7-199,-1 7 1,-2-6-246,7 5 0,-5-1-423,6 1 317,-1 5 269,7-14 0,-1 13 0,0-5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4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7950,'-18'0'1240,"1"0"155,0 0 0,5 0-1046,1 0 0,5 0 339,-6 0 0,1 2 558,-7 4 0,-1-2-1007,-4 8 1,2-7-497,-8 7 1,0-1-706,-5 7 0,-1-3-1288,1-3 0,1-5 2250,4-7 0,-4-15 0,7-4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5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7950,'-23'-5'5613,"0"-1"-2818,7 0-2060,9 6 0,7 2-372,0 4 1,5 3-261,1 9 1,6-1-241,-7 0 0,9 0-420,-3 1 0,5 1 531,1 4 26,8 4 0,-13 0 0,3-2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05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19114,'8'10'1091,"-7"-1"-1915,5-3 0,-6 6-3483,-6 11 4307,-19 3 0,-19 9 0,-17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7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8061,'0'-10'3044,"0"3"-2098,0-1-567,0 6 1,2-6 358,4 8-352,11-7-195,2 5 0,14-14-130,-4 5 0,4 1-61,1-1 1,1-1-203,-1-5 1,1 0 72,-1-1 1,-5 1-164,0 0 1,-8 1-400,2 5 0,-11-5 82,-6 5 0,1-4-258,-1-3 423,0 1 204,-6 0 0,0-1 137,0 1 1,-6 6-102,0-1 296,-7 0 0,5 1-171,-3-1 124,-5 9 1,12-5 260,-7 8-217,7 0 89,-11 8 1,11 1 80,-8 8 1,7 7 60,-7-1 1,6 7-47,-5-1 1,5 0 166,-6 6 0,1-5-115,-6 11 1,-1-3 22,1 2 1,0-3-387,-1 3 119,1-3 26,0-3 1,0 1-521,-1 0 1,1-3-42,0-3 1,5-4-1011,1-8 658,7 1 249,-12-1 1,22-11-34,0-12 0,15-6 19,8-16 1,9 1 569,3-2 0,7 4 0,-2 8 0,-4 7-116,-2 4 0,-3 4 393,-2 2 0,-9 6 305,-3 0 1,-3 7-180,-3-1 0,-2 9 339,-3 2 1,-2 0-16,-5-6 0,-3 1 1101,4-1-2306,-4 0 355,-2 1-1826,0-1 1075,0-8 874,0-1 0,0-8 0,0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7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8042,'11'0'834,"1"0"-331,-1 7-194,7-5 0,-1 12 1205,0-9-700,1 9 223,-9-12 192,7 13-736,-7-5 0,3 5 101,-1-3 0,-7-3-824,2-3-468,3-4 0,-7 7-1788,4-3 1349,-4-4 444,-2 6 693,0 0 0,-8 9 0,-1 10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8018,'-16'17'462,"5"0"160,3 1 0,8-1 69,0 0 1,-6 1 265,0-1 1,1 2-261,5 4 1,-2-4 244,-4 4 0,4 2-336,-4-1 1,4-1-207,2-6 0,0 0-175,0 0-28,0 1-249,0-1 104,0-7-303,8-3-56,2-7 1,7-2-490,0-3 0,-5-5-509,-1-7 0,-1 3 590,1-3 1,3 4-165,-8-10 1,5-4 878,-5-2 0,7-4 0,-3-1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8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8026,'10'-17'1889,"5"0"-1055,-5-1-195,7 1 334,0 8 293,0 1-826,1 8 0,-3 8 8,-3 3 0,1-1-347,-7 1 1,0 1 72,-6 5 0,0 0-713,0 1 0,0-1-284,0 0 0,0 2-737,0 4 1,-8 1 1559,-4 10 0,-11-3 0,-4 11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9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8026,'10'0'0,"5"0"225,-4 0-135,5-8 0,7-2-47,0-7 0,8 0-180,-2 0 1,1 1 190,-1 5 1,-2-3-33,-4 8 1,-4-5 0,4 5-6,-3 0 1,-5 8 120,-4 4 0,-3-2 63,-8 7 1,0 1 163,0 5 0,-8 1-54,-3-1 1,-4 2 19,-3 4 0,-7-4-3,-4 4 1,3 2 14,-3-2-148,8 8 1,-10-12 32,8 4 1,-6 2 255,6-2-6,0 1-400,6-7-22,-1 0-92,9-7 0,1-1-613,8-3 366,0-4 0,8 6-232,3-8 1,6-2 245,7-4 1,4-4-96,13-7 1,-3 6-39,8-1 0,-5 1-162,5-7 0,-8 7 595,2-1-41,-3 8 1,-4-3-298,-5 7 1331,-3 0-582,-7 0 261,-1 0 425,0 0-587,-7 0 103,-2 0-362,-8 7 1,-8 3-286,-4 7 0,1 1-253,-6-1 157,3 0 105,-19 0 1,14 1-460,-4-1 316,-4-7 1,2 5-132,-4-3 0,-3 3-88,3 2 62,4-7 0,-2 3-245,4-7 0,4 6-410,-4-7-416,4 1 809,1-6 215,9 0-57,1 0 777,8 0 796,0 0-204,0 8 0,-2-1-179,-4 5 0,4 3 338,-3-3 0,3-3 317,2 3-769,-8 0-324,6 5 0,-11-6 291,7 1-418,-8-1 40,13 7-139,-15-1 0,14 0-11,-4 1 1,-1-7-268,1 1 155,0-9-516,6 5-80,0 0 337,0-6 86,0 5-291,0-7-217,0 0 1,6-1 309,0-5 1,7 2-150,-1-8 0,3 1 41,2-6 1,5-1-111,-5 1 1,4 2 296,-9 3 250,-5-3-147,9 13 0,-13-6 102,9 8-1,-8 0 355,3 0 1,-7 2 357,0 4 1,0-2-76,0 7 1,0 1 546,0 5 1,0 0-465,0 1 0,0-7 677,0 1-1314,0-1 8,0 6 170,0-7-377,0-2 156,0-1-216,8-5 1,-6 4-230,4-12 1,3 3-53,3-9 0,3-5-488,3-6 1,-3-2 443,-3 2 1,3 3 35,-4-3 1,-1 4 407,2 2 77,-9 0-169,13 7 166,-14-5-1,5 13 732,-7-6-340,8 8 319,-6 8 31,6 1 1,-8 9 163,0-1 158,0 0-338,0 0-341,0 1-116,0-9 0,5 7 91,1-5-68,0-3 84,-6 7 1,0-5 260,0 7 1,6 0-30,0 1 0,1-1 156,-1 0 0,-2 3-287,7 3 0,-5-4-185,6 4 0,-1-4 351,6-2 0,1-1-164,-1-5 1,6-3-187,0-8-31,8 0-1192,-4 0 0,7-13-1497,1-5 1,5-11 913,1 1 1,-1 1-2211,-5-2 3789,-1 8 0,8-12 0,3 6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29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7922,'0'18'2642,"0"-1"0,0 2-1622,0 4 0,-7-2 570,-5 8 0,3-10-868,-3-1 0,-5 5-287,-6-6 0,-8 4-435,2-4 0,-11 8 0,-4 2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0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8033,'-17'0'-829,"0"0"415,7 0 103,3 0 401,-1-7-60,6 5-228,-6-6 206,8 8 1,2 0-66,4 0 0,-2 0-72,7 0-25,1 0 129,5 0 25,0 0 0,-7 0 0,-2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4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8472,'10'7'990,"-2"-5"-990,-8 6 0,0 0 1458,7-6 0,-3 11-449,8-7 0,-7 7-163,7-1 1,-6 3-374,5 3 0,-7-1-232,2 0 0,-4 2-478,-2 4 179,0 4 119,0 8 0,-8 7-702,-3 4 641,-13 12 0,-18 3 0,-12 9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0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174 138 8033,'0'-17'-82,"0"0"0,0 0 1,0 5 333,0 1 0,0-1 757,0-5-239,0 7 54,0-5-532,0 13 0,-2-6-8,-4 8 1,2 0-57,-7 0 1,-1 2 67,-5 4 1,0 9 28,-1 8 1,5 16 9,-4 1 1,9 10 159,-9 8 0,5 1-79,1 5 1,3 3 75,8-4 1,0-3-8,0-3 0,8-10-159,3-7 0,10-4-278,2-1 0,8-8-22,-2-4 1,9-6-3,3-5 0,7-4 8,-2-8 1,4-2-188,2-4 0,5-11 47,1-12 1,0-4-202,-6-2 1,-6 1-129,0-1 0,-8-7 163,3-4 1,-11 0 171,-1-6 0,-8 4 49,2-10 0,-5 1 10,-7 5-50,-3-4 58,-8 19 0,0-3 93,0 11 0,0 4-107,0 8 1,0 6 21,0-1-74,-8 8 1,4-4-485,-7 8-645,-1 0 612,-5 0 44,7 0 0,-3 2-368,7 4 1,0-2 400,6 8 0,-5-7-638,-1 7 1179,0-1 0,-2 7 0,-1-1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7940,'-10'0'102,"3"-2"221,7-3 444,-8 3 143,6-6 0,-4 8-208,12 0-209,4 0-328,7 0 1,10 0 42,7 0 1,11 0-10,12 0 0,-1 6 0,7-1 0,1 7-44,5-6 0,-2 5-119,-3-5 1,3 2 32,-4-2 1,3-5-238,-3 5 0,-3-4-418,-9-2 1,-8 0 340,-9 0 0,-1 0-876,-10 0 367,0 0 86,-13 0 353,-3 0 0,-9 0 42,-3 0 1,-5 0-135,-7 0 1,-6 0-159,0 0 0,-8 0 565,2 0 0,-4-15 0,-1-4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1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7940,'11'-1'375,"1"-5"1,-6 4-46,5-4 1,-5 4 37,6 2 66,-1 8 0,6-4 204,1 7 1,-1-5-90,0 5 0,6-1 124,0 2 1,2 3-155,-2-3 0,2-3 54,4 3 0,-2-7 31,-4 7 1,-4-1-195,4 7 1,-3-7-211,-3 1 1,-7-1-48,-5 7 1,-3-7-171,-2 1 1,-2 1-122,-3 10 1,-13-4-339,-11 4 0,-3-1 382,-3 1-2797,1-4 1902,-9 6 1,13-8 988,-5 0 0,4 1 0,-3-1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2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673 139 7921,'-9'-10'1366,"1"-5"-928,8 13 1436,0-6-1233,0 8 0,0 2-89,0 4 1,0 3-222,0 9 0,0-1-67,0 0 0,0 6-102,0 0 0,6 6 13,-1-6 1,1 6-335,-6-6 0,0 6 182,0-6 0,0 6-678,0-6 0,0 0 160,0-6 1,-2-1-633,-4-5 640,5-3 170,-7 0 170,8-7 1,2-2 92,4-17 1,-3-7-354,9-9 295,-1-1 2,-1 0 0,5-7-89,-3-4 1,3 4 120,3 1 1,-1 5 0,0 1 0,1 8-1,-1 4 1,0 4 212,0 2-271,1 7 360,-1-5 299,0 13-273,-7-6 13,-2 8 117,-1 8 0,-5 2-27,4 7 1,-4 0 84,-2 1 1,-2 5-79,-4 0 1,-3 7-80,-9-1 1,1 4-67,0 1 1,-3 1-86,-3 0 1,2-1 113,-8 1 0,8-6-18,-2-1 0,4-8-905,2-3 244,7 0 1,-3-13-1495,7 8 1605,0-9 1,6 3 56,0-12 1,0-3-54,0-8 1,0-1-71,0 1 0,6-6 374,0 0 1,7 2-26,-1 9 1,-3-1 350,3 7-160,-8 0 395,3 6 604,1 0-568,-6 0-184,6 0 0,-8 2-17,0 4 0,0-2 136,0 7 0,0 1-565,0 5 1,-2 0 90,-4 1 1,2-1-636,-7 0 1,-1 2 143,-5 5 1,-1-3-85,1 7 0,-2-4-62,-4 4 1,4-1-389,-4 2 0,1 4 483,-1-4 1,2 3 10,-8 3 1,8-1 582,-2 1 1,-2-2-133,2-5 0,-2 5 734,2-4-411,4-4-53,-6 8 0,8-14 232,-1 4 0,1-4 65,0-2 1,1-5 1291,5-1-795,3-7-623,8 4 0,2-10-467,4-4 0,11-5 113,12-12 0,9 2-530,3-8 260,7 0 149,-12-6 1,12 1-24,-7-1 0,-3 8 102,-9 4 1,2 4 245,-8 2 1,-6 7 25,-5 4 482,-1 4-418,-1 2 0,-3 8-100,-7 4 1,0 3 44,0 2 0,-5 8-77,-1 4 0,-6-2-157,7 2 0,-7-8 18,6 2 1,1 2-355,5-2 99,0 0-103,0-6 1,1-1-24,5-5 1,4-3 113,7-8 0,0-2 20,1-4 1,5-3 64,0-9 0,6 1-44,-6 0 0,0-1 66,-6 1 1,-2 0 148,-3 0 0,-2 5-132,-5 1 254,-3 7-89,6-4 1,-10 8-70,-4 0 0,-3 2 0,-9 4 1,-5 3 133,0 9 0,-7 1 221,1 4 0,-4-4-161,-2 4 1,-1-2-1,-4 2 0,3-2-292,-3 8 0,-4-6-251,-3 6 1,-3-2-574,-1 2 0,6-2 455,5-4 1,0-4-139,5 4 0,-7-6-48,13-5 1,-2 1-202,8-7 1,6 2-207,0-2 601,-1-4 0,16 3 97,-3-10 0,10-5 337,7-7 0,9-1 0,2 1 0,8 0 0,-2-1 0,1 9 0,-1 3 0,4 4 145,-4 2 1,1 0 220,-1 0 1,-2 0 251,-4 0 0,2 2 660,4 4 1,4 3-332,-4 9 1,3-5 298,3 5 0,-1-9-360,1 14 1,0-13-378,-1 7 1,3-3 217,3 3 0,-2 0-512,9 0 1,-7-5-387,6-1 0,0-7-365,6 2 0,-2-4-673,-4-2 1,4 0 81,-4 0 0,2-2-2848,-2-4 3975,4-3 0,-6-9 0,8 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4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9771,'10'8'1610,"-5"4"1,3 3-565,-2 2 1,0 6-370,-6 0 0,0 6 123,0-6 1,0 6-579,0-6-146,0 0 1,-2 0-51,-4 0 0,4 2-258,-4-2 0,4-3-2371,2 3 1418,-7-4-1963,5-2 1288,-6 0 1493,8-7 1,2-10 167,4-12 1,1-11-30,5-5 0,3 1 50,-3-2 1,-3 2 106,3-2 1,-6-2-71,5 8 0,-5 0 250,5 6 1,1 2 109,5 3 1,1-1-132,-1 7 1,0-6 92,0 7 1,1-7 29,-1 6 0,0-5 167,1 5 1,-1 0-72,0 6 1,-5 0 485,-1 0-322,1 0 0,-1 2 1031,1 4-797,-8 4 1,3 9-228,-7 4 1,0-4-196,0 4 1,-2 2-212,-3-2 1,-5 6-218,-7-6 1,-6 6 86,0-6 0,-6 6-64,6-6 1,0-2-241,5-10 0,1 3-1527,0-8 237,0-1 1109,-1-5 0,7-2 405,-1-3 0,8-7-18,-1-11 1,5 4 49,5-4 1,3 2-127,4-2 0,3 5-14,-3 1 0,3 2 846,2 9 0,-5 0-306,-1 6 0,-5 0 802,6 0-783,-9 0 0,5 2 113,-8 4 1,0-2-150,0 7 0,-8 1-69,-3 5 0,-5 6-191,-1 0 1,-2 2-303,-4-2 0,2-4-55,-8 4 1,6 2-401,-6-1 1,6-1-110,-6-6 1,0 0 316,-5 0 0,-1 1 198,1-1 1,-1 0 141,0 1 1,-5-1 109,0 0 0,-3 6 3,3 0 0,4 0 216,-5-5 1,12-7 125,6 1 0,4-8 416,2 1 0,7-1 278,5 2-637,3-4 1,11 4-26,8-12 0,16-4 75,13-7 0,8-6 86,9 0 1,3-6-164,15 6 0,-10-6-61,-2 6 0,-2 2 36,-9 9 0,-1-3 98,-5 4 0,-8 3-256,-3 2 0,-7 4 89,-5 2 0,-4 0-404,-8 0-712,-7 0-70,-2 0 1,-8 2 200,0 4 0,-14 3-503,-3 9 0,-18-1 530,1 0 0,-12 6 234,0 0 0,-10 1 525,-2-7 0,6 0 0,6 0 0,2 1 0,-2-1 0,11-2 0,12-3 0,4 3 0,2-3 0,5-3 184,1 3 0,7-1 918,-2 7-474,-4-1 1,9 0 589,-5 1 0,4-1-324,2 0 1,-2 0 67,-4 1-216,4-1 1,-7 0-373,3 1 1,4-1-351,-4 0 0,2-5-249,-1-1-777,3 1 234,-6-3-998,8 7 1065,0-14 0,2 4 174,4-12 0,3-4-169,9-7 1,5-6 193,0 0 1,0 0 42,-6 5 1,0-5 155,1 0 0,-1 0 303,0 6 0,0 0 0,1-1 0,-7 1 0,1 0 0,-8 5 0,1 1 0,-3 5 0,-2-6 158,0 9 647,0-5 959,0 0-573,0 6 416,0-5-894,0 7-574,0 0-61,8 0 1,-6 7 88,4 5 1,-2 5-65,1 6 0,-3 4 160,4 8 0,-4 1-31,-2 4 0,-2 5-11,-4 7 1,4-1 168,-3 1 0,-5-6-204,-2 1 0,3-3 58,-3 2 1,7 2-295,-7-8 1,6 1 75,-5-7 0,5-5-525,-6 0 1,9-8 40,-3 2 1,2-4-847,-2-1 492,4-9-221,-5 6 638,7-13 1,0-4 117,0-15 1,0-8-469,0-9 0,2-9 172,3-3 1,5-9 58,7-3 0,-1 0 514,-5 6 0,4 8 0,-3 4 0,3 5 4,3 6 0,-9 4-10,-3 8 0,-4 6 194,-2-1 266,0 8 0,-2-3 1097,-4 7 1,2 0-647,-7 0 0,-3 7 31,-9 5 1,2 3-332,-8 2 0,6 1-55,-5-1 1,5 0-218,-6 1 0,6-1-65,-6 0 0,8 4-383,-2-3 1,3 3 148,3-10 0,6 3-1428,-1-3 824,8-3-1928,-3 0 1560,7-6 0,7-8 115,5-12 1,9-8 316,2 3 1,10-8 62,1 2 1,3 2 35,9-2 0,-6 8 95,6-2 0,-5 4 307,5 2 1,-8 5 230,3 0 1,-5 9 264,-1-3 1,-3 6 5,-3 6 0,2-3 653,-8 9 1,0-6-436,-6 5 0,-5 1 195,-1 5 0,-7 0-137,2 1 0,-4-7-296,-2 1 1,0-1-634,0 7 0,-2-1-227,-4 0 1,2 6-346,-7 0 0,-1-2 461,-5-9 1,2 3-977,3-3-16,-3-4-439,5-1 1404,-7-7 1,7-7 249,4-5 1,6-3 133,6-3 0,4 7-150,7-1 0,0 8 475,1-1 1,-1 3-114,0 2 0,1 0-20,-1 0 1,0 0 188,0 0 97,1 0-1634,-1 0 554,0 0 512,-7 0 0,5 0 0,-5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4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7958,'8'10'1731,"2"3"-972,7-7 0,-6 1-290,1-1 1,-1 4 15,7 7 1,-3 2-49,-3 4 1,3 4 43,-3 8 1,1 5-110,-2 1 1,3 1 26,-8-2 0,-1-1-370,-5 7 0,0-8 83,0 3 1,0-5-543,0-1 1,-7-1 324,-5 1 1,-3-6-318,-2-1 1,-1-6-139,1 1 0,0-6-305,-1-6 1,7 3 224,-1-8 0,7-1 27,-7-5 0,6 0-114,-5 0 0,5-2 246,-6-3 0,1-5-38,-6-7 1,-1-6 518,1 0 0,4-2 0,-5 2 0,13 3 0,-26-12 0,12 5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5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7958,'-9'0'2095,"-7"7"0,15 3-951,-5 7 1,-2 1 21,2-1 0,1-6-558,5 1 1,-2-1-633,-4 7 1,4-7-637,-4 1 0,6-6-734,6 5 1,0-5 1393,11 5 0,4-7 0,14 4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5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11760,'-9'0'4748,"1"0"-4017,8 8-188,0-6-472,0 5-1795,0-7-502,8 0 0,-5-5 1028,9-1 1,-6-2 1197,5 2 0,1-3 0,5-8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87 7829,'-7'0'704,"7"0"0,7 0-141,11 0 0,1 0 58,4 0 0,-4 0-238,4 0 0,2-6-329,-2 1-88,0-1 1,-6 4-304,1-4 0,-7 4-78,1-3 89,-8 3 0,5 2-717,-3 0 0,-4-2 457,4-4 0,-4 2-22,-2-7 1,-2 7 607,-4-2 0,4-4 7,-6 8-69,8-5 118,0 7 0,-2 0 738,-3 0 1284,3 0-836,-6 0-171,8 0 0,-2 6 724,-4-1-843,4 9 1,-11-5-544,7 9 0,-5-7-136,5 1 1,-2-1-404,3 7 1,-3-1-439,-4 0 0,-1 2-1286,7 4 1,-7-1 960,1 6 0,4-1-1770,3 2 2663,-5-4 0,8-8 0,-6 1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6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87 190 7944,'-24'6'2310,"1"0"-1800,8 0-687,0-6 0,13-2 317,-4-4 0,4 2 264,2-7 0,2 5 273,4-6 1,-2 7-236,7-7 1,3 6-340,9-5 1,4-1-23,7-5 0,10 2-6,8 3 0,0-3 6,6 3 0,1 3-178,-1-3 1,-6 6-34,-6-5 0,-4 7-220,-1-2 0,-3 4-1143,-15 2 663,8 0-1260,-12 0 1350,6 0 1,-15 2 158,-5 4 1,-12-2 580,-11 7 0,-7 1 0,-9 5 0,-1-5 0,1-1 0,-5-5 0,5 5 0,-5-7 0,12 12 0,-7-7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6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8272,'-17'-10'251,"5"1"411,1 3 267,7 4 111,-4-6-435,8 8 228,0 0 0,8 0-61,4 0-212,3 8 1,2-6-314,1 4 1,-1 1-43,0-1 0,6 0-12,0-6 1,0 0-169,-5 0 0,-1 0-1193,0 0 823,0 0 0,1 0-2883,-1 0 1640,0 0-715,1 0 2303,-1 0 0,-7 7 0,-3 3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7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294 519 7944,'0'10'1603,"0"-3"-482,-8 1-104,6-6 1,-7 12-474,3-9 0,-4 9-58,-7-3 1,-2 5-203,-4 1 0,-2 6-264,-4 0 0,-2 6-204,8-6 1,-5 2-433,4-2 0,7-4 12,6 4 0,7-9-2111,-2-3 1386,4 1 0,10-3 786,3-3 0,7-4 543,5-2 0,-2-6 0,8 0 0,-14 1 0,2 5 291,-3 0-13,-5 0 0,-1 2 315,-8 3 0,0 5 912,0 7 1,-8 1-463,-3-1 1,-5 0-482,-1 0 0,6 7-123,-1-1 1,2 0-300,-1-6 1,-2-6-308,7 1-118,0 0-758,6 5 398,0-8-120,0-1 0,2-8 281,4 0 1,-2-8 88,7-3 0,1-4-115,5-3 0,-6-7 296,1-4 0,-1 3 173,7-3 0,-3 0-60,-3-6 0,3 3 161,-3 3 1,1-4-133,-1 4 1,3 4-102,-4 2 0,3 4 170,-3 2-180,5-1 434,-7 1 0,7 6 48,-5-1 0,-1 8 662,-4-1-577,-4 3 0,11 0 659,-7-4-379,7 4-409,-3-6 0,1 3 16,1-1 117,-8 0-313,11 6-49,-13 0 161,6 0-45,-8 8-97,0 1 1,0 9-54,0-1 1,0 0-164,0 0 1,0-5-131,0 0 0,-6-7 137,0 7 0,0-6-849,6 5 624,0-7 1,2 9-397,4-7 549,-4 0 1,8 0 236,-5-1 1,-3 3-115,4-2 1,-4-2 129,-2 7 1,0 1 192,0 5 0,-6-5-89,0-1 1,-5 1 514,5 5 1,-5 0-234,5 1 1,0-1-47,6 0 1,-6-5-57,1-1 0,-1-5 33,6 6 0,0-7-160,0 7 1,0-6 31,0 5-86,0-7 97,0 4-206,0-1 39,8-5-106,1 6 1,8-10 30,1-4 0,-7-1-206,1-5 0,-3-3 164,3 3 1,3-3 32,-3-3 0,-3 1-179,3 0 1,-8 0 19,2-1 1,-5 7 662,-1-1-171,0 1 0,0-1 470,0 1-399,0 7-128,0-4-151,-7 8 0,5-2-266,-4-4-1054,4 5 944,2-15 0,0 7-858,0-9 1,8-1 252,3-4 1,-1 2 67,2-8 1,-1 6 345,6-6 0,-1 0 104,-5-5 0,3-1 173,-9 1 1,1-7 114,-6 1 0,0-8 296,0 2 1,0 2-231,0-3 0,0 15 809,0-3 0,0 6-149,0 1 1,-6 3 175,1 7 0,-1 7-361,6-1 1,-6 6 15,0-5 0,-1 7 244,1-2-119,4 4-484,-6 2 246,8 0-673,0 0 0,0 8 229,0 4 1,0 3 66,0 2 0,6 8 49,0 4 1,5 6 33,-5 5 0,8-2 141,-3 9 0,5 4-91,1 7 0,-6 2 140,1-3 0,-6 7-11,5 11 1,-5-4-83,5 4 0,-7-4-104,2-2 0,2 0-169,-2 0 0,5-2 42,-5-3 1,1-5-204,-1-7 1,-2 2-241,8 4 0,-9-6 207,3 0 0,2-14-494,-2-9 600,7 0 1,-9-2 56,8-4 0,-7-12-551,7-5 129,-8-4 1,5-2 37,-3 0 1,2-8-17,3-3 1,5-7-378,-5-5 0,3-4 918,-3-7 0,3-5 0,-9-7 0,9-15 0,-5-18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7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7944,'-27'0'5987,"2"0"-5416,15 0 0,-5 2 608,3 4 1,3-4-518,-3 4 1,-5 1-367,-6-1 1,-2 6-692,2-7 0,-2 9-743,-4-3 1,-4-1 195,4 2 1,4-9-965,2 3 1,4-4 607,2-2 1,7-2 1297,4-4 0,5-11 0,1-10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7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12738,'18'17'2203,"-3"0"-2351,-3 1 1,3-7-1384,-4 1 1,3-1 791,-3 7 1,5 5-507,-5 0 0,3 5 1245,-3-4 0,-3 6 0,-8-3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3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10793,'0'11'208,"0"1"0,-5-6 304,-1 5 0,-2 1-151,3 5 1,-3 2 772,-4 4 1,-3-4-525,3 5 1,5-3-404,1 2 1,-2-4-120,2 4 1,1-10-234,5-1 1,2-6-298,3 5-77,5-7 0,13 4-96,0-8 0,0-2 222,-6-4 0,1-4-292,-1-7 0,-5 0 202,-1 0 0,-7-1 399,2 1 1,-4-2 94,-2-4 0,-2 4 97,-4-5 0,-9 5-247,-8 2 0,-8 5-8,2 1 1,-8 7 146,-9-2 0,0-3 0,-13-1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49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8526,'0'-10'541,"8"-5"1,-4 7 859,7-3-806,-7 3 0,12 8 335,-5 0 1,-1 0-246,1 0 1,1 0 63,5 0 1,-5 2-273,-1 4 1,-1-2 78,1 7 0,5-7 279,-5 2 8,-3 3-372,7-7 70,-13 6-1017,6-8 307,-8 0-9331,0 0 8073,8 8 0,-6-4 12,3 7 765,-3 1 650,-2 13 0,0 2 0,0 7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4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52 519 8526,'-10'8'2576,"-5"-6"-1725,13 6-122,-13-8 270,13 7-472,-6-5-247,16 6-149,-6 0 1,13-4-74,-3 7 0,-3 1 102,3 5 1,-3-6-85,3 1 0,1 5-5,-7 6 1,2 0-370,-3-5 1,-3 1 126,4 4 1,-4-4-122,-2 4 0,0 2-123,0-2 427,0 0-63,0-5 1,0-7 17,0 1 0,0-7 5,0 7 15,0-8 66,0 3 1,2-14 11,4-5 1,3-5-648,9-6 1,1-4 242,4-8 1,4-7-523,7-4 439,9-12-23,1 5 0,15-13-72,5 9-1181,-5-9 1531,16 5 0,-13-1 23,7 5 0,-8 5-83,-9 6 0,-2 5 408,-4 12 0,2-1 214,-7 7-275,-9 7 52,-7 9 1,-7 7 460,-1 0 1170,0 0-1657,1 0 0,-7 3 47,1 9 0,-8 1-38,1 16 0,-3-4 129,-2 10 0,0-4-107,0 9 0,-2 4 73,-3 2 0,1 4 445,-8 2-314,1-8-113,-7 6 0,7-13 270,-1 3-350,8-3-27,-3-3 0,7-7 207,0-4-249,0 4 0,7-10 11,5 1 1,9-9-29,2-9 1,8 0-168,-2 0 1,5-2 33,7-3 0,-5-5-284,5-7 1,-5-1-502,-1 1 476,-8 0 101,-3-1 1,-6 1-145,-1 0 1,-5 0 24,-1-1 0,-7 1-135,2 0 1,-6 1 214,-6 5 0,-4-3 95,-7 9 1,0-3 256,-1 2-57,-6 4-54,4-5 1,-10 7 824,7 0-403,-8 0 203,19 0 430,-11 0-585,21 0 0,-4-8 260,12-4 1,8-3-338,15-2 1,1-8-91,16-4 0,0 2-156,6-2 0,0 8-393,0-2 0,-6 6-588,0 5 506,-7-3-253,3 13 0,-7-6-647,-1 8 1,-5 2 401,0 4 0,-2 1-128,2 5 1,-4 3 411,-8-3 1,0 3 578,0 3 0,1 7 0,-1 1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4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8472,'2'10'242,"3"-5"0,-1-1 1085,8 2-1500,-1-4 0,5 8-1911,-5-5 2084,-3-3 0,0 14 0,1-7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0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17999,'10'0'-2262,"5"8"2262,-5 1 0,15 9 0,2-1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3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8157,'0'-17'0,"0"5"0,0 1 0,5-1-1222,1-5 611,0 7 391,-6-5 1,2 7 219,4-3 0,-4-4 0,5 5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7054,'0'-9'343,"0"1"1,0 6 114,0-4-125,0 4-83,0-5 0,1 7 257,5 0-112,-4 0 1,8 0-121,-4 0 0,1-2 258,5-4 1,3 4 106,-3-4 1,-3 3 31,3-3 1,-1 4-109,7-4 1,-1 4 110,0 2 0,4 2-201,-3 4 1,3-2 12,-10 7 0,5-5-190,1 6 1,-6-3-56,1 3 0,-6 1-453,5-7 166,-7 7-799,4-11-76,0 14 0,-7-13-908,5 9-1736,-4-8 2431,-2 11 1,0-5 1132,0 7 0,-8 0 0,-1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6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35 8270,'-1'-10'66,"-5"5"1,2 1 887,-8-2-313,9 4 35,-13-5-223,14 7 0,-11 1-150,7 5 1,-5 4-33,5 7 1,-6 2 51,7 4 1,-3-1 31,2 6 0,4-5-54,-4 6 1,4-6 91,2 6 1,0-8-339,0 2-12,0-3 0,2-3-1047,4 0 746,4-7 0,3 3-118,4-7 0,-3 0-435,9-6 1,4 0 325,2 0 0,9-8-220,2-4 0,1-9-7,-7-2 1,-1 0 711,-4 6 0,4 0 0,-7-1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4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8226,'-10'0'1159,"-5"0"0,13-2 816,-4-4-1537,4 4 1,4-13-240,4 4 1,4 1-147,7-2 0,0 3 50,0-3 1,7 5-252,-1 7 0,0 0 201,-6 0 1,0 2-58,1 3 0,-7 5 127,1 7 0,-9 2-114,3 4 1,-4 4 836,-2 8-351,0 0-122,0-1 1,-6 1 251,1-1 1,-3-5-139,2 0 0,4-6 138,-4 6-447,5-8 0,1 4-130,0-8 1,0-5 57,0-1 11,0-7 1,1 4-181,5-8 115,-4 0-170,6 0 1,-2-2-14,-1-4 0,9-3 50,-3-9 0,-1-5-138,1 0 1,1-8-188,5 3 0,1-7-465,-1-5 0,-2-5-971,-3-6 1,3-7 900,-3 0 0,3-13 941,2 2 0,8-4 0,2 4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4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8204,'0'-17'1787,"0"7"-545,0 3-177,0 7-291,0 0-253,8 0-291,-6 0 0,11 2-58,-7 3 1,0 5-118,-6 7 1,0 1-146,0-1 105,0 0 12,0 0 1,-2 1-165,-4-1 0,2 2 62,-7 4 1,7-3-10,-2 3 0,2-10 176,-2-1 25,4-1-88,-5 6-18,7-7 0,2-2 86,3-8 0,-1 0-49,8 0 0,-1 0-184,7 0-41,-1-8 180,0-2 0,0-5-3,1 3 1,-7-1 76,1 7 1,-6-5 102,5 5-304,-7 0-5,4 6-650,-8 0 354,0 0 240,0 8 1,-2 3-677,-4 12 423,-4-3-202,1 12 1,-7-5-1501,5 8 2140,-5 7 0,-1-5 0,0 5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4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8204,'0'10'578,"2"-2"180,3-8 1,-1 0-327,8 0 1,-1-8-145,7-4 0,5-9-104,0-2-118,7 0 115,-10 6 0,10 5-36,-7 1 1,2 7-1,-2-2 1,-3 4-150,3 2 0,-4 4-6,-2 8 0,-7 5-299,-4 12 1,-4 3 435,-2-3 0,0 2 391,0-2 1,-2 3-81,-4-3-306,-4 4-22,-7 1 1,0-5-353,-1 0 141,1 0-217,0 5 1,-2-7-273,-4-4 0,3-3 98,-3-3 1,4-2-226,2-3 0,-1-4-603,1-8-387,0 0 1707,0-16 0,-8-3 0,-2-16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5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8152,'9'7'1749,"5"-3"-1146,-9 8 0,9-3 432,-3 3 0,-1 3 11,2-3 0,-1 3 382,6 2 0,6-5-817,1 0 1,4-1-134,-5 6 0,6-1-21,-6-5-2411,8 5 1430,-4-14 0,8 7-1442,-1-3 1184,1-4 512,-1 5 270,-7-7 0,6 0 0,-6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5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398 191 8229,'0'-17'0,"0"5"142,0 0 0,0 1 392,0-6-260,0 7 1,0-5 693,0 3-202,0-3 177,0-2-551,0-1 0,-2 7 138,-4-1-554,4 8 75,-5-3 23,-1 7-6,6 0 0,-11 7 27,7 5 0,-6 11-266,7 6 0,-7 5 141,6 7-162,1 3 204,5 15 1,0-3 488,0 8-738,0-1 370,0 6 1,2-2 160,3-3 1,-3 1-44,4-7 1,-2 3-59,2-9 0,-4 10-415,3-11 1,-3-2-532,-2-9 0,0-4 232,0-1 1,0-2-354,0-5 1,-2-3-447,-3-7 1046,3-1-93,-14-7 0,7-1-352,-9-3 473,-7-4 1,6 6-322,-14-8 384,14-8 0,-11-7 0,6-9 0,-4-14 183,5-2 0,-6-8 0,6-4 0,0-8 0,5-1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6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8169,'8'-10'222,"-4"-3"188,7 7 0,-5-5 19,6 5 0,-7-2 198,7 2 1,-1 5-55,7-5 1,5 4-152,0 2 0,6 0-305,-6 0-120,7 0-236,-3 0 1,6 2-494,-4 4 1,9-5 632,-3 5 99,3-4 0,-3 6 0,-1 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6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8892,'17'0'1432,"2"0"-814,4 0-176,4 0-219,8 0-56,-1-8 0,1 6-434,-1-4 1,-1 2-197,-4-1 0,-2 3-479,-4-4 0,-10 4 488,5 2 454,-13 0 0,11 0 0,-7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6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8202,'-12'2'40,"1"4"0,5-3 1511,-5 9-651,7-1-274,-12 14 0,7-3 176,-9 6 1,1-5-411,0 6 1,-6 0-234,0 6 0,0-1-70,5 1 1,1-1-198,0 1 0,1-2-1201,5-4 1,-3 1 263,9-7 0,-1-5-1424,6-7 2469,0-7 0,0 4 0,0-8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6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8202,'-9'0'3677,"-7"0"-3063,7 0 1,-1 2-55,4 4 0,4 4-238,2 7 1,8 2-316,3 4 1,5-2-415,1 8 0,2 0-508,4 6 1,-1-1 914,6 1 0,1-1 0,6 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7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416 223 8168,'0'-17'-368,"0"6"246,0-1 955,0 8-135,0-11 400,0 13 258,0-6-942,0 8 0,0 2-140,0 4 0,0 4-293,0 7 0,0 8-22,0 4 1,0-2-4,0 1 0,0-5-157,0 6 0,-6-2-1202,0 2 403,1-4-153,5-8 933,0-7 0,0-4-39,0-12 0,2-4 239,3-7 1,-1-8-108,8-4 0,-7-4 12,7-1 30,0-1 20,5 1 1,-6-7 8,1 1 1,-1 0 19,7 5 1,-3 8 233,-3 4 37,3 4 1,-5 9 12,7 5 1,-8 5 62,-3 5 1,2 11 33,-2 7 1,-1 7 380,-5-1-405,0 4-149,0 2 1,-1-1-13,-5 1 1,-4-1-70,-7 1 1,0-1-263,-1 1 0,1-2-151,0-4 0,5-4 202,1-8 0,-1-2-63,-5-3 1,5 1-54,1-7 35,-1 0 0,1-8 76,-1-4 1,8-6-95,-1-11 0,3 4 84,2-4 0,2-2 10,3 2 1,-1 0 138,8 6 29,-1 7-178,-1 2 236,5 8 47,-5 0-209,-1 0 1,-1 8 825,-8 4-327,0 3-116,0 2 0,0 8 221,0 4 1,-8-2-313,-3 2 1,-4 0-258,-3 5 1,7-5-104,-1 0 1,1 0 138,-7 5 1,1-1-565,0-4 1,-1 3 79,1-3 1,-6 2-106,0-2 1,-2 2 247,2-8 1,2 7 131,-8-1 0,6 2 160,-6-2 0,8-4 310,-2-8 1,6 0 76,5 1 0,-3-7-69,3 1 745,5-8-419,-1 3-336,8-7 1,2-2 339,4-3-305,3-5-259,16-15 0,4-4-72,11-11 0,-1 1 33,7-7 1,0 8-212,6-3 1,-8 5 16,-4 1 184,5 8 6,-17 2 1,13 10 223,-12 4 0,-4 3 14,-2 8 1,-6 2 62,-6 4 1,-3 5-150,-8 12 1,0 2 168,0 4 0,0 4-213,0-5 1,0-1-12,0 2 0,-6-8-66,1 2 1,-1-3 115,6-3 0,0-6-351,0 1 1,8-8-19,3 2 0,4-6 7,3-6 1,-1-6-3,0-11 0,3 2-227,3-8 1,-6 6 168,0-6 0,0 8 4,-5-2 1,-2 4-179,1 2 46,-7-1 215,4 9 0,-16 3 86,-4 12 0,-9 3 170,-2 9 0,-6 1 48,6 4 1,-7-2 243,1 8 0,-4 0-129,-1 5 0,-1-5 24,0 0 0,1 0 23,-1 5 1,-1 1-98,-5 0 1,5-7-205,-4 1 0,3-8 78,2 2 0,1-3-153,-1-3 0,6-6 77,1 1 0,6-8-167,-1 2 1,10-5-42,1-1 50,9-7 0,-3-3 9,12-7 1,5 0 63,12-1 0,6 3 267,11 3 0,5 5 61,6 7 0,3 0 242,4 0 0,-4 2-84,3 3 0,-3 11 150,-2 7 1,-6 6-27,0-6 1,-5 6 245,5-6 0,-8 0-1299,2-6 1,5-2 392,1-3 1,4-5-1594,2-7 1,-1-3 231,1-9 1515,-7 1 0,12-30 0,-3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6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 10768,'-9'7'323,"1"3"1,2 7-129,0 1 1,-1-3 294,1-3 1,4 3 384,-4-4-579,4 5 1,2 1-1168,0 0 0,8-5 274,4-1 0,1-5 13,-1 6 1,3-6 292,-4 5 0,5-7 79,1 2 0,0 1-32,1-1 8,-1 0 0,0 0 459,1-1 1,-7 3-147,1-2 1,-7-2 271,7 7 0,-8 1-118,2 5 1,-5 0 24,-1 1 1,-7 1-239,-5 4 0,-9-2-197,-2 8 1,-8-2 138,3 2 1,-11 1-77,-1-7 1,-1 6 223,7-6 1,5-5-162,0-7 1,2-7 287,-2 2 1,3-2-37,2 1 0,11-3-25,-4 4 0,9-4-176,-3-2 39,7 0 0,-2-6-542,12 0 0,5-1 252,12 1 0,4 2-51,8-7 0,-1 5 81,1-6 1,0 7-91,-1-7 0,1 8 133,-1-2 0,1 4 195,-1 2 0,-5 0-149,0 0 1,-8 0 142,2 0 147,-4 0-63,-1 0-62,-1 0 0,-7 2-61,-5 4 1,-3-2 211,-2 8 0,-5-1 28,-1 6 0,-8 1 0,3-1 1,-5 2-101,-1 4 1,0-2-20,0 8 0,-1 0 228,1 6 0,0-1-46,-1 1 1,7-1 71,-1 1 0,9-1-21,-3 1 0,4-2-285,2-4 1,0 1 43,0-7 1,0 0-49,0-5 0,6-7-104,-1 1-283,9-8 0,-5 3-149,9-7 1,-7-2 201,1-3 1,-1-5-138,7-7 1,-1-8 108,0-4 1,0 4 225,1 2 90,-1-4 1,-5 10 285,-1-1 3,-7 1 1,2 17 422,-12 0 1,-2 14 417,-3 9 0,-10 7-477,3-1 1,-1-2 36,8 2 0,-3-8-224,8 2 1,-1-4-530,1-1 0,4-7-94,-4 1 1,6-9-5,6 3 1,4-4-299,7-2 0,2 0-728,4 0 0,-2-9-1889,8-9 3087,0 1 0,13-16 0,2 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6.6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35 7753,'0'-9'201,"0"1"504,0 0 71,-8 6 1,4-5-56,-7 7-235,7 0-302,-11 7 1,11 5 404,-8 11-185,1-4-220,1 14 0,-5-8 61,3 4 1,5 3-29,1-3 1,-2-2-150,2 2 0,1-8-117,5 2 0,0-4-417,0-2 1,0 1-24,0-1 0,7-5-510,5-1 0,1-5-884,-1 5 961,3-7 251,-5 4 671,15-8 0,-6-8 0,6-1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8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906 35 8358,'0'-9'453,"0"1"0,2 10 17,3 4 0,-3 5 602,4 12 1,-4-2 354,-2 8-754,0 0-326,0 6 1,0-1-79,0 1 1,0-6-228,0-1 0,0-4-295,0 4 0,0-7-40,0 3 0,0-11-1011,0-1 933,0-9 1,-2 5-342,-4-8 0,4-2 151,-3-4 1,3-5 83,2-12 1,0-10-27,0-7 174,7-8 205,-5 11 0,14-11 86,-5 8 1,5-1-80,1 7 0,0 7 213,0 4 0,6 11-42,1 7 1,4 3 173,-5 2 1,-1 7 163,-11 5 0,3 5-200,-9 6 0,1 2 28,-6 4 1,0 2-115,0-8 0,-6 6-22,1-6 0,-9 6-155,3-6 1,-5 5-243,-1-4 0,0-1 117,-1-6 1,1-2-429,0-3 497,-1-5 1,3-8-14,4-5 1,1-2 150,4-3 1,4-5 7,-4 5 0,6-3 117,6 3 1,-2-3-153,8 8 0,-1 1 128,6 5 1,-5 0-66,-1 0 1,-5 0 1,6 0 1,-8 2 14,1 3-48,-3 5-6,-2 7 0,-2 3 141,-3 3 1,-11-2-209,-7 8 1,-13 1-167,1 11 0,-5-5 122,-1 4 1,-3 3-193,-8-3 1,-1 0 163,-5-5 0,2 0 13,-7-1 0,-1 1 96,-5-1 0,2-1-101,3-4 0,1 2 396,11-8 0,4-6 89,14-6 1,7-5 514,4 6-595,3-8 0,15 3 2,10-7 1,22-9-84,25-9 0,17-3 46,18-13 1,3 3-1303,-38 11 1,0 0 1038,1-3 1,1 1 20,3 4 1,0 0 0,2-6 0,1 0-609,-2 3 0,-1 2 533,-5-2 1,0 1-76,3 2 0,0 2 1,31-13-190,0 0 1,-11 8 70,-17-2 0,-10 11-448,-19 6 309,-4 5 93,-15 1 1,-18 7 907,-15 5 0,-10 5-794,-7 6 1,-4-2-469,-8 8 661,0 0 0,-8-2 0,5 7 0,-9-7 0,-1-2 0,-2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9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8178,'-17'17'429,"7"0"-61,5 1 1,3-1 292,2 0 0,2-1-256,3-5 1,5 5-151,7-5 1,0-1-211,1 1 1,-1-7-288,0 2 0,1-4-1124,-1-2 696,-7 0 469,5 0 0,-7-8-556,3-4 0,3-3 283,-9-2 1,1-6 111,-6 0 1,6-6 361,0 6 0,-1-8 0,-5 2 0,0 2 0,0-1 0,0 4 0,0-4 0,2 7 106,4-3-33,-4 5 0,11 8 700,-7-1-353,0 8 281,2-3-184,-6 7 1,5 2-126,-7 3 0,0-1-118,0 8 1,2-1 4,4 7 1,-4 5-13,4 0 1,-4 15-9,-2 2 1,0 10 64,0 8 1,0 4 119,0 7 1,0 4-196,0-4 1,2 10 15,3-10 0,-3 4-123,4-4 1,-4-2-201,-2-3 1,0-7-118,0-11 0,6-3-1095,-1-9-240,1-7 720,2-2-288,-6-15 518,5-10 147,-7-10 0,6-15-120,0-4 0,0-5 115,-6-7 1,0-3 417,0-8 0,-6-7 0,0-5 0,-15-11 0,2-3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7:5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312 121 8110,'0'-32'-11,"0"3"1,-2 6 228,-4 11 0,-1 6 164,-5 12 1,-5 6 3,-1 11 485,1 4-495,-16 7 1,12 7 93,-8-1 0,3 0-22,-3-5 1,0-8 281,12-4-203,-4 4-319,11-8 0,0 0-630,5-7 271,3-8 3,2 11 0,2-13-99,3 4 0,7-8-195,11-10 0,10-1-631,7-16 0,6 0 266,-6-5 1,16-9-227,2-3 0,3 4 462,8 2 0,-3 3 571,9 2 0,-4 9 0,-2 2 0,-8 13 186,-3 5 0,-12 4 116,-5 2 0,-7 2-196,-5 4 2710,-12 11-1852,-9 2 1,-8 14 46,0-4 1,-2-2-117,-4 2 1,-3-2-1070,-9 1 95,1 5 168,-8-6 0,4 0-369,-8-4 238,8 4 1,-4-16-717,0 12 527,6-21 0,0 6 9,7-8 1,6-2-289,-5-4 0,7 2-265,-2-7 1247,12-1-355,4-5 1,9 6 99,4-1 0,2 8-103,4-2 0,3 5-54,-3 1 0,-2 0-284,2 0 1,-2 0-363,2 0 0,3 5 586,-3 1 0,4 7 0,1-3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0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18 275 8110,'-10'2'175,"4"4"0,5-3 218,1 9 1,1-2 701,5 1 0,6 2-368,11-7 1,4 6-161,7-6 0,3 5-478,3-5 0,2-2-353,5-10 1,2-6-174,-2-11 1,-5 4-527,-2-4 1,-5-4 561,-6-2 1,-6 2-116,-12-1 0,-3 6-851,-8-1 509,-8-3 469,-1 6 0,-14-5 177,0 8 212,-8 0 50,4-1 0,-2 9-66,0 3 0,8 6 61,-2 6 1,-2 13 20,2 16 0,2 5 282,9 6 1,-3 12 404,3-1 1,-3 3 254,-2 3-1228,7-7 497,-5 11 0,11-19-432,-8 4 358,9-11-340,-5 9 0,8-16-526,0 1 1,0-3 394,0-9 1,8-1-145,3-11 0,4-3 21,3-8 0,1-4 304,4-8 0,-2-1 25,8-16 29,0 8 327,5-4 1,1 14 1195,0-1-1182,-1 8 248,1-4 1,-8 16 247,-4 4 1,2 3-359,-2 2 0,-2 1-74,-10-1 0,3 0-422,-8 1-657,7-1-1422,-3 0 2129,7-7 0,0-3 0,1-7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1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9032,'11'0'1431,"1"0"1,-3 2-626,3 4 0,1-2-631,-7 7 1,5-5-525,-5 6 0,2-3-177,-2 3 1,-4 3-148,3-3 1,-3 3-521,-2 2 1,-7 3 1192,-5 3 0,-11 3 0,-4 9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0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9951,'18'17'1892,"-1"0"0,6 0-1549,0 1 0,8-1-332,-2 0 0,-4-1-377,-2-5 0,0-1-1850,-6-4 853,4-5 1,-19 9 662,4-4 0,-4-2 73,-2 7 0,-14 1 627,-3 5 0,-19 8 0,-1 2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0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8043,'-8'17'502,"-1"1"0,-3-1-439,1 0 0,7 6 349,-2 0 0,2 8 581,-2-2 0,5 4-372,-5 1 0,2 1 88,-2-1 1,4-1-384,-4-4 1,5 2-259,1-8 0,0 0-151,0-6-387,7 0 29,3 1 1,7-9 12,0-3 1,1-12-559,-1-5 1,6-7 242,0-5 0,2-4-279,-2-7 0,2-8 1022,4-5 0,4-10 0,-6-5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1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8179,'-8'17'158,"7"-7"1,-5-3 328,12-7 1,5-2-425,12-3 1,4-5 73,8-7 1,-8 5-381,-4 1 1,-2-1 271,2-5 1,-4 7 179,4 4 1,-9 5-187,-3 1 0,-7 1-177,2 5 1,-4 4 192,-2 7 1,-2 2 13,-4 4 1,-4-1 82,-7 6 1,-2 1 124,-4 6 0,3-6 99,-3-1-99,-3-6-207,14 3 0,-11-2 51,11 0 1,5-6-63,1-6 0,4-5-126,2 6 1,8-8 81,3 1 0,14-5-168,10-5 0,7 1-77,10-8 0,0 1-352,0-7 0,-6 7 11,0-1 0,-2 9 362,2-3 1,-11 4 255,-12 2 0,-4 2 73,-2 4 0,-7 3 321,-4 8 0,-12 1-225,-5-1 1,-11 2-12,-1 4 0,-7-2-55,1 8 1,-4-8-85,-2 2 0,1 2-437,-1-2 0,3 1-4,3-7 0,-4 0-593,4 0 777,-3 1 1,-3-7-167,1 1 0,5-3 373,0 3 0,2 3-273,-2-3 1,4 3 272,8 2 0,2 1 586,3-1 0,4 0-217,8 1 752,0 7 0,0-6-206,0 4 0,2-4 18,4-2 0,4-5-497,7-1 1,0-5-141,0 6 0,1-8 94,-1 1-668,0-3 263,8-9 1,-4-5-1248,8-11 813,0-4 329,6-7 0,-3-1-1730,-3 0 1207,-4 1 1,-8 7-155,1 4 357,-1 4 190,0 1 334,-7 9 0,-2 5 359,-8 15 1,-2 9 761,-4 14 0,2 1 515,-7-1 0,1-1-786,-2-4 1,-1 3-141,7-3-681,0-4 0,8 0-844,4-7 0,4-9 477,7-3 0,2-6-139,4-6 0,4-3-386,8-9 1,-1-7-1088,1-4 0,-6 3 882,0-3 0,-8 8-60,2-2 1605,-4 11 0,-2-1 1171,1 7-172,-9 8 1,1 15-564,-4 12 1,-3-2 667,9 2 0,-6-1-1060,5 7 1,-5 0-383,6-1 0,-3-7-979,3-4 1,5-4 548,0-1 1,2-9-1715,10-3 1,0-4 546,6-2 1,-3-2 1373,-3-4 0,4-11 0,-6-10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1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14513,'-17'0'2957,"5"13"-2420,1 4 1,-1 6-1042,-5 1 1,-2 2 503,-4 9 0,-12 0 0,-9-1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4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8261,'0'-10'-1069,"-8"2"0,6 7 1456,-3-5-146,3 4 350,2-6-183,0 8 2055,0 0-1976,-8 0-206,6 0 1,-11 2-4,7 4 0,-6 5 8,7 12 0,-7 4 62,6 8-63,1 0-98,-3 7 0,6-4 163,-4 8 0,-1 2-44,1 10 1,0-4 116,6 3 1,6 11-231,0 1 1,7 10-110,-1-4 1,5-4 56,6-14 1,-2-7-174,8-15 1,-6-10 192,6-8 1,1-7 15,11-10 1,-5 0-255,5 0 1,-1-14 45,-5-3 0,9-12-61,-10 0 1,3-11 26,-8-6 0,1 2-148,-6-2 0,-3-6 59,-10-6 1,5-2 93,-5 3 1,-3 3-90,-2-4 124,-5 12-62,-1-4 1,0 16-95,0-1 0,0 2 67,0 10 1,-5 0-342,-1 6 154,-7 0-38,3 0 0,-2 7-526,1 4-513,7 4-519,-4 2 644,8 0 906,0 0 1,0 0-1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7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0 9447,'0'17'1514,"0"1"1,0 1-915,0 4 0,0-2-238,0 8 0,-2-6-83,-4 6 1,2-2-166,-7 2 1,5 3-220,-6-3 0,1-2-429,-7 2 0,3-8 442,4 2 0,-5 2-683,5-2 325,-5-8 235,-1 1 0,0-12-439,-1 7 324,1-7 1,0 4 6,0-8 1,5-8 112,0-4 1,9-5 14,-3-6 0,4 4-1,2-4 1,8-2 2,3 2 0,5 5 20,1 7-1,0-1 175,8 3 1,-4 1 158,8 8 0,-8 2-14,2 4 0,-4-2 279,-1 7 1,-1 1-182,0 5 0,-5 0 31,-1 1 1,-5-1-698,6 0 179,-8-7 158,3 5 0,-1-5-505,0 7 262,-1-7 175,-5 5 153,8-13 0,2 6 0,7-8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4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6234,'0'-10'2092,"0"3"-1572,8 7-198,-6-8 0,13 6 81,-3-4 0,3 4-70,3 2 1,9-5-41,7-1 1,3-2-4,9 2 1,0 4-31,6-3 0,5 3-106,1 2 1,0-6-112,-6 0 0,-2 0-81,-4 6 1,2 0-298,-8 0 0,-5 0-264,-7 0 274,-6 0 225,3 0 1,-14 0-906,1 0 415,-9 0-164,5 0 199,-8 0 1,-2 6 60,-4 0 0,-5 0 82,-12-6 1,4 0 411,-4 0 0,3 0 0,3 0 0,0 0 0,-1 0 0,1-8 0,0-2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4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8232,'8'9'764,"-6"-1"389,6 0-359,-1-6 1,3 7-136,7-3 0,0-2 84,1 7 0,-1-7-189,0 2 0,6 2-138,0-3 0,8 3-32,-2-2 0,9 1-181,3 5 0,-1 3-79,-5-3 0,-8 3-41,-4 3 1,0-1-244,-6 0 0,-3 6-67,-14 0 0,0 8-388,0-2 0,-16 5-262,-7 7 1,-8-5 371,-3 5 1,-5-5-2395,5-1 1440,-12-1 1339,17-7 1,-21 6 0,6-6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6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8135,'-10'0'0,"3"-2"2021,7-4-1254,0 4 0,0-8-59,0 5 0,2 1-122,3-8 0,5 3 105,7-3 0,8-3-398,4 3 0,6-3-53,5-2 1,-3 5-736,3 1 0,-4 1 397,-1-2 1,-8 3-1055,-4 3 1,-4 4-589,-2-4-331,1 4 1244,-9 2 1,-3 2-615,-12 4 1441,-3-4 0,-16 13 0,-2-5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6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50 8135,'0'-17'-19,"0"7"2027,0-5-1339,0 13 0,0-4-203,0 12 0,-8 4-30,-4 7 0,-3 8 164,-2 4 0,-2-2-436,-4 2 0,1-1 33,-6 7 0,6 0-749,-1-1 1,4-1 443,2-4 0,0 1-1147,-1-7 436,9 0 1,1-11-779,8 0 0,0-11 1597,0-1 0,0-7 0,0-11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6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8135,'0'-10'1739,"0"1"-21,0 3-1197,0 4 0,0-4 673,0 12 0,8-2-542,4 8 1,-1 1-4,6 10 1,-3-4-535,9 4 1,4 2-668,2-2 1,3 0 553,3-5-2,-1-1 0,1 8 0,0 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8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87 8271,'0'-17'1298,"0"0"-593,0 0-249,0-1 0,2 9 105,3 3 0,-1 4-107,8 2 0,-7 2 22,7 4 1,-2 5-155,1 12 1,-3 4-158,-8 8 1,0 5 52,0 0 0,0 3-119,0-3 0,0-3-360,0 3 0,-6-6 202,0-5 1,0 2-797,6-8 1,0 0 438,0-6 0,0-5-921,0 0 846,0-9 1,0 1 305,0-15 1,2-3-106,4-15 0,-4 1 28,4-7 1,-2 0 206,1 1 0,-3-7 4,4 1 0,2 0 90,-2 5 0,1 3-35,-1 3 1,2-2 33,3 8 0,5 2-80,-5 9 1,-1 5 400,1 7 0,-5 0-94,6 0 0,-7 1 57,7 5 0,-8 10 29,1 7 1,-3 2 198,-2-2 0,0 2-62,0 4 0,0 3-39,0-3 0,-5-2-467,-1 2 0,-8 0 127,3 5 1,1-7-97,-1-4 1,1 2-269,-1-2 0,-3-6-272,8-5 1,-1-8-406,1 2 634,4-5 1,-6-4-227,8-9 1,0-1 142,0-16 0,2 6 296,4-6 1,-2 2-80,7-2 1,-5 4 170,6 8 392,-8 7 343,11 3-426,-13 7 1,6 7 258,-8 5 1,0 3-17,0 3 0,0 5-103,0 0 1,-8 7-497,-4-1 1,-3 4 73,-2 1 0,-1 1-234,1 0 1,-6 1-238,0 4 0,-2-3-471,2 3 1,-2-9 362,-4-2 1,-4-2-246,5 2 0,-5 1 690,-2-7 0,7 1-117,-1-7 1,8 0 266,-2 0 1,3-1-192,3-5 728,7 5 1,-3-13 298,7 9-429,0-8 0,14 4-225,4-8 1,5-8-70,6-4 1,4-9-318,8-2 1,1-8 82,4 3 0,-3 1 23,3-2 0,-9 8 41,-2-2 1,-8 5 304,2 7 0,-10 3 50,-1 8 0,-2 2 70,1 4 1,-1 5 268,-5 12 0,-3 0-227,4 12 0,-6-4-14,-6 9 1,4-5-116,-3-6 1,3 3-222,2-3 0,0-4 106,0-2 0,2-9-248,3-3 1,5-7-151,7 2 1,6-4-188,0-2 0,6-8 104,-6-4 1,8-3-103,-2-2 1,-4-6 123,-2 0 0,-4 0 112,-2 5 0,-5 1 191,0 0 1,-9-1-140,3 1 220,-4 0-107,-2 0 8,0 7 1,-8 2-205,-3 8 0,-6 2 120,-7 4 0,0 4-38,-5 7 1,-4 2 27,4 4 0,-5-2-33,-7 8 0,3-6 19,-8 6 1,5 0-107,-5 5 0,2 1 26,-2-1 1,-2-1-16,8-4 0,-1 2-151,7-8 0,1 0 71,4-6 0,-2-5-284,8-1 171,0-7-446,6 4 434,7-8 1,5 0 294,10 0 1,7 0 172,11 0 0,6-6 306,11 0 1,4 0 331,8 6 1,2 6-397,4 0 1,-5 7 148,5-1 1,0 3-139,-6 3 0,9-1 353,-9 0 1,4-1-229,-4-5 0,3-3-571,-3-8 0,6 0-292,-6 0 0,-6 0-481,6 0 1,-12-8 407,0-3 0,3-5-246,-3-1 0,-2-2 702,-9-4 0,4-4 0,-6-8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8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440 137 8328,'2'-29'513,"4"1"1,-2 6 0,7 1 442,3 8 0,-5 3-392,3 5 1,-1 3 232,7-4 0,-7 10-271,1 1 1,-3 9 259,3-3 1,-3 11-357,-3 1 1,-4 7-163,4-1 0,-4-2-627,-2 2 1,-2 0 301,-4 5 0,4-5-705,-4 0 1,3-8 423,-3 2 0,4-4-774,-4-1 1,4-7-307,2 1 904,0-8 0,0 1 182,0-10 0,0-7 40,0-11 0,6 2 138,0-8 0,7 0-99,-1-5 0,1 5 286,-1 0 0,3 8-71,-3-2 0,3 11 498,2 6 0,1 5-257,-1 1 1,-6 1 169,1 5 0,-8 4 150,2 7 1,-5 0 420,-1 1 0,0 5-368,0 0 0,-7 6-159,-5-6 1,1 6-813,-7-6 0,11 5 307,-11-5 1,5 6-1842,-4-6 1338,-1 0 0,3-11-575,4-1 192,3-7 455,8-4 1,0-9 487,0-9 0,2 7-68,4-1 0,-5 7 423,5-7-246,4 8 501,-8-3 1,5 8-266,-7 5 1,0 4 118,0 7 1,-1 0-89,-5 1 0,-6 7 13,-11 4 0,-4 3-662,-7 3 1,-1 1 231,1 5 0,-7-5-519,1 4 1,-2 3 270,1-3 0,3-1-3,-8-11 1,7 1-34,-1-12 0,5 3 428,6-15 0,4 7 154,8-6 1,6 0 374,-1-6 1,10-2-304,2-4 0,16-4-70,12-7 1,9-2 86,9-4 0,8-2-76,15-4 1,6-4-351,0 4 1,6-1 106,-6 1 1,5-2-179,-5 8 1,-8 2 150,-9 9 1,-12-1 118,-5 7-323,-5-7 0,-9 11-37,-4-4-314,-11 4 1,-5 10 229,-7 3 1,-9 5-279,-9 1 1,-1 6 190,-10 0 1,0 8 442,-5-2 0,-8 3 0,-3 3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09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8170,'-17'33'287,"-1"-4"0,1 3 895,0-3 1,7-4-409,5-2 0,3 2 1,2-2 0,0-6-462,0-5-87,0 0 0,2 3-460,3-4 0,-1-3 239,8-8 0,-1-2-1417,6-4 0,1-3 355,-1-8 1,0-8-155,1-4 0,-1-4 719,0-2 1,1 1 491,-1-1 0,-2 1 0,-3-1 0,1 2 0,-7 5 0,5 3 0,-5 7 0,8 1-22,-12 7 902,5 3 725,-7 7-1035,0 7 0,0 3 154,0 7 0,0 1-66,0-1 1,0 0-174,0 1 1,-2 7-60,-3 3 0,3 7-122,-4 5 0,4 4 242,2 8 1,0 6-251,0 0 0,0 7-338,0-2 0,0 3-216,0-3 1,0 4-565,0-3 0,0-7-124,0-5 1,0-13 444,0-10 1,0-8-358,0 2 1,2-12-324,4-5 707,-4-4 0,7-17 187,-3-8 1,-2-10-99,7-7 1,-7-1 178,2-11 1,-4 8 205,-2-14 0,0 7 0,0-13 0,0 3 0,0-3 0,0 7-87,0 11 1,0 5 86,0 12 0,0 4 762,0 8 1,-2 7 64,-4 5 0,-3 3 457,-9 2 0,-1 7-536,-4 5 1,2 3-104,-8 3 0,8-1-262,-2 0 0,0 1 146,6-1-516,-5 0 84,13 0 1,-1-5-716,4-1 1,12-7 37,6 2 0,11-14-387,6-9 0,3 0 377,3-6 0,7-4-172,4-2 0,4-2 204,2 2 0,0-1 162,0 7 0,5 0 733,1 5 1,2 9-302,-3 3 1,-11 4 677,1 2 0,-11 2 167,-7 4 0,-4 3 577,-8 9 1,-7-1-645,-5 0 0,-3 6-60,-2 0 1,-7 2-586,-5-2 1,-3 2 80,-2 4 0,-7 2-814,1-8 0,-5 0 454,5-6 1,-1-7-502,7-4 1,0 1 14,0-1-153,-1 0 0,7-8-317,-1-4 720,8 4 0,4-5 304,12 7 1,5 0-82,6 0 1,-3 0 312,3 0 1,2 2-114,-2 3 0,0-1-322,-6 8 1,0-7-393,1 7 0,5-8 637,0 2 0,0 3 0,-6 1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0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8605,'10'25'1444,"5"2"353,-3 7-924,-5 9-499,9 9 0,-14 3 289,4 9 0,-5-10-207,-1-3 1,0 1-314,0-6 1,0-3-208,0-3 1,0-3-245,0-3 0,0-5-30,0 0 0,0-8-348,0 2 1,-1-4-1802,-5-2 1776,4-7 0,-8 0 79,4-5 0,-3-3 192,-8 4 0,-1-4-442,1-2 882,-8-8 0,-2-1 0,-7-9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8053,'-2'10'237,"-4"-5"1,3-1 307,-9 2 0,8-2 1963,-2 7-1820,-3 1 1,5 5 284,-8 1-252,9-1-1362,-5 0-19,8 0 1,10-7-701,7-4 0,10-4 1360,13-2 0,12-16 0,9-3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7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8182,'0'9'0,"6"1"919,0-4-337,7-4-76,-11 13 0,14-11 304,-5 7 1,-3 1-162,-2 5 1,3 1 104,3-1 0,-5 0-358,-1 0 1,2 1-299,-2-1 1,-1 6-194,-5 0 120,0 0 1,0 2-924,0 4 1,-2 2 342,-3-2 514,3 3 0,-12-13-93,9 5 1,-9-5-876,3-2 0,1-2-870,-2-3 1,7-4 724,-7-8 1154,8 0 0,-11-8 0,5-2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0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8053,'17'14'667,"0"3"0,-7 10-133,-4-4 1,-4 2 437,-2-2 0,-6-4-920,0 4 0,-7-4 15,1-1 0,-3-3-2466,-3-3 2399,9 3 0,-14-13 0,4 6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0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9352,'17'0'2691,"6"0"-1401,0 0 1,8 0-633,-2 0 1,1-2-462,-1-3 0,2 3 3,-8-4 0,6-2-1052,-6 2 1,6-5-6,-6 5 1,-6-5-543,-5 5 1,-9-2 211,3 2-916,-4 4 1583,-2-13 1,-8 7 519,-3-3 0,-5-5 0,-1 5 0,2 1 0,3-1 0,-3 7-242,3-2 345,5 4 1,-7 4 151,8 4 1,1 4 1014,5 7 0,-6 2-481,0 4 0,-1-2 509,1 8 0,2-6-604,-8 6 1,9-6 282,-3 6 0,-2-8-405,2 2 0,1-4-1077,5-1 1,0-1 63,0 0 0,0 0-195,0 1 1,0-1 613,0 0 22,0 1 0,0 7 0,0 1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2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1038 8550,'25'-19'1128,"4"-4"-544,11 4-328,5-14 1,20 12-220,4-8 1,6 2-144,0-2 0,-4-1 478,4 7 0,-6 0-79,-5 5 0,-1 3-93,-11 3 0,2-1-116,-14 7 0,-2-5-568,-9 5 340,-4 0-393,-15 6-441,-3 0 739,-22 0 1,-4 8-211,-16 3 1,-1 7 44,-5 5 1,-1-2 282,-4 8 0,-4-6-28,4 6 0,-4-6 266,-2 5 0,-6 1-29,1 6 0,-3-1 249,3 1 0,5-6 125,0 0 0,10-6-225,13 6 0,6-8 235,11 2-348,-3-4 0,13-2-699,-4 1 1,6-9 74,6-3 1,9-4-140,8-2 1,8-6 257,-2 0 0,-4-7 122,-2 1 0,-4-1 1660,-2 1-915,-7-3 10,-2 13 0,-10 4-216,-4 15 1,-4 8 935,-7 10 1,-6-1-301,0 1 1,-6 5-171,6 1 0,0-1-383,6-5 0,1-1-307,5 1 1,-3-3-437,9-3 1,-1-4 317,6-7 1,0-1-177,0 0 0,8-5 146,3-1 0,-1-7-827,1 2 0,-5-4-364,6-2 728,-1 0 1,4-8 178,-3-3 1,1-5 202,-7-1 275,8 0 1,-10-6-120,7-1 0,-7 1 34,2 6 0,3-6-45,3 0 0,5-8-244,6 2 1,4-5-70,8-6 0,-1 1-215,1-7 0,-1 6 270,1-7 0,-6 15 110,0-3 1,-8 6 278,2 1 1,-4 10-190,-2 13 0,-5-3 898,-1 2 0,-7 2-414,2 10 1,-4 4 1033,-2 7 1,0 0-447,0 1 1,-6-1-203,0 0 1,-5 6-595,5 0 0,-5 0 2,5-5 1,-6-1-276,6 0 1,-1-1 234,1-5-1123,4 4 1,-4-13 463,12 4 1,6-12-824,11-5 0,-4-5 469,4-1 1,-4 0 258,-2 0 0,-1 5 479,-5 0 0,-1 9 375,-4-3 1,-4 6 114,3 6 1,-10 5-349,-7 12 0,-5 4 1141,-6 8 1,-2 5-471,-4 0 0,-2 1 159,8-7 0,0-1-462,6-4 0,5 2-348,1-8 1,7 0 213,-2-6-291,4 0-435,2 1 0,8-9 231,3-3 1,5-10-80,1-2 0,-5-5-134,-1 5 1252,1 0-18,-3 6 401,7 0-176,-14 0-306,5 0 270,-7 0-565,0 0 1,6-2-675,0-3 0,7-5 253,-1-7 1,3-1-906,2 1 1,1-8 17,-1-4 0,2-3-367,4-3 1,-3-7 273,3-4 1,2-6 436,-2-6 0,0-9-197,-6-8 1,-5-8 317,-1 3 0,-5-5 82,5-1 1,-5-1 151,6 1 1,-9 9 389,3 8 0,-2 1-107,2 11 1,-4 7 19,4 9 1,-5 5 413,-1 1 0,0 8 37,0 4 0,0 4 497,0 2 0,0 0 103,0-1-295,0 9 0,-1-5-69,-5 9-373,4-1-22,-6 6-265,8 0 0,0 2 73,0 3 1,0 5-125,0 7 1,6 3 151,0 3 1,1 4-73,-1 7 1,2 8 37,3 4 1,5 12-11,-5 6 1,5 5-197,1 6 0,-2 5-355,-3 13 0,3 3 341,-9-45 0,0 1 0,-1 2 0,-1 0-60,2-2 1,0 0 0,-4 7 0,0 1 41,1-5 1,-1-1 0,0 6 0,-2 0 231,0-6 0,0 1 1,4 5-1,0 1-76,1 3 1,2-1 0,3-2-1,1 1-169,0 5 0,1-2 0,2-13 0,1-4-501,8 33 0,-6-16-636,-5-13 0,-1-2 785,6-4 0,-1-11 198,-5-12 1,5-11-557,-5-7 140,5-3 1,-1-4 144,-4-3 0,-1-7 530,-4-11 0,-4-4-784,3-8 0,-3-5 229,-2 0 0,0-8 510,0 2 0,0 0 0,0-6 0,0 4 0,0-12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2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573 1 8134,'-25'0'1750,"6"0"0,-12 0 1,6 0-279,-2 0 1,-2 2-789,-5 3 0,-3-1-521,-3 8 0,-2-1 109,-4 7-1247,-4-1 804,13-7 0,-3 3-2819,11-7 1950,-4 0 1040,14-6 0,9-16 0,12-3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2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8097,'8'-10'2760,"-4"2"-1953,7 8 0,1 6-259,5 0 1,-1 7-201,-5-1 0,3 3-200,-9 3 0,7-1-927,-6 0 1,5 8 557,-5 4 1,2 4-1306,-3 1 1526,-3 1 0,14 7 0,-7 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2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7991,'-15'11'1355,"-8"1"0,-6 5 1694,0 6 0,2 2-2916,4-2 0,-4-2-450,-7 8 317,-9-8 0,-1 12 0,-8-6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5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87 8256,'7'-27'2550,"-5"2"-796,6 8-1264,-8 8 1,2 1 258,4 8-249,-4 0-311,5 8 0,-7 1-1,0 8 0,-6 3 16,1 3 0,-1-2-226,6 8 0,-6-1 100,0 7 1,-1 0-280,1-1 1,4-5 97,-4 0 0,4-8-355,2 2 1,0-4-92,0-1-41,0-1 96,0-8 108,0 7 326,0-14 0,0 4-75,0-12 1,8 2-517,4-8 0,3-5 221,2-6 0,2-2-64,4 2 1,-3 4 23,3-4 0,2 9 100,-2 3 0,0 7 294,-6-2 0,-5 6 188,-1 6 0,-7 9 665,2 8 1,-4 8-479,-2-2 0,-8 4 632,-3 1 1,-7 1-373,-5-1 0,2-5-57,-8 0 0,2 0-148,-2 5 1,-1-7-317,7-4 0,-2-3 105,2-3-297,3 0 0,-5-1-1347,8-5 780,8-3 38,-7-8 1,14-2-248,-4-4 498,5 4 230,1-13 757,0 13-144,0 2 1,0 9 518,0 9 0,-2 1 202,-4 4 0,4-4-517,-4 4 1,-1-4-45,1-1 0,0-7 58,6 1-961,0-1 41,0-1 1,10-2-398,7-8 1,16-8-67,13-4 0,4-9-947,1-2 1,7-7 593,0 1 0,-6 4 508,-6 2 0,-14 9 399,3 3 0,-12 7 2,0-2 1,-4 6 620,-1 6 0,-9 3 104,-3 9 0,-4 5 526,-2 0 0,-2 8-304,-4-3 1,2 3 507,-7-2 1,5-2-653,-5-4 0,7-4 122,-2 4-858,4-4 1,2-7 165,0-1 1,2-7-658,4 2 1,3-12 0,9-5 1,1-5-512,4-1 0,-2-2 368,8-4 0,-6-2-248,6-4 0,-8-9 409,2 3 1,-6-3 602,-5 3 0,1 2-227,-7 5 1,6 3 226,-7 7 354,9 9 1,-10 1 63,7 8 1,-7 8 524,2 3 0,1 5-314,-1 1 1,0 0 274,-6 0 1,0-5-616,0-1 0,2-1-31,4 2 1,-3-5-975,9-7 0,-6 0 478,5 0 1,3-7-1075,9-5 0,-4-5 141,4-6 1171,4-4 0,0-8 0,7 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5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8168,'10'-42'0,"5"11"225,-3-4 1,1 12 387,-1 0 1,1 4-188,-7 2 0,5 5-123,-5 1 0,6 5-276,-6-6 1,5 6 229,-5-5-51,0 7 7,-6-11 0,2 13-148,3-4 11,-3 4-181,14-6 1,-13 6 136,9-3 1,-6 3-50,5 2 0,-7 2-11,2 3 0,2-1 20,-3 8 1,3-4 160,-2 9 1,-4-2-110,3 14 1,-3 0 205,-2 5 0,-2 9-35,-3 3 1,1 17 100,-8 6 0,3 14-378,-3 3 1,-1 9 151,10-44 1,0 1 0,-3 6-1,-2 2-342,2 0 1,1 1 0,0 5 0,0 2 317,-1 1 0,1 1 0,2-4 0,0 0-281,-3 3 0,1 0 1,2 5-1,0 0 102,-3 4 0,0 0 0,3-2 1,0-2-415,-2-4 1,-1-2-1,4-10 1,0-2 115,-4 36 1,4-13 538,2-16 0,0-5-469,0-12 0,0-6-197,0-11 1,2-4-958,4-8 1605,4-7 0,15-2 0,2-8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59 105 7971,'-8'-33'0,"-2"8"7173,-7-4-6365,0 12 0,11 17-808,12 0 0,3 8 0,16 1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8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0 441 8300,'0'-18'-269,"0"7"306,0-1 1,0 7 345,0-7 1,0 6 315,0-5-689,0 7-177,0-11-415,0 13 115,0-6 273,0 8 1840,0 0-1392,0-8-328,0 6-189,0-5 94,0 7 2146,0 0-1892,0-8-207,0 6 205,0-6-210,0 8 341,0 0 1,0 10-176,0 7 0,6 8 113,0 10 1,5 7 234,-5 4 0,6 6-146,-7 6 0,7-2 148,-6 7 0,1-7-357,-1 1 1,-2 1 66,7-6 1,-5 2-25,6-14 0,-6 0 108,5-5 1,-1-8-82,1-4 0,5-6 93,-5-5 0,-1 1 180,1-7-121,1 0 1,5-6-63,0 0 0,-5 0 147,-1 0 1,1-8-90,5-4 0,1-5-136,-1-6 1,6 2 110,0-8 0,2 0-455,-2-5 1,-2-7-109,8 1 0,-2-8-306,2 2 0,1-6 186,-7-6 1,6 3-315,-6-9 0,0 1 179,-5-6 1,-7-1 155,1 1 0,-6 2-22,5 4 1,-5 5 137,5 12 0,-7 9 12,2 9-528,-4 6 200,-2-3 0,0 18-88,0 7 0,0 9 725,0 14 0,-8 12 0,-1 9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7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9466,'0'-9'2523,"0"1"-1594,0 8-190,0 0 1,8 0-350,3 0 1,-1 0-297,1 0 1,1 0-106,5 0 1,6 0-339,0 0 0,0 0-1736,-5 0 1138,-1 8-999,-7-6-553,5 13 2499,-6-5 0,1 7 0,-2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9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208 208 8509,'-10'-9'1397,"3"-1"-888,7 4 0,0 3 18,0-9 1,0 6-443,0-5 0,0 5 52,0-6 0,0 7-598,0-7 1,0 1 257,0-7 0,0 7-696,0-1 624,-8 1 1,4-6-26,-7-1 0,5 9-127,-6 3 217,1 4 271,-6 2 0,-1 2-121,1 4 0,5 3 432,1 9 1,5-1-167,-5 0 1,5 6 233,-6 0 1,7 0-161,-7-5 0,8-1 160,-2 0 0,5-5-157,1-1 1,0 1-362,0 5 0,0-5-157,0-1 1,1-7 176,5 2 1,-2-4-917,8-2 673,-1 0 0,6-2-122,1-4 1,-1-4 116,0-7 1,-5 0 351,-1-1 0,-5 7-61,6-1 0,-7 7 342,7-7 1160,-8 8-1102,3-3 1,-1 14 486,0 5 0,0 3-305,-6 2 0,6 1 27,-1-1 0,3 0-154,-2 1 1,1-7-473,5 1 1,3-7-33,-3 7 0,5-8-67,6 2 1,-2-6-996,8-6 0,-6 2 591,6-8 0,-2 1-671,2-6 1,2-1 425,-8 1 0,0 0-732,-6-1 1512,0-7 0,1-1 0,-1-9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19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45 8274,'0'-18'-244,"0"9"244,0 1 606,0 0-356,0 7 0,-6 1-281,1 11 0,-3 10 326,2 2 1,2 16 271,-7 1 0,7 8-68,-2 4 0,4-2-115,2-4 1,-5 10-448,-1-4 0,0 3 139,6-3 1,0-8-611,0-3 1,8-5 179,3-1 0,-1-6-29,1-1 1,3-8-143,9-3 0,-4-2 525,4-9 0,4 0 0,0-6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8149,'-8'-10'928,"6"1"-272,-3 3-139,3 4-159,2-6-211,0 8-57,0 0 0,0 8 476,0 4 1,0 3-191,0 2 0,0 8 169,0 4 0,-6-2-49,0 2 1,-2-2-216,3 1 0,3 3-94,-4-8 1,4 2-90,2-2 0,0-3-527,0 3 0,8-6 316,3-6 0,10 5-1062,2-5 0,8-3 568,-2-2 0,9 1-1022,3-1 1629,7 0 0,-4-6 0,8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1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278 208 8218,'0'-17'-120,"0"0"1,0 5-46,0 1 1,-2 1 109,-4-2 1,4-3 295,-4 3-197,-3-3 0,5 0 382,-8 3 69,8-3-60,-11 5 0,13-1 29,-4-1 110,-3 8-539,7-3 106,-13 7 0,11 0-85,-8 0 0,8 7 64,-1 5 0,1 3-185,-2 3 1,4 7 181,-4 3 0,4 13 43,2 5 0,2 4 22,4 2 1,2 0 173,3-1 0,5 3-159,-5 4 1,4-4-20,3 3 1,-3 7-120,-3 5-1,-5-6 89,-7 6 1,0-13-725,0-4 1,0-8 216,0-9 0,0-3 1,0-3 1,0-4-367,0-7 231,-7-1 1,-5-2 93,-11-3 0,4-5-2,-4-7 1,2 0-33,-2 0 1,1-7-30,-6-5 463,7-11 0,-12-4 0,6-7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1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8218,'12'0'540,"-1"0"1,3-2 784,9-4 1,-2 4-536,8-4 0,-1-1-299,7 1 0,5-2-164,1 2 1,1 5-80,-2-5 1,-1 4-974,7 2 0,-8 0-118,3 0 0,-5 0-567,-1 0 0,-1 0 645,1 0 0,-6 6 765,0-1 0,-8 1 0,4-6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1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8218,'17'0'0,"0"0"0,1 0 1566,-1 0-659,0 0-515,8 8 0,-4 1 811,8 9 1,-6-1-317,6 0 1,-12 2 4,6 5 0,-13-3-485,7 7 1,-5-4-377,-1 4 1,-3 1-1205,-8 6 0,-4 7 832,-7 4 0,-5 6-3123,-18 6 3464,3 3 0,-27 8 0,4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2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53 8267,'9'-18'0,"5"7"1761,-9-1-864,1 9-732,-6-5-44,0 8 1,-2 0-97,-3 0 1,-7 8-152,-11 3 1,-4 1 136,-8 5 1,1-4-65,-1 10 1,3-3 100,3-3 0,2 0-632,4 0 124,4 1 433,-6-1 0,13-2 184,1-3 80,7 3 0,2-5 59,8 7 0,9-7-96,2-4 0,2 1 54,10-1 0,-2 0-35,2-6 0,2 0-130,-8 0 0,6 6-186,-6-1 0,0 1-349,-6-6 1,-2 2-48,-3 4 0,-2-2-368,-5 7 1,-3-5-209,4 5 1,-4 1 163,-2 5 905,-8 1 0,-1-1 0,-9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2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8267,'-12'0'0,"1"0"1359,7 0-893,-4 0 1,16 0 518,3 0 0,5 0-127,1 0 0,2-5 159,4-1 1,4 0-774,8 6 1,1-6-362,5 1 1,-5-1-639,5 6 0,1 6 566,-2-1 1,8 9 188,-2-3 0,4 5 0,2 1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3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1 640 8194,'2'-10'0,"3"5"61,-3-5 1,8 8 28,-4-4 0,-4 12 67,3 6 1,3 5 222,-2 6 1,0 6 62,-6 11 0,1-1-128,5 7 0,-4 0-210,4 6 1,-4-2 76,-2-4 0,6 2-91,-1-8 0,7-1 110,-6-11 0,7 3-149,-1-8 0,1 0 71,-1-5 1,3-7 26,-3 1 1,3-8 133,2 1 0,0-3-143,1-2 0,-1-2 39,0-3 1,1-5-26,-1-7 0,0-1 2,1 1 1,-7 0-42,1-1 1,-1-5-174,6 0 0,-5-7-46,-1 1 1,3-6-264,9-5 0,-4 1-233,4-7 0,4-8 308,2-9 0,4-4-111,1-2 1,7-2-191,-1-4 0,0-2 177,-5-4 0,-2 0 18,-5 12 1,3 10 121,-8 13 0,0 13-214,-6-2 1,-5 18-182,0 0 670,-9 11 0,13-2 0,-7 8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4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225 986 8317,'0'-18'68,"0"1"-57,0 0 1,2 0 151,4-1 1,-4 1-84,4 0 1,-4-1 136,-2 1 0,5 0-100,1 0 1,0-1-163,-6 1 0,0 0 37,0-1 1,-6 1-16,0 0 1,-1 7-110,1 4 1,2 4 104,-7 2 1,5 0-98,-6 0 0,1 8 60,-7 4 0,1 3-86,0 2 1,0 3 84,-1 3 0,1-2 244,0 8 0,-1-8 39,1 2 0,6 2 175,-1-2 0,8 0 5,-2-6 1,5 0-105,1 1 0,0-7-155,0 1 82,7-8 0,3 3-459,7-7 1,2 0-161,4 0 1,-1-7-181,6-5 0,-1-3 226,2-3 1,2 1 10,-8 0 1,0 0 264,-6-1 0,-5 3-106,-1 3 0,-7 3 1305,2 3-892,-4 4 0,-2-4 549,0 12 0,0 4-305,0 7 0,0 0 40,0 1 1,6-1-201,-1 0 0,3 0-348,-2 1 1,-2-1 123,7 0 1,1-7-225,5-4 1,-5 1-572,-1-1 1,1 0 327,5-6 0,0-2-375,0-4 0,1-1 275,-1-5 0,0-3-127,1 3 0,-1-9 151,0-2 0,1-10 206,-1-1 1,2-9 245,4-8 0,-4-3 0,4-4 0,-3-3 0,-3-9 0,6 1 0,0 0 0,0 8 87,-6 3 1,1 6-113,-1 6 1,-6 4 367,1 7 0,-2 8-96,1 4 1,3 4-9,-9 2 1,1 5 581,-6 1-181,0 7-412,0-4 1,-2 8-25,-4 0 0,3 0-141,-9 0 1,6 8 129,-5 3 0,5 12 28,-6 6 0,1 6-14,-6 5 1,1 6 3,5 12 0,-3 9 130,8 8 0,-5 2-162,5-2 0,0 2 71,6 3 0,8-5-17,4-11 0,5 1-919,6-7 1,2-1 434,4-5 1,3-8-1006,-3-3 0,10-12 1256,1-6 0,8 4 0,-4-1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7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8463,'-11'0'982,"-1"0"-982,8 0 1479,-3 0-559,7 0-546,7 0 0,-3 0 448,8 0-389,7 0-354,8 0 1,7 0-302,1 0 1,0 0-32,-1 0 1,1-2-282,-1-4 1,1 4 533,0-4 0,-9-3 0,-1-1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4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226 208 8316,'-2'-9'-1510,"-4"3"1187,4-4 1,-6 1 313,8-8 1,-5-1 324,-1 1 0,0 5-95,6 1 0,-6-1 1,1-5 1,-1 0-95,6 0 1,-6 5 366,0 0-304,-7 9 1,9-5 19,-8 8 0,1 8-60,-6 3 0,-1 18 16,1 6 0,0 13 44,-1 3 1,7 3-62,-1 10 1,9-9-50,-3 3 0,4-6 47,2-6 0,2 2-302,4-8 1,3 1-236,8-7 1,3-7-330,3-4 0,4-5 718,7-7 0,8 5 0,3-7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5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8240,'-17'-8'0,"1"4"0,5-7-507,-5 7 412,7-4 1,-3 10 118,1 4 0,1 0 175,-1 11 1,-3-1 170,8 12 0,1 1-44,5 6 0,-6 7 168,0 4 0,0 12-28,6 5 0,8 3-139,4-3 1,-5 4-68,-1-3 0,2 3-9,-3 2 0,1-6-453,-6 1 1,0-5-57,0-1 1,0 4-313,0-16 1,0 6 266,0-12 1,-2 0-200,-3-5 1,3-8 139,-4-4 1,-2-10 33,2-1 1,-7-8-115,1 1 0,3-5-153,-3-5 595,1-5 0,-14-15 0,-2-2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5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8240,'12'-6'602,"-1"0"0,-5 1-1254,5 5 1,3-6 1674,9 0 0,-2-2-374,8 3 1,2 1 91,9-8 0,2 8-267,4-1 0,4-3-1320,-4 2 0,8-5-137,-2 5 0,8-2 983,-14 2 0,8-3 0,-10-8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5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8355,'-10'0'428,"4"0"-387,12 0 0,6-6 1625,11 1-1023,-4-1 0,14 4 53,-5-4 0,13 2-195,5-7 1,-2 5-577,2-6 0,-7 7 134,1-7 1,-3 8-692,-3-1 1,-7 3-205,-4 2-132,-4 0-241,-9 0 89,-2 0 1,-12 0 373,-8 0 0,1 0 746,-12 0 0,3 0 0,3 0 0,-8-8 0,-2-2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5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8355,'-12'-2'-1076,"1"-4"1366,7 4 1,-6-5 1803,5 7-1245,3 0 0,-14 2-305,5 3 1,1 5 229,-1 7 0,-1 1-281,-5-1 0,-2 8-297,-4 4 1,3-2-309,-3 1 1,4 1-468,2 6 0,1-1-3,5 1 0,-2-6-2406,7 0 2988,0-8 0,6 4 0,0-8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6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8319,'-10'-18'1737,"-5"1"-512,13 0-56,-6 0-65,8 7 184,0 2-880,0 24 0,6 3 29,0 15 1,7 1-913,-1 0 1,1 5 374,-1 0 1,5 3-431,0-3 0,3-4 396,8 5 1,-5-5-1678,6-1 0,-2-2 1811,2-5 0,4 5 0,-6-6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26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16 8350,'9'-7'1105,"7"5"77,-5-4 0,5 6-192,1 6 1,-2 3 923,-3 9 0,3 5-103,-3 0-964,3 7-460,-5-3 0,3 10-10,-7 3 1,0-1-132,-6 7 0,0-6-1166,0 6 0,-8-5 64,-4 5 1,-5-2-384,-6 2 0,-2 2 236,-4-8 1,-3 8-680,3-1 1,-6-3 1681,-5 2 0,3 0 0,-5 6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41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70 8204,'-10'-12'467,"4"1"1,2 5 531,-1-6-681,3 9 0,-8-7-36,4 4 0,2 4-35,-7-3 0,5 3-166,-5 2 1,-1 0 116,-5 0 1,0 2-423,-1 3 1,-7 5 126,-4 7 1,3-1-11,-3-5 0,0 4 107,-6-3 0,1 3-8,-1 3 1,2-3 156,5-3 1,-3 3-84,8-4 0,-6-1 18,6 2 0,-6-7 97,6 7 78,0-8-7,6 3-2,-1 1-218,9-6-5,1 6-30,8-8 132,0 0 96,8 0 0,-4 0-99,7 0 0,1 0 122,5 0 0,0 5-1,1 1 1,-1 6 110,0-6 1,2 5-20,4-5 0,-1 5-138,6-5 0,-4 6-73,4-7 1,1 7 84,6-6 1,-1-1-354,1-5 1,-2 2 102,-5 4 0,3-4-685,-8 4 1,6-2 5,-6 1 0,0-3-230,-6 4 1,-1-2 371,-5 2 0,3-2-826,-8 7 481,-1-7 1,-5 11 918,0-3 0,-7 3 0,-3 3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41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8246,'-9'0'669,"1"0"1,10-2-248,4-4 0,3 4-2,9-4 1,-1 4 32,0 2 0,0 0-30,1 0 0,5 0 188,0 0 1,8 0-174,-3 0 0,5 0-147,2 0 1,-1 0-134,1 0 0,1 0 51,5 0 1,-5 6-356,5 0 1,-5 2 101,-1-3 1,-1-1-168,1 8 0,-2-7-297,-5 7 0,3 0-642,-8 5 1,0 0-1750,-6 0 2899,1 1 0,-9-1 0,-1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37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7941,'-9'0'1989,"1"8"-1315,8-6 20,0 6-163,0-8-1772,0 0-2531,0 7 2937,0-5 835,0 14 0,-8-7 0,-1 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8.1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277 225 7996,'-9'-8'0,"-1"1"0,4-5 1069,4 4-421,-5 1-393,7 5 0,2-12-50,3 9 1,-3-9-28,4 3 0,2 1-68,-3-2 0,1 7-152,-6-7-323,0 1 1,0-7-240,0 1 348,-7 7 185,-3-5 0,-2 13-237,1-4 274,-1-3 0,-5 7 172,0-4-95,-1 4 1,1 2 42,0 0 0,0 6 242,-1 0 0,1 5-100,0-5 0,1 7 88,5-1 0,-3 3 293,9 3-327,-9-1-67,12 8 1,-5-6 288,7 4-327,0-4-44,0-1 1,0-7-59,0 1 1,0-1-119,0 7 1,7-9-317,5-3 1,3 2 8,2-3 0,1 1-227,-1-6 1,6-8-261,0-3 0,8-4 330,-2-3 1,-4 7 143,-2-1 0,-2 1 185,2-7 0,-10 9 109,5 3 421,-5 4 289,4 2 0,-1 2 46,-5 4 1,3-2 615,-9 7 1,7 1-174,-6 5 0,5 0-574,-5 1 1,8-1-364,-3 0 34,-3 0-451,7 1 0,-3-7-498,11 1 0,-2-3 722,8 3 0,7-4 0,8-8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37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7909,'0'10'-1,"0"-1"96,0-3 1,0-2 145,0 8-241,0-9 0,0 5 0,0-8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39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7442,'18'-8'923,"-7"1"577,1-5-1007,-1-3 1,7 13-219,-1-4 0,0 4-241,1 2 100,-1 0 0,0 2-1,0 4 0,-7 3 75,-4 9 0,-4-1 36,-2 0 0,0 8-75,0 4 1,0-2 190,0 2 0,0-2-108,0 2 1,-2 1-90,-4-7 1,4 6-293,-4-6 213,4 0-162,2-5 51,0-9-433,0 7 59,0-14 330,0 5-95,0-7-14,0-7 1,0 3-322,0-8 373,0 8 1,0-5-299,0 3 281,0 4-381,0-13 1,6 5 161,0-7 0,5-6-687,-5 0 1,8-8 1050,-3 2 0,5-11 0,1-4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8036,'0'-17'880,"0"0"-165,0 7 369,0-5-323,0 13 67,8-6 0,-4 8 161,7 0-292,-7 0 1,11 0-232,-3 0 0,-2 6 32,1 0 0,-1 7-52,1-1 0,3-3 12,-9 3 0,9-6-627,-3 5 1,-1-7 178,2 2 1,-7 1-790,7-1 0,-6 0 514,5-6 1,-5 0-1527,5 0 1236,-7 0 1,4 2-1232,-8 4 1,0 3 261,0 9 1524,0-1 0,-15 16 0,-5 3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0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9280,'12'-6'1754,"-1"1"-1188,1-1 78,-3 6-26,7 0 427,-14 0-670,5 7 0,-7 3-371,0 7 1,0 3 97,0 3 0,0-2-404,0 8 0,0-8 52,0 2 1,0-4-611,0-2 409,0 1 86,0-9 200,0 7 1,0-16 22,0 0 1,8-2 84,4-10 1,3 1-41,2-7 0,0 7 152,1-1 0,-1 3-23,0-3 0,1-1-22,-1 7 0,-6 0 776,1 6-571,0 0 0,-1 0 1437,1 0-1193,-9 8 1,5-4 428,-8 7 0,0-5 192,0 5-1421,0-7-86,0 12 7,0-7 1,0 3-1587,0-1 0,0 3 959,0 9 1,-8 4 1046,-3 7 0,-12 16 0,-4 4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0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8077,'2'10'0,"4"-4"0,-2-5-200,7-1 0,1-9 75,5-8 0,6-1 57,0-5 0,0 4 185,-6 2 1,7 1 238,-1 5 0,0-3 70,-6 9 0,0-1-143,1 6 1,-1 0 381,0 0 1,-2 9-234,-3 9 0,1 5 103,-7 6 1,0 3-161,-6-3 1,0 4-320,0 1 0,-8 1 64,-3 0 1,-5-1-99,-1 1 0,-6-1-466,0 1 1,-2-2 303,2-5 1,4 3-369,-4-8 1,3 0 289,3-6 1,0-1-545,0-5 0,-1-3-95,1-8 213,0 0 0,-1-10-130,1-7 774,8-8 0,-7-17 0,7-2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6:40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8053,'18'0'-402,"-1"0"1,0 0 200,1 0 0,-1 8 1326,0 3 0,0 5-215,1 1 1,-7-6-64,1 1 0,-1 0 1006,7 5-1301,-1 0 0,0 0-928,1 1 1,-1-7 287,0 1 0,2-8-539,4 1 0,-1 3 627,6-2 0,1 0 0,6-6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49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70 605 8004,'-10'0'-669,"3"0"561,7-7 704,-8 5-76,6-6-281,-6 8 1,6-6 464,-3 0-254,3 1-8,-6 5 0,6 0 237,-4 0 557,4 0-334,-5 0-62,7 0 1421,0 0-1837,7 0 1,-3 0 416,8 0-276,-8 0-215,11 0 0,-11 0-95,7 0 1,-5 0 87,6 0-20,-8 0 56,11 0-307,-5 7 32,7-5 1,0 8-288,0-4 1,-5-4 63,0 3-332,-1-3 0,6-2 212,1 0 1,-1 0-51,0 0 0,-5-2-82,-1-3 0,-1 1-132,1-8 1,3 6-29,-8-5 0,5-1-362,-5-5 728,0 0 0,-6 0-62,0-1 0,0 1 112,0 0 1,0 5-127,0 1 0,-2 1 70,-4-2 1,2-1 3,-7 7 1,5-1 170,-6 1 43,1 4-111,-6-6 149,-1 0 0,7 7-53,-1-5 0,6 4 21,-5 2 0,5 0-49,-5 0 419,7 0-235,-12 0 1,13 8-117,-9 3 0,8 14 206,-2 10 0,4 9-71,2 14 1,0 5 271,0 12 1,0 6-512,0 11 1,0-42-1,0 2 22,0 2 0,0 1 0,0 45 68,0-13 1,0-16-880,0-14 0,0-11 343,0-5 0,0-7-247,0-5 602,0-4 0,-1-10-225,-5-3-17,4-4 517,-14-8 1,7 0-35,-8 0 0,-1-10 21,1-7 1,2-2 66,3-10 1,-3 0-12,3-6 1,4 3-11,3 3 0,3-4-176,2 4 1,0-1 28,0 1 1,2-4-150,3 4 0,7-3 99,11-3 1,-2-7 45,8-4 1,2-4-486,9-2 1,-3-8-693,3-3 0,2 3 572,-1 3 1,1 1 15,-2-2 0,-3 5 234,3-5 0,-5 10 65,-6 2 1,1 0 122,-7-6 1,0 2-95,-5 4 0,-1 5 303,0 12 0,-1-1-88,-5 7 978,5 0-18,-15 5 452,7 9 95,-8 1-552,0 8-252,0 0 1,0 8-419,0 3 1,-6 7-47,1 5 0,-7 3-260,6 9 1,-1 0-29,1-1 0,2 9-106,-8 3 0,9 4 38,-3 1 1,2 9 87,-2 3 0,4 7-104,-3 5 1,-3 3-217,2 9 1,0 1 491,6 4 0,-5-7-95,-1 7 1,0-9-33,6 3 1,0-1 57,0-10 1,0 0-262,0-6 1,0-8 286,0-3 0,2-10-43,4-2 0,-4-7-493,3 1 0,3-4 173,-2-1 0,0-8-310,-6-4 1,0-10 149,0-1-730,0-8 776,0 3 1,0-22 5,0-8 1,0-19 11,0-16 0,0-5 67,0-18 1,2 6-17,3-6 0,-1 10 320,8 2 0,-7 2 0,7 9 0,0 1 0,3 1 0,0 4 0,3 8 0,3 5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50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8004,'17'-17'944,"-7"-1"-464,5 9 1,-11 1-46,7 8 1,-5 0-56,6 0 0,-7 0 2,7 0 0,-6 6-141,5 0 0,-5-1-403,5-5 1,-5 0 254,6 0-921,-1 0 471,7 0 264,-9-7 0,1 3-494,-4-8 1,-5 7 179,5-7 0,-4 6-377,-2-5 543,0-1 34,0-5-169,0 7 440,0-5-96,-8 5 1,5-1 159,-9-1 0,8 6-36,-2-5 0,3 5 563,-3-5-120,4 7 119,-6-12 500,8 15-403,0-7-307,0 8 0,0 8-46,0 3 1,0 6-5,0 6 1,0 4-176,0 8 0,0-1-158,0 1 1,0-6-198,0 0 1,0 0-544,0 5 1,0-5-529,0 0 1,2-8 582,4 2 1,-2-6-67,7-5 0,-5-5-253,6-7 892,-1 8 1,6-6-117,1 4 182,-9 3 0,5 7 226,-8 7 1,-1 2 395,-5-2 1,0 2 401,0 4 0,-5 3-440,-1-3 0,-2-2 125,2 2 0,4-8-252,-3 2 0,3-4-213,2-1 0,0-1 195,0 0-36,0 0-296,7 1 0,-3-3-157,8-3 0,-6-5-240,5-7 216,-7 0-279,11 0 1,-7-2 148,4-3 0,1 1-235,-7-8 1,5-5 213,-5-6 1,6-2-1159,-7 2 0,3-4 74,-2-8 1294,-4 1 0,13-16 0,-5-4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50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9949,'7'-9'3761,"-5"1"-1121,6 8-1110,-8 0 278,0 0-2397,8 0 1,-5 0 401,9 0 1,-6-6-900,5 1 646,-7-1 430,12 6 0,-13 0-3578,9 0 3588,-8 8 0,3 9 0,-7 10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51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87 675 7995,'-18'0'3832,"9"0"-2699,-7 0-179,14 0-726,-5 8 0,14-6-129,5 3 0,-2-3-69,1-2 2,1 0 1,-1 0-7,1 0-298,-1-7-2258,7 5 1712,-1-6 0,-8 21-571,-3 5 0,-12 10 771,-5 1 0,-4 4 618,-3 2 0,1-7 0,0 1 0,-1-8-234,1 2 1,6-5 297,-1-7 1,2 5-110,-1-5 1399,3-3-575,8 7-50,0-13 1,0 8 303,0-5-780,8-3 1,1 6-114,9-8 1,-7-2-199,1-4 1,-3 3 97,3-9 1,3 0-123,-3-5 0,-3 0-238,3 0 1,0-8 159,5-4 0,-6-4-63,1-1 0,-1-1 43,7 0 0,-1-7 7,0-4 1,6 2 42,0-2 0,8 5 4,-2-5 1,-2 0-15,2-6 0,-2 6 42,1 0 1,3 8 249,-8-3 1,0 5-90,-5 1 0,-1 2 482,0 5 1,-7 3 80,-4 7 1104,3 1-411,-7 0-110,6 7-731,-8 2 0,0 10 74,0 4 1,0 4-46,0 7 1,0 0-149,0 1 0,-6-1-297,0 0 0,0 1 100,6-1 0,2-6-279,4 1 1,4-6 71,7 5 0,2-7-33,4 2 1,-2-4-216,8-2 1,0-8-302,6-4 0,-8-1-225,-4 2 0,-4-3 335,-2 8 0,0-1-1620,1 1 1529,-9 4 1,-1-4-204,-8 12 1,-2 9 67,-4 8 0,1 8 49,-13-2 1,5 4 660,-10 1 0,4 1 0,1-1 0,1-5-154,0 0 0,5-2 154,1 2 0,7 1 379,-2-7 0,-2 6-267,3-6 0,-1 0 514,6-5 0,-2 5 206,-4 0 1,2 0 246,-7-6 0,5-5-439,-6-1 0,7 1 62,-7 5 0,1-2-518,-7-3 1,1 3 55,0-3 1,-1 3-539,1 3 1,0-7 254,0 1 1,-3-9-27,-3 3 1,10-4-195,-4-2 1,3 0-940,-3 0 620,0 0 0,5-6 33,0 1 1,9-3 47,-3 2 1,4 2-316,2-7 612,8 7 0,1-10-22,9 9 0,5-1 112,0 6 0,0 0 90,-6 0 238,0 0 1,1 2 847,-1 4 0,-2 3-570,-3 9 1,1 1 1397,-7 4 1,2-2-884,-3 8 1,-3-6 28,4 6 1,2-6-491,-2 6 0,7-8 2,-1 2 1,3-10-465,2-1 0,0-8-578,1 1 1,7-3-1260,4-2 0,3-6 1095,3 1 1,-1-15-3784,1 3 4441,0-4 0,-1-12 0,1-3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8.7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8057,'-8'-10'1238,"7"3"253,-7-1-811,8 6-83,0-6-272,8 8 1,-3 0 195,13 0 0,-3 0-151,14 0 0,0 0 32,5 0 1,-1 2-279,-4 4 1,3-4-286,-3 4 0,2-4-177,-2-2 1,1 6-497,-6-1 0,4 1-242,-5-6-731,0 8-398,-13 1 2205,-2 9 0,-16-1 0,-2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52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8079,'-18'0'3946,"9"0"-2542,1 0-887,8 0 1,8 0-40,3 0 1,5 0 246,1 0 0,6 0-241,0 0 1,6 2-407,-6 4 0,0 1 36,-6 5 1,0 3-581,1-3 0,-9 11 17,-3 6 0,-4 3-311,-2 3 0,-13 5 212,-5 1 0,-11 5 175,1-6 0,-3 0 700,2-5 0,4 0-292,8-1 1,0-7 1098,-1-4 0,9-4 14,3-1-494,4-1 0,4-2-247,4-3 1,11-4-330,12-8 0,3 0-184,3 0 1,7-8 155,4-4 0,4-5-1337,2-6 1,-6 4 619,0-4 1,-7 4-941,1 1 0,-3 3 751,-3 3 0,-1-1-229,-4 7 1,-4 0 119,-8 6 965,-7 0 0,5 8 0,-5 2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52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12700,'17'10'2799,"1"-3"0,-7-7-1386,1 0-1534,-8 0 1,5 0-1833,-3 0 252,-4 8 961,13-6-1653,-13 13 0,6-5 2393,-8 7 0,0 8 0,0 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8:52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7992,'0'27'1556,"0"-4"2142,0-4-1325,0-1-1203,8-1-1006,1-7 0,7-5 76,-5-10 0,5-3-720,-5-4 1,-1-3 479,1 3 0,8-11 0,8-4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02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8464,'0'-10'-997,"0"-5"241,0 13 655,0-6 875,0 0 469,0-1-559,0-1-61,0 2-446,0 1 1,2 5 405,4-4-448,-4 4 1,6 10 204,-8 3 0,0 7 195,0 5 0,0 4 100,0 7 0,-2 8 145,-4 5 1,2 2-319,-7 3 1,1 6-42,-2 0 1,-3 5-93,4-5 0,1-1-270,-2-5 1,7-2-27,-7-4 0,8 2-139,-2-7 1,5-7-5,1-5 0,0-8-345,0 2 0,0-3-532,0-3 1,1-6 22,5 1 251,-4-8 0,8 3 109,-4-7 1,-3-2-161,9-3 0,-6-7 8,5-11 756,1-4 0,5-15 0,0-2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03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615 70 8250,'21'-18'256,"-4"1"-341,-3 0 1350,-5 7-878,-1 3 0,-12 7-93,-7 0 0,-3 7-387,-14 5 1,-7 11-405,-5 6 1,-8 9 87,1 2 1,-3 7-188,-1-7 0,1 0 517,4-5 0,3-8-74,9-4 0,-1-6 380,0-5-217,9 3-102,1-13 1,7 11 524,1-7 1,5 0 478,1-6-236,7 8 1,4-6-168,12 3 0,11-3 196,6-2 0,11 6-151,6 0 0,0 0-235,6-6 0,-10 0 158,10 0 1,-12 5-120,1 1 0,-10 8-781,-3-3 1,-6 4-206,1 3 0,-10-1-600,-1 0 0,-7 2 294,7 5 1,-8-5 933,1 4 0,5-4 0,0-2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03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69 8126,'9'-17'0,"-1"6"31,-8-1 0,0 6 390,0-5-23,0 7-39,0-4-110,0 8 1,-8 0 14,-3 0 1,1 8 105,-1 4 1,-1 11-132,-5 5 0,0 5 237,-1 2 1,1 7-89,0 4 0,1-2-57,5 2 0,-3-1-344,9 1 1,-1 4-334,6-4 0,0-4 138,0-2 1,8-3-169,3-3 0,6-5-901,6 0 0,4-10 1277,8-1 0,-1-1 0,1-7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03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79 8175,'0'-17'-346,"0"7"1528,0 3-739,0 7 0,0 2-22,0 3 1,0 5-214,0 7 0,-2 8-20,-4 4 1,2 4 12,-8 1 0,9 1-46,-3 0 0,2 5 190,-2 0 1,4-5-83,-3-6 1,3-2-60,2 1 1,7 3 24,5-8 0,3 2-31,3-2 0,-1 2-32,0 4 0,6-4-102,0-8 0,6-5-104,-6-1 0,8-7 48,-2 2 1,1-4 297,-1-2 0,2 0-188,-8 0 1,6-2 152,-6-4 1,6-3 24,-6-9 0,2 1 85,-2 0 1,-4-8-140,4-4 0,-9-4-222,-3-1 1,-1-3-107,1-3 0,3-2 88,-9-5 0,7-1-98,-6 8 1,1-2 17,-1 1 1,-4 11-86,4-5 1,-4 12-360,-2 0 1,0 4-1565,0 1 549,0 9-863,0-6 1042,0 13 0,0 2 1358,0 11 0,-16 4 0,-3 3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08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8165,'0'-11'1039,"0"-1"-608,0 8 1,-6-5 684,0 3 151,0-4 92,6-7-467,0 0-38,0 7-377,8-5-303,2 13 0,7-8 99,0 4 1,1 4-298,-1-3 0,6 3 106,0 2 1,2 0-204,-2 0 0,2 0-447,4 0 0,2 0-620,-8 0 0,5 0 167,-5 0 0,1 0-2056,-7 0 3077,-8 0 0,-1 0 0,-8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09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8165,'-2'-16'1502,"-3"5"-974,3-5 0,-6 12 420,8-7-208,0 7-299,0-4 1,6 10-190,-1 4 0,1-2-193,-6 7 1,0 3-82,0 9 0,-2-2 136,-3 8 1,-5-6-103,-7 6 1,-1-6-15,1 6 1,0-6-545,-1 6 1,1-8-5,0 2 0,0-4-195,-1-2 0,7-5 107,-1-1 0,8-5-1274,-1 6 1912,3-9 0,9 5 0,3-8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09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8165,'-17'-12'1114,"0"1"1636,7 7-1337,-5-4-27,13 8-889,-6 0 1,16 8-177,3 3 1,5 5-738,1 1 0,0 2 345,1 4 0,-1 2-1617,0 4 1,6 2 1687,0-8 0,0 8 0,-5-4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8.8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8057,'-9'8'2162,"1"-4"-1478,8 8 1,9-9-200,9 3 0,1-4 109,10-2 0,0 0 273,5 0 0,3 0-442,3 0 0,4 6-183,8 0 0,6-1-985,-1-5 1,9 6 311,-3 0 229,-3 7 1,7-3 0,-6 7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1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8195,'-11'-6'-583,"-1"0"0,8-1 1215,-1 1 0,3 2-156,2-7 1,-2 5 308,-4-6-179,4 9-303,-6-13 0,10 14-110,4-4 1,4 5 67,7 1 1,0 0 105,0 0 0,8 0-121,4 0 0,4 1-117,2 5 1,-1 2 66,1 3 1,5 3-152,0-8 1,8 5-32,-1-5 0,3 0-278,1-6 0,-1 0-223,-4 0 1,2 5 241,-7 1 0,3 0-421,-9-6 1,1 0-194,-13 0-299,8 8 275,-12-6 446,-2 13 1,-9-11 122,-8 7 1,-8-7 61,-3 2 0,-6 2 252,-6-3 0,-4 9 0,-8-5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10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17 8195,'-10'-7'555,"4"5"119,12-4 1,-2 4-160,7 2 1,1 0 119,5 0 0,8 0-158,4 0 1,0 0-153,5 0 0,-3 6-197,9 0 0,-1 7 118,1-1 0,-3 3-127,3 2 0,-5 1 143,-7-1 0,-1-2-285,-4-3 0,-9 3-83,3-3 0,-11 3-108,0 2 0,-4 1-596,-2-1 0,-16 8 394,-7 4 1,-8-2-1060,-3 2 1,-8-1 1474,-5 7 0,-2 0 0,-3-1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10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8233,'0'-10'213,"2"1"236,4 3 216,-4 4-31,13-6-166,-5 8 1,7 2-82,0 4 1,1 7 230,-1 16 0,0 4-132,0 19 0,7-2 497,-1 13 1,0 6-288,-6 6 0,-2 6-215,-3-6 0,-5 8 162,-7-3-2364,-7 12 1737,-10 5 0,1-45 1,-3 1-743,-3 2 1,-2 0 0,-1-4 0,-2 0 334,-2-2 0,0 0 1,3 0-1,-2 0 391,-29 31 0,1 1 0,-2-12 0,-5 0 0,-4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19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8260,'18'-7'-514,"-1"5"1,-6-12 256,1 8 0,-6-1 728,5 1 22,-7 4-159,4-6-95,-8 1 815,0 5-81,0-6-14,0 0-607,0 7-13,-8-7-266,-2 8 1,-7 0 93,0 0 0,0 6-353,-1-1 1,-5 9 85,0-3 0,-8 5-66,3 1 0,1-2 12,-2-3 0,2 3 23,-2-3 1,-2-3 158,8 3 1,-5-6-2,4 5 1,1-5 95,6 6 0,0-9-110,0 3 1,-1 2 520,1-2-100,7-1 144,-5 3-323,13-6 1,-6 8 83,8-5-64,8-3 1,7 12 186,8-9 0,6 1-76,-6-6 1,14 2-169,-3 4 1,5-4-230,-5 4 1,1-4 180,0-2 0,-1 5-817,1 1 1,-8 2 29,-4-2 0,2-3-281,-2 9 0,-2-6-439,-10 5 340,5 1 1,-8 5 265,3 0 0,-3 1-87,-8-1 818,0 0 0,-8 8 0,-2 2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19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87 8169,'-8'-27'1849,"6"10"0,2 7-1401,11 5 0,11 3 448,1-4 0,7-2-362,-1 2 1,10 1-377,1 5 1,8 0 67,-2 0 1,4 2-1373,2 3 0,-2 5-46,-4 7 0,-4 2 1192,-7 5 0,7 2 0,2 9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20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8327,'9'-17'13,"-1"6"102,-8-1 1,2 8 235,4-2 4,-4-3 168,5-1-141,-7 1 12,0 1-165,0 8 0,0 2-40,0 4 0,0 5 55,0 12 0,-2 6 139,-3 11 1,1 7-114,-8 10 1,1 3 120,-7 3 1,-1 4-122,-4-3 1,4-3-33,-4 3 0,4-10-137,1-3 0,3-1-211,3-9 1,5-1-548,7-5 0,-6-3 423,0-3 0,1-4 69,5-8 1,1-7-31,5-4 0,-2-4-297,8-2 1,-7-2-108,7-4 0,-1 0-251,7-11 0,-7 3 153,1-9 697,-1-3 0,7-9 0,-1-9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20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68 8243,'15'-8'66,"-3"-3"404,3 3 200,-5-7 0,5 11 230,-3-8-597,-5 8 0,-7-1-34,0 10 1,-9 5-19,-8 7 0,-8 2-347,-10 4 1,-2 2-80,-3 4 1,4 4-164,-5-4 0,-1 3 140,2 3 1,-1-6-131,7 0 1,-1-8 108,1 2 0,1-4-7,4-2 1,-2-1 215,8-5 0,0 3-13,6-9 1,0 1 279,-1-6-12,9 0 362,-7 0-172,14-7 182,-5 5 1,7-14-44,0 14 189,0-5-512,7 7 0,3 2 339,7 3 0,1 5 64,-1 7 0,6 1-18,0-1 0,10 6-186,1 0 1,3 0-19,9-6 1,-2 6-183,2 0 1,2 0 15,-7-5 1,5-3-535,-6-3 0,0 7 252,-5-8 0,0 9-1040,-1-9 0,-7 3-74,-4-3 0,2 4-610,-2-3 0,-6-2 760,-5 1 1,-2-5 979,1 5 0,-3-7 0,-8 4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21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8105,'0'-18'-1366,"0"1"2377,-7 0-414,5 0-393,-6 7 80,0-5-21,6 13-253,-5-6-116,7 8 225,0 0 0,-6 4 112,0 7 0,-7 10 163,1 20 0,-3 3-69,-2 8 1,-1 7 218,1 5 1,-6 3-150,0 2-1,6-1 12,5-5 0,8-9-146,-2-8 0,4-2-23,2 2 0,2-4-486,4-7 0,10 0 272,7-1 1,7-5-776,-1 0 0,6-8 25,5 2 1,-3-4-343,3-1 1,2-3 1068,-1-4 0,7 5 0,-4-7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24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1 327 5781,'0'-9'336,"0"1"-140,0 8-71,8 0 22,-6 0 169,5 0-192,-7 0 147,0 0-124,0-8 440,0 7-70,0-7 144,0 8-328,0 0-259,0 8 0,0-5 81,0 9 0,0 1-30,0 10 0,-2-1 11,-3 6 1,3 1 147,-4 6 1,4 1-97,2 5 0,0-3-4,0 8 0,0-7-37,0 1 0,2-4 76,4-1 0,3 0-24,9-1 0,-7-7-14,1-4 0,-1-2-89,6 2 0,6-9 72,1 3 0,-1-5-100,-6-1 0,6 3 122,0-9 0,0 1-17,-6-6 0,1 0 16,-1 0 0,2-6 29,4 1 1,-4-11-76,4-1 1,-3-2 19,-3-10 0,0-2-190,1-9 0,1-1-18,4-10 0,-4 1-126,4-14 1,-4 7 82,-1-7 0,5 3 76,0-3 1,-2 5 46,-10 7 0,3 8 109,-8 3 1,-1 5-292,-5 1 0,0 8 100,0 4 1,0 4-671,0 2 250,0-1-175,0 9 74,0-7 0,-2 15-431,-3-5 1,3 12-495,-4 5 627,4 4 1,-4 9 865,1-1 0,-9 0 0,4-6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25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8116,'-10'-18'-2097,"2"7"1957,8-1 0,0 7 137,0-7 1,8 8 526,4-1 0,5-3-136,6 2 0,4-2-30,8 3 1,1 3-128,4-4 0,5 4-32,6 2 1,9 0-63,3 0 0,3 0 63,-3 0 0,4 0-96,-3 0 1,-3 0-102,3 0 0,-9 0-245,3 0 1,-10 6-31,-2 0 0,-13-1-714,2-5 250,-12 0-169,2 0 432,-16 0 473,-1 0 0,-8 0 0,-8 0 0,-3 0 0,-5-7 0,-1-5 0,0-3 0,-1-3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7922,'-5'-12'-128,"-3"3"0,0-1 0,3 2 128,6 1 0,7 1 0,9 6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25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17 7520,'-9'-9'-91,"1"1"568,0 8 144,6 0 0,8 6-326,11 0 1,10 9-27,-4 2 0,8 1-71,-2 5 1,3-2-81,3 2 1,0-4 96,-1 4 0,1-2-149,-1 2 0,-1-3-43,-4 3 1,-4-6 111,-8-6 1,-1 5-695,-5-5 284,-3 5 0,-10 1-144,-4 0 1,-13 1-88,-16-1 0,-1 0-324,-10 1 1,-6-1 389,-6 0 0,0-2 440,7-3 0,-1 3 0,0-5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2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8109,'0'-10'69,"1"-3"-69,5 7 715,-4 0-60,6 6-98,0 0 0,1 0-152,8 0 0,-5 4-1,-1 7 1,1 9 37,5 14 0,3 9 145,3 3 1,-4 6-192,4 5 1,-6 7 85,-5 11 0,1-4-219,-7 4 1,-2 11-378,-10 6 0,-1-42 1,-3 0-234,-3 2 0,-3 0 0,-3-2 0,-2 0 260,-2-4 0,-1 0 1,0 0-1,-2-2-2488,-25 31 1284,-1-7-546,0-17 1837,0-1 0,-4-13 0,4 3 0,4-3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1.8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17 139 8288,'0'-17'-223,"0"-1"0,-5 7 172,-1-1 0,0 7 200,6-7 0,0 6 60,0-5 1,0 5 141,0-6-348,0 9 1,0-7 315,0 4-294,0 4 170,0-5 85,0 7-273,0 0 113,0 7 0,0 3-30,0 7 0,0 6 44,0 0 0,0 8-38,0-2 1,0 4 137,0 1 0,0 1-98,0-1 0,0 7-26,0-1 1,0 0 28,0-5 1,0-2 6,0-5 0,6 3-158,0-8 0,-1 0 266,-5-5-391,0-1 1,2-2-26,4-3-186,-4 3 0,6-11-218,-8 7 189,0-7 0,2 6-49,3-4-164,-3-4-632,6 13 419,-8-13 803,0 13 0,8-13 0,1 6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2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87 156 8288,'0'-17'-1059,"0"-1"1175,0 1 395,0 0 0,0 0-255,0-1 0,0 7-87,0-1 1,0 6-108,0-5 195,0 7-403,0-4 128,0 8 0,0 4 71,0 8 0,-6 3 100,1 20 1,-1 5-11,6 18 1,-6 3 130,0 8 1,-5 2-122,5 4 0,-2-3-274,3 2 1,1-1 265,-8 2 0,8-11-66,-1-1 1,3-7-172,2-4 0,0-2-290,0-4 1,5-6 48,1-11 0,2-4-107,-2-8 0,-4-5-385,3-1 486,5-7 0,-6 2-169,7-12 508,-7-3 0,12-24 0,-7-4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2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554 139 8399,'-6'-17'561,"0"0"-203,0-1-295,6 1 0,-2 2 34,-3 3 83,3-3 0,-8 7 23,4-3-4,-3 3 1,-10 8-21,-4 0 1,1 8-36,-6 3 0,-1 12-47,-6 6 0,1 4-58,-1 1 0,-2 1-114,-3-1 0,9-5-296,-3 0 1,5-6 206,0 6 0,4-14-49,8 3 0,5-7-432,1 1-344,7-5 566,-4-7 1,10 0-48,4 0 0,9-2 470,8-3 0,8-13 0,-4-9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2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8399,'10'-17'-94,"-1"5"-155,-3 1 0,-4 5 1462,4-5 0,3 1-465,3-1 1,-3 3-23,3 8 0,0 0-236,5 0 0,0 2 656,0 4 1,6 3-433,1 8 0,6 1-262,-1-1 0,-2 6-662,2 0 0,0 2-562,5-2 0,1-2-153,-1 8 1,-7-6 409,-4 6 515,4 0 0,-8 13 0,6 2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3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1 537 8476,'0'-18'122,"0"7"147,0-1 0,2 8 609,4-1 0,9-3-389,8 2 1,14-1-55,-3 1 0,12 2-254,0-8 0,4 3-128,2-3 1,-8 3-609,-3 3 0,-5 4 337,-1-4 0,-8 4-569,-4 2 0,-4-6 287,-2 1 1,-1-3 8,-5 2 1,3 2 170,-9-7 1,1 5 7,-6-5 1,0-1 111,0-5 1,-6 5 286,1 1 1,-9-1 206,3-5 1,1 2-197,-1 3 0,-1 4 292,-5 8 0,5 2-158,1 4 1,1 6 10,-1 11 0,-5 5-64,5 13 0,1 3 134,-2 8 0,1 7-171,-6 5 0,-1 3 0,1 2 0,2-2-511,3-3 1,4-12 206,8-12 0,0-5-93,0-6 0,0-4-29,0-8 94,0 0 63,0-7 277,0-3-174,0-22 1,-5 3 202,-1-11 0,-6-3 94,7-3 0,-1 2-138,6-2 0,0-2-121,0-9 1,2 3-22,4-3 0,9 4 3,8 1 1,6 0-67,-6 1 0,8-1-243,-3 1 1,7-7 69,5 1 0,-3 0-178,3 5 1,-3 0 10,-3 1 0,1 1 138,0 4 0,-7-3 141,1 3 0,-6 2 66,6-2 0,-8 8 119,2-2 0,-5 4 110,-7 1 420,4 1 417,-5 0-454,0 7 53,-3 3-160,-7 7-179,0 0 0,0 7-102,0 5 0,-5 5-7,-1 6 1,-2 4-13,2 8 0,4 1 41,-3 4 0,1 7-14,-2 10 0,4 5-201,-4 7 0,-1 2 187,1 4 0,-6-4-172,7 4 0,-7-4 69,6-2 1,-1-7-156,1-5 1,4-3 96,-4-2 0,4-2-194,2-4 1,0-4 115,0-7 1,0-8-491,0-4 76,0-4 332,0-2-101,0-7 1,0-4 35,0-12 1,0 0-85,0-11 1,0 3 149,0-9 0,0-2-15,0 2 0,-5 0-66,-1 6 1,0 0-160,6-1 0,0 1 407,0 0 0,0 0 0,8-1 0,1 1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4.4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1 484 8289,'17'-25'0,"-5"6"0,-1-4 0,1 4 821,5 1 1,6 1-284,0 0 1,8 0-253,-2-1 0,3 1-82,3 0 1,-8 5-87,-4 1 0,-4 7-181,-1-2-875,-1 4-40,0 2 602,0 0-1126,-7 0 1013,-2-8 0,-8-1 90,0-8 1,0-1 322,0 1 1,-8-6 246,-4 0 0,3 0-97,-3 5 0,7 1 173,-7 0 0,6 2 1252,-5 3-1062,7-3 1,-6 13 520,5-4-569,3 4 0,-12 10-154,8 3 0,-7 10-63,1 2 1,3 6-154,-3-6 1,3 8-12,-3-2 0,-3 4 67,3 1 1,5 6-516,1 1 1,-2-3 245,2-9 0,1 2-431,5-8 1,0 6 186,0-6 0,2 0 35,3-6 0,-1-2 284,8-3 0,-3 3 333,3-3 1,1 3-164,-7 3 1,6-1 193,-7 0 1,3 2 683,-2 4 0,-4-1-432,3 6 0,-3-5 293,-2 6 1,0-8-232,0 2 0,0 2-299,0-1 1,0-1 143,0-6-276,0 0 0,2-1-74,4-5 1,-2 2-554,7-7-129,1 0 1,5-6 313,1 0 1,-1 0-634,0 0 1,2 0-19,4 0 0,-9-6-1108,3 0 2073,-3-7 0,3 3 0,0-7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4.5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11143,'-8'-17'3548,"6"0"-2823,-6-1 0,10 3-1230,4 4 424,-4 3-4056,13 8 2342,-13 0 1795,13 0 0,-5 8 0,7 1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4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0 137 8266,'17'-18'0,"-5"1"659,-1 0 0,-5-1 478,6 1-590,-1 0 1,1 5 32,-1 1-349,-7 7 1,10-2-680,-9 12 0,1 5 318,-6 13 1,0-1-1186,0 11 0,-2-3 1315,-3 9 0,-5 4 0,-7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7922,'0'-9'-1741,"-2"-1"2919,-4 4-413,4 4 67,-6-5 45,8 7 186,0 0 1,0 7-840,0 5 1,6 5 251,0 6-110,0 4-175,1 8 1,-3 1 131,8 4-105,-8 5-103,3-1 1,-1 10-5,0-8 0,0 8 0,-6-8 0,1-4-182,5-2 0,-4-9-212,4-2 203,-4-8 34,-2 12 1,0-20-599,0 4 279,0-11-228,0 10-361,0-15 462,0 7 1,2-16-352,4-3 1,-5-6 299,5-6 1,-4-4-97,-2-8 0,0-3-24,0-8 663,0 7 0,8-26 0,1 11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5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8266,'-8'9'0,"5"5"-31,-9-8-89,8-1 292,4-5 1,10 0 877,7 0-239,-7 0-218,5 0-608,-13 0 1,6 8 102,-8 4 1,0 5-41,0 6 0,-2-2 98,-4 8 1,2-8 4,-7 2 29,-1-4 0,1-1 356,-1-1-561,8-8 0,-4 1 189,8-4-324,0-4 92,0 5 49,0-7-22,0 0 1,2-7-93,4-5 1,4-3-209,7-2 1,0-1-41,1 1 1,-3 0-198,-3-1 1,9-5-138,-4 0 0,4-8 220,-4 3 1,6-5 104,1-2 0,6-7 390,-1-4 0,4-4 0,1-2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5.2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0 225 8243,'18'-35'1182,"-9"3"-698,-3 3 0,2-2 220,-3 8 1,1 0-247,-6 6 0,0 5 1312,0 1-572,0 7-77,0-4-388,0 8-186,0 0-450,0 8 1,0-4-199,0 7 0,0 1 5,0 5 1,2-2 125,4-3 0,4 1-658,7-7 1,0 6 63,0-6 1,6 5-156,1-5 0,-1 0 1,-6-6 1,0 7-370,0 5 0,1 3 125,-1 2 0,-7 8 962,-5 4 0,-18 12 0,-6 3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5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 1 8243,'-20'23'329,"-3"0"1,4 0 357,-4-6 1,10 1-180,1-1 1,2-5 214,-1-1 1,1-1-260,4 1 1,3 5-238,-9-5 0,3-1-223,-3 1 0,-3-7-311,3 2 1,2 2 74,-1-3 0,5 1-864,-5-6 673,-1 0 1,-3-8 114,3-3 1,-1-5-255,7-1 0,0 0 142,6 0 1,-6-1-25,1 1 65,-1 7 590,6-5-179,0 13 92,8-6 1,-1 10 359,5 4 1,1-2 46,-7 7 0,6 1-239,-7 5 0,7 6 816,-6 0 0,7 0-403,-1-5 0,3 5-15,2 0 0,1 0-373,-1-6 0,8-1-400,4-5 1,3 3 153,3-9 1,0 3-135,-1-2 1,6-4-749,1 3 0,-1-3 477,-5-2 0,-3 0-735,-3 0 1,4-5 146,-4-1 1,-4 0 45,-2 6 0,-4-6 94,-2 1 782,1-9 0,7 5 0,1-9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5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62 8374,'0'-17'-27,"0"0"1812,0 7-792,0 2-541,0 8 271,0-7 80,0 5 0,-2 13-530,-4 12 1,2 12 326,-7-6 0,7 5-121,-2 7 0,-2-3-349,3 8 0,-7-1 20,6 1 1,-5 2-133,5-8 1,-2 6-235,3-5 1,3-1-571,-4-6 1,4-5-519,2 0 0,0-8 596,0 2 1,2-3-585,4-3 0,-3-2 1292,9-3 0,7-5 0,8-7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6.0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20162,'-17'0'0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39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1903 8088,'0'-17'-900,"0"5"678,0 0 1,-2 3-257,-3-3 763,3-3-117,-6 5 0,8-1-90,0-1 0,0 7 126,0-7-233,0 8 1,2-11 82,4 3 110,-4-3 0,11-2-97,-7-1 84,-1 1 1,1 0-23,0-1 0,2 1 0,-3 0 0,11 5-126,7 1 1,-8-1 19,-9-5 1,4-2-34,1-4 1,10 3-172,2-3 1,0-3 60,-5-3 0,5 2 125,0-2 1,6 6-44,-6-6 1,0 2 84,-6-2 1,6-3 7,0 3 1,6 2-33,-6-2 0,8 14-13,-2-2 1,3-3-42,3-3 0,5-19 41,1 2 0,7-5-6,-2 11 0,-2 5 17,2 0 1,-2 2-62,2-2 0,4-1 29,-4 7 0,-1 0-13,1 5 1,-2-5 12,2 0 1,16 0 6,-5 6 0,-1-8 3,-10-4 1,2 4 0,10 2 0,-3 4 0,9 2 0,-7 1 0,7 5 0,-3-9-15,3 9 1,7-14-18,-8 8 1,14-10-160,-8 4 1,4 5 174,-4 7 1,4-1-5,-3-5 0,8 0 31,-8-1 0,3 1-26,-4 0 1,0 1 15,0 5 0,4-3-13,-4 9 0,6-9 33,-6 3 0,1 1-20,5-1 0,1 7 4,-1-2 1,2-2-43,-2 3 1,2-1-7,4 6 1,9-6 6,-4 0 1,3 0-8,-8 6 0,3 0-27,-3 0 0,3-1 40,3-5 1,-1 4 51,1-4 0,-3 4-27,-3 2 1,9 0-296,-3 0 1,5-6 294,0 1 1,-5-1 5,-1 6 1,6-2 4,-5-4 0,3 4-10,-3-3 0,-1 3-34,1 2 1,-1 0 29,0 0 1,7 0-59,-1 0 1,-2 0 61,-9 0 1,9 0-1,-3 0 0,3 0 4,-4 0 0,1 2 1,-1 3 1,7-3-1,-1 4 1,2-4-12,-2-2 1,2 2-36,4 4 0,2-4 39,-7 3 1,5-3-13,-6-2 1,2 6 16,-2 0 1,-3-1-1,3-5 0,-4 0 18,-1 0 0,-1 0 5,1 0 0,-1 0 12,0 0 0,-1 0-27,-4 0 0,3 0-172,-3 0 1,-4 6 172,-2 0 1,2 0-13,-2-6 0,1 0-46,-1 0 0,-2 2-7,8 3 1,-6-3 33,6 4 0,-6-4-2,5-2 0,-5 0-12,6 0 0,-6 0 10,6 0 0,-6 0 7,5 0 0,-5 0-7,6 0 1,0 0 53,5 0 1,-5 0 2,-1 0 0,-5-2 8,6-4 0,-14 4 3,3-3 1,-5-3 8,4 2 0,0 0 72,0 6 0,1-5-91,-1-1 1,0 0-16,0 6 1,4 0 23,-4 0 0,10 0-76,-10 0 0,4 0 8,-4 0 1,1 0-13,-1 0 1,6 0 27,0 0 1,1 0-13,-1 0 0,-4 0-21,4 0 1,2 6 28,-2 0 1,0-1 21,-6-5 1,2 0-20,4 0 0,-4 0 66,4 0 0,-4 0-18,-1 0 0,3 0 10,-4 0 0,10 0 13,-10 0 0,6 0 8,0 0 0,-4 0-63,4 0 0,-2 0 30,2 0 1,-4 2-58,4 4 1,-4-4 49,-2 4 0,6 2-82,0-3 0,2 7 44,-2-6 0,1 1-9,5-1 1,4-4 0,-5 4 0,-1-2 2,2 1 0,-2-3 1,1 4 0,3-2 5,-8 2 0,8-4 22,-3 3 0,-1 3-19,2-2 0,-6 5 0,5-5 0,-5 6-1,6-7 0,-6 7-1,6-6 0,-8-1 10,2-5 1,1 6-1,-1 0 0,0 0 144,-6-6 0,1 5-138,-1 1 0,0 2 94,0-2 0,2-4-73,4 3 0,-4 5-12,4 2 0,-2-3-22,2 3 0,-2-3-117,8 3 0,-8 1 85,2-7 1,-4 6-24,-2-7 1,0 7 148,0-6 0,-7 1-136,-4-1 0,1-2 189,-1 7 0,5-1-135,-5 2 0,5 3 19,-5-4 1,7 3-28,-1-3 0,1 5-104,-2-5 0,5-1 89,-5 1 0,4-1-118,2 2 1,1 1 112,-1-7 0,-2 5-19,-4-5 1,3 6 246,-9-7 1,3 3-145,-2-2 1,-10-2 204,4 7 0,-10-7-122,4 2 0,-8-2 375,3 1 0,-5-3-396,-1 4 1,-3-2 164,-3 2 1,2-4-368,-8 3 0,0-1 140,-6 2 1,-1-2-61,-5 7 0,-3 9 0,-8 6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2.3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1989 8262,'0'-27'0,"8"2"-450,3 8 0,1-2 196,5-4 0,-3 4 410,9-5 0,2 5-137,-2 2 0,8 0 12,-3-1 1,3 1-26,-2 0 0,4-1-12,-5 1 1,7 0-300,5 0 294,-3-1 1,5 1-75,-7 0 1,-1-6-14,1 0 0,5-6 68,1 6 0,-1-8-21,-6 2 0,7-3 96,-1-3 0,2 0-91,-1 1 0,-5-1 109,5 1 0,-3-1-16,2 0 1,-3 3 154,3 3 0,3 2-163,-3 4 1,2 4 1,-1-4 1,-3 3-69,8 3 1,-6-2 59,7-4 1,-1 4-83,6-4 1,-6 9 66,0 3 1,0-1-81,6-5 0,2 0 21,3-1 0,-1 1 2,7 0 0,-1-6 32,1 0 1,10-6 1,-4 6 1,-1-2 55,-5 2 0,6-2-208,6-4 1,-2-2 246,-9 8 1,3 0-8,-4 6 1,5-1 16,1 1 0,0 0-55,0 0 0,-6-1-3,1 1 0,-1 0-54,6-1 1,-5 7 34,-1-1 1,1 3-76,5-3 1,4-3 76,-4 3 0,4 3-55,-10-3 1,5 3 27,1-3 0,0-3-22,0 3 0,0 2 15,1-1 0,1 5 6,4-5 1,-8 5-9,8-6 0,-8 7 0,8-7 1,-2 6 11,2-5 0,-4 5-4,4-6 1,-4 7-6,-2-7 0,0 8 8,1-1 0,-1-3-1,0 2 1,0-2 0,0 3 0,0 3 1,1-4 0,1 4-22,4 2 0,-4-6 0,4 1 0,-2-1 19,2 6 0,-2-2-5,7-4 1,-7 4 9,2-4 1,4 4-28,2 2 1,-4 0-3,-2 0 1,-4 0-8,-2 0 1,6 0-4,0 0 1,5 0 17,-5 0 1,6 0-2,-6 0 0,8 6 18,-3 0 1,3 0-24,-2-6 1,3 0 64,-3 0 1,3 0-54,3 0 0,-3 0 171,-3 0 0,2 6-138,-8-1 0,7 1 8,-1-6 1,4 0-25,1 0 0,-5 6-1,-1 0 1,1-1-8,6-5 0,-1 6 23,0 0 0,1 0-196,-1-6-1180,1 0 1354,-1 0 0,1 5-9,-1 1 1,-1 0-128,-4-6 0,1 0 179,-7 0 1,0 6-31,-6-1 0,0 1 5,1-6 1,-1 6 52,0 0 1,-2 1-45,-3-1 1,1-4 11,-7 4 0,5-2-36,-5 2 1,5-3-4,-5 9 0,5-6-20,-5 5 1,5-7-10,-5 2 0,5-2 15,-5 1 0,1-3-9,-1 4 1,-2-2-52,7 2 1,-7-2 54,1 7 0,-3-7 152,-2 2 0,-2 1-129,-4-1 0,2 2 669,-7-2 1,5 1-647,-6 5 0,6-3 216,-5-3 0,1-2-205,-2 8 1,-1-9-25,7 3 0,0-4-11,6-2 0,2 0 13,3 0 0,-1 8-27,7 3 0,-1-3 12,1-2 0,4 1-2,-3-1 0,1 2 0,-1-2 1,7 1-5,-8 5 1,6 3 2,-11-3 1,5-3 2,-5 3 0,7-8 1,-1 1 0,-3 3 0,3-2 0,-1 5 9,6-5 1,-5 6-10,-1-6 0,0 1 0,7-1 1,-3-2 0,-4 7 0,4-5-1,-3 6 1,3-7 45,2 7 0,2-2 4,4 1 0,-9-1-159,3-5 1,-4-1 124,4 8 1,-5-6-32,-1 5 0,1-7 27,5 2 1,-2 1-1,-4-1 1,5 6-4,-5-7 0,-1 7-3,1-6 1,-2 5-22,3-5 1,3 6 15,-4-7 1,3 7-7,-3-6 0,4 5 10,-3-5 0,7 5-12,-2-5 1,4 2 4,-9-2 1,-3-3-2,2 9 1,-7-8 2,2 2 0,1 1-1,-1-1 0,0 6 44,-6-7 0,-6 7 6,0-6 0,0 5-7,6-5 1,-6 5-25,0-5 0,-2 8-54,2-3 0,4 3 0,-4-3 1,4 3 101,2-9 0,6 7-121,0-6 1,-3 5-18,-9-5 0,4 6 51,-4-7 1,-1 1-14,1-6 0,-8 0 167,3 0 0,-5 0-100,-1 0 1,-1 6 144,1 0 1,-1-1-63,1-5 0,-2 0-34,-5 0 0,3 0-46,-8 0 1,8 0-8,-2 0 1,3 6-13,3 0 0,0 0-146,-1-6 0,-1 5-6,-4 1 0,1 0 71,-7-6 1,6 2 32,-6 4 1,6-4 6,-6 3 1,6-3 0,-6-2 0,8 0 25,-2 0 1,-2 6 12,1 0 0,-1 0 55,2-6 0,2 0 16,-8 0 0,2 0 128,-2 0 1,-4 0-108,4 0 1,-4 1 60,-1 5 1,-1-4-126,0 4 1,3 2 6,3-3 0,-4 7-2,4-6 0,-4 5-108,-2-5 0,1 5-16,-1-5 1,2 6 59,4-6 1,-4 5-15,5-5 0,-5 0 27,-2-6 1,0 0 204,1 0-131,-1 0 0,0 0 152,1 0 0,-7 0-182,1 0 1,-7-2 61,7-4-1592,-8 4 1489,3-6 0,-22 8 0,-4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6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8200,'-10'-27'2399,"3"2"-1719,7 8 0,7 0-356,5 0 1,5 5 25,6 1 1,-3-1 273,3-5 0,2 5-240,-2 1 0,5 5-138,-5-6 1,6 9-133,-6-3 0,6 4 98,-6 2 1,6 0-503,-6 0 165,0 8 1,-7 7-187,-5 8 1,-3 2 269,-8-2 1,-8 4 121,-3 7 0,-5-1 60,-1-4 1,-6 4-137,0-5 0,-2 5 144,2 2 0,-2-6-49,-4-1 1,-2-1-589,8 2 1,-6 2-201,6-8 1,0 0-500,6-6 0,0-1-670,-1-5 1857,1 4 0,-8-5 0,-2 7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6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8200,'-8'10'0,"0"5"645,-3-3 1,3-2-528,8 1 0,0-5 2981,0 5-1065,0-7-1320,0 12 0,8-7-703,3 8 1,-1 1-612,2-1 1,-3 0-209,3 1 1,1-1 533,-7 0 0,5 1-961,-5-1 1,6-6 457,-7 1 1,3-8-73,-2 1 1,-2-3 848,7-2 0,-7-7 0,4-3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7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8200,'12'-2'264,"-1"-3"0,3-5 469,9-7 0,6 0-776,11-1 1,4-5 84,8 0 1,14-6 208,3 6 1,0 0-6,0 6 1,-9 7-30,9 5 1,-6 3-31,1 2 1,-5 2-174,-7 3 0,-8 7 114,-3 11 1,-13-4-143,-4 4 1,-7 4 50,-6 2 1,-3 2 102,-8-3 0,-2 5-200,-4-4 1,-9 2 64,-8-3 0,-8 5-218,2-4 0,-3-2-129,-3 2 0,1-8-137,-1 2 0,-2-6 110,-3-5 0,4 1-74,-5-7 1,5 0-1202,1-6 1644,1 0 0,-1-16 0,0-3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 7939,'0'-10'1606,"0"2"-950,0 8 25,0 0-141,0-7-251,0 5 238,0-6-58,0 8 5963,0 0-6335,-7 0-273,5 0 236,-6 0 40,8 0 624,0 0-602,0 8-65,-8-6 1,7 13 154,-5-4 1,-2 7-97,2 5 1,-1 4 336,1 7 0,4-1-149,-4-4 0,-2 3 48,3-3 0,-1 2-46,6-2 1,-6-2-165,0-4-779,1-4 0,5 6 221,0-8-1484,0-7 917,0-2-1105,0-1 1479,0-5 1,2 4-43,3-12 1,-3 2-809,4-7 416,-4-1 1,-2-5-165,0 0 0,0-1 171,0 1 1036,8 0 0,-6 0 0,5-1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0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7604,'0'-10'981,"0"3"-645,0-1 1,0 4-195,0-7-10,0 7 1,2-6 95,4 5-122,-4 3 1,5-8 670,-7 4-198,0 4 313,0-5-97,0 7 917,0 0-1737,0 7 1,-7 9-3,-5 7 0,2 7 103,-1-1 1,-1 4-72,-5 2 0,0-1 36,-1 1 0,1 5-56,0 0 0,0 1 84,-1-7 0,1 1 0,0 0 1,7-3-421,4-3 0,-1-4-92,1-8 0,0 1-192,6-1 0,0-6-31,0 1-777,0-8 411,0 3 252,0-7 201,8 0-129,-6 0 414,13 0 0,-7-9 294,3-8 0,12-8 0,-3-10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7922,'9'-7'0,"7"-1"370,-5-3 55,-3-5-140,0 14 0,-8-7 758,0 3-678,0 4 0,2-6 459,3 8-579,-3 0 0,12 8-23,-8 3 1,5 5-254,-5 1 56,7 8 42,-3 2 1,1 8 11,1-1-55,-8 1-28,11-8 1,-7 5-216,3-3 0,3 2 74,-8-2 1,7 3-5,-1-3 0,-3-4 65,3-2 0,-1 2-73,7-2 0,-7 0 102,1-5 106,-9-1-68,13 0 0,-12-5-14,7-1 9,-7 1-58,4-3 1,-8 1-358,0-4 230,0 3 1,-2 3-232,-4-1 0,2-5 46,-7 6-605,-1-8 165,-5 3 234,0-7 0,-1 0 598,1 0 0,-8 0 0,-2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7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53 9428,'-12'5'1742,"1"1"-1351,-1 8 1,-3-5 459,3 9-289,-3-9-241,13 7 1,-8-9-66,4 5 0,5 3-256,-5-3 0,4-3-673,2 3-404,0-8 0,2 3 637,4-7 0,3 0-603,8 0 0,3-7 381,3-5 1,-4-3-406,4-3 1067,4 1 0,-8 0 0,12 0 0,-8-1 0,6 1 0,-6 0 0,2 5 0,-2 1 0,-10 1 450,5-1-144,-5 3 1688,4 8-751,-7 0 120,-2 0-461,-8 0-621,0 0 1,0 8-87,0 3 1,0 4-132,0 3 0,0 7 325,0 4 0,0 11-128,0 6 0,0 12-366,0 5 1,0 12 107,0 6 1,0 3-769,0 3 1,0-3 291,0-3 473,0 3 0,-6-12 0,0 6 0,2 5 0,2 5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8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0 253 8116,'0'-18'86,"0"1"0,2 0 149,4-1 1,-2 9 367,7 3-2,1-4 0,5 10-193,1 0 1,-1 10-16,0 13 1,-5 10 172,-1 7-268,-7 8 0,9-4-89,-7 8 0,6 0-15,-7 0 0,3-2-184,-2-4 0,-2-6 97,7-11 0,-5 2-133,6-8 1,-3-6 47,3-5-99,3-8 0,-5 3-34,7-7 0,-2-2-24,-3-3 0,9-7 130,-4-11 0,4-10-104,-3-7 1,-1-8-267,0 2 1,6-10 128,0-1 1,6-3-171,-6 2 0,8 5 38,-2-5 1,2 12-112,-3 5 1,-3 7 50,-7 5 0,-1 4-197,0 8 1,1 5-282,-1 1 916,-7 7 0,-3 4 0,-7 10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8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190 277 8068,'8'9'770,"-6"-1"1,8-8-123,-5 0-160,-3 0 514,6 0-203,0-8-848,-6-1 0,5-9 127,-7 1 0,2 2-644,4 3 1,-4-3 236,4 3 0,-4-3-577,-2-2 542,0-1 1,-6 1-271,0 0 0,-7 7 465,1 4 0,2 5-396,-1 1 778,-1 0 0,-5 1 62,0 5 1,1 4 288,5 7 1,-4 0-274,3 1 0,-3 5 98,-3 0 1,3 6-11,3-6 1,-1 2 632,7-2-567,-7-4 0,11 6 125,-4-8-798,4-7 1,4-1 246,4-3 0,3-4-325,9 4 0,5-12 165,0-5 0,8-7 55,-3-5 0,-1 4-922,2-4 1,-8-2 291,2 2 1,-3 2 161,-3 9 313,0-3 0,0 13 1583,1-4-1070,-9 4 0,5 4 294,-8 4 1,-1 4 46,-5 7 1,2 0 217,4 0 0,-4 1-413,4-1 0,-4-5 97,-2-1-708,7 1 1,-3 3 198,8-3 0,-7-5-586,7-7 0,-6 0-130,5 0 328,1 0 0,5-7-29,0-5 1,1-3-230,-1-3 1,-6 1 144,1 0 0,-2-6-26,1 0 0,3-8-199,-9 2 1,9-9 719,-3-3 0,5-7 0,1 4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8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8068,'0'-11'172,"0"-1"1,-1 6 513,-5-5-72,4 7-142,-6-4 0,2 10-10,1 4 1,-7 11-39,6 12 0,-1 9 2,1 3 0,4 7 255,-4-2 0,4 4-577,2 2 1,2 0 13,4 0 1,-2-2-389,7-4 1,3 2 4,9-8 0,-2 0-1062,8-5 1,-6-8 419,6-4 907,-8-4 0,12-2 0,-7 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9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8018,'0'-10'-199,"-8"-5"1,4 5 883,-7-7 915,7 0-595,-11-1 305,13 9-978,-14 1 0,9 18-359,-5 7 1,2 8 174,5 10 1,-3 1-94,-4 4 1,5-1 105,7 7 0,-6-8-150,0 3 0,0-3-786,6 3 0,2-11 364,4 5 1,4-10-743,7 4 0,2-10 90,4-2 1063,-3-7 0,20-2 0,-4 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9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173 234 8018,'0'-25'252,"0"6"63,0-4 1,-5 4-681,-1 2 1,0-3-326,6-3 807,-8 4 1,5-6 321,-9 8 283,8 7-531,-4-5-120,1 13 0,5 2 1,-6 10 14,8 7 0,0 8 239,0 4 0,0 3-64,0 3 1,6 1 207,0 5 0,7 3-119,-1 8 1,-3 0 303,3 0-468,-8 0-33,11-1 0,-13 1-69,4 0 0,-4 0-61,-2 0 0,0-2-331,0-4 0,0-4-312,0-7 0,-2-6 321,-4 0 1,2-8-305,-7 2 0,5-4 130,-6-2 0,7-5-4,-7-1 0,0-7 6,-5 2 1,0-4-303,0-2 773,-1-8 0,-7-9 0,-2-10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49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8018,'12'-17'0,"-1"-1"0,1 7 803,5-1 0,-4 3-208,5-3 1,-5-1-68,10 7 1,-4 0-147,-1 6 0,-1-6 51,0 1 1,1-1-618,-1 6 1,0 0 192,1 0 0,-1 6-1230,0-1 0,0 7 334,1-6 887,-1 7 0,0-3 0,1 7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8164,'8'9'939,"3"-3"0,5-2 434,1 2-576,0-5-432,8 15 0,-5-12 774,3 7 0,2 1-509,-2 5 1,-2 0 620,-10 1-829,5 7 0,-14 0-334,3 3 1,-3 5 52,-2-4 1,-2 11-1642,-3 6 0,-13 4 947,-11 2 0,3 0 553,-3 0 0,0 0 0,-6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0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8085,'10'0'606,"5"-6"-231,-3 0 0,5 1 474,6 5 1,4-2 17,8-4 1,-1 4-366,1-4 1,-1 2-392,1-1 0,-6 3-205,0-4 0,-3 4-347,3 2 1,-4 0-32,-7 0 1,-1 2-1712,0 4 1501,-7 3 1,-3 9 681,-7-1 0,0 8 0,0 2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0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10907,'23'-2'1634,"0"-4"0,8 3-1249,-2-9 0,6 6-148,5-5 0,-2 5-693,8-6 1,1 9 231,4-3 224,1 4 0,0 10 0,0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7922,'9'-9'362,"1"-1"625,-4 4-584,-4 4 0,13-5 229,-4 7 0,-1-6-379,2 0-35,-1 0-54,6-1 1,1 3-121,-1-8 1,0 9-281,1-3 0,-1 2-350,0-2 1,-5 4 143,-1-4 1,1 5-457,5 1 0,-5 5 311,-1 1 587,-7 8 0,4-5 0,-8 8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2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50 8044,'-2'-11'1941,"-3"-1"-1444,3 8-599,-6-11 0,10 13 181,4-4 0,-2 6 129,7 6 0,-7 5 108,2 12 1,-4 6-35,-2 12 1,0-3 117,0 8 0,-2 6-209,-4 6 0,2 5-142,-7-5 0,1 1-65,-2-1 1,-1-10-287,7 4 0,-5-6-326,5 0 341,0-4 223,6-15 0,0-2-1810,0-7 1116,8-1 0,1-8-618,9-3 1376,-1-4 0,8-10 0,2-1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2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18 8044,'0'-9'118,"0"1"0,-2 8-78,-4 0 0,-4 2-15,-7 4 0,-8 3-171,-4 8 0,0 6-1,-5 1 0,3 4 31,-9-5 0,3 6 16,3-6 1,-1 0 133,0-5 1,1-3-79,-1-3 0,8 3 312,4-4 0,4-3 69,2-2 0,5 2 89,1-3 0,7 3-174,-2-2 1,6-2 10,6 7 1,4-1-54,7 1 0,6 5 114,0-5 1,8 5 72,-2 1 0,3 0-36,3 0 0,1-5-443,5-1 0,-5 1-442,4 5 0,-1 1-571,1-1 0,-3-6 1095,3 1 0,4-1 0,1 7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2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34 8099,'0'-18'-79,"-7"9"0,5 3 777,-4 12 0,2 5-245,-2 12 1,-3 12 285,-8 11 1,5 4-252,0 2 0,1 0-187,-6 0 0,-1 5-194,1 1 1,6 5-180,-1-5 1,8 3-177,-2-9 1,4 2-557,2-14 1,8 1-275,4-7 1,3-7 490,2-4 0,3-5 587,3-7 0,4-3 0,7-8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3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8085,'2'-16'-591,"4"5"112,-4-5 1407,13 14 0,-11-5-338,7 7 1,-7 4-119,2 7 1,-4 3 58,-2 14 1,0 3 81,0 9 1,0 3-213,0 3 0,0 4-2,0-4 0,2-2-277,4 2 1,3-7 48,8 1 0,1-4-310,-1-1 1,0-8 172,1-4 0,5-4-120,0-1 1,2-9-66,-2-3 1,4-4-167,7-2 1,1-2 89,-1-4 0,1-3-89,0-9 1,-1-9 0,1-7 0,-3-3 63,-3-9 0,2 0 18,-8-6 0,0 0 102,-6 0 1,-1 2 141,-5 4 0,3-2 42,-9 8 1,1 1 238,-6 11 1,-2-3-142,-3 8 1,1 0 32,-8 6 0,1 5-359,-7 0 0,-1 9-374,-4-3 1,4 4-388,-4 2 1,4 0 419,1 0 0,1 6-528,0-1 1045,7 9 0,-5-4 0,5 7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3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7994,'-9'-11'1195,"3"-1"-314,4 8-662,2-3 0,8 7 38,3 0 0,11 0-15,1 0 1,7 0-69,-1 0 0,6 0-133,5 0 1,2 5 5,4 1 1,3 0 132,-9-6 1,6 6-322,-6-1 0,1 1-59,-7-6 1,-5 0-41,0 0 0,-8 0-27,2 0 0,-4 0-560,-1 0 177,-1 0-110,0 0 60,-7 0 391,-2 0 0,-10 0 309,-4 0 0,-4-7 0,-7-3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3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7994,'0'-10'955,"0"-5"1,2 13-367,3-4 0,5 4-144,7 2 1,1 0 4,-1 0 1,6 6 121,0 0 1,6 7-151,-6-1 1,6-3-242,-6 3 0,6-1 45,-6 7 0,2-1-165,-2 0 1,-10-1-33,4-5 0,-5 4-71,-1-3 1,-3 3 181,-8 3-202,0-1 0,-8 0-647,-3 1 0,-4-1 350,-3 0 0,1 0-1237,0 1 1,-3-7 1595,-3 1 0,4-1 0,-6 7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8065,'17'0'0,"0"0"0,1 2 1484,-1 4 1,0 3-179,0 9 1,3 8 192,3 9 0,-6 2-758,0 9 0,-1 0 16,-11 6 0,-1 0-377,-9-1 1,-5 1-318,-7 0 1,-10 8-1822,-8 3 0,-7 8-532,-10 10 2290,-8-8 0,27-24 0,-3 2 0,-3-7 0,-1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5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8069,'0'-12'-73,"0"1"-307,0 7 1135,0-12-480,8 7 1,1-7 269,8 5 0,-5-3-151,0 9 0,1-1-134,10 6 1,-2-6-91,8 0 0,0 1-19,5 5 1,1 0-71,0 0 0,1 0-278,4 0 1,-1 2 208,7 3 0,-6-3 70,6 4 1,-7-4-1075,1-2 0,-5 0 242,-6 0 1,-4 6 69,-8-1 0,0 3-163,0-2 642,-7-4 1,-2 13 200,-8-3 0,-8 3 0,-2 2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5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8069,'-23'0'-45,"0"0"0,0 0-145,6 0 0,5 2-158,1 3 383,7-3 195,-4 6 1,10-6 247,4 4 0,4-4-200,7 3 1,2-1 22,4 2 1,10-4-136,7 4 0,10-4 73,2-2 0,-4 0-144,10 0 0,-3 0 27,9 0 0,1 0-3,-7 0 1,-2-6-166,-10 0 1,2-2-49,-8 3 1,-5 3-236,-7-4 1,-6 4-515,1 2 394,-4 0-656,-2 0-24,0 0 1129,-7 0 0,-10-8 0,-10-1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19:56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53 8042,'0'-18'0,"-8"1"529,6 7 1,8 3-92,11 7 0,12 2 177,0 3 0,3-1-152,3 8 1,7 1 112,4 10 0,-2-2-179,3 8 1,-15 0-118,3 6 0,-4-1-269,3 1 1,-7-1 113,-4 1 1,-11 1-655,-7 5 0,-5-3-29,-5 8 0,-7 0-343,-11 6 0,-12 0 189,-11 0 0,-9 0 712,-3 0 0,-15 7 0,2 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7922,'10'0'1449,"4"2"-257,-9 4-242,1 4 0,-6 9-376,0 4 0,0-4-190,0 4 1,0-2-713,0 2 0,0-3-364,0 3 0,-2 2 692,-4-2 0,4 7 0,-5-3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7978,'0'-18'0,"8"1"0,-6 5-87,4 1 140,3-1 1316,-7-5-454,13 8-356,-13-7 0,8 14 332,-4-4-647,-4 5 0,11 8 47,-7 5 1,5 3 162,-5 2 1,6 8-113,-7 4 0,7 10 175,-6 1 1,0 8-88,-6-2 0,1 2-206,5-2 1,-4 2-287,4-7 1,-4-1 61,-2-5 0,2-3 43,3-3-224,-3-4-779,14-8 368,-14-7 229,13-2 0,-11-16-21,7-4 1,-7-5 115,2-6 0,-2-4 70,2-7 0,-3-3-31,9-3 1,-6 3 46,5-3 1,1 5 117,5 7 0,0 3 143,1 7 0,-7 1 232,1 0 144,-1 7 0,7 2 24,-1 8-121,-7 0-625,5 0 0,-13 8-411,4 4 1,-5 5 677,-1 6 0,8 4 0,2 7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3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32 191 7914,'-18'-8'0,"9"6"0,5-8 1199,15 5 0,1 1-117,11-8 0,4 1 130,2-6 1,-2 1-801,2 5 1,-1-5-301,7 5 0,0 1-389,-1-1 0,1 7-606,-1-2 1,-1-2-50,-4 3 1,3-1 507,-3 6 0,4 0 424,1 0 0,1-8 0,0-2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3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7959,'0'-10'3136,"2"-4"-2725,3 9 0,11-7 4,7 6 1,8-7-122,-3 1 1,-1 5 74,2 1 1,-8 4 12,2 2 1,-3 0-120,-3 0 0,0 0-339,0 0 1,-1 2 59,-5 4 1,-1 3 71,-4 9 1,-4-1 164,3 0 0,-5 1 48,-5-1 0,1 2-214,-8 4 1,1-2 17,-7 8 1,-5 0-332,0 5 1,0-5 159,6 0 0,-2 0-896,-4 5 0,3 1 11,-3 0 0,4-3-329,2-3 0,0 4 517,-1-4 0,1-2 795,0 1 0,-8-7 0,-2 4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3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7959,'-6'11'1075,"0"1"1,1-7 242,5 7-1196,0-1 1,0 1 51,0-1 0,0-5 660,0 6 1,5-6-444,1 5 0,2-5-234,-2 5 0,-3-1-90,9 1 1,-6 3-256,5-8 0,-5 5 247,6-5-1740,-9 7 1042,13-11 1,-12 6-833,7-8 0,-5 0 1471,5 0 0,-7-8 0,4-1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4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7959,'7'-10'720,"-3"3"188,8 7 0,-1-2-577,7-4 1,5-4-287,0-7 0,7 5 120,-1 1 0,10 5 85,1-5 1,2-1-298,-1-5 1,3 1 121,8 5 0,2-4-229,3 3 0,3-3 98,3-3 1,2 3-139,-7 3 0,-4 5 168,-2 7 0,-12 0 12,6 0 0,-9 0 188,-8 0 0,1 7 328,-7 5 1,0 9 33,-5 2 1,-9 2-159,-3-2 0,-4 2-240,-2 4 1,0 4 36,0-4 0,0 3-167,0 3 0,-8-6 17,-3-1 1,-5 1-373,-1 6 0,-2-1-276,-4 1 1,-4 0 290,-8-1 0,1-1-61,-1-4 1,1-4 92,-1-8 0,0 0-91,1 1 0,-3-3 10,-3-4 1,9-1-28,-3-4 0,3-4 6,-4 3 0,7-3-531,-1-2 933,0 0 0,-6-7 0,1-3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4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7848,'0'-12'89,"0"1"1,2 7 158,4-2 0,-3 4 129,9 2 1,-6 0 182,5 0-209,-7 0 0,10 8-80,-9 3 0,3-1 132,-2 1 0,-4 1-139,3 5 1,-3 0 67,-2 1 0,0-1 38,0 0-473,8 8 143,-6-13 1,6 11-90,-8-12 394,0 5-1074,0 1 152,0-7-102,0-3 108,-8-7 260,6 0 0,-6-2 47,8-3 1,-2 1 97,-3-8 0,3 7 66,-4-7 1,4 6-49,2-5 0,0-1 40,0-5 1,6 5 18,0 1 1,5 5-13,-5-5 0,7 5 39,-1-6 1,3 7 125,3-7 1,5 8 39,0-2 0,0-1-51,-6 1 0,6 0 231,0 6-179,0 0 1,-6 0 249,1 0 0,-7 0-102,1 0 0,-8 2 332,1 4-457,-3-4-256,-2 13 83,0-5 0,-5 1 72,-1 1 1,-8-6-410,3 5 224,-5-7 1,-1 4-126,0-8 1,5 0-411,1 0-130,7 0 522,-4 0 1,8-8-58,0-4 0,8 5 279,4 1 1,-1 4-89,6 2 1,-9 0 1050,9 0-741,-3 0 0,-5 8 839,-3 3 1,-4 7-104,-2 5 0,-8-2 232,-3 8 1,1-6-550,-1 5 1,-1-6 0,-5 1 0,5-4-336,1-2 0,7-5 196,-2-1-1290,4-7 782,2 4 1,10-8-906,7 0 0,2-6-97,10 0 0,2-7-1678,9 1 2765,-3-3 0,20-10 0,-3-2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5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8058,'11'0'894,"1"0"0,-1 0-1021,7 0 0,-1-6 666,0 0 0,1 0 960,-1 6 0,0-2-761,0-3 0,1 3 27,-1-4 0,-5 4-739,-1 2 1,1 0 48,5 0 0,-6 2-565,1 4 0,-6-2 158,5 7 0,-7-5-107,2 5 0,1 1-284,-1 5 0,0 1-727,-6-1 0,0 0 442,0 0 1008,0 8 0,-8-5 0,-1 5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6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8402,'-9'8'1070,"1"-4"-784,8 7 0,0-5 11,0 6 1,0-7 624,0 7 0,6-1-377,0 7 0,1-1-48,-1 0 0,-4 1-140,4-1 0,2 0-238,-3 0 1,1-5-25,-6-1 1,2 1-125,4 5 0,-4-5-73,3-1-547,-3-7-630,-2 4 949,0-8 0,2 0-472,4 0 410,-4-8 0,11-1-89,-7-9 0,8 1 87,-3 0 0,5-1 128,1 1 1,0 6 96,0-1 0,1 2 126,-1-1 1,0 3 157,1 8-166,-9 0 769,7 0 1,-15 2-350,5 4 0,-4-2 1794,-2 7-700,0-7-319,0 12-866,0-15-522,0 15 1,0-16-196,0 0 0,14-2 376,3-10 1,12-5-1186,0-6 1,13-6 480,10 6 1,1 0 262,11 6 1,-8 1 499,1 5 1,-5 3 536,-6 8 1,0 2-158,-11 4 1,0 3 479,-18 9 0,2-1 41,-13 0 1,5 1-290,-5-1 1,0 0 326,-6 1-515,-8-1-305,-1 0 1,-3-5-218,1-1 1,-1-7-64,-5 2 1,-1-4-276,1-2 0,0-2 178,0-4 1,-1-6-341,1-11 1,0-2-969,-1-3 0,7-11 76,-1 5 1494,8-5 0,-11-3 0,5-2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6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7896,'-17'0'3381,"0"0"-3559,7 0 573,3 0 326,7 0 1507,0 0-1616,7 0 0,-3 0-196,8 0 0,-7 0 24,7 0 0,-6 0 270,5 0-442,1 0 1,5 0-91,0 0 1,1 0-76,-1 0 1,6-1-17,0-5 1,6 2-223,-6-8 0,6 7-208,-6-7 1,6 8 180,-6-2 0,0 5-189,-6 1 1,0 0 188,1 0 0,-7 0 46,1 0 83,-9 0 1,5 7 21,-8 5 1,0 5 91,0 6 1,-8-2 226,-3 8 1,-1 0 33,-5 5 0,4 1-100,-10 0 1,1-1-348,-1 1 0,2-1 42,-8 1 0,6 0-140,-5-1 0,1-1-168,-2-4 1,-2 3-484,8-3 1,-6-4 42,6-2 0,0-4-422,6-1 1,1-1 48,5 0 0,-3-5-33,9-1 480,-9-7 1,7 2 736,-5-12 0,4-3 0,8-16 0,0-2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6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7896,'0'-9'2146,"0"1"-1404,0 8 1,2 0-62,4 0 1,-2 0 210,7 0 0,1 0-245,5 0 1,-5 0 177,-1 0 1,1 8-299,5 3 1,0-1-161,1 1 1,-1-1-1375,0 2 650,0 3 0,1-7-529,-1 3 205,0 5 1,1-15-2619,-1 5 2161,0-4 0,1-4 38,-1-4 1,0-3 1099,0-8 0,8-8 0,2-2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8054,'10'0'-589,"-3"0"1197,-7-8-202,0 6-280,0-5 0,0 5 219,0-4-74,0 4-255,0-6 1,6 7 26,0-5 107,0 4-28,-6-6 0,2 8-102,3 0 92,-3 0 145,6 0-104,-8 0 1,6 10 61,0 7 0,-1 2 162,-5 10 1,0 6 254,0 5-251,-7 0-151,5 3 0,-12-5 117,8 8-76,-7-7-145,11 3 1,-11-8-139,7 1-5,0-8-53,6-2 0,-2-10-613,-4-3-112,4 3 46,-5-13 0,14 4 290,5-12 0,-2-3-176,1-9 0,-1-5-826,1 0 747,5-8 714,-14 12 0,13-14 0,-5 7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7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7896,'27'-10'0,"4"2"446,-8 8 0,0 0 665,-6 0 1,-6 0 523,1 0 0,-6 2-26,5 4-326,-7 4-679,4 7-297,-8 0 1,6-5-311,-1-1 1,1-5-1187,-6 6-120,0-8 0,6 5 1309,0-3 0,15-4 0,-2 6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7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33 156 8033,'-17'-8'1033,"7"6"0,5-7-420,10 3 0,7 2 779,11-7 1,6 1-846,11-1 0,4-5-117,8 5 1,0-3-430,0 3 0,-2-3 83,-4 8 0,2-5-869,-8 5 0,5 0 62,-11 6 1,3 0-322,-14 0 1,0 0-443,-6 0 385,-7 0 1,-3 8 32,-7 4 1068,0-5 0,-15 9 0,-4-7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7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8033,'0'18'2081,"0"-1"1,0 0-1345,0 1 0,0-1-241,0 0 0,0 6-46,0 0 0,0 8-640,0-2 1,-2 2 203,-4-3 0,4 3-1098,-4-8 0,5 0 725,1-5 1,0-1-3068,0 0 1776,7-7 1650,3-3 0,7-14 0,0-3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8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8033,'0'10'1635,"8"5"-1024,-6-5 1,7 7 57,-3 1 1,-2 1-200,7 4 0,-5-2-38,6 8 0,-9 1-81,3 11 0,2 3-629,-2 8 1,-1 2 46,-5 3 0,-2-1-94,-3 7 1,1-5-115,-8 6 1,1-16-792,-7-2 0,1-8 613,0-3 1,-2-8 59,-4-4 0,3-4 497,-3-2 0,4-7-45,2-4 1,1-6 450,5-6 0,3 2-102,8-8 0,2-1 80,4-10 0,9 4 106,8-4 1,8 5 282,-2 7 0,4-5-211,1 5 1,-1-3 96,-4 3 0,1 3-508,-7 8-28,1 0 26,-15 0 0,7 0-400,-5 0 0,-3 8-418,-2 3 0,-5-1 729,-1 2 0,0-1 0,0 6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8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8033,'26'-8'0,"-1"6"1131,-7-4 1,7 3-442,3-3 0,-3 4 328,-1-4 0,0 4-455,0 2 0,-7 0-173,-6 0 1,-1 2-261,2 4 0,-3 2-136,-3 3 0,-4 5 67,4-5 1,-5-1-164,-1 1 1,0-5 127,0 5 373,0-7-96,0 12-95,0-14-275,0 5-227,0-7-177,0 0 0,8 0-314,4 0 0,-3-2-1898,3-3 2683,-1 3 0,14-21 0,2 3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8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8033,'17'0'2209,"0"0"0,2 0-1055,5 0 1,2-2-108,9-4 0,-2-1-321,-5-5 1,5-1-43,-4 7 0,-2-8-725,2 3 0,-6-4-655,6-3 0,-8 1 652,2 0-2741,-4-1 1963,-2 1 0,-7 0-1021,-4 0 0,-4-1 872,-2 1 1,-8 0 389,-4-1 1,-9 7 245,-2-1 1,-6 3 4,6-3 330,-7 4 54,10 8 1,-10 0-27,7 0 0,-1 2 34,7 4 1,6 4 271,-1 7 0,8 2 163,-2 4 0,-1-2-159,1 8 1,0-6 495,6 6 0,8 0-272,3 6 0,7-1 437,5 1 0,-2 5-127,8 0 0,-2 8 199,2-1 0,3 8-532,-3 3 1,9 7-31,3-1 1,5 1-321,-6-2 1,1-7 53,-7-16 1,1-1-1668,-1-16 769,-7 0 90,-2-6 1,-7-5-1558,-1-1 1197,0-7 0,-2-4-540,-3-11 0,1-7 584,-7-5 881,0-4 0,-6-15 0,0-2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8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8102,'10'-15'-10,"-1"9"817,-3-11 0,6 11-462,11 0 1,4 4-125,7 2 0,3 2-189,3 4-32,-3 4 0,5 15 0,-8 2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9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18 848 7966,'-10'-2'1337,"5"-4"728,3 4-1526,2-5 1,2 12 551,3 1 0,-3 8-498,4-3 0,2 4-61,-2 3 0,-1-1-274,-5 0 1,2 1-337,4-1 0,-4 0 202,4 1-1691,-4-1 1188,5 0 1,-3-7-1133,8-4 0,-7-5 650,7-1 0,5-7-28,6-5 0,8-17 360,-2-5 0,4-12 227,1 0 1,8-1 128,5-4 0,8 10 129,3-5 1,13 2-1394,-2 4 1914,-3 7-439,1 8 0,-15 10 412,0 3 1,-2 4-226,-10 8 1,-7 0 305,-10 0 1,-6 10-177,-6 7 1,-5 2-58,-12 10 0,-5 6-140,-12 5 1,-6 6-252,-11-5 0,-5 11 36,-6-6 0,-1 7-218,0-6 1,0-5 346,0-2 1,0-5-75,0-6 1,2 1 768,4-7 0,6-5-716,11-7 1,4-7 396,8 2 1,7-6-99,4-6 0,6-4-101,6-7 0,11-8-172,12-4 0,4-9-295,2-2 1,5-8-568,0 1 0,3 3 400,-3-2 0,-6 2-217,1-2 0,-8-2 174,-10 7 0,-7-7-246,-4 2 1,-4-2 673,-2 2-608,-8-4 496,-2 6 0,-9-2 210,-4 0 0,4 7-46,-4-1 1,2 9 377,-3 2 1,5 8-283,-4-2 1,4 4 62,2 2 0,5-1 17,1 1 1,5 6 58,-6-1 165,9 8-133,-13-3-152,14 7 0,-5 9 119,7 8 0,0 10 73,0 14 1,7 12-66,5 17 1,3 3 10,2 13 1,1 6-496,-10-38 1,1 2 0,0 0 0,-1 1 174,1 4 1,0-1 0,-4 1-1,-1-1-68,0 1 1,-2-1 0,-1-1-1,0 0-388,-1 2 1,0-1 0,2-9 0,2 0 135,-2 1 1,1-1 0,9 32-621,-6-14 1,5-7-123,-5-11 1077,7 1 0,-5-7 0,4-5 0,-5-4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09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7909,'-10'3'0,"-7"-3"0,-8-1 1858,-9 6 1,7 13-1665,4 10 1,-4 5-195,-2 2 0,-11 7 0,-5 2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0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7910,'2'-33'715,"4"4"1,11 12-294,12 11 1,5-5 67,7-7 1,1 3-353,4-2 0,-2-1-151,-3 7 0,-13 1-136,1-1 1,-8 7-566,-3-2-109,-9 4 0,-1 4 335,-8 4 0,-2-2-193,-4 7 1,2-1 680,-7 1 0,-8-3 0,0 0 0,-6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8054,'10'-11'-280,"-4"-1"1,-5 7 274,-1-7 0,2 8 973,4-2-649,-4-3 1,11 5 495,-7-8-414,8 9-111,-5-5-116,9 8 0,-7 0 443,1 0-115,-1 0-252,6 8 0,1-5 123,-1 9 0,-5-6-204,-1 5 1,-1-5-96,1 6 1,-3-7 30,-8 7 1,6-6-297,-1 5 239,1 1 0,-8 7-171,-3 4 1,1-4-735,-8 4 376,1 4 299,-7 0 0,7 2-72,-1 0 1,3-6 264,-3 6 1,3-6 168,3 5 0,4-6-72,-4 1 0,4-4 175,2-2 1,8-5-178,3-1 1,5-5 1,1 5 0,0-7-217,1 2-48,7-4 49,2-2 0,7-2-1464,1-4 866,7-11-26,-6-2 1,13-14 731,-9 4 0,8-3 0,-4-3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7728,'-7'-9'-420,"5"1"0,-6 6 2228,8-4-1125,0 4 1,2-5 506,4 7-648,-4 0 0,5 7 143,-7 5 0,6 3-321,0 3 1,0-1-184,-6 0 1,-6 8-830,0 4 0,-7 4 503,1 1 1,-3 3-1466,-2 3 0,-1-3 1610,1 3 0,-8 4 0,-2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1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62 465 7910,'-27'0'0,"8"0"294,7 0-59,9 0 1,10-7 37,16-5 1,16-5 447,7-6 1,11-4-423,7-8 1,5 1-275,6-1 0,-10 0-117,4 1 1,-9 5-165,3 0 0,-9 8-315,-2-2 0,-8-2 189,-9 2 1,-8 6-536,-4 5 266,-12 1 433,-3 1 0,-18 4 561,-7 12 0,-8 6-256,-9 11 1,-9 2 320,-3 3 1,-4 7 127,-2 0 0,1 1 430,-1 10 0,0-5-465,0 5 1,2-8-18,4 2 1,0-3-233,11-3 0,-1-1-345,13-4 1,1-4-1335,11-8 1174,3-7 0,10-2-371,4-8 0,5-2-24,12-4 1,4-10-235,8-7 1,5 0 664,1 6 0,-3 0 398,-9-1 0,-2 9 181,-4 3 0,-10 6 492,5 6 1,-11 5 89,5 12 1,-8-1-383,1 6 1,-5-1 677,-5 2 0,1 2-557,-8-8 1,3 6-254,-3-6 1,-1 0-331,7-6-571,-8-7-140,13-3-73,-7-7 1,16-13-338,3-4 0,12-10 385,6 4 0,-2-8-723,2 2 0,0 4 776,5 2 0,-5 6 413,0 5 1,-8 5 359,2 7 1,-6 2 497,-5 3 0,-5 5-64,-7 7 1,0 1 763,0-1 1,0 6-271,0 0 0,-7 6 151,-5-6-172,5 0-631,-9-6-617,14-7 1,-11-4-258,7-12 0,0-6-497,6-11 1,8 2 421,3-8 0,5 0-485,1-5 0,0-8-505,1-5 1,5-3 749,0-1 1,13 4 148,-1 1 0,13 0 275,4-6 1,2 8 352,9 4 0,0 11-159,7 6 0,1 4 351,4 1 1,-4 7-112,4-1 0,-10 9 173,-2-3 1,-9 6 687,-2 6 0,-2-3-374,-10 9 0,-1 1 226,-10 10 0,-4-3-505,-8 3 0,-7-2-426,-5 2 0,-7 4-88,-9 7 0,-3-5-183,-14 0 0,-3-6 123,-9 6 0,3-8-199,-3 2 1,-5-4-365,-1-1 1,0-1 255,-6 0 0,4-7-85,-9-4 1,9-5 282,2-1 1,7-9 375,-1-8 0,11 3-104,6-9 0,11 8 75,7-8 1,5 2-215,5-3 0,7 5 207,11-4 0,-4 4-50,4 2 0,-4 1 50,-1 5 0,-1-3 253,0 9 0,-5-1 385,-1 6 193,-7 0-259,4 0-210,-8 0 0,0 2 293,0 3 0,0 1-151,0 12 0,0-3 218,0 14 0,0 9-300,0 14 1,0 8 313,0 9 1,6 11-657,-1 13 0,3 1-67,-5-37 1,0 1 0,-2-2 0,0 0-257,2 7 1,0 0-1,-2-1 1,-1-1 64,1 0 1,-2-1 0,1-3 0,0 0-1101,0-2 0,0-1 1,0 42 155,0-9 0,0-10-875,0-14 1997,0-11 0,6-8 0,0-15 0,0-8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2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439 1 7838,'17'9'-359,"1"7"0,-1 1 1527,0 12 0,0 3 1,1 3-167,-1-1 1,0 7-219,1-1 1,-3 6-818,-3-5 0,1 5 51,-7-6 1,-1 0-112,-5-5 1,0-6-377,0 0-351,0-8-45,0 4-92,0-16 0,0-3 168,0-12 1,0-13 295,0-15 1,0-9 5,0-9 1,0-1 202,0-5 1,0 10 320,0-4 0,8 14 52,4 3 1,3 10 34,2 14 0,-5 3 22,-1 8 1,1 8 476,5 3 0,-7 12 39,-4 6 1,-4 6 56,-2 5 0,-8-4-196,-4 5 0,-5-5-143,-6-1 0,4 5-310,-4 1 0,3-7-72,3-5 0,0-8-284,0 2 152,-1-4 1,7-3-716,-1-5-217,8-3 774,-3-16 0,14-3-3,5-12 1,3 4-9,3-5 0,5 11 309,0 1 1,0 9 151,-6-3 1,0 12 153,1 5 1,-9 6-89,-3 7 0,-4 8 125,-2 9 0,-10 7-134,-7-2 0,-8 4-59,-10 2 0,1-1-5,-1 1 0,1-6-9,-1 0 1,1-7-190,-1 1 1,0-5-44,1-6 0,7-4-50,4-8 0,4-2-73,1-3-42,9-4 0,1-12-195,8-8 1,15-1 179,8-16 0,10 6 203,7-6 0,5 10-83,7 2 1,-6 1 599,0 10 0,0 1 200,6 5 0,-14 0 481,-3 0 0,-6 13-388,-1 4 0,-5 12 245,-11 0 1,-4 4-576,-8 1 0,0-1-138,0-4 1,0 1-335,0-6 1,0 4 155,0-5-226,0 0 0,-2-7-255,-4-5-59,4-3 1,-4-10-18,12-4 0,6-3-378,11-9 1,-4-5 228,4 0 1,2-5 189,-2 4 1,0 1 278,-6 6 0,-5 0-49,-1 0 0,-5 1 83,6 5 223,-8-5 63,3 14 0,-14-5-11,-5 7 0,-13 7 161,-10 5 0,-1 5-42,-10 6 0,0 4 50,-6 8 1,-8-1 276,-3 1 1,1 5-317,-1 1 0,0 1-308,-7-2 1,9-3-25,3 3 1,1-9-21,5-2 0,0-8 48,17 2 1,-1-6-139,13-5 1,5 1 23,7-7 0,11 2 37,6-3 0,13-3 327,21 4 0,14-4 124,15-2 0,14 0-46,9 0 0,-36 0 1,1 0-327,1 0 1,0 0-1,2-1 1,1 0 111,-3-2 0,-1 0 1,1 2-1,-1 0-89,-4-2 0,-2 1 0,49 5-482,-14 3 1,-1 8-1712,-4-3 0,-6 3 303,-12-3 1870,-3-3 0,-7-2 0,5-5 0,5-8 0,5-10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3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35 7898,'-17'10'30,"0"-3"1,5-7 162,1 0 1,7 2 293,-2 4 0,6-4 277,6 4 0,5-4 326,12-2 0,6 0-481,12 0 1,9 0-95,7 0 1,10 0-232,3 0 1,5 0-258,5 0 1,-3-6-323,-8 0 1,-7-2-541,-5 3 0,-10 1-485,-7-8 0,-6 6 577,-5-5 1,-9 7-851,-9-2 1111,-7 4 0,-6 2 125,-15 0 1,-3 0 31,-8 0 325,-1 0 0,-6 0 0,1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3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7898,'-17'0'472,"0"0"1,1 8 631,5 3 0,3 7-534,8 5 0,0 4 138,0 7 1,0 1-658,0-1 0,0 1 26,0 0 0,0-1-467,0 1 1,0-8 246,0-4 1,0-4-1869,0-2 1285,0-7 0,8-3-133,3-7 0,-1-1 398,1-5 0,1-10 116,5-7 1,6-9 344,0-3 0,0-7 0,-5-10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3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 8249,'10'17'792,"-3"4"-206,-7 8 0,0 8-183,0 14 1,2 1 479,4 0 1,-2 6-346,7-1 1,-5 7-137,6-6 1,-8-1-507,1-5 0,-3-2-417,-2-4 1,0 2 225,0-8 1,-2 1-316,-3-7 0,-7-1 250,-11-4 0,4-6 56,-4-12 1,-2-3-54,2-8 0,-6 0 215,6 0 1,-6-13 406,6-5 0,0-3-241,6 4 1,5 0-59,0-1 0,9 7 1288,-3-1 0,6 9 38,6-3 0,11 4-740,12 2 1,3 0-271,3 0 0,5 2-654,1 4 1,5-3-315,-6 9 0,0-2-658,-5 1 0,0 2 411,-1-7 0,-5 6 933,0-6 0,-8 7 0,4-3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4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 7983,'9'0'3029,"7"0"1,-7 8-2490,8 3 0,-1 6-258,-5 7 1,5-5 88,-5 4 1,-3-2 210,-2 2 0,-4-10-2142,-2 5 0,0-5 835,0 4 1,0-5-1506,0 0 831,0-9 748,0 5 1,7-21 217,5-5 1,5-5 154,6 0 1,-4 4 169,4-4 0,2 4 197,-1 1 1,-1 9 610,-6 3 1,-6 4-458,1 2 0,-8 2 622,2 4 1,-5 5-265,-1 12 0,-3 2 236,-9 4-594,1 4 1,-16-6-1,6 7 29,-3 1 0,-1 0-261,2-1 0,6-5-310,0 0 0,1-8-236,11 2 0,-1-10 21,6-1 277,0-1 1,2 1 44,4 0 0,5-7 171,12 7 1,-4-6-61,4 5 1,-3-5 191,-3 5 0,0-1-25,1 2 0,-9 3 79,-3-4 0,-4 5-354,-2 1 1,-2 6 83,-4 0 1,-5 6-284,-12-6 0,-4 8 121,-8-2 0,-1-2-19,-5 1 1,5 1 161,-5 6 0,-3-6 125,-2-1 0,4-4-48,1 4 1,5-7 251,1 3 1,8-5 415,4-2 0,6-5-305,6-1 1,3-5 228,8 5 1,13-5-151,5 6 0,18-8-23,5 1 1,8 3-139,9-2 0,-2-1-259,7-5 1,-1-1-46,1-5 0,-3 4-387,-8-4 0,-6-2-705,0 3 0,-14-7 555,3 6 0,-12-5-374,0 5 0,-11-2 522,-7 3 1,-3 1 458,-2-8 0,-9 8 0,-9-1 0,1 3 0,-6 2 0,-2 0 112,2 0 0,0 7 111,6 5 0,-1 11 1288,1 6 0,8 5-635,3 7 0,4-3-135,2 8 1,0-1-273,0 1 1,6 2-22,-1-8 1,7 0-454,-6-5 0,-1-8-292,-5-4 1,0-4-80,0-2-90,0 1 1,-13-9-494,-4-3 1,-6-4 381,0-2 0,1-6 170,-6 0 0,-1-9 248,-6-2 1,8-2 268,4-10 1,6 8 114,5-2 0,5 9 365,7 3 1,2 1-357,3-2 1,5 5-13,7 7 1,8 0-809,4 0 1,11 2 343,7 3 1,-1-3 241,6 4 0,3 4 0,14-1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5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7914,'10'-7'870,"-2"-3"0,-6 8 1136,3 8 0,5 17-1528,7 12 1,0 1 0,1 10-640,-1 2 1,0-4-1056,1 2 0,-3-7 532,-3 1 0,1-11-1029,-7-6 1399,0-4 1,-5-9 95,5-4 0,-4-6 376,4-6 0,3-6-195,3-11 1,3 2 42,3-8 0,5 3-72,0-3 1,8-2 59,-3 8 0,-1 2 65,2 9 0,-8-1 419,2 7-323,-4 0 1,-3 14-10,-5 3 0,-3 5 79,-8 1 0,0 0-47,0 1 0,-2-3-141,-4-3 0,-3 1 13,-9-7 0,7 0-4,-1-6 0,1-2-25,-6-4 0,1-6-149,5-11 1,-5-2-37,5-3 0,1-11-193,-1 5 0,-1-13 15,-5 1 0,5-4 99,1-2 1,7-1-67,-2-5 0,4-3 189,2-9 0,2 9 276,4 3 0,5 12-183,13 6 1,-5 3 74,4 3 0,-2 7 89,2 4 1,-4 5-29,4 7 1,2 1 59,-2 5 0,0 3-3,-5-4 1,-1 4 57,0 2 1,1 2 50,-1 4 1,2-1 1,4 13 1,-2-3-88,8 14 0,-2 2 95,2 9 0,5 6 96,1 12 1,0 11-43,5 12 1,2 3-202,-1 3 0,1 1 79,-21-42 0,-2 0 1,12 46-323,-13-40 0,-2 0 0,-3-2 0,-2 0 191,0 5 0,1 0 0,7 43-159,-2-6 1,-2-8-370,-3-9 0,3-2-536,-3-15 1,1-4 325,-1-14 1,3-1 258,-3-16 0,-3 0-244,3-6 1,-1-7-193,7-5 1038,-1-10 0,0-13 0,1-9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5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35 7863,'-32'-15'0,"3"3"0,-2 5 832,8 7 0,-6 7 1133,6 5 1,-8 3-2723,3 2 1,-11 1 214,-1-1 0,-8-2-384,2-3 1,-4 1 4,-2-7 921,8 0 0,-6-14 0,5-1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5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7995,'35'-21'1588,"-1"-8"1,3 3-954,3 8 1,4 9 356,8 9 1,-2 2-2146,-4 3 0,4 7 1153,-4 11 0,4 4 0,2 7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7933,'11'12'1727,"1"-1"-1292,-9 1 823,5-3-465,-8 7-465,0-7 0,0 9-572,0-1 145,0 0 159,-8 8-60,-1-6 0,-8 6 0,-1-7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6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7921,'17'-6'2000,"1"0"1,1 0-693,4 6 0,-2 8-630,8 4 0,-8-3-152,2 3 0,0 1-161,-6 10 0,5-4-1102,-11 5 0,-3 1-141,-2-2 0,-6 2-664,-6-2 0,2-2 601,-8 8 0,1-1 941,-6 7 0,-8 0 0,-2-1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16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11767,'17'0'880,"2"0"-634,4 0 0,-2 0 161,8 0 0,-2 0-75,2 0 0,2 0-652,-8 0 1,0 2-106,-6 3 1,-7 5-364,-4 7 0,-5 6 467,-1 0 0,-1 8-178,-5-2 0,-4 4 67,-7 1 0,0 1 21,-1-1 0,7-5 515,-1 0 1,6-8-152,-5 2 1,7-2 518,-2 2 0,12-3-71,6 3 0,3-4 94,2-2 0,6 0-153,0 1 254,0-1-334,-13 0 1,3 6 580,-7 0 1,-2 8-288,-10-2 0,-5 6 34,-12 5 0,2-4-187,-8 5 0,0-5-167,-6-1 0,7-6 27,-1 0 1,10-8 0,1 2 0,9-4-57,9-2 1,2-5-105,3-1 1,13-1 239,10 1 0,13-3-56,5-8 1,12 0-795,5 0 0,4 0-453,2 0 1,-1-8-899,-5-3 0,4 1 1858,-3-1 0,-5-8 0,1-8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2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8123,'-9'-7'512,"1"5"1,14-8 890,0 4-854,7 4 0,-9-5-85,7 7 0,7-6-203,5 0 1,2 0-57,-2 6 0,-2-1-158,8-5 1,0 4-306,5-4 1,-1 4 229,-4 2 1,3 0-617,-3 0 0,-2 0 194,2 0 1,-8 0-98,2 0 1,-4 2-86,-1 4 0,-7-2-996,1 7 1628,-8-7 0,3 19 0,-7-4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3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8123,'-15'-2'1025,"3"-4"-562,-3 5 0,11-9 123,-7 4-228,7 4 346,-4-13-351,8 13 1,10-6 37,7 8 0,8-2 41,10-3 0,7 3-331,4-4 1,4 2 166,2-2 1,2 4-261,3-3 0,-3 3-406,4 2 0,-12 0-578,-6 0 0,-3 0 419,-3 0 557,1 7 0,-8 3 0,-2 7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3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7997,'-17'-17'546,"5"2"682,1 3-303,7 4-615,-4 8 0,12 0 18,8 0 1,1 8 18,16 4 1,8 5 109,9 6 0,11-2-259,7 8 1,5 0-315,6 5 0,4 1 6,7-1 1,1 1-162,-1 0 0,-1-1 262,-5 1 0,-11 1-21,-11 5 1,-12-5-206,-5 4 0,-13 3 85,-5-3 0,-11 8 8,-6-2 1,-12 4 114,-6 2 1,-13-2 3,-9-4 0,-8 8-38,-10-8 0,-14 8-79,-3-8 0,-6-2 2,0 2 1,-2-7 78,-3 1 1,-9 2 58,9-1 0,-5-1 0,8-5 0,-3-1 0,3 1 0,4-1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4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762 242 8083,'0'-17'0,"0"0"33,0 0 12,0-1 1,0 1-110,0 0 0,-2 1 109,-4 5 1,2-5 50,-7 5 1,5-3 67,-5 3 1,-1-3 79,-5 9 0,3-7-84,-3 6 1,4-5-12,-11 5 0,5 0-52,2 6 0,0 0-160,-1 0 1,-1 2-128,-4 4 0,2 4 130,-8 7 1,6 0-191,-6 1 1,8 6 93,-2 5 1,4-2-63,2 2 1,-1-6 97,1 6 0,7-6 47,5 6 0,-3 0 32,2 5 1,0 1 27,6-1 1,0 9 43,0 3 0,0 4-71,0 2 1,0-6-40,0 0 0,6 6 55,0 5 1,0 1-216,-6-6 1,0 2 40,0 3 0,0-1 96,0 7 1,-8-5-8,-4 5 1,-3 1-37,-2 5 1,-2 6 379,-4 0 1,3 6-33,-3-6 0,4 5 422,2-5 0,1 14-257,5-3 1,-3 10-50,9-4 0,-1-42 0,0 0 48,0 48 0,1-44 0,-1 0-228,3 0 0,0 1 0,0 4 0,0 0 49,3-2 1,0 1 0,0 4 0,0 1-73,0 0 0,0 1 1,0 2-1,0 0-98,0-2 0,0-1 0,0-4 0,0-1 52,0-5 1,0-2 0,-2 37-325,-3-13 1,3-6 228,-4-5 1,4-12-424,2-12 1,0-3-61,0-3 1,0-7-73,0-4 0,2-9-53,4-3 1,-2-7 133,7 2 1,-1-14-476,1-9 974,5-8 0,1-17 0,10-3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4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6691,'10'-8'-348,"5"7"1,-11-13 418,8 8 1,-6 1 26,5 5 0,-5-2-118,5-4 0,-5 4-98,6-4 78,-8 4 1,5 2-72,-3 0 0,-2 0 111,7 0 0,-7 2 0,2 4 0,-4-4 0,-2 6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5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364 208 8100,'2'-12'-61,"3"1"73,-3-1 0,6-5 32,-8 0 130,0-1 1,0 1-95,0 0 1,-6 5 38,0 1 1,-1 1-1,1-1 0,2-3 141,-7 9-325,-1-1 97,3-2 181,-7 6-133,7-6 0,-7 10-145,5 4 0,-5 11 92,5 12 1,1 14 116,-1 8 1,-1 17 42,-5 12 0,1 7-149,5 5 1,-4 2 173,3 4 0,2-4 102,-1-7 1,5-8-349,-5-4 0,7-4 6,-2-2 0,-2-6-614,2 1 0,1-16 385,5-2 0,-2-8-504,-4-3 1,4-8-335,-4-4-229,4-4 1485,-5-9 0,-11-10 0,-8-10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5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8002,'0'-9'824,"0"1"0,1 8-209,5 0 1,-2 0-97,8 0 1,-7 0 155,7 0 0,-1 0-513,7 0 1,5 6-419,0-1 0,8 7-2245,-3-6 2501,13 7 0,11-3 0,9 7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7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8028,'-9'0'1100,"1"2"-704,8 3 0,0-1 657,0 8 1,0-1-571,0 7 0,0 1-154,0 4 0,0-2-324,0 8 0,0-8 90,0 2 0,0 2-578,0-2 0,0 6 41,0-6 1,0 0-805,0-6 623,0 0-199,0 1 353,-8-9 374,6-1 0,-5-18 136,7-7 0,2-6-52,3-6 0,-1-3-76,8 3 0,-1-4 84,7-1 0,-1 5-7,0 0 0,-1 14-6,-5-3 0,5 12-4,-5 1 0,-1 3 163,1 2 150,-7 0 1,4 7 472,-8 5 0,-2 5-347,-4 6 1,2-1 177,-7 6 1,5-7-314,-6 3 1,7 1-312,-7-2 1,2 5 105,-1-5 0,-3 0-181,9-5 1,-9-7-77,3 1 1,3-6-957,2 5 698,-3-7 1,7 2 112,-4-12 1,4-4 47,2-7 0,2 0 161,4-1 0,3 3 29,9 4 0,-1-3-9,0 8 1,-5 1 121,-1 5 1,-1 2 22,1 3 1,-3 5 173,-8 7 1,-4 8 115,-7 4 1,-3 4-134,-15 1 1,6 3-79,-5 3 1,1-3-96,-2 3 1,-4-2-104,4 3 1,-1-5 38,1 5 1,-4-11-263,4-1 1,4-8 164,2 2 1,4-5-60,2-7 502,-1 5-193,9-15-196,1 7 0,10-10 34,4-4 0,11-3 18,12-8 0,4-1-7,1 1 1,7 0-177,-1-1 0,-7 3 339,-10 4 0,-4 3 618,-2 8-35,0 0 1,-7 2-300,-4 4 1,-4 3 320,-2 8 1,-2 8-257,-4 4 0,-2-2-125,-3 2 0,-3-8-209,9 2 1,-7 2-154,6-2-116,1 0 1,7-7-416,3-5 1,7-3-191,11-8 1,-2-2 338,8-4 1,0-3-63,5-9 0,1 1-1,-1 0 0,-7-1-36,-4 1 1,-3 0-58,-3-1 136,-8 1 59,-1 8 309,-8 1 0,-8 8 219,-3 0 1,-10 13-181,-2 5 0,-8 5 266,2 0 1,-9 2 122,-3 4 1,-5 3 299,6-3 0,-2-2-246,1 2 0,-1-8 80,-4 2 0,4 2-200,7-2 0,0-6-316,1-5 1,7-6-471,4 5 0,4-7 300,1 2 0,7-4-599,-1-2 407,9 0 90,-5 0 1,16-6 167,3 0 1,6-2 378,6 3 1,6 3 246,12-4 1,-3 4-302,8 2 0,0 0 248,6 0 0,-6 8-139,0 3 1,0-1-15,6 1 1,-2-5-259,-4 6 1,2-8-400,-7 1 0,7-3-143,-2-2 1,4 0-517,2 0 0,0-7-830,0-5 0,-1-3 1820,1-3 0,0-7 0,0-2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7994,'9'-17'561,"7"0"-335,-14-1 583,5 9 574,1-7-793,-6 14 0,8-5 858,-5 7-455,-3 0 31,6 0-545,-8 0 0,0 7-197,0 5 0,0 3 17,0 3 1,0 1-104,0 4 0,0-2-29,0 8 1,-6-8-18,0 2 0,1 2-87,5-2 1,0 0-27,0-6 1,0 3-339,0 3-81,0-4 193,7 6 86,3-8 1,2 0 22,-1 1 1,1-7 84,5 1-19,0-1 95,0 7 72,1-1 0,-3-6-98,-3 1 1,-5-6 276,-7 5-246,0 1 0,-2 5 7,-3 0 1,1 1-229,-8-1 1,1-6-335,-7 1 1,-1-1-460,-4 7 1,4-1 129,-4 0 0,6-5-480,5-1 0,-3-7-268,3 2 595,-3-4 1,-1-4 267,5-4 683,-4-3 0,5-16 0,-7-2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8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16 8028,'0'-10'0,"0"5"978,0 10 1,0 5 10,0 7 483,0 1-883,0 6 0,0-2-112,0 6 0,0-6-3,0 1 0,0 2-329,0-2 0,0 0-241,0-6 0,0 0-1842,0 1 1249,0-1-2153,0 0 1942,0-7 0,2-4 293,3-12 1,-1-6 308,8-11 0,-3-4 210,3-7 0,3 1 32,-3 4 0,1 4-111,-1 8 1,3 7 936,-3 5-612,-5 3 0,1 6 687,-8 7 1,0 3-140,0 14 1,0-1 114,0 2 1,-8 4-451,-3-4 0,-5-3-143,-1 3 0,6-6-212,-1 6 0,0-8 77,-5 2 0,6-5-510,-1-7 1,6-1 122,-5-4-161,7-5 1,-4 5 87,8-12 1,2-3-40,4-8 0,4-1 142,7 1 0,0 0 106,0-1 0,1 3 135,-1 3 0,0 5-119,1 7 539,-9 0-282,7 0 0,-20 13 404,4 5 0,-19 5-139,-4 0 1,-2 4 8,-4 7 0,-8 1-190,-9-1 0,4 1-3,1-1 0,5-5-218,1 0 1,3-8 48,3 2 0,-2-3-230,8-3 0,0-6-17,6 1-69,7-8 120,2 3 1,18-7-61,7 0 0,14-2 181,9-3 0,14-5 0,-2-7 0,10 0-211,-5-1 1,-1 1 58,-10 0 0,-4 1 530,-7 5 1,-8 3-188,-4 8 0,-10 0 309,-1 0-329,-8 0 0,-4 2-89,-12 4 1,-3 3-284,-2 9 0,-8 5-481,-4 0 1,2 6-91,-2-6 0,0 5 352,-5-4 1,5-1 110,0-6 0,0 0 357,-5 0 0,1-1-225,4-5 1,4 5 288,8-5 1,-1 5-65,1 1 1,2 0 278,3 1 1,-1-1 533,7 0 0,-2-2-466,3-3 1,3 3 310,-4-3 285,4 3 0,2-3-375,0-1 1,2-7-762,4 2 1,3-6 61,9-6 0,-1-3-140,0-9 1,6-1-165,0-4 0,6-4-541,-6-7 1,0 5 473,-5 0 1,-1 2 97,0-2 1,0-2 457,1 8 1,-7 6-128,1 6 561,-8-1-318,3 2 0,-7 5 89,0 10 0,0 13-73,0 11 0,-5-1 20,-1 7 1,-6-4 800,6 9 1,-1 4-421,1 2 1,2 10-63,-7 2 1,5 1-160,-6-1 1,9-2-305,-3 7 1,-2-13-56,2 2 0,1-12-223,5 1 1,0-5-103,0-1 0,0-8-1320,0-4-385,0-12 833,0 5 566,7-22 0,-3-2 199,8-15 0,-9-8 425,3 2 0,-2-3 0,2-3 0,-4-7 0,13-2 0,-5-8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8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373 260 8028,'10'-27'-735,"-3"2"490,-7 7 1220,-7 9 1,-3 5-385,-7 16 0,-8 1-25,-4 16 0,-4-2-32,-1 2 0,-1 9-4,0-3 1,3-3-185,3-3 0,-2-2 226,8 2-1061,0-4 503,6-8-683,7 0 425,18-15 138,3-4 0,28-23-1215,-5-3 0,13-17 112,-1-1 0,6-15 256,5 3 0,-7 6 953,8 0 0,-14 12 0,8 0 0,-6 5 567,0 6 1,-4 12-439,-7 11 0,-2 4 750,-5 2 0,-3 8-342,-7 3 0,-9 7 1169,-3 5 0,-4-2-643,-2 8 0,-8 0-256,-3 5 1,-6 1-631,-7-1 1,11-1-518,-4-4 1,3-2-677,-3-4 1,0-6 440,-1 0-58,1 1 0,0-16 130,0 3 0,1-5-253,5-5 1,1-5 554,4-7 0,4-6 547,-3 0 0,5-1-98,5 7 1,5 8 251,7 3 0,2-2 172,5 2 0,-5 1-266,4 5 1,2 2-12,-2 3 0,0-1 15,-6 8 1,0-8-832,1 1 1,-1 3-325,0-2 0,1 1-722,-1-1 0,0-4 495,1 4 0,5-6 972,0-6 0,7-11 0,-3-10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8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53 8028,'2'-10'1418,"4"4"-1064,-4 4 1,13 2 1116,-4 0-692,-3 0-351,7 0 0,-5 0 494,7 0 1,1 6-690,-1 0 1,0 0-488,1-6 1,-1 5-227,0 1 1,0 0-1762,1-6 1377,-1 0 1,-2-2 43,-3-4-236,-4 4 0,-8-13 571,0 3 1,-2 3 21,-4-3 463,4 9 307,-13-5 0,5 8 225,-7 0 0,-1 4-301,1 7 1,4 3 413,-5 14 0,5 3 912,-10 10 1,-2-5-659,2 4 0,-2-1-437,2 1 1,4-3-180,-4 3 1,3-3-1003,3-3 1,5 1-206,1-1 0,7-7-692,-2-4 1,6-5 842,6-7 1,6-3 100,11-8 1,-2-2 599,8-4 0,-6 2 5,6-7 0,-8 7 916,2-2 1,-4 10-627,-2 2 0,-5 7 1091,-1-1 1,-1 3 391,1 2-1131,5 1 0,-9-1-358,5 0 1,-2-5-372,-5-1 1,-1-7-2182,8 2 2335,-1-4 0,7-2 0,-1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9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9161,'11'2'2843,"1"4"0,-2-3-2106,1 9 1,3-6 492,-9 5 1,7-5-561,-6 6 0,5-1-602,-5 6 1,2-1-592,-3-5 0,-3 5-625,4-5 1,-4 10 901,-2 2 246,0 8 0,-8-4 0,-1 8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9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8028,'-17'27'0,"5"0"422,1-4 0,5-4-362,-5 4 1,5-4 3657,-6-2-1506,9 1-874,-13-1-710,14 0-1621,-5-7 602,7-2-86,0-1 0,1-5-641,5 4 0,-2-6-274,8-6 1,-7-2 603,7-3 1,-8-4 787,1 3 0,5-11 0,0-4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29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33 8068,'-18'-9'6275,"9"-7"-5492,1 15 1,8-5 184,0 12 287,0-5-800,0 7 1,2-6-593,4 4-648,-4 3 1,11 9-768,-7-1 1,0 2 1551,-6 4 0,0 4 0,0 8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0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157 139 8068,'7'-17'402,"3"-1"217,7 1 0,0 0-372,1 0 1,-1 5-73,0 0 1,1 7 121,-1-7 0,-6 8 170,1-1-534,-8 3 1,3 9 52,-7 5 1,-1 3-9,-5 3 0,-4 7 83,-7 3 1,-8-1-116,-4 2 1,2 0 216,-2 5-28,1 1-71,1 0 0,-4-8 141,8-4 0,2 2-97,9-2 1,5-6 37,7-6 1,0-5-161,0 6 0,7-8-243,5 1 1,11-5 51,6-5 0,9 1-117,2-8 1,6 8 158,-5-1 0,-1 3 75,-5 2 1,-8 0 299,-4 0 0,-4 0-143,-2 0 0,-1 2 392,-5 3 0,-3-1 317,-8 8-339,0-1 0,-2 7-200,-4-1 0,-5-2-216,-12-3 1,3 3-109,-3-3 0,2 1-422,-2-1 1,-2 3-11,-4-3 1,-3-3 225,3 3 1,-2-7-688,2 7 1,-2-6 383,8 5 0,-5-5 325,5 6 1,5-7 222,7 7 0,5-8 460,-6 1-94,9 5 411,-5 0 706,8 7 0,0 0 265,0 1 168,8-1-1346,-6 0 1,7-5 44,-3-1-440,-4-7-458,6 4 233,-8-8 1,1 0-132,5 0 1,-2-8-1056,8-3 0,-7 1-224,7-2 494,-8 9 813,11-5 1026,-13 8-390,6 0 1,-8 2 464,0 4 1,0 3-46,0 8 291,0 1-1089,0-1 0,2-2 41,3-3 0,-1-4-909,8-8 1,1 0 102,10 0 0,-4-8-246,5-4 1,0 3 518,0-3 1,-1 3 177,-6-3 0,-6-1 789,1 7 1417,-8 0 997,11 6 1,-13 8-1400,4 3 1,-4 5 379,-2 1 0,6 0-1130,-1 1 0,7-1-741,-6 0 0,9-1-190,2-5 0,1-3-475,5-8 0,9 0-550,3 0 0,5-8-3500,1-3 4657,3-5 0,8-9 0,0-2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1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8082,'-2'-15'0,"-3"3"1686,3 5-503,-6-1-153,8 6 0,-2-6-406,-4 8 1,3 10-107,-9 7 1,8 10-55,-2 13 1,4 5 57,2 7 1,0 5-277,0 1 1,8-1-52,4-5 1,5-2-152,6-4 0,2-3 117,4-9 1,4-1-385,-5-4 0,11-2 201,1-4 1,-5-12-420,-6 1 1,-1-8 111,7-4 1,-2-4-43,-5-8 0,5-7 151,-4-16 0,2-1 76,-3-4 0,-3-3 149,-7-3 1,3-10-81,-4 5 1,2-7-172,-13 0 1,0 6 142,-6 1 0,0 1-90,0 9 0,-2-3-37,-4 9 1,2-1-42,-7 13 0,1 0-578,-1 6-704,-5 7-483,7 2 1447,-9 8 1,7 0 588,-1 0 0,9 8 0,-5 2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1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7950,'0'-10'295,"8"3"133,3 7 1,7 0 156,5 0 0,6 0-193,11 0 0,6 5-160,12 1 0,3 0 3,8-6 1,-5 0-142,-1 0 0,1-2-43,5-4 0,-13 4-182,-5-3 1,-10 3-123,-1 2 1,-5 0-404,-6 0 1,-10 0-1234,-8 0 995,-7 0 894,4 7 0,-24 3 0,-3 7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2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7950,'0'-17'713,"0"7"-363,8 3 1,0 5 267,3-4 1,6 4-4,1-4 0,1 4 221,10 2 1,0 0-18,5 0 0,1 0-331,-1 0 0,1 2-177,-1 4 0,-5-2-89,0 7 0,-8 1-246,2 5 1,-5 1-69,-7-1 1,-3 0-124,-8 0 1,-2 3-56,-4 3 0,-5-4-380,-12 4 1,-4 2-669,-8-2 1,-1 2 583,-5-2 1,5-4-846,-5 4 1579,5 4 0,-6-8 0,-3 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8092,'10'-7'0,"-2"3"433,-8-8 1,0 7 645,0-7 0,7 6-313,5-5 1,-2 7 223,1-2 0,6 2-426,6-1 1,1 3 55,-7-4 1,6 4-458,0 2 1,6 0 72,-6 0 0,0 0-1023,-6 0 511,0 0-1034,1 0-1532,-1 0 2086,-7 0 756,-3 8 0,-7 9 0,0 10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3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10099,'-10'7'3034,"-3"3"-2209,7 7 0,-5 6-36,5 0 1,-6 2-354,7-2 0,-1-1-185,6 6 1,0-5-664,0 6 0,0-8 338,0 2 1,0-3-1751,0-3 1093,0 0-1516,0 1 968,7-9 1054,-5-1 1,6-10 24,-8-4 1,0-5 99,0-12 0,2 1 5,4-6 1,-4-1-52,3-6 0,5-3 165,2 3 0,1-3 16,-1 9 1,3 4 44,-4 2 1,5 9-57,1 3 0,-5 7 172,-1-2 0,-5 4-83,5 2 1,-7 8 138,2 4 0,-4 3 530,-2 2 0,0 6-294,0 0 0,-2 6-20,-4-6 0,-1 6-232,-5-6 0,-1 2-230,7-2 1,-8-4 53,3 4 1,1-3-333,-1-3-234,7 0-917,-11-7 975,13-2 1,-6-10 107,8-4 1,0-4 173,0-7 1,0-6-39,0 0 1,6 0 338,0 5 1,5 7 172,-5-1 0,7 9 144,-3-5-102,-1 8 0,-1 8 11,-8 3 1,0 6-65,0 6 0,-8-1-733,-3 6 0,-4 1 267,-3 6 1,1 5-435,0 1 1,-1-1-166,1-6 1,0 7-518,0-1 1,-8 6 803,-4-5 1,0 1 480,-6-2 0,5 3 0,-11 3 0,7-6 0,5-11 0,2-2 538,4-4 0,4-6 181,-4 0 1,9-1 1905,3-11-1211,7 1-835,-4-6 0,10-2-303,4-3 0,9-11-296,8-7 0,14-8-344,-3 3 0,5-5 352,-5-2 1,1 7-209,-1-1 1,-5 8 99,0-3 1,-10 11-127,-1 2 147,-1 7 1,-9-2 50,3 12 1,-3 5 162,-8 12 0,-2 0 266,-4 12 0,-3-6-51,-9 5 0,7 1-47,-1-6 1,8 1-145,-1-1 0,-3-2-54,2-4 1,2-9 10,10 3 1,-2-5-109,7-1 1,7-3-242,5-8 0,7-2-36,-1-4 0,-2 2-179,2-7 1,-8-1-584,2-5 688,4 0 1,-10-1 158,1 1-112,-9 7 148,-9 3 0,-9 7 141,-9 0 0,-7 9 252,-9 9 0,-1 1 243,1 10 1,-1-6 467,1 5 0,-1-6-222,0 1 0,-5 2-216,0-2 1,-1 0-434,7-6 0,5-2-423,0-3 0,8 3-476,-2-3 0,4-4 310,1-3 1,1-1-1331,0 2 1251,7-4 1,2 4-129,8-12 806,0 4 1,2-12-129,4 9 0,4-7 130,7 6 0,0 1 89,1 5 1,1 2 812,4 3 0,4 5-171,7 7 0,1 1 398,0-1 0,1 6-437,4 0 1,5 0 52,7-6 0,-1 1-789,1-1 1,4-2 44,-4-3 1,7 1-605,-12-7 0,4 0-261,-10-6 1,5 0-722,-6 0 1,-1 0 667,-11 0 840,5-8 0,-14-2 0,6-7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4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546 52 8045,'0'-17'335,"0"-1"85,8 9 0,-4 1 1729,7 8-1568,-7 0 0,6 13 30,-4 5 1,-4 11 682,3-1 0,-3 11-617,-2 1 1,0 1-261,0-7 1,-2 1-531,-3-1 0,3-5-494,-4 0 0,4-6 79,2 6 0,-6-8-598,0 2 1,1-10-304,5-1-680,0-8 1419,0 4 0,0-10 287,0-4 0,5-10 213,1-7 0,8-7 73,-3 1 1,3-2 242,-3 2 1,5 4-61,-5 8 1,-1 2 555,1 3-438,1 4 1,3 10 111,-3 4 1,-5 9 257,-7 9 1,-2 6-220,-3-1 1,1-2 313,-8 2 0,-5-2-425,-6 2 0,0 1-471,6-7 1,-1 0-59,1-5 0,2-1-1062,3 0 768,-3 1 209,13-9 1,-6-3 0,8-12 1,8-5-29,3-12 1,5 1 432,1-6 1,0 7 117,1-3 0,-1 5 234,0 2 0,-5 5 23,-1 1 11,1 7 0,-3-2-88,-3 12 1,-6 9 122,-6 8 1,-9 6-19,-8-6 1,-10 10-54,-1 2 0,-1-1-374,-5 7 1,-3-3-75,3 2 0,-2-3-332,1 3 1,5-3 201,-4-3 0,3-1-118,3-4 0,5 2 15,0-8 1,2-2-242,-2-10 1,10 3 575,7-9 0,9 3-311,-3-2 479,4-4 0,11 4-71,9-12 1,9-2 83,13-3 1,8-11-77,15 5 0,-1-6-61,7 0 0,6 4 121,-6-4 0,-3 5 53,-9 7 0,-11-2 584,-5 7 1,-7-6 142,-5 6-729,-4 1-179,-15 5 0,-5 2-202,-10 3 0,-7 5-286,-11 7 1,-4 2-909,-7 5 1,-9-3 556,-3 8 0,2-6-299,-2 5 0,2-6 1081,-2 1 0,-8 3 0,8 3 0,-6-2-231,11 2 1,3-6 433,9 6 1,-2 0 131,8 5 1,6-5 82,6 0 1,7-2 551,-2 2 0,4 1-425,2-7 1,0 1-136,0-7 0,2-2-574,4-3 1,-2 1 187,7-7 1,1 0-428,5-6 0,0-2 140,1-4 1,-1-9-57,0-8 0,6-8 128,0 2 1,2-4 63,-2-1 1,-4-7 343,5 1 0,-5 0-116,-2 5 1,-5 2 51,-1 5 0,-7 3-6,2 7 0,1 7-93,-1-1 45,0 8-92,-6-3 0,0 14 178,0 5 0,0 9 184,0 2 0,0 2-85,0-2 0,0 4 198,0 8 0,0-1 118,0 1 1,-2 1-163,-4 5 1,4-3-118,-3 8 1,3 0-142,2 6 1,-6 0-102,0 0 1,-5 0 8,5 0 1,-6-6-271,7 0 1,-9-8-73,3 3 1,3-7-1056,2-5 560,-4 4 1,9-14 319,-5 4 0,2-11-160,-2-7 0,4-5 54,-4-5 1,5-5-10,1-7 0,0-8 135,0-4 0,0-6-41,0-5 0,0-4 217,0-8 0,5-6 95,1 1 0,6-1 485,-7 6 1,7 4-330,-6 8 0,1 1 636,-1 16-76,-4 8 1,4 7 628,-12 8 1,-9 2-350,-8 4 0,-8 9-39,2 8 0,2 6-20,-2-6 1,1 8-290,-7-2 1,0 2-232,1-3 1,7 3-29,4-8 0,6 0-748,5-5-420,-3-1 14,13 0 0,4-7 213,15-5 1,10-12-574,13-11 0,-1-6 461,7-11 0,8-7-73,9-4 0,4-6 144,2-6 1,2 4 501,4-3 0,-9 12 669,3 11 0,-17 7 223,0 10 1,-18 7 573,1 4 0,-18 4-110,0 2 0,-11 10 872,0 7 0,-4 2-1161,-2 10 1,-8 0-95,-3 6 0,-5-1-449,-1 1 0,-6-3-242,0-3 0,-6 2-727,6-8 0,-6-2 67,6-9 0,0 1-303,6-7 0,5 0 394,1-6 0,7-2-139,-2-4 1,4-4 426,2-7 1,0 6-16,0-1 0,2 3 218,4-3 0,3 4-96,9 8 0,-1 0-688,0 0 0,3 14 809,3 3 0,-4 12 0,6-2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5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9976,'6'17'1156,"-1"1"0,1 7-559,-6 4-312,0 3 1,0 3 17,0-1 1,0 7 131,0-1 0,0 0-404,0-5 0,0 0 64,0-1 1,0-1-451,0-4 0,0-4 300,0-8 0,0 0-615,0 1-390,8-1-641,-6 0 402,5 0 520,-14-7 0,-3 0 178,-7-5 1,0-3 201,-1 4 1,1-4 398,0-2 0,-8 0 0,-2 0 0,-8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5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8122,'-8'9'0,"-4"-3"0,-3 2 1688,-2-3 1,-1 9-771,1-3 1,0 5 104,-1 1 0,1 0-422,0 1 0,2-1-101,3 0 0,4 1-805,8-1 0,2-6-847,4 1 0,6-8 864,11 2 288,11-5 0,10-8 0,8-3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5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8107,'9'18'650,"-3"-1"1,-4 2 931,-2 4 1,-2-4-1576,-4 4 0,3-5 18,-9-7 0,6 5-25,-5-5 0,-1 5 0,-5 1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6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8150,'-9'2'-210,"3"4"-273,-4-4-83,9 13 0,-7-5 566,8 7 0,0-7 0,0-3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6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8150,'-15'-2'-36,"3"-4"0,3 4 67,3-3 1,4 1-599,-4-2 425,-3 4 975,7-6-162,-6 8 523,8 0 308,0 0-1175,8 0 1,-4 0 85,7 0 1,1 0 113,5 0 0,0 0-445,1 0 0,5 0 103,0 0 1,6 0-610,-6 0 0,2 0 325,-2 0 1,-4 0-1280,4 0 1,-10 0 128,-1 0 1249,-8 0 0,11 0 0,-5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6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8150,'-17'0'1911,"0"0"-835,0 0-486,7 0 1,-5 2 117,3 4 1,2-4 13,-1 3 1,7 5 228,-2 2 1,-1 3-778,1 2 1,0 1-458,6-1 0,0 0-1485,0 0 0,2 3 554,4 3 1214,-4-4 0,13 14 0,-5-6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6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8829,'2'-11'894,"4"-1"1,5 7-938,12-7 1,4 3 843,8-3 1,0-1-245,-1 7 1,8-6-46,5 7 1,-3-9-297,2 3 1,0 3-186,6 2 0,-8-2-298,-4 3 0,-3-1-652,-3 6 0,-5-6-391,0 0 0,-8 1 579,2 5 1,-9 0-954,-3 0 1313,-7 0 0,2 0 371,-12 0 0,-4 15 0,-7 4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606 744 8150,'-27'10'0,"-3"3"33,6-7 1,-4 5 238,5-5 0,0 2 257,5-2 1,1-3 27,0 9 0,-3-1 71,-3 7 0,2-1-266,-8 0 0,6 1 28,-5-1 0,-1 6-377,-6 0 0,6 2-354,0-2 1,8-2-744,-2 8 1,4-8 646,2 2 0,1 2-433,5-2 0,-3-5-8,9-7-66,-1-7 693,6 4 0,8-8 251,3 0 0,4 0 0,3 2 130,-1 3 0,-7-1 53,-5 8 1,-3-5 491,-2 11 1,0-5-264,0 10 1,-2 4 922,-3 2 1,-5 2-550,-7-3 1,5 3-284,1-8 1,7 6-375,-2-6 1,4 0-269,2-5 0,0-1 26,0 0 1,2-5-623,4-1 199,3-7 1,11 4 217,3-8 0,-4 0-1263,4 0 502,-4-8 679,-1-2 535,-1 1 729,-8 1-247,-1 8 451,-16 0-576,-1 0 1,-3 0 216,1 0 626,7 0-865,-4 0-701,8 0 1,0-8-174,0-3 0,6-10-540,0-2 0,7-8 451,-1 2 1,3-5-226,2-7 1,-5 3-229,-1-8 0,-1 7 508,2-1 1,3 0 437,-3 5 0,-3-2-35,3 14-86,-9 0 391,13 6 238,-7 7-141,9 3 87,-1-1-12,0 6 0,-5-6 148,-1 8 257,-7 0-372,12 0 1,-14-1 621,3-5-208,-3 4 307,-2-6-815,0 8 0,0 2-130,0 4 1,0-2 65,0 7 0,0-5-61,0 5 1,0-5-524,0 6-194,0-8-299,0 11-226,8-13-1130,2 6 1524,7-8 1,-2-2-845,-3-4 359,3 4 428,-13-13 618,6 13 1,-8-8-114,0 4 203,0 4-318,0-5 232,-8 7 0,4-2 197,-7-4-66,7 4 0,-6-6 372,4 8-223,4 0-99,-5 0 0,5-5 189,-4-1-79,4 0 1,-5 4 94,7-4-91,0 5 1,0-9 814,0 4-334,0 4 249,0-5-664,7-1 1,-3 6-359,8-4 0,-7 4 74,7 2 1,-6 0-38,5 0 1,-7 2 23,2 4-251,3-4 0,-7 7-38,4-3 1,-2-2-257,2 8 0,-4-7-177,3 7 1,-3-6 260,-2 5 0,-2-5-71,-3 5 1,1-1 111,-8 2 0,1 3 252,-7-3 0,1 1 127,0-2 0,5 5 356,1-5 1,-1-1 329,-5 2 95,7-1 1,3 1 147,7-1-585,0-7 1,7 6-630,5-5 0,3-3 115,3 4 1,1-4-78,4-2 0,-10 0-201,5 0-21,-5 0 1,-1 2 218,-1 4 1,-7-3 74,2 9 1,-12-2 383,-6 1 0,-3 5-101,-2-5 0,-1 4 212,1 3 1,-2-1-97,-4 0 0,4-1 201,-4-5-299,3 5 0,9-9-219,-1 5 2,8-5 0,-1-7-319,10 0 1,5 0 64,7 0 0,-5 0 91,-1 0 0,1 0 160,5 0 0,-5 0 86,-1 0 318,-7 8 1,4 2 51,-8 7 0,-8 0 332,-3 1 0,-5 1-74,-1 4 1,-6-4 374,0 4 1,0-2-440,5 2 1,3-3-186,4 3 1,-3-10-269,8-1 0,-1-7-196,1 7-231,4-8 1,2 3 53,12-7 0,5-5-374,6-1 0,2-13 66,4 1 0,3-5-349,-3 0 1,-2-4 367,2-7 0,-8-1 179,2 1 0,2-9 311,-2-3 1,-6-4-28,-5-2 0,-1 1 98,7-1 0,-3 0-128,-3 0 0,1 2 136,-7 4 1,2-2-76,-3 7 1,-3-5-246,4 6 1,-4 0 68,-2 5 0,0-5 50,0-1 1,-6-5-46,0 6 1,1-2 195,5 1 1,-2 3 43,-4-8 0,4 7 15,-4-1 0,4 3 32,2 3 0,-5-1 39,-1 1 0,0 1 300,6 4 1,-2-2 423,-4 8-326,4 0 218,-13 6 1,11 2 344,-7 3-84,7 4-443,-4 8-340,8 0 22,0 0 0,0 8-74,0 4 0,0 5 118,0 6 1,8-2-81,3 8 0,-1 0-22,2 5 0,-3 9 24,3 3 1,1 6-4,-7 5 0,5 1-35,-5 11 1,6-4-2,-7 10 1,7 2-70,-6-2 0,7 2 118,-1-2 1,1 2 122,-1 4 1,1 9-135,-7-4 0,5 5 399,-5-5 1,6 2-215,-7 5 0,9-3-686,-3 8 1,5-8 143,1 3 1,2-19-593,4-4 0,-3-15 323,3-3 1,-4-13-268,-2-11 1,-5-8 156,-1-3 1,-5-2-283,6-9 500,-9 0 1,11-14 103,-8-3 1,-1-5 396,-5-1 0,0 0-638,0-1 0,0-5-261,0 0 0,0-7 749,0 1 0,8-12 0,2-3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6464,'0'-10'1846,"0"-5"-1726,0 13 1,0-8 77,0 4 1,2 4 28,4-3 0,-2-3 249,7 2-86,-7 0-203,11-1 1,-11 3 181,8-8 0,-6 8 175,5-1-203,1 3 0,5-4-105,0 0 0,-5 1-29,-1 5 0,-1 1 148,1 5-149,5-4 1,-7 13-232,9-3 42,-9-4-64,7 7 1,-14-5-29,3 7 0,3 0 60,-2 1 0,0-1-122,-6 0 1,0 0-36,0 1-74,0 7 0,-8 0 146,-4 4 0,-1-5-67,1-6 1,-3 5-125,3 0 0,-3 0 255,-2-6 1,0-1-73,-1-5-7,9 5 129,-7-15 0,12 7 217,-7-8-222,7 0 74,-4 0 1,16 0-72,4 0 0,9-6 20,2 1 1,7-7-126,-1 6 121,4 1-53,2-3 1,3 6-5,-3-4 0,3 4 72,-9 2 1,-4 2 0,-2 4 0,-6-2 16,-5 7 1,1 1 143,-7 5 1,0 0-93,-6 1 0,-8 1 117,-4 4 1,-5-2 161,-6 8-316,-4-8-21,-7 12 1,5-12-107,0 8 179,0-8-178,-5 4 0,5-14-184,0 1 1,8-8 116,-2 1 1,9-3-134,3-2 0,1-2-232,-1-3 1,3-7-407,8-11 1,4-6-1158,7-11 2046,1-4 0,20 0 0,-5 1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8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53 8150,'-27'-18'1375,"8"7"169,7-1 0,6 9-610,-5-3 1,3 4 509,-9 2 0,3 2-206,-9 4 1,-4 3-579,-1 8 0,-5-5-988,-2-1 1,3 3 262,3 9 1,-2-4-2154,8 4 0,0-4 359,6-1 0,-1-7 1859,1 1 0,0-1 0,-1 7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0:38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8150,'11'-23'2372,"1"0"1,-1 7-1131,7 11 1,5 3 390,0 2 1,6 2-573,-6 3 1,0 3-102,-6 4 1,-6 3-667,1-3 0,0 5-350,5 6 1,0 2 55,0 4 0,1 11 0,-1-3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8876,'-17'0'339,"0"8"-232,-1 1-78,9 9 0,-6-1 29,3 0 0,2 0 71,-1 1 1,1 1-1,-1 4 0,-3-2-13,8 8 1,1-6 2,5 6 1,-6-6-70,0 6 44,0-8-6,6 11 1,2-12-184,4 3 39,4-4 1,7-4 1,0-3 23,8 3 0,2-13 41,8 4 1,-1-4-17,1-2 1,5-6 8,1 0 1,5-7-20,-6 1 1,-1 3-213,-11-3-6,5 8 227,-14-3 0,6 1-593,-7 0 388,-9 0 1,5 4-633,-9-3 265,1 3-158,2-6 147,-6 0 590,5 6 0,-14-13 0,-3 5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0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9428,'9'0'588,"7"13"-601,-5 4 1,-1 6 151,1 0 0,-1 6-45,1 12 1,5-5 107,-5 4 1,-1-1-228,1 1 1,-7-3-66,2 3 0,2-3 17,-3-3 1,7-1 68,-6-4 1,1 1-102,-1-7 1,-2-5 227,8-7-85,-9 1 57,13-3 0,-12-1-38,7-8 149,-7 0 0,11-10 4,-3-7 1,-3-2-77,3-10 0,0 0-91,5-5 1,2-3 4,4-3 1,-2-2-61,8-5 0,-8 5 93,2 8 1,-2-7-254,2 1 1,-3-6 57,3 5 0,2 1-236,-2 6 1,-6-1 48,-5 0 0,-3 7-41,3-1 1,3 8 64,-3-2 0,-5 3-88,-1 3 0,2 5-228,-3 1 380,9 7 1,-10-4-218,7 8 0,-5 0 430,6 0 0,-1 0 0,6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8159,'0'9'1767,"0"7"-1585,0-7 0,0 9 77,0-1 0,0 2 14,0 4 1,-5-2 46,-1 8 0,-6 0 108,7 6 0,-7-7-243,6 1-61,-7 0 58,11 6 0,-11-1-673,7 1 299,0-1-170,6 1 0,0-6-379,0 0 1,0-8 371,0 2 1,2 0-147,4-6 1,-2 4-51,7-9 0,1-4-713,5-3 1278,0-3 0,0-9 0,1-3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39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0 554 7834,'0'-18'-798,"0"7"714,0-1 0,0 7 344,0-7 16,0 0-211,0-5 1,0 6-8,0-1 0,0 6 6,0-5 0,0 5-50,0-5 0,0 5-11,0-6 0,6 6 88,0-5 1,1 5 35,-1-5 237,-4 7-220,14-12 112,-15 7-192,15-8 0,-7-1 17,9 1 1,-1 2-29,0 3 1,3-5-122,3-1 1,-2 1 20,8-6 1,-8 4 47,2 2 1,-2-1-34,2 1 1,-4 6 57,4-1-21,-4 0 0,-1-3 58,-1 4 1,-5 1 19,-1 4 0,-5 4 72,5-4-68,-7 5 0,12 1-79,-5 0 1,4-6 42,3 0 1,-1 0-112,0 6 0,1 0 104,-1 0 0,2 0-64,4 0 0,-4 0-7,4 0 1,-1 0-8,1 0 1,-2 0-33,8 0 1,-2 0-2,1 0 0,5 0 45,-4 0 0,-2 6 5,2 0 0,-8 1 32,2-1 0,2-4-35,-2 4 0,0-2 49,-6 2 1,0-5 21,1 5 1,-1-2 14,0 2 0,-5-4 8,-1 4-33,1 3 1,3-5-101,-3 8 102,3-9-174,-5 13 0,1-7 36,1 9 0,-6-3 30,5-3 0,-7 3-39,2-4 0,1 5-13,-1 1 1,2-5 100,-2-1 0,-4 1 10,3 5 1,-1 0 56,2 1 1,-4-1-58,4 0 1,-4 0 75,-2 1 1,0-1-34,0 0 0,0 6 82,0 0 1,0 0-39,0-5 1,-2-1-46,-4 0 0,4 1-47,-4-1 1,-2 0-10,3 1 0,-7 5-52,6 0 1,-7 0 78,1-6 0,-3 0-22,-2 1 1,-1-1-5,1 0 1,0 0 45,0 1 0,-1-1 0,1 0 1,-6 1 81,0-1 0,-6 0-105,6 1 1,-8-1 11,2 0 1,3 0 66,-3 1 0,2-3-57,-2-3 0,-4 3 78,5-4 0,1-1-30,-2 2 0,6-9 4,-6 3 0,2 2 26,-2-2 1,-3-1 11,3-5 0,2 0-12,-2 0 1,6 0 16,-6 0 1,8 0-57,-2 0 0,2 0 18,-2 0 1,3-7-72,-3-5 0,4-3 65,2-2 1,0 3 28,-1-3-38,1 3-17,0-11 1,-1 6 12,1-4 1,0 4 3,0-4 0,1-2 6,5 2 1,-3-2-30,8 2 0,1-2 25,5-4 1,0-2-117,0 8 1,0-6 62,0 6 1,5-6-225,1 6 1,6 0-186,-6 6 0,7 2-226,-1 3 1,-3-1 230,3 7 387,7 0 0,0 6 0,6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7922,'-5'-12'-128,"-3"3"0,0-1 0,3 2 128,6 1 0,7 1 0,9 6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8113,'12'10'657,"-1"-4"0,-5-2-956,6 1 0,-8-1 573,1 8 0,-3-1 672,-2 7 0,0-7-704,0 1 0,-6-1-340,1 6 1,-1 1-1225,6-1 686,-8-7-770,6 5 712,-5-13-56,7 6 750,7-16 0,3-9 0,7-10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7922,'0'-9'-1741,"-2"-1"2919,-4 4-413,4 4 67,-6-5 45,8 7 186,0 0 1,0 7-840,0 5 1,6 5 251,0 6-110,0 4-175,1 8 1,-3 1 131,8 4-105,-8 5-103,3-1 1,-1 10-5,0-8 0,0 8 0,-6-8 0,1-4-182,5-2 0,-4-9-212,4-2 203,-4-8 34,-2 12 1,0-20-599,0 4 279,0-11-228,0 10-361,0-15 462,0 7 1,2-16-352,4-3 1,-5-6 299,5-6 1,-4-4-97,-2-8 0,0-3-24,0-8 663,0 7 0,8-26 0,1 11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7922,'9'-7'0,"7"-1"370,-5-3 55,-3-5-140,0 14 0,-8-7 758,0 3-678,0 4 0,2-6 459,3 8-579,-3 0 0,12 8-23,-8 3 1,5 5-254,-5 1 56,7 8 42,-3 2 1,1 8 11,1-1-55,-8 1-28,11-8 1,-7 5-216,3-3 0,3 2 74,-8-2 1,7 3-5,-1-3 0,-3-4 65,3-2 0,-1 2-73,7-2 0,-7 0 102,1-5 106,-9-1-68,13 0 0,-12-5-14,7-1 9,-7 1-58,4-3 1,-8 1-358,0-4 230,0 3 1,-2 3-232,-4-1 0,2-5 46,-7 6-605,-1-8 165,-5 3 234,0-7 0,-1 0 598,1 0 0,-8 0 0,-2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7922,'9'-9'362,"1"-1"625,-4 4-584,-4 4 0,13-5 229,-4 7 0,-1-6-379,2 0-35,-1 0-54,6-1 1,1 3-121,-1-8 1,0 9-281,1-3 0,-1 2-350,0-2 1,-5 4 143,-1-4 1,1 5-457,5 1 0,-5 5 311,-1 1 587,-7 8 0,4-5 0,-8 8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7922,'10'0'1449,"4"2"-257,-9 4-242,1 4 0,-6 9-376,0 4 0,0-4-190,0 4 1,0-2-713,0 2 0,0-3-364,0 3 0,-2 2 692,-4-2 0,4 7 0,-5-3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8054,'10'0'-589,"-3"0"1197,-7-8-202,0 6-280,0-5 0,0 5 219,0-4-74,0 4-255,0-6 1,6 7 26,0-5 107,0 4-28,-6-6 0,2 8-102,3 0 92,-3 0 145,6 0-104,-8 0 1,6 10 61,0 7 0,-1 2 162,-5 10 1,0 6 254,0 5-251,-7 0-151,5 3 0,-12-5 117,8 8-76,-7-7-145,11 3 1,-11-8-139,7 1-5,0-8-53,6-2 0,-2-10-613,-4-3-112,4 3 46,-5-13 0,14 4 290,5-12 0,-2-3-176,1-9 0,-1-5-826,1 0 747,5-8 714,-14 12 0,13-14 0,-5 7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8054,'10'-11'-280,"-4"-1"1,-5 7 274,-1-7 0,2 8 973,4-2-649,-4-3 1,11 5 495,-7-8-414,8 9-111,-5-5-116,9 8 0,-7 0 443,1 0-115,-1 0-252,6 8 0,1-5 123,-1 9 0,-5-6-204,-1 5 1,-1-5-96,1 6 1,-3-7 30,-8 7 1,6-6-297,-1 5 239,1 1 0,-8 7-171,-3 4 1,1-4-735,-8 4 376,1 4 299,-7 0 0,7 2-72,-1 0 1,3-6 264,-3 6 1,3-6 168,3 5 0,4-6-72,-4 1 0,4-4 175,2-2 1,8-5-178,3-1 1,5-5 1,1 5 0,0-7-217,1 2-48,7-4 49,2-2 0,7-2-1464,1-4 866,7-11-26,-6-2 1,13-14 731,-9 4 0,8-3 0,-4-3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7933,'11'12'1727,"1"-1"-1292,-9 1 823,5-3-465,-8 7-465,0-7 0,0 9-572,0-1 145,0 0 159,-8 8-60,-1-6 0,-8 6 0,-1-7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7994,'9'-17'561,"7"0"-335,-14-1 583,5 9 574,1-7-793,-6 14 0,8-5 858,-5 7-455,-3 0 31,6 0-545,-8 0 0,0 7-197,0 5 0,0 3 17,0 3 1,0 1-104,0 4 0,0-2-29,0 8 1,-6-8-18,0 2 0,1 2-87,5-2 1,0 0-27,0-6 1,0 3-339,0 3-81,0-4 193,7 6 86,3-8 1,2 0 22,-1 1 1,1-7 84,5 1-19,0-1 95,0 7 72,1-1 0,-3-6-98,-3 1 1,-5-6 276,-7 5-246,0 1 0,-2 5 7,-3 0 1,1 1-229,-8-1 1,1-6-335,-7 1 1,-1-1-460,-4 7 1,4-1 129,-4 0 0,6-5-480,5-1 0,-3-7-268,3 2 595,-3-4 1,-1-4 267,5-4 683,-4-3 0,5-16 0,-7-2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8092,'10'-7'0,"-2"3"433,-8-8 1,0 7 645,0-7 0,7 6-313,5-5 1,-2 7 223,1-2 0,6 2-426,6-1 1,1 3 55,-7-4 1,6 4-458,0 2 1,6 0 72,-6 0 0,0 0-1023,-6 0 511,0 0-1034,1 0-1532,-1 0 2086,-7 0 756,-3 8 0,-7 9 0,0 10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6464,'0'-10'1846,"0"-5"-1726,0 13 1,0-8 77,0 4 1,2 4 28,4-3 0,-2-3 249,7 2-86,-7 0-203,11-1 1,-11 3 181,8-8 0,-6 8 175,5-1-203,1 3 0,5-4-105,0 0 0,-5 1-29,-1 5 0,-1 1 148,1 5-149,5-4 1,-7 13-232,9-3 42,-9-4-64,7 7 1,-14-5-29,3 7 0,3 0 60,-2 1 0,0-1-122,-6 0 1,0 0-36,0 1-74,0 7 0,-8 0 146,-4 4 0,-1-5-67,1-6 1,-3 5-125,3 0 0,-3 0 255,-2-6 1,0-1-73,-1-5-7,9 5 129,-7-15 0,12 7 217,-7-8-222,7 0 74,-4 0 1,16 0-72,4 0 0,9-6 20,2 1 1,7-7-126,-1 6 121,4 1-53,2-3 1,3 6-5,-3-4 0,3 4 72,-9 2 1,-4 2 0,-2 4 0,-6-2 16,-5 7 1,1 1 143,-7 5 1,0 0-93,-6 1 0,-8 1 117,-4 4 1,-5-2 161,-6 8-316,-4-8-21,-7 12 1,5-12-107,0 8 179,0-8-178,-5 4 0,5-14-184,0 1 1,8-8 116,-2 1 1,9-3-134,3-2 0,1-2-232,-1-3 1,3-7-407,8-11 1,4-6-1158,7-11 2046,1-4 0,20 0 0,-5 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8113,'8'-9'835,"-4"-5"41,7 9-522,1-1 0,5 0-25,1 0 1,-1 1 166,0 5 1,0 0-264,1 0 0,-1 0 141,0 0-629,1 0 332,-1 7-808,-7 3 421,-3 7 173,-7 0 1,-2 3-101,-3 3 1,-5 2 64,-7 4 0,-1 3 100,1-3 1,0 4 190,-1 1 1,-3-5 434,4 0 0,-2-8 136,13 2 1,0-4-256,6-1 0,0-7 9,0 1-258,16-9 16,3 5 1,23-10-66,4-4 0,6-9-342,6-8 0,3-8-645,8 3 0,-1-3 424,-5 2 170,4-4 0,-5 6 0,7-7 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8876,'-17'0'339,"0"8"-232,-1 1-78,9 9 0,-6-1 29,3 0 0,2 0 71,-1 1 1,1 1-1,-1 4 0,-3-2-13,8 8 1,1-6 2,5 6 1,-6-6-70,0 6 44,0-8-6,6 11 1,2-12-184,4 3 39,4-4 1,7-4 1,0-3 23,8 3 0,2-13 41,8 4 1,-1-4-17,1-2 1,5-6 8,1 0 1,5-7-20,-6 1 1,-1 3-213,-11-3-6,5 8 227,-14-3 0,6 1-593,-7 0 388,-9 0 1,5 4-633,-9-3 265,1 3-158,2-6 147,-6 0 590,5 6 0,-14-13 0,-3 5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8159,'0'9'1767,"0"7"-1585,0-7 0,0 9 77,0-1 0,0 2 14,0 4 1,-5-2 46,-1 8 0,-6 0 108,7 6 0,-7-7-243,6 1-61,-7 0 58,11 6 0,-11-1-673,7 1 299,0-1-170,6 1 0,0-6-379,0 0 1,0-8 371,0 2 1,2 0-147,4-6 1,-2 4-51,7-9 0,1-4-713,5-3 1278,0-3 0,0-9 0,1-3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8113,'12'10'657,"-1"-4"0,-5-2-956,6 1 0,-8-1 573,1 8 0,-3-1 672,-2 7 0,0-7-704,0 1 0,-6-1-340,1 6 1,-1 1-1225,6-1 686,-8-7-770,6 5 712,-5-13-56,7 6 750,7-16 0,3-9 0,7-10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8113,'8'-9'835,"-4"-5"41,7 9-522,1-1 0,5 0-25,1 0 1,-1 1 166,0 5 1,0 0-264,1 0 0,-1 0 141,0 0-629,1 0 332,-1 7-808,-7 3 421,-3 7 173,-7 0 1,-2 3-101,-3 3 1,-5 2 64,-7 4 0,-1 3 100,1-3 1,0 4 190,-1 1 1,-3-5 434,4 0 0,-2-8 136,13 2 1,0-4-256,6-1 0,0-7 9,0 1-258,16-9 16,3 5 1,23-10-66,4-4 0,6-9-342,6-8 0,3-8-645,8 3 0,-1-3 424,-5 2 170,4-4 0,-5 6 0,7-7 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8217,'0'-9'130,"0"-6"1,-2 7 60,-4-4 1,4 3 337,-4 3-27,4 4 210,2-13-148,0 13-247,0-6 0,0 16 78,0 3 0,0 12-103,0 6 0,-5 4-195,-1 1 0,-6 3-70,6 3 1,-1-3-208,1 3 1,4-9 94,-4-2 0,3-2-107,-3 1 0,4-3-466,-4-7 5,4-1 0,10-2-373,3-3 1,5-4 400,1-8 0,6-8 625,0-4 0,8-11 0,-4-4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8060,'-12'0'1280,"1"0"0,5 7-1301,-5 5 1,5 3 56,-6 2 1,7 8-75,-7 4 1,8-4-37,-2-2 1,5 2-38,1-2 1,0 0 248,0-5-155,7-1 1,5-7 54,11-5 1,-4-3-274,4-2 0,2-2 38,-2-3 1,6-5 116,-6-7 1,0-1-84,-6 1 1,1 0 85,-1 0 0,-2-1 0,-3 1 62,-5 0 1,-8-1 15,-5 1 1,-4 6 6,-7-1 0,-2 8 14,-4-2 1,1-1 229,-6 1 0,-1 0-66,-6 6 0,6 2-190,1 4 0,6-2-27,-1 7 1,6-5-317,6 6-202,-5-9-587,14 13 1136,2-14 0,10 13 0,7-5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8060,'0'11'389,"0"1"0,0-6 40,0 5 0,0-5 489,0 5 1,0-5-811,0 6 1,-6-1-489,1 6 0,-3-1-673,2-5-922,4-3 1156,-5-8 1,7-2 818,0-4 0,7-11 0,3-10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8060,'11'-8'288,"1"-3"631,-9 3-892,5-7 1,-8 11 330,0-8 141,0 9-291,0-5 1,-8 10 14,-3 4 0,-4 1-31,-3 5 1,1 3-124,0-3 1,-1 5 104,1 6 1,0-4-191,-1 4 1,1 2-15,0-2 0,2 2 127,3-2 1,-1-1-38,7 6 0,0-5-15,6 6 1,2-8-166,4 2 1,3-3 59,9-3 1,7-2-214,3-3 0,11 1 42,1-7 0,8 0-97,-2-6 0,4 0-6,2 0 0,-2 0 61,-4 0 1,2 0 87,-7 0 0,-1 0-20,-5 0 1,-3 0-92,-3 0 1,2 0 45,-8 0 0,0 0-129,-6 0 1,-5 0 41,-1 0 337,-7 0 0,4 0 0,-8-8 0,0-1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8060,'10'9'378,"-2"1"575,-8-4 221,0 3 0,-6 11-606,0 3 1,-7 3-93,1 9 1,2 0-424,-1-1 0,7-1 71,-2-4 1,2 3-1251,-1-3 0,3 2 266,-4-2 860,12 3 0,-4-12 0,5 5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8648,'0'-9'1042,"0"-7"-724,0 15-359,0-7 56,7 8 8,-5 0 172,6 0 1,-6 0 325,4 0-182,-4 0-74,5 8 1,-7-5 172,0 9-280,8-8-9,-6 3 0,8-7-93,-5 0 0,-3 2 18,4 4 0,-2-4-191,2 4 144,-5-4-224,15-2 99,-14 0 51,5 0-57,-7 7 136,0-5-36,0 14 0,-1-9-32,-5 5 1,2 3 29,-8-3 0,3 5 2,-3 6 0,-3-4 72,3 4-32,5-3 0,-7-3-29,8 0 0,1-5 0,5-1 1,0-5-185,0 6 0,2-9 57,3 3 0,5-2-168,7 2 12,1-4 172,-1 5 1,0-1-24,0 0 0,1 2 77,-1-3 1,-5-1 133,-1 8 0,-7-6-72,2 5 1,-4 1 179,-2 5 0,0-4 479,0 5-368,-8-5-135,-2 12 0,-7-6 150,0 4 0,-1-3-135,1 3 0,0-4-244,0-2 0,-1 0 82,1 1 0,0-9-329,-1-3-432,9 4-142,1-8 1,8-2-1516,0-12 2397,8-3 0,9-3 0,10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8217,'0'-9'130,"0"-6"1,-2 7 60,-4-4 1,4 3 337,-4 3-27,4 4 210,2-13-148,0 13-247,0-6 0,0 16 78,0 3 0,0 12-103,0 6 0,-5 4-195,-1 1 0,-6 3-70,6 3 1,-1-3-208,1 3 1,4-9 94,-4-2 0,3-2-107,-3 1 0,4-3-466,-4-7 5,4-1 0,10-2-373,3-3 1,5-4 400,1-8 0,6-8 625,0-4 0,8-11 0,-4-4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7893,'2'9'2689,"4"-3"-1192,-4 4-414,6-1 0,-8 9-736,0-1 0,0-6-539,0 1 0,0-1 21,0 7 0,0-7-647,0 1 818,0-1 0,0 7 0,0-1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10623,'11'-2'784,"1"-4"0,0 4-84,5-4-214,-8 4-73,14 2 1,-11 2-567,11 4 1,-4-4-20,-1 4 1,-7 3-505,1 3 644,-9 3-98,5 3 1,-8 5-100,0 0 0,-6 6 19,1-6 0,-9 7-130,3-1 1,-5-2 294,-1 2 1,2-6 492,3 6 0,-1-8 591,7 2-547,0-11-40,6 3-464,0-13 127,8 6-117,9-8 0,10-2-228,8-4 0,-1-11-267,1-12 0,5-2-1907,0 2 2404,1-4 0,-7-1 0,1-10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8067,'18'-8'-1896,"-9"-1"1896,-1-8 623,0-1-190,-6 1 0,7 5-53,-3 1 0,-4-1 125,4-5-58,3 0-214,1 0 94,0 7-80,5-5 1,-11 11 263,7-8 3,-7 8 87,4-3-6,-8 7-281,0 0 0,0 7 0,0 5 0,-6 9 73,0 2-154,-7 0-97,3 2 0,-1 0 58,-1 4 0,8 4-62,-1-5 1,3 5-160,2 2 0,0-7 28,0 1 0,0-6-181,0 6 1,7-8-284,5 2 323,-4-3 62,7-3 0,-5 0-48,7 0 0,-2 1 72,-3-1 0,1 0 34,-7 1 0,2-7 27,-3 1 0,-3-1 95,4 6 1,-4-5-29,-2 0 0,-6-1 136,0 6 0,-7-5-207,1-1 45,-3 1 1,-2-2 0,0 3-587,-1-7 266,1 7 53,0-11 1,-3 8-151,-3-4 0,4-5-192,-4 5 0,4-4-392,2-2 1,-1-2 249,1-4 0,0-3-81,-1-8 1,3-8 783,4-4 0,-13-4 0,5-2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8067,'10'0'-870,"5"0"2981,-13 0-1528,13 0 1,-5-6 48,7 0 1,-5-7-206,-1 1 0,6 3-40,7-3 1,-1 2-973,-6-1 410,0-5 174,0 15 1,-5-9-602,0 4 417,-1 4-295,6-5 1,-5 7-687,-1 0 1,-5 1 1165,6 5 0,-1 4 0,6 7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8060,'5'12'737,"1"-1"-282,0-7 117,-6 4 103,0 0 282,8 1-237,-6 9 0,5-1-375,-7 0 1,6-5-134,0-1 0,0-5-445,-6 6-875,0-9-981,0 13 1112,0-14 292,0 13 685,0-13 0,0-2 0,0-10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0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8060,'10'0'1049,"-2"-2"-199,-8-4-533,7 4 0,3-5 125,7 7 0,-5 0 196,-1 0 1,1 0-209,5 0 0,0 0 18,1 0 0,-1 0-357,0 0 1,-5 0-304,-1 0 28,1 0 207,-2 7 46,-3-5 0,-7 14-465,0-5 0,0 6 81,0 7 1,-2-5-61,-3 4 0,-3 2 248,-4-2 0,-1 6 309,7-6 1,-2 6-2,3-6 1,3 0 272,-4-6 0,4 0 126,2 1-242,0-9-89,0 7 0,2-15 234,4 5 14,3-4-418,1-2 1,7 0 73,1 0 0,1-9 185,10-9-1267,-8 1 674,11-16 0,-7 8-353,4-4 0,4-3-678,-4 3 1,-4 4 1285,-2 2 0,4-4 0,-1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8460,'-10'-8'3999,"2"6"-3261,8-5-82,0 7-297,0 0-305,8 0 0,2-2 91,7-4 0,0 4 55,1-4 0,-1 4-203,0 2 1,0 0-26,1 0 0,-1 0-117,0 0 1,1 0 33,-1 0 0,0 6-26,0 0 0,1 0-200,-1-6 57,0 0 285,1 0 0,-1 2-148,0 3 0,-5-3-19,-1 4-356,1-4 202,5-2 110,0 0 136,-7 0 161,-2 0 1,-8 2-119,0 4 1,-2-2 131,-4 7 0,2-5 68,-7 5 0,5 1-87,-6 5 1,7 8 112,-7 4 1,6-2-181,-5 2 1,5 1-5,-6 11 0,7-3-123,-7 8 1,3 0-223,-3 6 1,-3 0 64,3 0 0,-3 0-101,-3 0 1,1-6-380,0 0 0,5-13 277,1 1 0,5-11-258,-6 0 423,9-3 0,-5-9-219,8 1 212,0-8 1,2-4 309,4-12 0,3-3 0,9-3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8072,'-18'8'3156,"1"-6"-2715,8 6-1952,-7-8 1511,14 0 0,-5 7 0,7 3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8034,'17'0'389,"-6"0"756,1 0-114,0 0-639,5 0 1,0 0 65,0 0 0,-5 0 655,-1 0-709,1 0 1,5 0-8,1 0 1,-7 0-258,1 0 1,-7 0-70,7 0-827,-8 8 704,3 2 0,-7 7-543,0 0 0,-1 3 9,-5 3 1,-4-2-183,-7 8 0,0-6 341,-1 5 1,1-6 17,0 1 0,5-4 540,1-2-188,7 8 1,-4-6 301,8 4 0,2-3-97,4-3 0,5 0 159,12 0 1,-3 1-114,3-1 1,2-5 83,-2-1 1,0 1 60,-6 5 0,-2 0 67,-3 1 0,-4-7-27,-8 1 1,0-1 177,0 6 1,-2 3-481,-4 3 1,-9-4-194,-8 4 0,-2-4-363,2-2 0,3 1 197,-3-1 0,-2-5-280,2-1 0,0-5 562,6 5 0,-8 1 0,-2 5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9034,'-11'0'1536,"-1"0"0,7 6-1398,-7 0 1,6 7 477,-5-1-326,7-5 1,-10 9 113,9-5-404,-1 5 0,-2 1 0,-1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8060,'-12'0'1280,"1"0"0,5 7-1301,-5 5 1,5 3 56,-6 2 1,7 8-75,-7 4 1,8-4-37,-2-2 1,5 2-38,1-2 1,0 0 248,0-5-155,7-1 1,5-7 54,11-5 1,-4-3-274,4-2 0,2-2 38,-2-3 1,6-5 116,-6-7 1,0-1-84,-6 1 1,1 0 85,-1 0 0,-2-1 0,-3 1 62,-5 0 1,-8-1 15,-5 1 1,-4 6 6,-7-1 0,-2 8 14,-4-2 1,1-1 229,-6 1 0,-1 0-66,-6 6 0,6 2-190,1 4 0,6-2-27,-1 7 1,6-5-317,6 6-202,-5-9-587,14 13 1136,2-14 0,10 13 0,7-5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6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7974,'10'-8'356,"-3"6"0,-5-11 395,4 7 1,2-2-168,3 3 0,6 1 80,1-8 0,-1 8-240,6-1 1,2 3-12,-2 2 1,2 0-549,-2 0 1,-6 2 179,1 3 0,-1 5-136,-5 7 0,-5 1 131,-1-1 0,-4 0-528,-2 0 1,-8 7 225,-3-1 1,-7 5 27,-5-5 1,4 6 377,-4-6 0,10 6 340,1-6 1,6 0-218,-5-5 1,7-1 43,-2 0 0,6-1-196,6-5 0,5-3-228,13-8 0,-3 0-415,7 0 1,7-8-276,5-3 1,3-13 802,-3-4 0,4-13 0,8-3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7977,'0'-10'1104,"0"3"-678,0 7-30,0 0-295,0 7 0,0 9 789,0 7-519,-7 8 1,3-3 257,-8 13-405,8-5-42,-3 7 0,1-7-101,0 4 1,-2-3-20,3 3 0,3-9-108,-4-2 1,2-8 92,-2 2 1,4 2-177,-3-2 0,3-6-197,2-5 1,0-6-1069,0 5-1056,0-7 1263,7 4 1187,3-16 0,7-9 0,1-10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7977,'-18'-10'2083,"1"2"-1747,0 16 0,2 2-165,3 7 0,4 6-93,8 0 1,0 6 91,0-6 0,0 8-15,0-2 1,8-3-50,4 3 1,3-8-208,2 2 0,2-11-319,4-6 1,-1 1 257,6-1 0,-1-2-212,2-10 1,-2-5 113,-4-12 1,-4 2-49,4-8 1,-9 2 98,-3-2 0,-7-4 52,2 4 0,-4 3 139,-2-3 1,-2 6 278,-4-6 0,-3 8 146,-9-2 0,1-2-196,0 2 1,-6 5 180,0 7 0,-6 1-110,6-1 0,-6 3-46,6 8 0,0 2-219,5 4 0,1 3-315,0 9 0,7 1-114,5 4 0,3-4-422,2 4 0,0-4 834,0-1 0,7 7 0,3 2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6859,'0'-10'-305,"0"2"619,0 8-174,0-7 0,0 3 156,0-8-224,0 9 1,0-7 133,0 4-18,0 4-82,0-5 0,0 5 96,0-4 0,0 4 5,0-6 103,0 8-3005,0 0 2749,-8 0 474,6 0-385,-6 0 0,7 0 237,-5 0 154,4 0 312,-6 0-341,8 0 76,0 0-274,0 8-211,0-6 157,0 6-173,8-1 0,-4-3 6,7 8 0,-5-7-6,5 7 1,-5-6 34,6 5 1,-3-5 5,3 6 0,3-3 126,-3 3-122,3 3 0,2-5-157,1 7 0,-1-6 88,0 1 1,6-2-86,0 1 1,1 4 27,-7-3 1,6-2-26,0 1 0,0-1 14,-6 1 1,6 5-14,0-5 0,2-1 72,-2 1 0,-3-1 0,3 1 1,-4 5 11,-2-5 1,6 3-29,0-3 0,0 5 31,-5-5 0,-1 5-39,0 1 0,2 0-5,5 0 0,-5 1-23,4-1 0,-4-2-4,-2-3 0,1 7-35,-1-7 0,6 7 56,0-8 0,0 5-25,-6 1 1,3 0 11,3 1 1,-4-3-17,4-3 0,-4 3 28,-2-3 0,1 3 1,-1 2 0,0-5 36,1-1 0,-1-1 7,0 1 0,-1 5-11,-5-5 1,4 5 8,-3 1 1,3-2-46,3-3 0,-1 3 24,0-3 1,1 3-94,-1 2 1,0 1 58,0-1 0,6-5-24,1-1 1,-1 1 38,-6 5 1,0-6-3,0 1 1,1-1 41,-1 7 0,0-3-57,1-3 0,-1 3 58,0-3 1,1-3-37,-1 3 1,-2-1 27,-3 6 0,3-5-9,-3 0 0,3-1 0,2 6 1,1-1 5,-1-5 0,-6 5 4,1-5 0,-1 5 3,7 1 1,-7-2 0,1-3 1,-3 3 5,3-3 1,3 3-14,-3 2 0,3 1-105,2-1 1,-5-2 54,0-3 1,-1 3-13,6-3 0,-5 3 20,-1 2 0,1-1-9,5-5 1,1 5 2,-1-5 0,0 3-7,0-3 1,-1 5 3,-5-5 0,5-1 15,-5 1 212,5 1-92,1 5 18,0 0-45,0 1-40,1-1 0,-3 0-60,-3 0 0,1-5 51,-7 0 0,7-1-214,-1 6 0,-3 1 49,3-1 1,-6 0 0,5 1 0,-1-1 78,1 0 0,5 0-14,-5 1 0,3-1-66,-3 0 0,5 1-148,-5-1 0,5 0 289,1 0 1,0 1 174,0-1 1,1 2-60,-1 4 1,0-3-147,1 3 1,-1-4 122,0-2 1,-5 0-111,-1 1 0,1 5 3,5 0 0,0-4 38,1-2 1,-1-9-18,0 9 0,-5-3-70,-1 3 1,-1 0 47,1 1 1,3-1-139,-8 0 1,7 0 118,-1 1 0,-3-1 1,3 0 1,-1 1 48,7-1 0,-7 0 92,1 1 1,-1 5-171,6 0 1,-5 0-80,0-6 0,-7 0 162,7 1 1,-3-7-25,3 1 0,1-1-9,-7 6 1,8 7-5,-3-1 1,-1 0-82,1-6 0,-1 0 0,1 1 26,5-1 1,-7 0 38,9 0 1,-7-1 19,1-5 0,-6 5-11,5-5 0,-1 5-22,1 1 1,5 0 87,-5 0 0,-1 1-73,1-1 0,-5 0-50,6 1 80,-9-1 0,11 0 6,-8 0 0,5-5-28,-5 0 0,5-1 7,-5 6-22,8 1 0,-7-1 20,5 0 1,3 1 198,-3-1-212,-5 0 1,7 0-120,-8 1 1,5-7 146,-5 1 0,2-6 0,-3 5 0,-3-5 14,4 5 0,2-5 54,-2 6 47,7-1 27,-11 6 1,11 1-39,-7-1 0,6-5-94,-7-1 0,3-5-33,-2 5 1,-4 1 53,4 5 1,1-5-6,-1-1 1,6 1 21,-7 5 0,7 2-12,-6 4 0,7-3 30,-1 3 1,-3-10 15,3-1 1,-7-1 150,7 6 1,-2-5 146,1 0-129,4-1 0,-7 1 204,4-1-278,3 1 1,-7-1 43,3 1 0,3-7 211,-8 7-175,7-8 22,-3 11-336,7-5 1,-6-1 52,1-3 1,-8 4 13,2 1 1,-3-1-123,3 1 0,-4-5-194,4 6 1,-2-6 373,1 5 0,-3-5 321,4 5 1,-4-5-176,-2 6-74,8-9-284,-6 5 156,5 0-147,1-6 63,-6 5-8,6 1 16,-8-6 222,7 6-86,-5-8-11,6 0-1017,-8 0 436,0 0-1144,0-8 1639,-8 6 0,-9-13 0,-10 5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8210,'0'-10'994,"0"3"-857,0 7 54,0-8 1,2 6 162,4-4-294,-4 4-49,5 2 0,-5 0 260,4 0-254,-4 0 1,8 0-10,-5 0 148,-3 0-14,6 0-45,0 0 16,-6 8 13,5-6 58,-7 6-4,0-1-29,0-5 0,6 8 6,0-4-60,0-4 0,-6 7 10,0-3-12,0-4 69,7 6-88,-5-1 1,6-3-51,-8 8 37,8-9 0,-6 7-91,3-4 1,-3-2 123,-2 7-192,8-7 115,-6 11 0,7-11-9,-3 8 0,-4-6 1,4 5 0,-2-5 0,1 5-53,-3 1 1,8 3 63,-4-3-46,-4 3 0,7-5 30,-3 7 1,-4-5 32,4-1 1,-2-5-8,1 5 0,-3-5 4,4 6 1,2-7-21,-2 7 1,-1-6 4,-5 5 0,6-5-35,0 6 1,0-7 34,-6 7 1,5-6-45,1 5 0,0-5 37,-6 5 0,6-5-58,-1 6 1,1-7 0,-6 7 19,0-8 1,6 5 10,0-3 0,-1-4 82,-5 6-80,0-8 1008,0 0-952,-7 0 1,3 0-28,-8 0 8,1 0 1,-6 0-1,-1 0 1,1 0 4,0 0 1,-1 0-13,1 0 0,0 0 139,0 0 1,-7 0-118,1 0 0,0 0 177,6 0 1,-2 0-95,-4 0 0,4-6 147,-4 0 1,3-1-31,3 1 0,0 4-40,-1-4 0,-5-2 53,0 3 0,0-7 99,6 6 1,0-5 15,-1 5 1,1-2-80,0 3 0,-1 3-213,1-4 0,6-2 102,-1 3 0,6-1-94,-5 6-165,7-8 0,-6 6-566,5-4-171,3 4-970,-6 2-507,8 0 0,10 2 2294,7 4 0,8-4 0,9 6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3:51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3424 8431,'-10'0'-1778,"3"0"1804,7 0 592,0 0-490,7 0-11,3-7-125,7 5-1,1-6 0,-1 6-83,0-4 0,-5 4 136,-1-3 0,-5 3-117,5 2 1,1-6 76,5 0 1,-5-5-23,-1 5 34,1-8 0,5 5 17,0-9 1,-5 7 18,0-1 0,-1 1 13,6-6 0,1-1-54,-1 1 1,0 0 15,1-1 0,1 3-22,4 3 1,-4-3-42,4 4 1,-2-5-5,2-1 1,-4 0-14,5-1 0,1 1-20,-2 0 1,5-2 18,-5-5 1,6 5-13,-6-4 1,8 4 83,-2 2 1,-2-6-51,2 0 0,-6 0 60,6 5 1,-6-5 10,5 0 1,-5-2 15,6 2 0,-6 4-22,6-4 0,-6-2 11,6 2 0,0-6-23,5 6 1,1-8 3,0 2 1,-3-1 49,-3 1 0,4-4-51,-4 4 1,-3-3 70,3-3 0,-6 6-35,6 0 0,-8 1 12,2-7 1,-3 6-67,-3 0 0,6 6-1,0-6 1,0 6-10,-6-5 1,1 5-111,-1-6 1,0 6 16,1-6 1,1 6 93,4-6 1,-4 8-21,4-2 1,2-2 18,-2 2 0,6-6-1,-6 6 1,2 0 12,-2 5 1,-2-5 8,8 0 1,-6-5 1,6 4 1,-6-6 10,6 1 0,-8 2-7,2-2 0,-2 0-11,2-5 0,-8 5 128,9 0 1,-9 2-102,8-2 0,-4-1 11,-2 7 0,1-8-49,-1 2 1,6 2 0,0-2 0,2 6-40,-2-6 1,-2 8-16,8-2 0,-6-2 14,6 2 0,-8 0 34,2 6 0,2 0-73,-2-1 1,2 3 69,-2 3 1,-3-3-2,3 3 1,-2 3 2,2-3 1,-4 7 4,4-7 1,-4 6-34,-1-5 0,-1 5 4,0-6 0,0 3 0,1-3 1,-1-1 15,0 7 0,1-7-88,-1 1 1,-6-3 87,1-3 0,-1 3-7,7 4 1,-1-5 21,0 5 0,1-5 5,-1-1 0,-6 0-4,1-1 0,0 1 11,5 0 1,0 0-5,0-1 1,1 1-13,-1 0 1,0-1-4,1 1 1,-7 0-9,1-1 1,-1 3-5,6 4 1,1-5 15,-1 5 0,0-5-1,1-1 0,-1 0-3,0-1 0,-1 1 1,-5 0 1,5 0 151,-5-1 1,4 7-138,3-1 0,-3 1 272,-3-7-243,3 9-20,-5-7 1,7 9 27,0-5 0,2-1-20,4 7 1,-3-6-1,3 7 0,2-7 5,-2 6 1,6-5-12,-6 5 1,5-5-51,-4 5 1,4-6 52,-5 7 0,2-3 48,-2 2 1,-3 4-18,3-4 0,2 4 6,-2 2 0,0-5 9,-6-1 0,6 0 10,0 6 0,0 0-21,-5 0 0,5 0 7,0 0 1,0 0-48,-6 0 0,0 0-20,1 0 0,5 0-12,0 0 1,0 6-2,-6 0 1,0 5-116,1-5 1,5 7-34,0-1 1,0-2-282,-6 1 1,-5 1 442,-1 5 0,8 8 0,8 2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3:51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35 173 8439,'0'-17'-998,"0"0"0,-2 0 802,-4-1 0,4 1 0,-4 0 196,4-1 0,-5-7 0,-3-1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8060,'0'11'389,"0"1"0,0-6 40,0 5 0,0-5 489,0 5 1,0-5-811,0 6 1,-6-1-489,1 6 0,-3-1-673,2-5-922,4-3 1156,-5-8 1,7-2 818,0-4 0,7-11 0,3-10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3:54.92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35 10962,'0'-11'-1375,"0"-1"895,0 8 273,0-4-94,0 8 1,2 0 259,4 0 0,-3 0-106,9 0 1,-6 2 82,5 4 1,-5-2-75,5 8 1,-1-1 65,2 6 1,3 1 12,-3-1-4,-5 0 43,9 1 0,-7-1-37,8 0 0,-1 0 8,-5 1 0,5 5 26,-5 0 0,5 2 15,1-2 1,0-4 11,1 4 0,1 2-10,4-2 1,-4 2 25,4-2 1,2-2-16,-2 8 0,2-6-7,-2 6 0,-4-6-13,4 6 0,2-6 7,-2 6 0,2-6-9,-2 6 1,-3-2-6,3 1 1,2 3 4,-2-8 1,0 8 2,-6-2 0,6-2 3,0 1 0,0-4 52,-5 4 0,1-1 6,4 2 1,-4 4-49,4-4 1,2-3 0,-2 3 1,6-6 2,-6 6 0,2-2 2,-2 2 1,-2 4-25,8-5 1,-6-1 19,6 2 1,-6-6-4,6 6 1,-6-6 22,6 6 1,-8-8 3,2 2 1,4 2-9,2-2 1,-2 6 3,1-6 0,-7 6 6,3-6 0,4 4 6,7 2 0,-8-8 19,2 8 1,-8-6-28,-4 0 0,6-4 25,0 4 1,2-2-41,-2 2 0,-4-2-1,5 8 1,0-6-10,0 6 1,4-6-9,-5 6 1,6-6 13,-6 6 1,6-6-10,-6 6 1,2-8-23,-2 2 0,2 2 28,4-2 0,-2 2-19,-4-2 0,-4 2 14,4 4 1,2-2-1,-2-4 0,2 2 1,-2 3 0,-3-1 0,3-4 0,-4-2-70,-2 8 1,0-8 61,1 2 1,-1-1-19,0 1 0,1-4 14,-1 4 0,0-4 7,0-2 1,1 3 6,-1 3 0,0-4 1,1 4 0,-3-4-7,-3-1 0,3-1 3,-4 0 1,3 2 10,-3 4 1,5-3-3,-5 3 1,-1-4-1,1-2 0,-5 0-7,6 1 0,-3 1-47,3 4 1,3-2 22,-3 8 1,-3-4-5,3 10 1,-1-9 2,7 3 0,-1-8-3,0-9 1,3 1 11,3 16 1,-4-8-8,4 2 1,-4-3 42,-2-3 0,4 0-58,8 0 86,-8 1 1,8-1-18,-11 0 1,-5 1 5,10-1 0,-4 0-29,-1 1 1,-1 1 2,0 4 1,0-4-17,1 4 1,-3-4 17,-3-1 1,-3-1-28,-3 0 0,4 2 22,7 4 1,-6-5-23,1-1 1,-6 6-11,5-6 0,1 5-4,5-5 0,0 0 12,1 0 0,-3 6-1,-3 1 0,3-1 13,-4-6 1,5 0 0,1 0 0,0 1 67,1-1 0,-1 0-69,0 1 0,1-5 136,-1 4 1,0-3-59,0 9 1,1-4-30,-1-2 1,4 3-32,8 3 1,-10-4-4,4 4 0,-2-4-69,-3-2 0,-1 3 44,6 3 0,-4-4-107,-1 4 1,1-4 113,4-2 0,-4 1-62,4-1 1,2 6 50,-2 0 1,2 0-1,-2-5 0,-4 5 17,4 0 1,-1 0 10,1-6 0,-4 2 57,4 4 1,2-4 15,-2 5 1,6 1-8,-6-2 0,2 2-51,-2-2 1,-2-4-36,8 4 0,-6 2 30,6-2 1,-2 0-1,1-6 1,3 6-3,-8 0 1,6 2-8,-6-2 0,6-3-39,-6 3 1,6 2 33,-6-2 1,0 2-141,-6-2 0,6-2 132,0 8 0,0-8-42,-5 2 0,-1-2 29,0 2 1,1-4-6,-1 4 1,0-3 13,0-3 1,1 6 10,-1 0 1,-2 0 15,-3-6 0,3 1 100,-3-1 1,-3 2-31,3 4 1,-2-4-65,1 4 1,4-3-16,-3-3 1,1 0-7,-1 1 0,3 5-6,-3 0 0,3 0-4,3-6 1,-7 0-11,1 1 0,-1-1-6,6 0 1,-5 1 13,0-1 1,-1-6-22,6 1 1,-5-1 25,-1 7 0,1-1-56,5 0 0,-1 1 19,-5-1 1,4 0-9,-3 0 0,1 1 42,-1-1 0,3 0 0,-3 1 1,-3-1 23,3 0 1,-2 0-38,1 1 1,5-1 45,-5 0 0,-1 1-35,1-1 0,1 0 19,5 1 0,0-1 18,1 0 0,-7 0 9,1 1 1,-1-1-32,6 0 0,1 1 3,-1-1 0,0-2 3,1-3 0,-1 9-2,0-4 1,1 2-27,-1-7 1,0 7 27,0-7 0,1 7-46,-1-8 1,0 5 7,1 1 1,-1 0-6,0 1 1,0-1 12,1 0 0,-1 1-3,0-1 0,1 0 24,-1 0 0,2-5-14,4 0 0,-4-1 9,4 6 0,-3-1 25,-3-5 0,0 5 5,1-5 1,-1-1 41,0 1 1,0-1 14,1 1 1,5 3-64,0-8 1,0 7 7,-6-1 1,0-3-130,1 3 1,-1-3 121,0 3 0,1 1-103,-1-7 1,0 6 88,1-7 0,5 7-85,0-6 0,0-1 58,-6-5 0,0 6-8,1 0 1,-1 0 48,0-6 1,-5 0 7,-1 0 1,1 0 87,5 0 0,0 0-67,1 0 0,-1 0-28,0 0 1,-5 5 8,-1 1 0,1 0-54,5-6 0,0 0-6,1 0-79,-1 0 1,0 6 36,1 0 1,-1-1-24,0-5 1,-5 0 42,-1 0 1,1 0 3,5 0 1,-5 0 179,-1 0-174,1 0 1,5-5 328,0-1-192,1 0 0,-1 0-32,0 0 0,0 1-71,1 5 1,-1-6 4,0 0 0,1-1-63,-1 1 0,2 2 84,4-8 0,-4 7-131,4-7 1,-3 6 92,-3-5 1,0 1 20,0-1 1,1-3 31,-1 8 1,-5-7 9,-1 1 0,1 3-34,5-3 0,0 7 12,1-7 1,-1 1-14,0-7 1,2 7 11,4-1 0,-3 1-45,3-7 1,-2 1 25,2 0 1,-4-1 16,4 1 0,2 0 0,-2 0 0,2-6 2,-2-1 0,-4 1-15,4 6 1,2-6 4,-1 0 1,-1-2-29,-6 2 1,6 2 27,0-8 1,2 8-76,-2-2 1,-4-2 41,4 2 0,2-6-6,-2 6 1,6-6 19,-6 6 0,6-8 1,-6 2 1,6 3 20,-6-3 0,2 6 2,-2-6 0,-2 8 74,8-2 0,-8-2-84,2 2 1,2-6 17,-2 6 1,6-2-10,-6 2 0,6 2-13,-6-8 0,8 2-4,-2-2 0,-3-4-7,3 5 1,-2 1 6,2-2 1,2 2-10,-8-2 0,6-2-8,-6 8 1,5-6 16,-4 6 0,0-5-9,0 5 0,-3-2 8,8 1 0,-6 3-42,5-7 1,-5 4-2,6-4 0,-8 7-4,2-3 0,2-1 25,-2 2 1,6-5-7,-6 5 0,6-8 18,-6 2 1,6 2-14,-6-2 0,6 0 11,-6-5 1,6 1-11,-6 4 0,6-3 42,-6 3 1,0-2-27,-6 2 1,6-3 5,0 3 1,0 2 13,-5-2 0,1 6 0,4-6 0,-4 6 52,4-6 1,-2 6-62,2-6 0,-2 8 5,8-2 0,-6-2 1,6 2 1,-6-6-3,6 6 0,-2-2 13,2 2 1,-2 2-1,-4-8 0,-2 8 26,8-2 1,-8-2 4,2 2 1,-2 0-47,2 6 1,-4-6 13,4 0 1,-3 0-151,-3 5 1,6 1 141,0 0 1,0-2-76,-6-5 1,1 5 52,-1-4 1,-6 4-10,1 2 1,-1-1 67,7 1 1,-3 0 15,-3 0 0,3-1 26,-3 1 0,1 0-76,-1-1 1,3 1-16,-4 0 0,5 5 31,1 1 1,-5-1-31,-1-5 47,1 0 0,5-1-7,0 1 0,-5 5-7,-1 1 1,-5 5 52,6-5-134,-9 7 75,13-12 0,-8 13-106,3-9 98,4 8 1,-11-9-33,8 7 1,-6 0 61,5 6 0,-7-2 3,2-3 0,3-3 4,3-4 0,-4 3 118,-3 3 1,5 2-5,1-7 1,-1 7-36,2-2 10,-1-4-19,6 1 6,1-9-61,-9 1-58,7 0 0,-14 5 2,3 1-8,-3 7-218,-2-11 183,0 13 1,2-6-127,4 8 140,-4-8-2,6 6 1,-3-7 75,1 3 16,0 4-46,2-13 1,-1 11 12,5-8 0,3 7 100,-3-7 1,3 1-118,2-7 1,1 7 277,-1-1 1,0 1-68,0-7 0,1 3-121,-1 3 1,-5-3-225,-1 4 0,-7 1-349,2-2 0,-2 7 54,1-7 1,-3 6-254,4-5 0,-4-1 50,-2-5 0,0 0 6,0-1 175,0-7 103,0 14 0,0-12 310,0 11 1,0-3-36,0-2 1,2 5 136,4 1 65,-4 7-209,13-4 256,-5 8 0,7 0-205,0 0 0,0 8 0,1 1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12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0 364 7935,'0'-10'-1658,"0"3"1685,8-1 58,-6 6 14,5-13 55,1 5 202,-6-7-322,13 0 0,-11 1 84,8 5-130,-8-5 0,9 13 66,-7-9 1,1 8 55,-1-2-18,-4-3-51,6 7 1,-6-6 26,3 8 1,-3-8-59,14 7 1,-9-9-8,5 4 1,-2 4-13,-5-4 1,-1-1 0,8 1 1,-3-2-5,3 3 0,3 3 18,-3-4 0,-3-2-6,3 2 1,-1-1 24,7 1 0,-7 2-22,1-7 0,-1 7 58,7-2 1,-1-2-48,0 3 1,0-3 12,1 2 1,-1 4 2,0-4 0,1 3 5,-1-3 1,0 4-11,1-4 1,-7 4-4,1 2 1,-1 0 7,6 0 0,-5-2-8,-1-3 0,1 3-10,5-4 0,-5 4 35,-1 2 6,1 0 0,5 0-41,0 0 1,-5 0 10,0 0-27,-1 8 0,6-1-4,1 5 0,-7 1-30,1-7 1,-3 7 18,3-1 1,3-2-32,-3 1 0,1-5 30,-1 5 1,3-5-24,-3 6 13,3-8 15,2 11 0,1-7-5,-1 3 0,-6 3 1,1-9 0,-6 7 20,5-6 0,-5 7 5,5-1 0,-5 1 25,6-1-30,-8 3 1,9-5 1,-7 7 1,5-6-10,-5 1 5,8 0 0,-11 3 2,9-4 0,-6 3-1,5-8 7,-7 7 1,6-5-9,-5 3 30,-3 5 0,6-7-27,-8 9 0,0-7 27,0 1-27,0-1 1,0 6 3,0 1 9,0-1 0,-6 0-1,1 1 1,-7-1 29,6 0 1,-7 0 3,1 1 0,3-3-31,-3-3 0,3 3 2,-3-3 0,-3 3-14,3 2-4,-3 1 1,-3-1-11,1 0-3,0 0 1,0 1-28,-1-1-16,1 0 1,0 1 23,-1-1 1,7-6-10,-1 1 25,1-8 3,1 11 1,-5-11 10,3 8 0,-3-7 22,-2 7 1,-1-6 3,1 5 1,0-1-22,-1 1 0,1 3 8,0-9 1,0 7-5,-1-6 0,1 5-3,0-5 0,-1 6 105,1-7-60,0 1 0,0-6 4,-1 0 0,1 0 25,0 0 0,5 0 95,1 0-104,-1 0 1,-5 0 23,-1 0 1,7 0-5,-1 0 1,3-2-29,-3-4 1,-1 3 26,7-9 1,-5 6-33,5-5 0,-8 5-5,3-6 1,1 7 10,-1-7 1,5 6-6,-6-5 0,7 5 40,-7-5-44,1-1 0,-7-5-69,1-1 1,5 1 65,1 0 0,5 0 56,-5-1-47,-1 1 1,-3 0-4,3-1 0,3 1 66,3 0 1,4 5 125,-4 1 0,-2-1-77,3-5 0,-1 5-8,6 1 1,0-1-89,0-5 1,0 6 33,0-1 0,0 0 15,0-5-64,0 0 0,6 0-283,-1-1 0,7 1-69,-6 0 1,7 5-144,-1 1 0,3 1 59,2-1 1,-5-3-138,-1 8 0,-5-5-583,6 5 1095,-8 0 0,3-1 0,-7-3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13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1090 7949,'0'-9'-247,"0"-7"182,0 7 1,2-3 146,3 0 0,-1 3 45,8-3 1,-6-3-18,5 3 1,-5-3 17,5-2 0,-5-1-187,6 1 0,-3 0 33,3 0 0,3-1-76,-3 1 0,-5 0 74,-1-1 0,2 1 16,-2 0 1,5-6-20,-5 0 0,0-2-115,-6 2 1,2-2 48,3-4 1,-3-4 58,4 4 0,-4 3 59,-2-3 0,0 6-4,0-6 0,0 8 6,0-2 0,0-2-23,0 2 0,0 0 4,0 5 0,-2 1 43,-4 0 0,4-1 12,-3 1 0,3 0 77,2-1-89,0 1-37,0 0 0,0 0 14,0-1 3,0 9-53,0-7 8,0 7 0,0-3-10,0 1 0,0 5-50,0-6 80,0 9 0,0-7-20,0 4 141,0 4-125,0-5 47,0 7 10,0 0 23,0-8 16,0 6-87,0-6-16,0 8 110,0 0-70,0-7-8,0 5-14,0-6 0,0 6 66,0-4-11,0 4-56,0-5 24,0 7 61,0 0 9,0 7 7,0-5 21,0 6-64,0-8-857,0 0 0,7 8 0,3 1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14.1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35 7949,'-8'-9'-1194,"6"1"1031,-6 8 1,6-6-120,-3 0 205,3 1 360,-6 5-67,8 0-90,-8 0 1,4 0 121,-7 0 0,5 2-164,-5 3 0,5 7-31,-6 11 1,1-2 3,-6 8 1,-1-6 23,1 6 1,0-2-23,-1 1 1,1 3-11,0-8 1,-1 6-29,1-6 0,6 0-36,-1-6 1,6 1-5,-5-1 1,5-5-34,-5-1-269,7-7 17,-4 11 153,8-13-317,0 6 190,0-8 60,0-8 0,8-1 218,3-9 0,5-14 0,1-5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14.3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7927,'0'-9'331,"0"1"-603,7 8 0,1 8 256,4 3 1,3 4 150,-3 3 1,3 1-34,2 4 1,0 2 18,1 4 0,-1 4-76,0-5 1,6 5-40,0 2 1,1-9-190,-7-2 1,0 1 126,0-2 0,-5 0-427,-1-6 143,-7 0 0,4 1 340,-8-1 0,0 0 0,0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35 8004,'17'-9'-338,"-5"-5"-401,-1 9 849,-7-1-1,4 6 451,0 0-127,-6 0-105,5 0-152,-7 0-90,0 0 0,0 7-7,0 5 0,-2 11 17,-3 6 0,1 3-73,-8 3 0,1 0 73,-7-1 0,7 3-131,-1 3 0,7-7 16,-7 7 0,8-13 35,-2 8 1,5-10-32,1 3 0,1-5-17,5 6 0,-2-8-19,8 2 0,-1-3 46,6-3 0,1 0-33,-1 1 1,-2-7 36,-3 1 0,1-7-20,-7 7 16,8-8 2,-12 3 64,5 1 0,-9-6 130,-3 4 1,1-4-161,-8-2 0,1 2 12,-7 3 1,-5-3-137,0 4 1,-6-4 83,6-2 1,-2 0-248,2 0 1,4 0-5,-4 0 1,-2 0 0,2 0 0,0 0-100,6 0 0,-1-2 359,1-4 0,0-3 0,-1-9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15.2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8049,'0'-18'0,"0"-5"180,0 0 0,8 6 255,3 5 1,5 9-291,1-3 1,2-2-222,4 2 0,4-5 115,8 5 0,5-5-5,0 5 1,1-6-194,-7 7 0,1-1-206,-1 6 0,7 0 365,-1 0 0,-7 7 0,-8 3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17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1 225 7398,'1'-9'-625,"5"3"674,-4 4 34,6-6 1,-6 6-39,4-3-32,-5 3 1,9-4 161,-4 0-98,-4 0 1,7 6 86,-3 0-28,-4 0 36,13 0 0,-11-2-45,8-3 1,-6 3 16,5-4 1,-5-2-38,5 3 0,-1-3 5,1 2 0,5 4-59,-5-4 1,5-1-7,1 1 0,2-2-36,4 3 0,-3 1 75,3-8 1,2 6-171,-2-5 1,5 5 18,-4-5 1,0 5 31,0-6 0,-5 8 140,4-1-58,-4-5 0,-2 8 19,1-4 0,-7 4 11,1 2 1,-7 0 39,7 0-68,-8 0 0,5 0 57,-3 0-75,-4 0-2,6 0-5,-8 0-2045,0 0 2019,-8 0 0,-2 8 0,-7 2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19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7515,'8'-10'-1251,"-6"2"1652,13 8-54,-13 0 25,14 0-194,-7 0 110,8 0-195,1 8 0,-7 2-14,1 7 0,-6 0-3,5 0 0,-7 1 1,2-1 0,1 0-25,-1 1 0,2-1-14,-2 0 1,-4 2 26,3 5 0,-1-5-4,2 4 1,-4 2-99,4-2 0,-4 8 96,-2-3 1,0-1-75,0 2 0,0-6 28,0 6 0,0-8-6,0 2 0,0 2 72,0-2 0,-6 6 2,0-6 0,-7 2-47,1-2 1,2-2 9,-1 8 1,5-8-26,-5 2 1,-1 2 27,-5-2 1,5 0-47,1-5 1,1-1-8,-1 0 0,1 1-10,4-1 1,2-6-8,-7 1 0,7-6-19,-2 5-72,-3-7-30,7 11-238,-6-13-4,8 6-92,0-8-65,-8 0 543,6-8 0,-5-9 0,7-10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19.9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0 295 7673,'10'7'133,"-2"3"-2,-8 7 1,0 6 118,0 1 1,0 6-81,0-1 1,0-2-18,0 2 0,0-2-65,0 2 1,0 1-100,0-7 0,0 0 46,0-5 0,0-1 39,0 0 1,0-5-74,0-1 75,0-7 0,2 4-173,3-8 0,-1 0 63,8 0 0,-7-4 45,7-8 1,5-1-100,6-16 1,10-7-201,2-10 1,7-6 19,10-6 1,2 2-108,3-7 1,-3 7 343,4-1 0,-5 9-81,-1 1 0,-6 15-28,1-3 1,-9 14-75,2 4 1,-3 1-420,-3 11 633,-7-1 0,-2 6 0,-7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8060,'11'-8'288,"1"-3"631,-9 3-892,5-7 1,-8 11 330,0-8 141,0 9-291,0-5 1,-8 10 14,-3 4 0,-4 1-31,-3 5 1,1 3-124,0-3 1,-1 5 104,1 6 1,0-4-191,-1 4 1,1 2-15,0-2 0,2 2 127,3-2 1,-1-1-38,7 6 0,0-5-15,6 6 1,2-8-166,4 2 1,3-3 59,9-3 1,7-2-214,3-3 0,11 1 42,1-7 0,8 0-97,-2-6 0,4 0-6,2 0 0,-2 0 61,-4 0 1,2 0 87,-7 0 0,-1 0-20,-5 0 1,-3 0-92,-3 0 1,2 0 45,-8 0 0,0 0-129,-6 0 1,-5 0 41,-1 0 337,-7 0 0,4 0 0,-8-8 0,0-1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20.5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1 191 7682,'0'-10'-1399,"0"3"1994,0 7 517,0 0-934,0 7 0,0-3-116,0 8 0,0-1 196,0 7 1,0 1-111,0 4 1,0-4 45,0 4 1,0 2-96,0-2 0,0 6-138,0-6 0,6 0 81,-1-6 0,7 1 4,-6-1 0,7-6-159,-1 1 1,3-8 31,2 2 1,6-5-28,0-1 1,2-1 22,-1-5 0,-3-4 46,7-7 0,-6-2 18,1-4 0,-4 1 3,-2-6 1,0-1 59,1-6 0,-9 1 139,-3-1 1,-4 1-97,-2-1 0,-2 2-56,-4 4 1,1 4 63,-13 8 0,5 0-153,-10 0 1,-2 1-187,2 5 0,-6-3 99,6 8 0,-8 1-300,2 5 447,4 0 0,-15 7 0,3 3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22.7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1193 7877,'12'-11'-179,"-1"-1"1,-5 7 362,6-7 1,-3 6-44,3-5 1,1 5-88,-7-6 0,6 7 0,-7-7 1,3 6-137,-2-5 0,-2 5 55,7-5 1,-7 5 94,2-6 23,3 8-5,-7-11-68,6 5 1,-6-5 43,4 3-33,-4-3 0,5 6-18,-7-9 0,2 3 2,4 3 6,-4-11 0,11 6-13,-7-12 1,2 4-47,-2 8 0,-4 0 52,3-1 0,-1 1-28,2 0 1,-4 5 21,4 1 1,-4-1 1,-2-5 3,7 0 1,-5-1 18,4 1 5,-4 0 0,-2-1 45,0 1-14,0 0 0,0-1-42,0 1 0,0 6 9,0-1 1,0 6-13,0-5 1,0 5-6,0-5 0,0 5-13,0-6 1,0 6-6,0-5 28,0-1 1,0-5-3,0 0 1,0 5 111,0 1 0,0-1-71,0-5 1,0 5 120,0 1-122,0-1 0,0-5 0,0 0 0,0 5-68,0 1 1,0-1 14,0-5-82,0 0 0,0-1 66,0 1 0,0 0-80,0-1 0,0 1 89,0 0 0,0 5-16,0 1 25,0-1 1,0 1 200,0-1-156,0 8 0,0-5 91,0 3-7,0 4 218,0-6-52,0 1-168,0 5 0,0-6-55,0 8-1246,0 0 1,7 8-1,3 1 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23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 7634,'-11'0'-294,"-1"0"1,6 0 462,-5 0 1,5 2-98,-6 4 0,7-3 8,-7 9 1,1 0 165,-7 5 1,1 0-105,0 0 0,-1 1-92,1-1 0,0 6 22,0 0 0,1 0-4,5-6 1,-5 1-11,5-1 0,3-5-98,2-1 0,2-7 46,-1 2-257,3 3-563,-6-7 342,8 6 101,0-8 0,6-2-226,0-4 597,7-3 0,-3-16 0,7-2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23.3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7877,'0'-12'-698,"0"1"973,0 7-59,7-11 499,-5 13-58,14-6-332,-7 8 0,7 2-112,-5 4 1,4 11-15,-3 12 0,3 2-116,3-3 0,-1 5-117,0-4 1,2 4-464,5 1 1,-5-1 286,4-4 1,2 1 209,-2-7 0,0 0 0,-6-5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24.5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18 7877,'0'-10'251,"0"2"-396,0 8 177,0 0 1,-2 6 148,-4 0 1,4 2-78,-4-3 0,-1-1 108,1 8 1,-2-7-64,3 7 0,1-6-32,-8 5 1,6 1-16,-5 5 0,5 0 12,-5 1 1,1 1 3,-2 4 0,3-4 2,3 4 0,4 2-176,-4-2 1,4 0 42,2-5 0,8-1-150,4 0 1,5 0 5,6 1 1,4-1 108,8 0 0,5-5 11,0-1 0,6-5-16,-5 6 0,5-8 16,-6 1-119,8 5 137,-11-8 1,-1 6-209,-7-8 0,-2 0 13,2 0-562,-4 0-122,-8 0 110,-7 0 788,-3-8 0,-14-2 0,-3-7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4:24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52 7938,'0'-27'2752,"7"10"-2296,3 9 0,0 18-46,-5 7 0,-3 10-51,-2 14 0,-4 5-139,-7 11 1,-3 7-723,-14 11 1,-1 5-1510,-6 13 2011,18-46 0,0 2 0,-1 6 0,1 1 0,0 1 0,-1-1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14.8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5979,'0'-10'841,"0"3"-513,0 7 25,0-8-151,0 6-78,0-6 0,0 6-13,0-3 119,7 3-160,-5-6 1,8 2 114,-4 0 168,-5 1-108,15-3 13,-7 6-203,9-13 0,-1 11 76,0-8-138,1 8 1,-1-9 103,0 7 0,0-5-186,1 5 1,-3-2 84,-3 2 1,3 5-114,-3-5 0,-3 2 84,3-2 3,-1 4 0,5-7 44,-5 3 1,-1 4 20,-4-4 20,-5 4-49,15 2 1,-9-2 107,5-3 1,-2 3-92,-5-4 0,-1 4 59,8 2-66,-8 0 1,9-2 4,-7-4-27,7 4-10,-3-5-14,7 7 44,0 0 1,-5-2-82,0-4 70,-9 4-10,13-6 60,-14 8 6,5 0-55,-7 0 0,2 0 10,4 0 60,-4 0-60,6 8 0,-6-4 120,3 7 0,-3 1-109,4 5 1,2 3 139,-3 3 1,1-2-69,-6 8 1,0-6-45,0 5 1,-2 1-34,-3 6 0,-5 7-83,-7 4 1,-1-4-595,1-1 0,0 1 72,-1-2 585,-7 1 0,6 1 0,-6 2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16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52 7616,'8'-10'-464,"-7"3"1,7 5 292,-8-4 204,0 4-29,0-6 1,2 8 8,4 0 0,-4-2 54,4-3 174,-5 3-190,-1-6 451,0 8 2206,0 0-2496,0 8 27,0 1 1,0 3-78,0-1 1,2-5-53,4 6 1,-4-7 76,4 7 1,-4-6-131,-2 5 0,0-5 4,0 6 0,6-7-14,-1 7 0,3-6 50,-2 5 1,-2-5-25,7 5 0,-5-5-12,5 6 1,-7-6 91,2 5-170,4 1 1,-3 5 90,5 0 0,-4-5-154,-8-1 116,7 1 0,-3 5-3,8 0 0,-9-5 21,3-1-38,-4 1 0,0 3 13,4-3 0,-4-3 35,3-3 98,-3-4-123,-2 6 0,0-6 139,0 4 1,-7-5-84,-5 5 0,-5-4-35,-6-2 0,2 2-46,-8 4 1,-8-4-134,-9 3 1,-4-3-399,-2-2 1,1 6 228,-1 0 1,6 5 287,-1-5 0,1 15 0,-6-1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17.5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8325,'12'-6'-14,"-1"1"0,-5-1-211,6 6 0,-7-6 56,7 0 448,0-7 1,5 5-143,0-3 0,-5 1-6,-1 4 0,1 4-73,5-3 0,-5 1 33,-1-2 13,1 4 39,5-6-142,0 8 0,-1-2 115,-5-3-186,4 3 1,-11-6 56,8 8 1,-6-2-26,5-4-10,1 4 0,5-7-72,0 3 91,1 4 1,-1-11-67,0 7-81,0 0 129,1-1 27,-1 5 21,-7-6 1,3 6-59,-7-4 181,0 4 1,-5-5-47,5 7-22,-4 0 0,8 0-31,-4 0 0,-5 0-8,7 0 3,0 0-18,-6 0-14,13 0 34,-13 0 41,6 0-53,-8 0 184,0 0 178,0 7-274,0 3 1,0 7 203,0 0 0,0-5-57,0 0 1,0-1 59,0 6 1,0 1-135,0-1 1,-2 0-60,-4 1 0,2-1 19,-7 0 0,5 0-110,-6 1 0,7-1-282,-7 0 1,2 1 155,-1-1 1,-3 0-728,9 0 1,-7-5 70,6 0 761,1-1 0,5 6 0,0 1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18.6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87 8145,'10'-17'-286,"-5"0"1,-3 5 613,-2 1 20,8 7 5,-6-12 424,6 14-314,-8-5-294,0 7 1,0 9 171,0 9 0,0 7-91,0 9 1,-6 3 80,0 3 1,-7-2-39,1 9 0,-3-3 38,-3 2 1,-5 8-194,0-8 1,0 8-157,6-8 0,0-4 7,-1-2 1,3-5 77,3-6 1,3 0-261,3-12 1,4 4 57,-4-9 1,4-3-374,2 3-80,0-9-88,0 5 392,0-8 0,2-2-178,4-4 1,-4 3-51,4-9 0,-2 1 134,1-7 0,-3-5-807,4 0 1185,-4-8 0,-2 5 0,0-9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8060,'10'9'378,"-2"1"575,-8-4 221,0 3 0,-6 11-606,0 3 1,-7 3-93,1 9 1,2 0-424,-1-1 0,7-1 71,-2-4 1,2 3-1251,-1-3 0,3 2 266,-4-2 860,12 3 0,-4-12 0,5 5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18.9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0 190 8145,'0'-17'-318,"0"0"1,2 0 126,4-1 1,-2 1 700,8 0 1,1 5-129,10 1 1,-2-1-52,8-5 1,-6 5-4,6 1 1,5 7 62,7-2 0,1 4-133,-2 2 0,3 0 36,3 0 1,-2 8-157,-4 3 1,-3 5 110,3 1 0,-9 6-154,-2 0 1,-8 2 81,2-2 0,-10-4-213,-1 5 0,-8-5 15,2-2 0,-4 0-11,-2 1 0,-10-1 82,-7 0 1,-8 1-104,-10-1 1,-1 0-443,-5 0 0,-3-1 218,-8-5 0,6-1-544,0-4 0,7-4 46,-1 3 775,11-3 0,-3-17 0,5-4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5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70 727 8182,'-17'0'1068,"5"-6"-161,1 0 116,7 1-186,-4 5 870,0-8-200,6 6 235,-5-6-609,7 8 559,0 0-1436,7 0 0,-3 0 73,8 0 0,-3-2-73,3-3 0,3 1-217,-3-8 1,3 1 0,3-6 0,-1-3-94,0-3 1,0 4-126,1-4 1,-1-2-288,0 2 1,-5-6-180,-1 6 0,-5-2 316,6 2 1,-7-2-81,7-4 0,-8-3 8,2 3 1,-5 4 57,-1 2 1,0-2 155,0 2 1,0 0 95,0 5 0,0 1-97,0 0 0,-1-1 156,-5 1 0,2 6-1,-8-1 1,7 6-110,-7-5 1,6 7 204,-5-2 0,5-1-52,-5 1 0,5 0 141,-6 6 1,6 0 24,-5 0 1,5-6 26,-5 0 0,5 1-77,-6 5 0,7 0 405,-7 0-265,8 0-166,-11 0 1,11 5-129,-8 1 1,9 8 75,-3-3 1,2 12-126,-2 6 0,4 11 208,-3 7 1,-3 8 255,2 3 0,0 5-165,6-5 1,-5 7 86,-1-1 0,0-7-236,6-5 1,2-6 104,4-5 1,1-11-371,5 5 1,3-6 146,-3 0 0,3-4-386,3-8 1,1-2 13,4-3 1,-2-3-156,8-3 0,0-4-156,5 4 1,8-12-379,5-5 1,4-7-18,7-5 1,4-6 1121,7-11 0,0-4 0,0-8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58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8021,'0'-9'325,"-5"-1"616,-1 4-235,0 4 173,-2-5-498,-1 7 0,-8 0-153,-1 0 1,7 9 63,-1 9 1,3 7-50,-3 9 0,-3 9 139,3 3 1,-3 4-14,-2 1 0,5-1 60,0-3 1,9-5-282,-3-8 0,4 1-201,2 0 1,0-7-869,0 1 0,13-8 563,5 2 0,11-5-1000,-1-7 0,7-3 575,5-8 1,6 0 782,12 0 0,-4-15 0,5-5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59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8143,'0'-10'40,"0"1"62,0 3 520,0 4 847,0-6-819,0 8-228,0 0-168,-8 0-306,-1 0 0,-9 0-58,1 0 157,0 8 1,-1 0 33,1 3 1,0 3 66,-1-9 0,1 3-154,0-2 0,5-4 70,1 4 140,-1 3-208,3-7 0,1 14-190,8-5 0,2-1 4,4 1 0,3 3 133,9 9 0,5-4 75,0 4 0,6-2-49,-6 2 0,0-4 333,-6 4 0,0-3-41,1-3 0,-3 0-144,-4 1 0,-3-1 90,-8 0 38,0 0-267,0 1 0,-2-1 131,-4 0 0,-3-7-1258,-8-4 841,-1 3 1,1-7-573,0 4-452,-1-4 1332,1-2 0,0-16 0,-1-3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0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294 208 11289,'0'-11'106,"0"-1"1,0 6-98,0-5 0,0-1 174,0-5-464,0 0 1,0-1 110,0 1 1,-6 0-282,1-1 269,-9 1 1,5 2 94,-9 3 1,7 5 62,-1 7 1,1 0-8,-7 0 1,3 7 44,3 5 1,-9 3-23,4 2 0,-2 3 234,7 3 0,-3-4 68,3 4 0,-1 2 108,1-2 0,-1 0-160,7-6 1,-5 1 493,5-1-667,0 0 1,6 1 229,0-1-875,8-8 1,1-1 333,9-8 1,-1 0-504,0 0 0,6-2 207,0-4 1,6-3 14,-6-8 0,0 1 236,-5 5 0,-7-3 257,1 8 1,-7 1 84,7 5-122,-8 0 716,4 0 1,-8 7-309,0 5 0,5 3 595,1 3 1,0-1-358,-6 0 0,6-5-146,-1-1 0,3 1-494,-2 5 0,-2-5-429,7-1 0,1-7-190,5 2 0,0 1 210,1-1 470,7 0 0,1-22 0,9-3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0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8146,'11'-10'315,"1"5"1,-1 3 579,7 2 0,5 0-359,0 0 1,6 2-73,-6 3 1,2 11 366,-2 7 0,-6 8-315,0-3 1,-1 11 271,-11 1 1,1 3-318,-6-3 1,0-2-788,0 8 0,-8-1-579,-3 1 0,-6 4-2565,-6-4 3460,-4 4 0,-8 2 0,1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1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9837,'9'0'3389,"7"0"-2532,-7 0-533,9 0 1,-1 0-277,0 0 1,-5 0-428,-1 0-175,1 0-911,5 0 126,0 0 1,-5 2 595,-1 4 0,-7-2-13,2 7 0,-4-5 756,-2 6 0,-8-1 0,-1 7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1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8130,'-10'11'212,"4"1"1,4-6-142,2 5 0,0-5 741,0 5 1,8-7-41,4 2 0,3-4 122,2-2 1,3 2-273,3 4 0,4-4-49,7 3 1,-1-3-588,-4-2 1,9 0 90,-3 0 1,3 0-2437,-3 0 2359,-1 0 0,1-7 0,-1-3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2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8435,'0'-10'1651,"0"3"-923,0 7 0,-6 7 105,1 5 0,-3 11-358,2 6 1,2 3-163,-7 3 0,1 5-264,-1 1 1,1-1 157,4-5 1,4-1-438,-4 1 1,3-6-190,-3-1 1,4-4-499,-4 4 0,4-7-502,2 3-1109,0-5 2528,0-2 0,8 0 0,2 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2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8832,'9'0'1459,"-1"0"0,-10 8-735,-4 3 0,5 7-232,-5 5 0,4 3-535,2 9 1,0 0 23,0-1 1,0 3-5,0 3 0,0-3 170,0 3 0,-2-4 52,-4-1 1,4-4 167,-4 3 0,5-9-149,1 10 1,0-10 37,0 4 0,0-2-31,0 1 1,0-3-451,0-7 0,-6-1-169,0 0 0,-2 1-253,3-1 1,1-2 272,-8-3 0,6 3-282,-5-3 0,-1-3-636,-5 3 1,-6-6 67,0 5 1224,0-7 0,-2 4 0,-2-8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8648,'0'-9'1042,"0"-7"-724,0 15-359,0-7 56,7 8 8,-5 0 172,6 0 1,-6 0 325,4 0-182,-4 0-74,5 8 1,-7-5 172,0 9-280,8-8-9,-6 3 0,8-7-93,-5 0 0,-3 2 18,4 4 0,-2-4-191,2 4 144,-5-4-224,15-2 99,-14 0 51,5 0-57,-7 7 136,0-5-36,0 14 0,-1-9-32,-5 5 1,2 3 29,-8-3 0,3 5 2,-3 6 0,-3-4 72,3 4-32,5-3 0,-7-3-29,8 0 0,1-5 0,5-1 1,0-5-185,0 6 0,2-9 57,3 3 0,5-2-168,7 2 12,1-4 172,-1 5 1,0-1-24,0 0 0,1 2 77,-1-3 1,-5-1 133,-1 8 0,-7-6-72,2 5 1,-4 1 179,-2 5 0,0-4 479,0 5-368,-8-5-135,-2 12 0,-7-6 150,0 4 0,-1-3-135,1 3 0,0-4-244,0-2 0,-1 0 82,1 1 0,0-9-329,-1-3-432,9 4-142,1-8 1,8-2-1516,0-12 2397,8-3 0,9-3 0,10 1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3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8348,'27'-8'530,"6"6"66,-4-4 0,3-1 12,3 1 1,-6-2 460,-1 3 1,-6 1-807,1-8 1,2 8-3,-2-1 1,0 3-1914,-6 2 0,0 0 1652,1 0 0,7 0 0,1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3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8163,'-10'-9'-697,"2"1"1322,8 0-257,-7 6 1207,5-5-591,-6 7-387,8 0 1,2 0 676,4 0-515,3 0 1,9 0-372,-1 0 1,0 5-271,0 1 0,1 0-1028,-1-6 1,0 6 656,1-1 1,-1 1-762,0-6 1,0 0 1013,1 0 0,-1 8 0,0 1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3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8296,'18'0'2275,"-1"0"0,0 2-1591,0 4 1,1-4-200,-1 4 1,0 1 13,1-1 1,-1 2-468,0-2 0,0-3-462,1 9 1,-7-2-82,1 1-1,-6 4 455,5-3 0,-7 5-1413,2 6 0,-6-2 396,-6 8 0,-2-8 195,-3 2 0,-5 2 678,5-2 0,-3 1 511,3-7 1,1 0-117,4 0 0,5 1 258,-5-1 1,6 0 141,6 1 0,1-1-213,5 0 0,1 0 1497,-7 1-1204,7-1 1,-9 0-111,8 1 1,-8-7-405,1 1 0,-3-1-284,-2 7 1,-7-1-136,-5 0 1,-3 0-615,-3 1 1,-5-3-39,0-3 0,0 3 127,6-4 784,0-3 0,-8 0 0,-2-8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4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9308,'17'0'2291,"0"0"-1500,1 0 1,-1-6 945,0 0-1271,8 1 1,-4 5 445,8 0-712,-8 0 1,4 0-428,-8 0 0,1 0 250,-1 0 0,0 2-1383,1 3 1,-3-1 43,-3 8 1,-5-1 1315,-7 6 0,0 1 0,0-1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10 105 8375,'-9'9'2577,"9"-1"-2050,11-8 0,5 0 328,1 0 0,2-2 36,4-4 1,2-1-339,4-5 1,4-3-1554,-4 3 0,5 3-301,7-3 1,-5 8 1300,4-2 0,5-11 0,-1-2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13879,'-8'25'1757,"4"-4"-593,-7 8 1,-1-6-666,-5 5 1,-2 1-103,-4 6 0,3-1-443,-3 1 0,10 0 103,1-1 0,3-5-1182,-3 0 0,-1-6-76,7 6 0,0-8-734,6 2 0,-6-4 717,1-2 1,-1-5 1217,6 0 0,15-9 0,4 5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05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8454,'17'-10'375,"0"3"11,1 7 1,-1 0 150,0 0 0,-5 0 572,-1 0 1,-5 6-7,6-1 0,-3 9-474,3-3 0,-3 3-437,-3-3 1,-4 5-282,4-5 0,-4 10-361,-2 2 1,-8 6 36,-3-6 1,-5 6-391,-1-6 0,0 0 477,-1-6 0,3 1-119,3-1 1,-1 0 1045,7 1-571,0-1 927,6 0 0,8-1-285,4-5 0,11-3 6,6-8 0,13 0-965,10 0 0,2-2-2121,9-4 2408,8-3 0,-8-16 0,5-2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32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1 605 8578,'0'-11'1360,"0"-1"-997,0 9 0,0-7 17,0 4 46,7 4-217,-5-13 0,12 11 431,-8-7-581,7 7 0,-3-10 150,7 8 1,0-5-289,1 5 1,-1-5-52,0 5 0,-1-8-68,-5 3 0,4 1 78,-3-1 212,3-1 1,3-5 151,-1 0 0,-6-1-92,1 1 1,-6 0 37,5-1 0,-5 7-46,6-1 0,-7 1-127,7-6 1,-8-3 57,1-3 0,3 8-147,-2-8 1,0 11-13,-6-11 0,0 14 80,0-9 0,0 5-107,0-4 1,0-1 130,0 1 0,0 6-50,0-1 0,-2 6 22,-4-5 115,4 7-73,-13-4 0,11 8 49,-8 0-40,8 0-22,-11 0 0,7 8 50,-3 3 0,-3 12-38,9 6 1,-9-2 280,3 2 0,1 6-83,-1 5 0,7 6 224,-2-6 1,4 8-47,2-1 1,2-3-33,4 2 0,3-8-613,9 3 0,5-5 156,0-1 1,9-8-327,3-4 1,5-4 257,6-2 0,4-1-1685,-3-5 1,2-3 1832,3-8 0,8-8 0,1-1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32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33 8397,'-9'-8'1638,"-7"6"-549,14-5-605,-13-1 1,11 6-142,-7-4 1,7 6-328,-2 6 0,-2 6 90,3 11 0,-3 4 3,2 7 0,4 3 94,-4 3 0,4 2-157,2 4 1,0 2-7,0-7 0,2-1-457,4-5 0,4-1 89,7 1 1,2-6-72,4 0 0,-2-8-731,8 2 0,6-12 1130,5-5 0,8-4 0,-4-2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34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121 571 8342,'2'-15'-230,"4"3"0,-4 2 437,4 5 1,-4 1 12,-2-8 0,2 6 3,3-5 0,-3 5 41,4-5 1,-4 5-24,-2-6 1,0 7-84,0-7 1,0 6 81,0-5 0,0 5-292,0-6 300,0 9-365,0-13 0,-2 14-82,-4-3 1,2-3-295,-7 2 256,-1 0 142,-5 6 1,6-5-12,-1-1 0,6 0-20,-5 6 225,7 0 1,-10 8-147,9 3 0,-7 5 240,6 1 0,-1 0-67,1 1 1,4 1 47,-4 4 1,4-2-33,2 8 0,0-8 141,0 2 0,0-4-262,0-2 0,0 1 93,0-1 0,6-5-182,0-1 1,1-7 105,-1 2 1,-2-4-141,8-2 1,-7 0 42,7 0 0,-6 0 39,5 0 1,-5-8-68,6-4 0,-7-5 2,7-6 1,-3 2-171,3-8 0,3-5 131,-3-7 0,-3-7-162,3 2 0,-6 2 48,5-2 1,-5 2-50,6-3 1,-9 7 76,3 11 0,2-2 30,-2 8 1,-1 0 22,-5 6 1,0 6 132,0-1 96,0 8 1,2-9-40,4 7 339,-4 0-122,6 6 47,-8 0 633,0 0-705,-8 0 0,6 2-52,-4 4 1,-1 5 129,1 12 1,-2 4-93,2 8 1,4 5 304,-3 1 0,3 7-97,2-2 0,0 2-58,0-2 0,0 2-251,0-8 0,2 1-246,3-7 1,5 1-85,7-1 1,1-1-553,-1-4 1,8 2-550,4-8 0,3-6 1321,3-5 0,7-9 0,2 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7893,'2'9'2689,"4"-3"-1192,-4 4-414,6-1 0,-8 9-736,0-1 0,0-6-539,0 1 0,0-1 21,0 7 0,0-7-647,0 1 818,0-1 0,0 7 0,0-1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34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294 139 8183,'-6'-12'8,"1"1"0,-1 5 95,6-6 0,0 7-16,0-7 10,0 1 1,0-1-77,0 0 1,-6 7-282,0-7 32,0 8 1,5-9 112,-5 7 0,2 0 91,-8 6 0,7 0 31,-7 0 1,1 0-42,-7 0 1,1 2 113,0 4 1,-1-2 230,1 7 0,0 3-132,0 9 1,-1-4 159,1 4 1,2 4-16,3 2 1,2-2-110,5 2 0,3-6 127,-4 6 0,4-8-106,2 2 0,2-4-350,4-2 1,3 1-154,9-1 1,-1-8-172,0-3 0,2-4 87,4-2 1,-3-2-129,3-4 1,2-3 122,-2-8 1,-2-1 6,-10 1 0,3 0 378,-8-1-182,-1 1 0,-5 0 1019,0-1-407,0 9 0,0-1 944,0 4-1032,0 5 0,-1-5 72,-5 12 1,4-3-54,-4 9 1,4-1-15,2 7 1,0-1-15,0 0-101,0 1 1,0-1-509,0 0 0,2-1-657,4-5-10,3 4 0,9-7 246,-1 4 0,0-3-1181,1-3 1849,-1-4 0,0-2 0,1-10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34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8099,'17'2'27,"1"3"0,-1 3 633,0 4 0,0 3 365,1-4 1,-1 11-418,0 1 1,4 5 231,-3-5 1,1 8-323,-13-2 0,5 4-415,-5 1 0,0-5-418,-6 0 1,0 2-577,0 9 0,-8 2 468,-3 4 1,-11 4 422,-1-4 0,-15 4 0,1 2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35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8438,'-10'0'1847,"4"0"-1318,12 0 1,-2 0 169,8 0 0,-7 2-228,7 3 0,-1-3-71,7 4 1,1 2-59,4-3 0,-4 1-80,4-6 0,-2 0-299,2 0 0,-3 0-337,3 0 1,-4 0-1239,-2 0 1,-5 0 16,-1 0 1595,1 8 0,-3 9 0,-1 10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35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8654,'18'-2'1358,"-1"-3"1,0 3 814,0-4 1,6 2-1473,1-2 0,6 4-294,-1-3 1,4 1-685,1-2 0,7 4 254,-1-4 0,6 5-1922,-5 1 1,7 5 1944,-2 1 0,4 7 0,1-3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36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6874,'0'0'0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3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 9385,'17'-9'1816,"0"1"-1211,0 8 1,1 0-31,-1 0 0,0 0-11,1 0 1,-1 0-172,0 0 1,0 2 75,1 4 0,-1-2-259,0 7 0,-1-5 71,-5 5 0,3 1-383,-9 5 1,1 2 187,-6 4 0,-2-1-747,-3 6 1,-13 3 6,-11 10 0,-3-5-282,-3 4 0,1-1 533,-1 1 1,0-5 123,1-1 0,1-1 474,4-10 0,4-2-168,8-9 1,7 3 1764,5-3-996,3-5 1,11 7 226,9-8 0,14-1-462,14-5 0,8-2-28,10-3 0,1-5-557,16-7 0,-14-3-579,2-3 0,-6 4-297,1-4 0,-5 6 211,-7 5 689,0-3 0,-4 7 0,0-3 0,0 5 0,-2 4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1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13362,'17'0'1653,"1"0"0,5-6-604,0 0-458,8-7-109,-12 3-250,13-7 1,-10 0-41,6 0 1,-5-7-146,6 1 1,-6-2 69,6 2 0,-8 4 88,2-4 0,-3 4 60,-3 2 0,-6-1-132,1 1 0,-2 0-1247,1-1 0,-3-1 448,-8-4 0,6 4 75,-1-4 0,1 2 96,-6-2 0,0 3 116,0-3 1,0 4 132,0 2 0,0 0-11,0-1 0,0 1 177,0 0 1,-2 5-308,-4 1 602,4 7 139,-13-12 88,5 15-206,-7-7 0,6 2-101,-1 0 0,6 1 179,-5 5 0,5 0 263,-5 0-138,7 0-264,-12 0 1,12 0 23,-7 0 0,7 1-37,-2 5 0,2-4 17,-1 4 1,3 4 17,-4 1 1,-2 6-58,3 6 1,-3 4 260,2 8 1,2-1-93,-7 1 0,7 7 241,-2 4 0,-2-1-57,3 1 0,-1-8-35,6 3 0,0-5-178,0-1 1,0-1-68,0 1 1,6-6-104,-1-1 1,7-6 119,-6 1 0,5-4-593,-5-2 0,8 0 228,-3 1 0,4-3-992,3-3 0,-1-3 547,0-3 0,6-4-1249,0 4 1,6-4 207,-6-2 0,8-8-1655,-2-4 3276,4-3 0,1-2 0,1-1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2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7858,'0'-18'546,"0"1"0,-6 6 960,0-1-329,0 8 11,-1-11-329,-3 13 71,1-6-620,-7 8 1,12 0-187,-7 0 1,5 2 100,-6 4 1,9 11 153,-3 12 0,-2 11-103,2 6 0,1 3 193,5-3 1,0 2-144,0-8 0,0 6-201,0-6 1,2 1-557,3-7 0,-1 1 324,8 0 1,1-7-1311,10 1 1,4 0 751,8 6 1,-1-8-1011,1-4 1675,7-12 0,2-3 0,8-8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208 779 8446,'9'-10'-108,"-1"-5"712,-8 5 1,0-1 275,0-1-337,0 1-258,8-7 0,-7 1 3,5 0 1,-4 5-79,-2 1 0,0 5 1,0-5 0,0 5-104,0-6-9,-8 1 1,-1-1-234,-8 1 1,5 7-65,0-2 0,1 4-2,-6 2 103,-1 0 1,1 0 113,0 0 1,-1 8-164,1 3 1,6 7 228,-1 5 0,6-2 175,-5 8 0,5-1-90,-5 7 1,7-6 258,-2 0 1,4-6-4,2 6 1,0-8-189,0 2 1,0-4-5,0-2 0,2-1 2,4-5 0,-2 3-303,7-9-11,1 1 1,5-6-134,0 0 0,0-8 64,1-3 0,-3-4-205,-3-3 0,3-1 29,-3-4 0,1 2 55,-1-8 1,-3 0-126,-3-5 1,-4-1 59,4 0 0,-3 1 60,3-1 1,-4 6 70,4 1 0,-2 7 24,2-3 1,-5 5-31,5 2 0,-4 0-238,-2-1 301,8 1 0,-6 0-210,3-1 169,5 1 0,-6 0 6,7 0 1,-7 5 322,2 1-141,-4-1 0,0-3 117,4 3 1,-4-3-55,3 3 1,-3 3 156,-2-3 0,0 1 34,0-7 0,0 1-151,0 0 1,0-1 163,0 1 1,0 0-42,0 0 0,0-1 143,0 1 45,0 0 325,0-1-421,0 1 41,0 7 30,0 3 0,0 11-49,0 7 1,-5 8 253,-1 16 0,0 7-110,6 4 0,0 4 23,0 2 1,0 6-246,0-1 1,0 1-277,0-6 0,0 4-159,0-4 0,2 1-462,4-12 0,3 1-222,9-2 0,1-9 501,4 4 0,4-7-1293,7 1 0,9-6 691,3-11 0,-2 1-858,2-7 1817,-8 8 0,12-13 0,-5 7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4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53 242 8357,'-8'-27'-570,"6"2"356,-6 8 1,8-6 70,0 0 1291,0 0-200,0-2-65,0 6-293,0-6-219,0 7 154,0 9-432,0 1 1,0 10-9,0 4 1,0 11-103,0 12 0,0 9 187,0 3 1,0 7-7,0-2 0,-5 4-33,-1 2 1,-2-6 26,3 0 1,3-8-167,-4 3 1,4-7 102,2-5 1,0 2-216,0-8 0,2 0-235,4-6 0,3-5-287,8-1 0,1-7 97,-1 2 0,0-4-295,1-2 1,-1-2-963,0-4 1802,1-3 0,-1-16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8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308 154 7538,'2'-15'271,"2"2"-207,1 2 1,7 5 71,-6-5-196,7 7 1,-9-6 226,7 5 93,-7 3-186,3-6 0,-7 6 571,0-4 29,0 5-294,0-7 0,-2 6-82,-3-4 0,1 5-31,-7-5 0,-1 4 9,-5 2 1,2-2 239,4-4-469,-5 4 0,7-7 114,-8 3 0,5 4-150,1-3-72,7 3 143,-11 2 0,11 0 54,-7 0 0,5 0-25,-5 0 1,5 0 116,-5 0 1,5 2-99,-5 3 1,5-1 146,-5 8 1,-1-7-71,-5 7 0,6-1-18,-1 6 0,1 0-35,-6 0 0,5 2-4,1 4 0,5-2 44,-5 7 1,7 1-29,-2 5 1,5 2 163,1 4 1,0-4-82,0 4 1,0-10-41,0-1 0,0-8-11,0 1 0,1-3-129,5-2 1,4 0 5,7 1 0,0-7-86,0 0 1,8-7-85,3 2 1,6-4-344,6-2 0,4-2-899,7-4 0,6-5 616,0-12 1,7 2-2257,-1-7 2724,3 7 0,3-12 1,-1 7-1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10623,'11'-2'784,"1"-4"0,0 4-84,5-4-214,-8 4-73,14 2 1,-11 2-567,11 4 1,-4-4-20,-1 4 1,-7 3-505,1 3 644,-9 3-98,5 3 1,-8 5-100,0 0 0,-6 6 19,1-6 0,-9 7-130,3-1 1,-5-2 294,-1 2 1,2-6 492,3 6 0,-1-8 591,7 2-547,0-11-40,6 3-464,0-13 127,8 6-117,9-8 0,10-2-228,8-4 0,-1-11-267,1-12 0,5-2-1907,0 2 2404,1-4 0,-7-1 0,1-10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4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8357,'-9'-8'552,"1"5"172,8-9 1,2 6 206,4-5 0,9-1-350,8-5 0,6 5-108,-6 1 0,6 5-144,-6-5 0,8 5-574,-2-6 0,-3 9-303,3-3 1,-8 4-609,2 2 0,-3 0 417,-3 0 0,0 6 739,1-1 0,-1 9 0,0-5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4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8288,'0'-18'339,"0"1"104,8 0 1,1 5 79,9 1 1,-1 7 487,0-2 0,3 8 185,3 10-787,-4-1 0,6 24 54,-8-1 1,-2 7 5,-3 5 0,-4 11-376,-8 1 1,0 0 118,0-1 0,-8 3-1087,-4-3 1,-3 7 587,-2-6 0,-1-1-2977,1-5 3264,-8 0 0,6 0 0,-6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6.0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18 11534,'8'-10'843,"3"5"1,4 3-88,3 2 0,1 0-264,4 0 0,-2 2-46,8 3 1,-6-3-276,6 4 0,0 2-200,5-2 1,-5-1-177,0-5 1,0 0-478,5 0 0,-5 6-297,0 0 0,-6 0 459,6-6 1,-14 2 514,2 3 0,-11-3 0,2 6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8758,'-10'-10'503,"2"-5"1,10 13 620,4-4 1,4-2-441,7 3 1,8-7-122,4 6 0,11-7-224,6 1 1,4 3-460,2-3 0,-2 6-280,-4-5 0,4 7-518,-4-2 0,-3 4 459,-3 2 0,-9 0 459,-3 0 0,1 8 0,6 2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6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8433,'2'-9'351,"3"3"1,-3 2 1425,4-2-150,-4 4-1102,-2-5 0,-8 14 348,-3 5 1,-5 3-389,-1 3 1,0 7-200,-1 3 1,-5 3-113,0-2 1,0 4-185,6-5 0,5 5-189,1 2 0,7-1-532,-2 1 0,4-1-982,2 1 0,2-6 744,4 0 1,4-8-1199,7 2 2167,8-12 0,-6 5 0,6-7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6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9404,'-17'0'3635,"5"2"-3194,1 4 1,5 6-186,-6 11 1,9-4 13,-3 4 0,4 2-102,2-2 1,0 0-80,0-6 0,2 1-167,4-1 0,-3-6-272,9 1 1,5-8 203,6 2 1,2-4-320,-2-2 0,-2-8 198,8-4 0,-8-3-90,2-2 0,-3-1 109,-3 1 0,-7-6 48,-5 0 1,3-2 82,-2 2 1,-2-2 30,-10-4 1,2-2 76,-8 8 0,1 0-61,-6 6 1,-1 5-197,1 1 1,0 7 101,0-2 1,-1 4-505,1 2 1,2 8 130,3 4 0,2 3 537,5 2 0,3 1 0,-6-1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7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8433,'10'0'547,"-2"0"297,-1 8 1,-3-6-254,8 4 1,-6-5-265,5-1 0,1 0 67,5 0 1,0 0 219,1 0 0,5 0-483,0 0 1,5 0-313,-4 0 0,1 0-214,-2 0 0,-4 0-635,4 0 1,-10 0 1029,-1 0 0,-1 0 0,7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7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8535,'0'-10'707,"10"-3"-332,7 7 1,0 0 637,6 6 1,-3 0-610,-3 0 0,0 0-203,1 0 1,-7 8-163,1 3 0,-9 5-218,3 1 0,-4 6-510,-2 0 0,-2 8 361,-4-2 0,-5 3-465,-12 3 0,-2-2 291,-4-4 1,-2 1 22,8-7 1,0 0 596,6-5 0,2-7 1271,3 1-1175,4-8 1,10 3 157,4-7 1,6-2 378,11-3 0,9-5-236,9-7 0,7-1-675,-2 1 1,2 0-402,-2 0 1,2-1 560,-8 1 0,8 0 0,-3-1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7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8532,'-17'0'4149,"7"0"-3447,2 0 0,10-6 161,4 0 1,-2 1 294,7 5 1,1-6-469,5 0 0,2 0-716,4 6 0,-1-2 47,6-3 1,-6 3-1081,1-4 0,-4 4-36,-2 2 0,0 0-655,1 0 1,-3 2-129,-3 4 1878,3 3 0,-5 9 0,7-1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7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8469,'-9'0'4554,"1"0"-3844,23-8 1,4 4-127,16-7 1,0-1-261,-1-5 1,7 0-251,-1-1 1,8 1-215,-2 0 1,6 0-2875,6-1 3014,-5 9 0,15-14 0,-7 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8067,'18'-8'-1896,"-9"-1"1896,-1-8 623,0-1-190,-6 1 0,7 5-53,-3 1 0,-4-1 125,4-5-58,3 0-214,1 0 94,0 7-80,5-5 1,-11 11 263,7-8 3,-7 8 87,4-3-6,-8 7-281,0 0 0,0 7 0,0 5 0,-6 9 73,0 2-154,-7 0-97,3 2 0,-1 0 58,-1 4 0,8 4-62,-1-5 1,3 5-160,2 2 0,0-7 28,0 1 0,0-6-181,0 6 1,7-8-284,5 2 323,-4-3 62,7-3 0,-5 0-48,7 0 0,-2 1 72,-3-1 0,1 0 34,-7 1 0,2-7 27,-3 1 0,-3-1 95,4 6 1,-4-5-29,-2 0 0,-6-1 136,0 6 0,-7-5-207,1-1 45,-3 1 1,-2-2 0,0 3-587,-1-7 266,1 7 53,0-11 1,-3 8-151,-3-4 0,4-5-192,-4 5 0,4-4-392,2-2 1,-1-2 249,1-4 0,0-3-81,-1-8 1,3-8 783,4-4 0,-13-4 0,5-2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9:58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225 571 8486,'0'-17'1396,"0"0"0,6 0-956,-1-1 0,9 1-351,-3 0 0,5-6-15,1 0 1,0-6 126,1 6 1,-1-8-252,0 2 1,-1-2 42,-5 3 1,-3-5-8,-8 4 1,0-2 224,0 3 0,-2-3-234,-4 8 1,2 2 220,-7 9 0,5-1-30,-6 7 1,7-6-518,-7 7 1,6-1 217,-5 6 1,-1 6-93,-5-1 1,6 11 29,-1 1 0,0 2-22,-5 10 0,2 0 67,3 5 1,-1 3 46,7 3 1,0-1 170,6 7 0,0-6 412,0 6 1,0-1 355,0 1 0,2 4-362,4-4 1,-2-2-60,7 2 0,-1 0 22,2 6 1,1-12 15,-7 1 0,5-14-753,-5 7 0,0-9-1903,-6 4 1119,0-8 1,-8 4 566,-3-8 0,-5-5 6,-1-1 0,-8-7 69,-4 2 0,2-6 542,-2-6 1,6-9 480,-5-8 0,6-8 709,-1 2 0,12-9-427,5-2 1,4-1 553,2 7 1,10-1-1186,7 0 1,8 1-15,10-1 1,7 1-1209,4-1 0,12 0 682,5 1 0,6 5-2892,6 0 3198,4 8 0,5-6 0,1 4 0,1-2 0,9 4 0,-45 13 0,0 1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3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139 502 8093,'-18'0'-967,"1"0"1,5 2 1057,1 4 1,5-4 15,-5 4 1,5-4 57,-6-2 0,7 0 196,-7 0-54,8 7 1,-9-3 118,7 8 249,0-8-391,6 3 1,2-7-42,4 0 1,-2 6 895,7 0-661,1 0 1,5-6 27,0 0 0,3 0-85,3 0 0,-2-8 113,8-4 0,-1-3-287,7-2 0,0-1-60,-1 1 1,3-8-519,3-4 0,-3 2 313,3-1 0,-4 5-253,-1-6 0,-2 6-168,-4-6 0,-4 8-399,-8-2 1,-2-2 298,-3 2 1,1-6-65,-7 6 1,0 0 255,-6 5 1,-6 1 321,0 0 0,-7 5 100,1 1 0,-1 5-128,1-6 0,-3 9 94,3-3 0,3 4-11,-3 2 0,6 0 372,-5 0-252,-1 0 1,-5 0 33,0 0 0,-1 2-1,1 4 0,0 9 96,0 8 0,-1 8 146,1-2 0,2 5-114,3 7 0,-1-3 11,7 8 1,-6-2-11,7 2 0,-1 2 189,6-7 0,0-3-153,0-9 1,0 4-267,0-4 1,9-4-190,9-2 1,1-4-534,10-2 1,2-2-232,9-3 1,4-4 195,8-8 675,-8 0 0,14 0 0,-4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4.0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52 8188,'-11'-12'-265,"-1"1"657,1 7 1,-5-6-78,5 5 0,-4 3 148,3-4-211,-3 4 0,-3 10 17,1 3 0,2 7-56,3 5 1,-1-2 18,7 8 1,-2-6-100,3 5 0,3-4-3,-4 4 1,6-7-465,6 3 0,-3 1 195,9-2 0,-1-2-817,7-10 0,1 3 171,4-9 1,-4 1 784,4-6 0,4-7 0,0-3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4.3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18 8188,'-10'-8'800,"-5"6"-402,13-5-877,-6 7 557,0 0 1,6 9 219,-3 8 1,1 8-71,-2 10 0,2 7 217,-7 4 0,5 12 65,-6 5 1,1 7-155,-6 5 1,-6 19-813,11-40 1,0 1 0,1-3 0,-1 0 207,4 1 0,-1-2 0,-8 33-301,0-3 1,5-16 339,0-7 0,9-12-129,-3-6 0,4-11-291,2-6-254,0-3 462,0-11 1,2-9 154,4-11 0,3-12 266,9-6 0,-1-12 0,0-3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4.5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35 8175,'32'-15'334,"-3"3"1,6 4 168,-1 8 0,1 0 306,5 0 1,-3 0-248,-3 0 0,-7 10 35,-4 7 1,-5 3-274,-7 8 1,-3-5-65,-8 6 0,-4 6-708,-7 5 1,-3 8 330,-15-2 1,-5-3-979,-7-3 1,-1 0 459,2-5 1,3 1 47,-3-13 1,3-1-85,3-11 0,7-3-732,4-8 1403,4 0 0,1-16 0,1-3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4.7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0 102 8175,'0'-17'1240,"8"0"1,-4-1-635,7 1 0,3 5-20,9 1 0,-4 7-45,4-2 0,-4 12 240,-1 6 0,-1 3-162,0 2 0,-1 8-197,-5 4 1,-3 6-389,-8 5 1,-8 4-440,-3 8 1,-7 0-678,-5 0 1,2 0 857,-8 0 128,0 0 0,-5-1 1,-1 1-1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5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7963,'-9'-8'0,"1"6"572,8-5 840,0 7 1,8-6-599,3 0 0,10 0-100,2 6 1,8-1-381,-2-5 0,5 2-313,7-8 1,-3 7 21,8-7 1,-7 8-107,1-1 0,-3-3-890,-3 2 1,-1 0 140,-4 6-806,-4 0 0,-16 10 1618,-3 7 0,-4 8 0,-2 10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5.5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8011,'2'-17'0,"4"0"0,4 5 892,7 1 0,10 1-340,7-2 1,3-3 296,9 4 1,-6-5-485,6-1 0,-5 5-336,5 1 0,-8 7 7,3-2 0,-5 4-175,-1 2 0,-1 0-214,1 0 0,-6 0-499,0 0 1,-8 0-1675,2 0 2526,-4 0 0,6 0 0,2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6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8071,'0'-10'-128,"0"2"1388,0 8 0,0 2-432,0 4 1,0 4-251,0 7 1,0 0-195,0 1 0,0 5 59,0 0 0,0 7-474,0-1 1,-6-2 111,0 2 0,0-6-504,6 6 0,0-8 331,0 2 1,0-9-1119,0-3 396,0 1 44,0-3 308,0-1 310,0-8 0,0-2 136,0-4 0,6 2 58,0-7 0,5-1-307,-5-5 1,8 0 172,-3-1 0,4 1-148,3 0 1,-1-6 108,0 0 0,3-6-49,3 6 1,-4 0 86,4 5 1,-2 1 158,2 0 0,-6 5 69,1 1 0,-1 1 303,-6-1 1,-1 3 1118,2 8-623,-9 0-400,13 0 0,-14 2 46,4 4 0,1 3 109,-1 9 1,0 5-225,-6 0 0,0 2-9,0-2 1,0-2-321,0 8 0,0-8 40,0 2 1,0-4-357,0-2 1,0-5 292,0-1-550,0-7-442,7 4-46,3-8 1,9-8 195,4-3 0,-2-7-362,8-5 1,0 2 512,6-8 0,-3 3 78,-3-3 0,4 0 344,-4 12 1,-2-3-64,1 15 0,-7-1 598,3 6 0,-7 2 198,-6 4 1,-1 3 548,-4 8 0,-4 3-227,3 3 0,-3-4 565,-2 4 0,-2 2-744,-3-2 1,3 0-299,-4-6 1,-2 1-636,3-1 0,-1 0 252,6 1 1,0-7-3430,0 1 2142,0-9 1248,7 5 0,3-8 0,7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6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11532,'11'0'2162,"1"0"1,-7 2-1315,7 3 0,-8 5-372,2 7 1,-5 1-556,-1-1 0,0 0 112,0 0-1343,0 1 0,0-1-46,0 0 1,0-5-2338,0-1 3693,0-7 0,0 4 0,0-8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8067,'10'0'-870,"5"0"2981,-13 0-1528,13 0 1,-5-6 48,7 0 1,-5-7-206,-1 1 0,6 3-40,7-3 1,-1 2-973,-6-1 410,0-5 174,0 15 1,-5-9-602,0 4 417,-1 4-295,6-5 1,-5 7-687,-1 0 1,-5 1 1165,6 5 0,-1 4 0,6 7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6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12664,'9'0'1543,"-1"8"1,-8 2-1382,0 7 0,0 0 71,0 1 0,0 1-1135,0 4 0,0-2 632,0 8 1,2-6-2813,4 6 3082,-4-8 0,13 4 0,-5-8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6.9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9991,'8'10'2524,"-6"-1"-1703,4-3 0,-2-4 191,1 4-432,-3 3 0,6-5-204,-8 8 1,0-7-281,0 7-146,0-8-577,0 11-404,8-13 0,-5 6 535,9-8 0,-1 0-970,7 0 1,5-8 622,0-3 1,6-5 150,-6-1 0,2 5 352,-2 1 1,-4 7 292,4-2 1,-4 4 787,-1 2 267,-1 0 1,-2 8 1641,-3 4 1,1 3 246,-7 2-1451,7 1 0,-9-1-54,8 0-2184,-8 0 0,11-1 92,-3-5 1,3 3-261,2-8 1,2-1 959,4-5 0,4-7 0,8-3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7.9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433 139 8094,'0'-18'-21,"-6"7"61,0-1 0,-1 3 101,1-3 0,4-3 109,-4 3 1,-1 3 123,1-3 0,-2 8 65,2-1-19,4-5-232,-13 8 1,11-6-96,-7 8 75,-1 0 1,-5 0-160,0 0 0,3 2 68,-3 4 1,9 2 60,-9 3 0,3 5-157,-3-5 0,0 5 75,-1 1 1,3 0-124,4 0 1,-3 1 95,8-1 1,-1 0-227,1 1 223,4-1 1,-6 0-196,8 0 134,0 1 1,2-3 36,4-3 0,-4 3-256,4-3 0,1-3 20,-1 3 1,0-7 1,-6 7 1,0-1-34,0 7 111,0-1 1,-6 0-29,0 1-39,-7-1 130,3 0 1,-7 1 11,0-1 0,-1 0-52,1 0 0,2-5-31,3-1 0,5-5-8,7 6 66,0-1 1,1 5 81,5-5 1,4 5 150,7-5 0,0 4-176,1 3 339,-1-1-187,0 0 0,-1 1 561,-5-1 1,5 8-289,-5 4 0,-3-2 431,-2 1 1,-5 1-279,-1 6 0,0-6 116,0 0 0,-5-6-153,-1 5 0,-6-6-68,7 1 1,-1-4-185,6-2 1,0 0-31,0 1 1,0-1-214,0 0 0,0 1 124,0-1 0,0 0-633,0 0 1,0-5 315,0-1 1,6-5-1017,-1 6 615,1-8-764,2 3-982,-6-7 1627,13 0 0,-5 0 714,7 0 0,0-7 0,1-3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8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8028,'0'-17'254,"7"-1"1,-3 9 747,8 3 109,-8 4-1,11 2-546,-13 8 0,6 7-199,-8 8 0,0 0-39,0-5 0,-2 5-218,-4 0 0,-2 0-182,-3-6 0,-3 6-55,8 0 1,-5 0 196,5-5-1891,0-1 78,6 0-531,0 0 1619,0-7 1,8-2 656,4-8 0,11 0 0,4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9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8028,'6'-11'868,"0"-1"-265,-1 8-242,3-3 1,2 7-2,7 0 0,-6 0 825,1 0-917,-1 0 0,5 7-220,-5 5 1,-3 3-183,-8 3 0,0 1 134,0 4 0,0-4-463,0 4 1,0 2 159,0-2 1,-6 0-45,1-6 1,-3 1 193,2-1 1,2 0 98,-7 1 1,1-7-69,-1 1 214,-5-1 0,9 7 229,-5-1 1,-1-6 66,7 1-70,-8-8 1,12 5 135,-3-3-271,3-4-18,2 6-195,0-8 160,0 0-83,7 0 0,3-2-1,7-4 0,1 4-64,-1-4 0,2-1-459,4 1 1,2-6-27,4 7 1,4-7-279,-5 6 0,11 1 781,1 5 0,-7-8 0,-8-2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9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35 8134,'-17'-18'4289,"5"9"-1965,1 3-1717,7 4 1,-6 4-1767,4 4 0,3-2 159,-9 7 0,0 7 1000,-5 5 0,-8 7 0,-2-3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9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8062,'0'-9'1352,"8"1"1,1 8-935,8 0-201,1 0 0,-1 2-397,0 4 225,-7 3 1,0 9-594,-5-1 1,-3 6 329,4 0 0,-6 0-45,-6-6 1,2 6-101,-7 0 0,5 0 64,-5-5 0,5-1 340,-6 0 1,6 1 500,-5-1 1,7-6-91,-2 1 1,-1-6 1072,1 5-321,0-7-253,6 4-274,0-8-346,0 0-287,8 0 0,1 0-188,9 0 0,-1-2-555,0-4 0,3 4-94,3-4 1,-4 5-1941,4 1 2733,4 0 0,-8-8 0,6-2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49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8062,'9'17'5166,"-1"0"-4490,-8-7 0,0 0-409,0-5 0,-2-3-342,-4 4 0,3 2-1581,-9-2 0,8 1 1656,-2-1 0,-3 4 0,-1 7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50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225 346 8026,'0'-17'187,"0"0"1,8 0 394,3-1 1,-1 1-458,2 0 0,-7-1-362,7 1 0,-8 0 283,1 0 1,-3-1 151,-2 1-372,0 0 1,-7-1 93,-5 1 1,3 0-104,-3-1 0,1 7 108,-7-1 1,7 7 183,-1-7 1,6 8-84,-5-1 0,5 3 8,-5 2 1,7 2 7,-2 3 1,-2 5 112,3 7 0,-1 0 230,6 1 0,0 1-58,0 4 1,0-2-44,0 8 0,2 0-36,3 5 1,-1-5 198,8 0 1,-8 0-164,1 5 1,-1-1 58,2-4 0,-4 2-246,4-8 0,-4 6 77,-2-6 0,0 2-485,0-2 1,-2-4 233,-4 4 1,2-4-1355,-7-2 937,-1 1 1,-5-3-88,-1-3 1,7-3-6,-1-3 401,1-4 0,-6 4 63,-1-12 1,7-4 424,-1-7 1,6 0 437,-5-1 1,7 1-394,-2 0 1,4 0 494,2-1 0,0 1-276,0 0 0,2-1-218,4 1 1,4 6-190,7-1 0,0 1-139,1-7 0,1 3-191,4 3 1,-2-1-649,8 7 1,-6-5-2395,6 5 3212,0 0 0,5-2 0,1-1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50.9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35 8904,'2'-10'1258,"4"4"0,-3-1 101,9 1-405,-1 0-373,7 6-320,-1 0 0,-2 8-528,-3 3 1,1-1 244,-7 1 1,0 1 222,-6 5 0,0 8-509,0 4 1,0 4-896,0 1 0,-8 3 462,-3 3 1,-3-3-90,3 3 0,-3-3 564,9-3 0,-1 1 359,6-1 0,0-1 447,0-4 0,0 3-370,0-3 0,0-2 465,0 2 1,2-2-270,3 2 1,3 3 243,4-3 1,1 4-70,-7 1 0,0 5 22,-6 7 0,0-8-128,0 9 1,0-9 145,0-3 0,-6-1-597,0 1 0,-7-6 53,1-1 1,-3-1-607,-3 2 0,1-4 397,0-8 1,0-5-1081,-1-1-756,9-7 2008,-7 4 0,22-16 0,-4-1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8060,'5'12'737,"1"-1"-282,0-7 117,-6 4 103,0 0 282,8 1-237,-6 9 0,5-1-375,-7 0 1,6-5-134,0-1 0,0-5-445,-6 6-875,0-9-981,0 13 1112,0-14 292,0 13 685,0-13 0,0-2 0,0-10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51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8001,'8'-9'1379,"3"3"1,-1 4-960,1 2 1631,1 0-514,5-8-405,0 7-701,1-7-1004,-1 8 529,0 0 0,-5 0-3339,-1 0 2124,-7 8 1,2 1-146,-12 8 1,2 3 515,-7 3 888,-1-4 0,-5 6 0,0-8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51.3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8001,'-18'18'0,"1"-3"288,0-3 0,5 3 1207,1-4-49,7-3-558,-4 8 0,10-15-183,4 5 1,3-4 294,9-2 0,7 0-435,4 0 1,3-2-172,3-4 1,-1-1-1216,1-5 0,0-1 569,-1 7 1,-1 0 251,-4 6 0,3-7 0,-5-3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51.6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8028,'0'-18'1928,"7"1"0,3 2-1127,7 3 1,6 4 129,0 8 1,0-5-117,-5-1 0,-1 0-317,0 6 1,1 0 527,-1 0 1,-2 2-593,-3 4 1,1-2-411,-7 7 1,0 1-255,-6 5 1,0 6-508,0 0 0,-10 10 412,-7 1 0,-8 1-364,-10 5 0,3-3-596,3-3 1,-2 1 519,8 0 0,6-3 1190,5-3 1,8-2 152,-1-4 0,10-4 397,7 4 1,11-11-254,6-6 1,19 1 607,9-1 1,16-2-1033,8-10 0,6-4-2453,5-7 2155,-4 0 0,8 3 0,-3-3 0,3-4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2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5831,'10'0'1056,"-3"0"-503,-7 0-121,0 0-144,0-8 0,2 4 386,4-7 153,-4 7-14,6-4-282,-8 8 189,0-8-278,0 6 121,0-5-314,0 7 1,2 0 361,3 0-280,-3 0 49,6 0 60,-8 0 5,0 7-46,0-5-181,0 14 0,0-7 216,0 9-35,8-1 0,-6 0-94,3 1 0,3-1 13,-2 0 0,0 0-74,-6 1 1,0-1 298,0 0-220,7 1 1,-5-1-107,4 0 0,-4-5-106,-2-1 0,6-5 323,-1 6-259,1-9 313,-6 5-905,8 0-133,-6-6-451,5 5 3,-7-7-886,8 0-1458,-6 0 1684,6 0-114,-1 0 1772,3 0 0,7-7 0,1-3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3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7936,'0'-10'1210,"8"2"0,-5 10-621,9 4 1,-8-2 510,2 8 0,-3-1-508,3 6 1,-4 1-22,4-1 0,-4 6-159,-2 0 0,0 0 0,0-6 0,6 1-229,-1-1 1,1-5-286,-6-1-899,0 1 903,8-3 1,-6 1-726,3-4 285,-3-5-371,-2 7 1,0-10-302,0-4 136,0 5 0,0-15 128,0 5 946,8 3 0,-6-7 0,6 5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9300,'2'-10'2974,"4"5"-1969,-4-5-717,13 8 0,-11-5-29,8 7 0,-6 0-475,5 0 1,-7 7 217,2 5 0,-4 9-381,-2 2 0,0 10 264,0 1 1,0 3-213,0 9 1,0-6 101,0 6 1,0-5 95,0 5 0,0-6 80,0 6 0,7-7-60,5 1 1,-3-4 171,3-1 1,0-2-43,5-4 0,0 1 105,0-7 1,1 0-67,-1-5 1,-5-1 165,-1 0 0,-1 1 1,1-1 0,-3-6 245,-8 1-395,0-1 0,-2 7 38,-4-1 0,-3 0-363,-9 1 0,-1-1 133,-4 0 0,-2 1-642,-4-1 0,-2-6 353,8 1 1,-5-8-1661,5 1 2064,-1-3 0,0-2 0,-3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4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87 7957,'0'-17'-963,"7"7"1507,-5-5 1,12 11 695,-9-8-518,1 9 31,-6-13-150,0 14-425,0-5 0,-2 7 44,-3 0 1,-5 2-125,-7 3 0,-3 5-15,-3 7 1,2 0-99,-8 1 1,8-1-118,-2 0 0,4 1 25,2-1-58,-1 0 1,3 1 68,4-1 0,3 0-65,8 0 0,8 1 32,3-1 0,12 0-67,6 1 1,6-1 33,5 0 1,-4-5 29,5-1 0,1 1 241,-2 5 1,-5-5-118,-6-1 0,-8 1 130,2 5 0,-6-6-93,-5 1 0,-5 0 125,-7 5 1,0 0-69,0 0 0,-9 3-121,-8 3 0,-3-8-81,-8 8 0,4-9-225,-4 3 1,-1-2-114,-6-9 0,6 6 168,1-7 1,6 1-383,-1-6 0,4-2 668,2-4 0,7-11 0,3-10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5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7893,'0'-9'2287,"-8"1"-1912,-4 8 1,3 2-149,-3 4 1,1-3-1,-7 9 0,-5-1-266,0 7 1,0-1 85,6 0 0,0-5-484,-1-1 0,7 1 312,-1 5 1,8-5-668,-1-1 0,3-5-217,2 6 547,0-9 0,2 11 206,3-8 0,-1-1-6,8-5 1,-6 6 492,5 0 0,-7 2-149,2-3 625,3 5 0,-7 7-375,4 1 1,-4-1 534,-2 0 0,0 0-243,0 1 0,-2-1-95,-4 0 1,4 1-445,-3-1 0,3 0 76,2 1 0,0-7-294,0 1 0,0-7 161,0 7 0,2-3-647,3 3 342,-3-4-289,6-1 193,0-5 96,-6 6 360,5-8 0,-7-2-88,0-4 0,0 2-539,0-7 0,2-3 236,4-9 0,-2-2-557,7-3 0,1-5 865,5 4 0,0-11 0,1-4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5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7893,'-2'10'0,"-4"-5"0,2 3 1018,-7-2 1,5 7-418,-5-1 1,7-3 119,-2 3 1,-2 1-268,3 10 0,-7-3-8,6 3 0,1-10-358,5-1 0,1-1-315,5 7 1,4-9-513,7-3 0,2-4 526,4-2 0,4 0-670,8 0 1,5-8 358,1-3 1,-1-7 16,-5-5 1,-7 10 97,1-4 1,-10 9 281,-1-4 1,-1 8-32,-5-1 239,-5 3 580,1 2-530,-8 0 206,0 0 0,-8 6-181,-3-1 0,1 7 48,-1-6 1,5 5-73,-6-5 0,6 5-255,-5-5 0,5 2 57,-5-2 0,7-2-273,-2 7 122,-4-7 85,9 4 124,-7-1 1,6-5-82,-4 4 87,4-4-72,-5-2 410,7 8-81,0-7 174,0 7-256,0 0 1,-2-4-63,-4 7 0,4 1 52,-4 5 1,2 2-72,-1 4 0,3-2 42,-4 8 1,-2 8-23,2 9 1,1 10-21,5 1 0,0 10-48,0 3 1,-6-1-135,0 6 0,0 9-609,6 3 1,0 9 488,0-4 1,0-15-88,0-14 0,0-9 65,0-8 0,-2 2 38,-3-7 1,3-3-163,-4-9 163,4 4 1,2-14-41,0 4 346,0-12 11,0-3 1,0-10-233,0-4 1,0-3-91,0-9 1,0 1 97,0 0 0,0-6 100,0 0 0,-8-8 0,-1 4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6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33 7893,'10'-8'927,"3"4"-503,-7-7 0,7 7-98,-1-2 0,3 6-73,3 6 0,-3 4 312,-3 7 1,3 0-157,-4 0 1,3 6 56,-3 1 1,3 4-114,-8-5 0,5 6-258,-5-6 0,0 0-6,-6-5 1,0 5 153,0 0 0,0 0-27,0-6 0,-6-5-1,0-1 1,-7-1-989,1 1 0,-3 3 361,-2-8 0,-7 5-479,1-5 0,-2 0 102,2-6 1,4 0-1121,-4 0 1909,4-8 0,-6-2 0,-2-7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0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8060,'10'0'1049,"-2"-2"-199,-8-4-533,7 4 0,3-5 125,7 7 0,-5 0 196,-1 0 1,1 0-209,5 0 0,0 0 18,1 0 0,-1 0-357,0 0 1,-5 0-304,-1 0 28,1 0 207,-2 7 46,-3-5 0,-7 14-465,0-5 0,0 6 81,0 7 1,-2-5-61,-3 4 0,-3 2 248,-4-2 0,-1 6 309,7-6 1,-2 6-2,3-6 1,3 0 272,-4-6 0,4 0 126,2 1-242,0-9-89,0 7 0,2-15 234,4 5 14,3-4-418,1-2 1,7 0 73,1 0 0,1-9 185,10-9-1267,-8 1 674,11-16 0,-7 8-353,4-4 0,4-3-678,-4 3 1,-4 4 1285,-2 2 0,4-4 0,-1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6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8021,'9'-8'455,"1"6"-42,-4-3 0,-2 3-66,7 2 0,-5 0 435,5 0 0,-1 2-198,2 3 1,1-1-22,-7 8 0,1-7 267,-1 7-22,-4-1-1161,6 7 0,-8-7 189,0 1-2326,0-8 1383,0 11-342,0-13 0,2 6 82,4-8 1367,-5 0 0,15-16 0,-7-3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7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10112,'-2'10'850,"-4"-5"1,4-1-715,-4 2 1,5-2-136,1 7 0,-2 3-202,-4 9 0,2-2-147,-8 8 1,1 2 233,-6 9 0,-3 4-178,-3 8 1,4-6 110,-4 0 1,-2 0-47,2 6 0,-6-2 3,6-4 1,2-3-121,10-9 0,-5-5-101,5 0 354,-5-8 1,5 2-29,-1-12-154,8-3 267,-11-8 1,13-2-124,-4-4 1,4 3 136,2-9 0,0 6 31,0-5 0,0 5 61,0-5 0,0 5-132,0-6 19,0 1 0,2-7 80,4 1-1,4 6-81,7-1 1,-4 2 2,5-1 0,-3-4 4,14 3 0,0-1-26,5 1 0,1-1 56,-1 7 1,9-2 75,3 2 0,-2 4 178,2-3 1,-5 5-81,5 5 1,-10-3 211,-1 4 1,-6 4 190,-6 1-318,-4 5 0,4 1 4,-12 0 1,-3 1-418,-8-1 1,0-6 90,0 1 0,-8-3 27,-3 3 1,-5 1 221,-1-7 0,-6 0 107,0-6 0,0 0 231,6 0 1,-1-2-203,1-4 0,0-3-175,0-9 0,7 1 89,4 0 0,4 0-514,2-1 1,2 1-226,4 0 0,9-1-517,8 1 0,8 0 530,-2-1 468,4 1 0,1 0 0,1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7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8277,'10'0'814,"-1"6"-851,-3 0 1,4-1 12,7-5 0,2 0 963,4 0 1,-4 0-378,4 0 0,2 0-424,-2 0 0,0 0-305,-5 0 0,5 0-520,0 0 1,-6-5 228,-5-1 1,-3-2-364,3 2 0,-4 3 279,-8-9 1,0 6 150,0-5 0,-2 5 391,-4-6 0,-2 7 0,-3-7 0,-5 8 0,5-1 40,-5-5 18,-1 8 0,6-6 1116,-1 8-870,8 0 1,-4 8 176,8 4 1,0 3-138,0 2 0,0 1 310,0-1 1,0 0-232,0 0 1,0 1-426,0-1 1,0 0-339,0 1 1,-5 1-453,-1 4 1,0-2 543,6 8 248,-7 0 0,-3 13 0,-7 2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8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53 243 7981,'-10'0'484,"3"0"859,7 0-1295,0 0 0,1-8 42,5-3 1,4-5 46,7-1 0,2-6 49,4 0 1,2-2-364,4 2 1,4 4 121,-4-4 1,-2 5-58,1 7 0,-6-3 281,1 9 0,-4-1-214,-2 6 1,-5 2 439,-1 4 0,-7-1-103,2 13 1,-4-3 159,-2 14 0,0-6-123,0 6 1,0-2-95,0 1 0,0 5-112,0-4 1,0-4-265,0-2 1,0-4-29,0-1 1,0-1 146,0 0 0,5-5-465,1-1 0,8-7 202,-3 2 1,-1-4-291,1-2 381,1-8 0,3-2-75,-3-7 0,3-2-219,-3-4 314,-5 4 1,7-12-31,-8 8 1,-1-6 71,-5 6 1,0 0 95,0 6 107,0 7 0,-7-3-63,-5 7 0,-3 0 133,-3 6 0,1 6-58,0 0 1,-2 7 235,-4-1 0,1 3-47,-6 2 0,5 0 75,-6 1 0,6 5-4,-6 0 0,6 0-123,-6-6 1,6 6-296,-6 0 0,8 2 119,-2-2 1,2-3-597,-2 3 0,3-4 301,-3-2 0,10-5-1139,1-1 502,9-7 186,-5 4 685,8-8 0,2-2-107,4-4 0,3 2 688,9-7 0,-1 7-352,0-2 0,2 4 759,4 2 1,2 0-411,4 0 0,6 2 683,-1 4-537,1 3-393,7 1 0,6 5-52,4-3 1,6-4-314,-1-3 1,3 3-370,3-2 0,10 0-1059,-3-6 1,3-6 760,-4 0 1,4-7-1124,-4 1 1572,12 4 1,-18-15-1,14 4 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8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8187,'18'0'964,"-1"0"0,0 0-366,0 0 1,1 2-200,-1 4 0,0-3-508,1 9 0,-1-2 159,0 1 0,-5 4-258,-1-3 1,-7-2 189,2 1 0,-4 1-989,-2 5 0,0 2 1007,0 4 0,-16-4 0,-3 6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8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7934,'0'18'2498,"0"-1"-2127,0 0 1,0 0 25,0 1 0,0 1 159,0 4 1,0-4-117,0 4 0,2-4-132,3-1 1,3-7-263,4 1 0,3-6 116,-4 5 0,7-7-587,5 2 0,4-4-297,7-2 0,-5-2-1738,0-4 2460,7-4 0,1-7 0,5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9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7865,'10'-8'830,"-3"6"1226,1-5-1328,1 7 1,3 1 220,0 5 1,-9-2-309,3 8 669,-4-9-794,6 13 0,-6-12-19,3 7-572,-3 1 1,4 5-520,0 0 531,0 1 0,-6-7-522,0 1 1,2-3-831,3 3 0,-3-3-2263,4-3 1905,-4-4 585,-2 6 1188,0-8 0,0 0 0,0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19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7865,'0'-9'685,"0"1"-155,0 8 97,0 0-562,7 0-46,-5 0 1,8 0 9,-4 0-774,-4 0 615,5 8 0,-7-5-42,0 9 0,0-6 80,0 5 1,0-5 236,0 5 0,-6-5-135,1 6 1,-9-6 29,3 5 0,1 1 28,-1 5 1,-1-6 130,-5 1 0,1-1 47,5 7 1,-4-1-95,3 0 1,-3 1 146,-3-1 0,7 0-64,-1 1 0,8-7 329,-1 1-345,-5-1 1,8 6-16,-4 1 1,4-7 40,2 1-307,0-8-12,0 11 151,0-13-87,0 6-380,0-1 85,0-5-20,0 6 0,8-10 96,4-4 0,-3 2-46,3-7 1,-1 1-226,7-1 303,-1-5 0,6 14 199,0-3 1,-6 3-123,-5 2 0,-1 0 545,7 0 1,-7 0-217,1 0 0,-8 7 89,1 5 0,-3 3-47,-2 3 0,-2-1 260,-3 0 0,1 0-236,-8 1 1,6-1-63,-5 0 0,5-1-334,-5-5 153,7 5 0,-6-14-516,4 3 231,4 5 36,-5-8 66,14 6 1,3-8 70,7 0 0,1-2-16,-1-4 1,0 2-104,1-8 1,-1 9-267,0-3 183,0 4-136,1 2 142,-9 0 109,-1 0 1,-16 8 13,-3 3 0,-10 5-341,-2 1 0,-8 2 135,2 4 0,-4-4 110,-1 4 0,1-3 661,4-3 0,-1-2-282,7-3 1,1 3 208,11-3 0,-3-3-98,9 3 832,-1-8 1,6 5-280,0-3 1,2-2-71,4 7 1,3-7-258,8 2 1,3-2-199,3 2 1,2-4-338,4 3 1,1-3 138,-7-2 1,8 0-386,-2 0 0,-2 0 274,2 0 0,-2-6-1791,1 1 1,5-7 1830,-4 6 0,-4-15 0,0 2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0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7865,'0'10'1967,"0"-3"1,-2-5-1450,-4 4 0,2-2-580,-7 7 0,-1 1 8,-5 5 54,0 8 0,-8 10 0,-2 9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0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7893,'9'0'2075,"7"0"-1886,-7 0 0,7 1 195,-5 5 1,5-4 807,-5 4-140,5 4-692,1-1 0,-2 3-1069,-3-1 625,3-7-578,-5 11 80,-1-13 0,-1 8-1782,-8-4 2364,0-4 0,8 13 0,1-5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8460,'-10'-8'3999,"2"6"-3261,8-5-82,0 7-297,0 0-305,8 0 0,2-2 91,7-4 0,0 4 55,1-4 0,-1 4-203,0 2 1,0 0-26,1 0 0,-1 0-117,0 0 1,1 0 33,-1 0 0,0 6-26,0 0 0,1 0-200,-1-6 57,0 0 285,1 0 0,-1 2-148,0 3 0,-5-3-19,-1 4-356,1-4 202,5-2 110,0 0 136,-7 0 161,-2 0 1,-8 2-119,0 4 1,-2-2 131,-4 7 0,2-5 68,-7 5 0,5 1-87,-6 5 1,7 8 112,-7 4 1,6-2-181,-5 2 1,5 1-5,-6 11 0,7-3-123,-7 8 1,3 0-223,-3 6 1,-3 0 64,3 0 0,-3 0-101,-3 0 1,1-6-380,0 0 0,5-13 277,1 1 0,5-11-258,-6 0 423,9-3 0,-5-9-219,8 1 212,0-8 1,2-4 309,4-12 0,3-3 0,9-3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1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7893,'0'10'543,"0"-2"1,0-6-31,0 3-161,0-3 1,0 14 194,0-5 0,0-1-141,0 1 1,0 1-105,0 5 1,6 0-74,0 1 0,0 5-129,-6 0 1,2-2-1,3-10 0,-3 5-98,4-5 0,-2-1-102,2 1-532,-5-7-324,7 4 484,-8 0 83,0-6 258,8-2 0,-6-10-171,4-7 0,3-1 93,3 1 1,-3 6-112,3-1 230,-1 1 0,7-5 103,-1 5 1,-6 3 338,1 8 1,0 0-191,5 0 0,-6 0 117,1 0 1,-6 8-85,5 3 1,-7-1 283,2 1 0,-2-5-165,1 6 0,-3-7-113,4 7 1,-2-8-895,2 1 582,-4-3 0,13-2-520,-4 0 0,11-7 324,1-5 1,9-3-92,3-2 0,0-1 82,5 1 1,2 2 394,-2 3 1,7 4-63,-7 8 1170,-7 0-841,-8 0 1,-8 8 211,0 4 1,-1 3 526,-5 2 1,-3 1-259,-8-1 1,0-6-366,0 1 1,-6-1-178,0 7 0,-7-7-56,1 1 1,-3-6-753,-2 5 0,5-7-963,1 2 97,-1-4 0,-3-10-506,3-4 1,4-9 1894,8-2 0,0-15 0,0 1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1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8035,'10'0'248,"5"0"181,-3 0 1,-3 2-40,3 3 1,-1-3 0,7 4 255,-1-4 0,0 0-87,1 4 1,-1-4-412,0 3 0,-5-3-965,-1-2 590,1 0 1,-1 6-79,1 0 1,-8 2-1845,1-3 2149,-3-3 0,-17 21 0,-4-3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2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8011,'-10'17'0,"2"-5"818,8-1 0,2-7-271,4 2 1,11-4-268,12-2 1,4-2-176,1-4 1,1-4 136,0-7 0,5 0-520,0 0 1,1 5 214,-7 1 0,1-1-578,-1-5 0,-7 7 57,-4 4-717,-3-3 473,-3 7 75,-8-6 192,-1 8 561,-16 0 0,-1 0 0,-8 0 0,-1 0 0,1 0 0,0 2 0,-1 4 0,1-4 41,0 5 130,0-7 155,7 0 558,-5 8-603,13-6 0,-8 11 312,4-7 1,2 8-182,-7-3 1,7 5 14,-2 1 0,-3 2-143,-3 4 0,4-4-103,3 4 1,-3 2-1,2-2 1,0 1-15,6-7 1,-5 6-87,-1 0 0,0-6 82,6-5 0,2-1-82,4 7 0,-2-1 88,7 0 0,1-1 30,5-5 1,0 3-45,1-9 1,1 7 76,4-6 0,4-1 60,7-5 0,1 0 173,0 0 0,-1 0-306,1 0 1,-1-2 23,1-3 0,0-3-612,-1-4 1,-5-3 294,0 4 0,-8 1-886,2-2 0,-4 7 533,-2-7 0,1 6-592,-1-5 0,-5 5 1079,-1-5 0,1-1 0,5-5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8030,'-9'-2'-996,"3"-4"1059,4 4 226,2-5 1,0 5 91,0-4 369,0 4-126,0-6-221,0 8 1,0 2-55,0 4 0,-2 4 130,-3 7 1,1 2-50,-8 4 1,1-2-129,-7 8 0,3-6-195,3 6 1,-3-8 76,4 2 0,1-4-685,-2-1 0,9-7 371,-3 1 1,4-7-1103,2 7 0,8-8 86,3 2 1146,4-12 0,18-4 0,4-7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4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7910,'-6'-18'0,"0"1"563,0 8 0,5-5 246,-5 8-359,4 1 1,-14 5-85,5 0 1,-1 1-94,-5 5 1,2 12-111,-14 10 1,6 5 27,-6 2 0,2 1-192,-2 4 0,4-3 87,8 3 1,2-3-312,3-3 0,-1 1 144,7 0 0,0-7-420,6 1 1,6-8 221,0 2 1,7-1-15,-1 1 0,3-4-54,2 4 405,1-4-163,-1-2 449,0 1 0,-1-1-48,-5 0 413,5-7-267,-15 5-355,7-13 216,-8 6-398,0-8 0,0-2-224,0-4 1,0-3-468,0-9 1,0-7-230,0-4 1,6-3 393,0-3 1,7 1 288,-1-1 0,5 0 332,6 1 0,-4 1 0,4 4 0,2-1 0,-2 7 0,8 1 0,-2 11 0,-2-4 78,2 3 1,-1-1 128,7 1 0,0-3 564,-1 3 1,6 3-355,1-3 0,1 2 31,-2-1 1,-1-4-64,7 3 0,-8 2-359,3-1 0,-5 5 91,-1-5 1,-1 7-44,1-2 1,-2-2 19,-4 2 1,1 1-260,-7 5 0,6 0-16,-6 0 1,0 0 2,-5 0 93,-1 0 97,0 0 0,-5 0 161,-1 0-168,-7 7 1,4-3 134,-8 8 0,0-6-66,0 5 1,0-5 16,0 5 0,0 1-86,0 5 0,0 2 58,0 4 0,0-1 264,0 6-266,0 9-19,-8-1 0,6 14 123,-4-3 0,-3-3-96,-3 2 0,3-6 66,-3 6 0,2-7-144,-1 1 0,-2-5-155,7-7 0,-8-1-246,3-4 0,1-3 211,-1 3 1,1-10-400,-1-1 1,-5-8 257,5 1 0,-5-1-160,-1 2 0,-6-4 109,0 4 0,-8-4-156,2-2 1,-3-8 546,-3-4 0,0 5 0,1-16 0,5 3 0,0-14 0,6-1 0,-6 1 0,8-1 0,-2 0 0,4 3 0,2 3 0,5-2 0,1 8 0,5 0-15,-6 6 1,8 5 202,-1 1 305,-5 7 488,8-12 234,-6 15-357,1-7-509,5 8 0,-6 2-117,8 4 0,0 3 224,0 8 1,0 1-37,0-1 1,0 2-13,0 4 0,6-3-232,0 3 0,1-10-227,-1-1 1,-2-3-438,7 3 1,1-5 392,5-7 1,1 0-145,-1 0 0,0-2 116,0-3 1,1-5-244,-1-7 0,-5 5-38,-1 1 546,-7-1-118,4-5 1,-8 0 40,0-1 0,-2 1 339,-4 0 0,2-1 65,-7 1 0,-1 8-190,-5 3 0,-2-2 2,-4 2 1,3 1 17,-3 5 1,4 0-422,2 0 0,5 5-497,1 1 1,7 2-623,-2-2 1,6 1 1240,6 5 0,11 3 0,10-5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5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7887,'9'0'1735,"-1"-8"-569,-8 6-351,0-6-219,0 16 1,0-4-171,0 8 0,0-1-635,0 6 1,2-5 225,4-1 0,-3 1-790,9 5 0,0-5 297,5-1 0,0-5-134,0 6 1,1-9 7,-1 3 0,0 2-356,1-2 1,-3 1 628,-4-1 1,3-2 328,-8 7 0,-2 1 108,-10 5 0,2 2-108,-8 5 0,-5-3 505,-6 7 1,-2-4-105,2 4 0,4 1 101,-4 6 0,4-3 43,1-3 0,1 4 231,0-4 1,7 3-343,4 3 0,4-6-178,2 0 1,0-1-334,0 7 0,0 0 144,0-1 0,6-5-474,0 0 0,7-8 148,-1 2 0,-3-4-11,3-1 1,-6-3 1,5-4 0,-5 3-546,6-8 650,-9-1 1,13-5 0,-9-9 236,5-8 1,1-8-120,-7-10 1,8-2-352,-3-3 0,-1-6 45,1-12 0,7 3-6,5-9 1,2 1 50,-2-6 19,4 7 0,15-13 0,2 4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5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7887,'8'-9'-78,"-4"-5"-157,7 8 795,-7 1 164,11 5 0,-11 2-110,8 3 0,-8-1-210,1 8 1,3-1-94,-2 7 1,5-7-70,-5 1 1,8 5-169,-3 6 1,-1 0-54,1-6 0,-1 1-112,1-1 1,5 6-74,-5 0 0,-1 0-293,1-6 0,-7 1 20,2-1 1,-4 6 226,-2 0 1,-2 2 92,-4-2 1,-5-2-22,-12 8 0,1-6 96,-6 6 1,5-8-10,-6 2 0,2-4 142,-2-1 1,-2-9 87,8-3 0,-6 2 70,6-3 36,0 1-234,6-6-39,7-7 33,3-3 1,16-7-454,9-1 0,7 7 105,9-1 1,7 1-17,-1-7 0,8 7 86,-2-1 1,2 7 42,-2-7 1,-4 8 238,-7-1 0,-2 3-120,-4 2 1,-4 5 106,-8 1 1,-2 8-58,-3-3 0,-5 4 253,-7 3 0,0-1-42,0 0 0,-7 6-59,-5 0 1,-5 8 2,-6-2 0,-4 4 168,-8 1 0,3 1 223,3-1 1,-2-1-206,8-4 0,0 2 2,6-8 1,7 0-111,4-6 1,4 0-235,2 1 1,0-7-11,0 1 1,8-6-52,4 5 1,3-7-196,2 2 0,1-4 166,-1-2 1,0-2-50,0-4 0,1-2 3,-1-3 0,-5-3 291,-1 8 1,-7-7-64,2 1 0,-4-3 357,-2-2 0,-6 5-148,0 1 1,-7-1-4,1-5 0,-9 5-206,-2 1 1,0 7-69,6-2 1,-1 4-88,1 2 0,0 0 22,-1 0-1140,9 0 0,1 2 102,8 4 1101,0-4 0,8 6 0,1-8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6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8281,'-9'0'828,"-1"0"1,4 0-768,-5 0 1,-4 7-96,-3 5 1,-1 3-68,-4 3 0,4 7 84,-4 3 1,-2 5-184,2 2 0,0 1 88,5 4 0,7-1-117,-1 7 1,8-6 55,-1 6 1,-3-5-17,2 5 1,0-6 132,6 6 1,2-5 176,4 5 0,-2-8-116,8 3 1,-7-5 124,7-1 0,-8-1 253,1 1 1,3-6-159,-2 0 1,0-6 219,-6 5 1,0-1-142,0 2 1,0-4-166,0-8 1,0 1 31,0-1 0,0 0-65,0 1-32,0-9 1,0 1-223,0-4-158,0-4 0,0 3 163,0-10 1,0-5-469,0-7 1,2-8 276,3-4 1,-1-6-552,8-5 1,-1-4 884,7-8 0,-1-8 0,0-1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6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7840,'17'-2'283,"0"-4"0,1 4 429,-1-4 0,2 4-273,4 2 0,-4-5-111,4-1 1,-3 0 225,-3 6 0,0 0-178,1 0 0,-7 0-407,1 0 87,-1 0-157,-1 0 0,-1 6-40,-3 0 1,-4 7-759,4-1 1,-6 3 453,-6 2 0,-9 6-499,-8 0 0,-8 6 313,2-6 1,-4 6 217,-1-6 0,1 0 413,4-5 0,-1-1 194,6 0 0,9 0-181,9 1 239,4-9-202,2-1 0,0 0 214,8-6 1,2 5 438,7-7 0,10 0-180,8 0 0,1-2-123,10-3 1,-6 1-372,7-8 1,-11 8 49,-1-1 1,-3 3-206,-9 2 1,0 0-164,-5 0 0,-7 2-337,1 3 0,-8 5 288,1 7 0,-10 6-51,-7 0 0,-9 6 554,-2-6 1,-8 8-135,2-2 1,2-4 443,-1-2 0,7 2 51,-3-2-214,5 0 1,4-6 371,3 1 29,5-9-548,7 7 0,7-15-128,5 5 1,3 2-224,3-2 0,-1-1 136,0-5 0,0 0-255,1 0 228,-1 8 0,-2 2 251,-3 7 1,-4 0 299,-8 1 0,-8 5 473,-4 0 0,-9 8-164,-2-3 1,6-3 285,5-2 1,3 2-446,-3-2 0,5 0-197,7-5 1,0-1-349,0 0 0,7-5 87,5-1 1,9-7-397,2 2 0,10-4-418,1-2 1,3-8-754,9-3 1,0-10 642,6-2 758,-8-8 0,14-4 0,-5-9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7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7863,'0'-10'2866,"0"3"-2325,0 7 46,0 0 0,0 7-174,0 5 1,0 11 137,0 6 0,0 11-118,0 6 0,0 4-65,0 2 0,0 6-201,0-1 0,0 7-131,0-7 0,-5-5 190,-1-6 0,0-2 0,6 3 1,0-5-453,0-8 1,0-7 151,0-4 0,0-3-1897,0-3 0,0-6-367,0 1 951,0-8 845,0 3 0,2-12-31,4-1 1,-2-15 572,7-2 0,-7-8 0,4-4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8072,'-18'8'3156,"1"-6"-2715,8 6-1952,-7-8 1511,14 0 0,-5 7 0,7 3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7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87 381 7862,'-17'-25'0,"1"0"18,5-4 0,-3-1 60,9 7 1,-3-6-101,2 6 0,4 0 178,-3 5 0,3 7 134,2-1 158,0 1-283,7-7 1,3 7 164,7-1 0,0 7-95,1-7 0,1 6 39,4-5 1,4 5-76,8-5 1,1 5 25,4-6 1,5 8-25,6-1 1,1 3-18,0 2 0,6 0 8,-1 0 1,1 7 26,-6 5 1,0 5 94,0 6 1,-10-2-14,-7 8 1,-8 0 50,-10 6 1,-8-1-90,-3 1 1,-13 5 128,-11 1 1,-9 1-262,-13-2 1,-4 2-123,-8 5 0,-2-5-597,-4-8 1,12-1 389,0-4 0,10-4-2663,7-8 1293,4-7 1568,15-3 0,3-14 0,7-3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7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7828,'18'10'8373,"-1"-3"-7887,-7-7 0,3 2-3367,-7 4 1731,7-4 1150,-3 6 0,7-1 0,0 3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27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87 7757,'-29'0'2559,"0"0"3345,8 0-6251,4 0 0,11-2 178,12-3 0,-2 1-1117,7-8 0,-3 3 1286,9-3 0,-3-11 0,10 4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3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8019,'0'-10'4176,"0"2"-3605,0 8 1,2 0 291,4 0 0,-2 8-336,7 4 0,-5-3 803,5 3 0,-5-1 477,6 6-973,-1 1 1,5-7-341,-5 1 0,4-3-204,-3 3 1,1-2-523,-1-5 1,3-3 236,-3 4 1,-2-2-253,1 2 0,-5-4-758,5 3-1341,-7-3 1388,12-2 0,-15 2-1915,5 4-217,-4-4 1580,-2 6 210,0-1 0,-2 3 1300,-4 7 0,-11 8 0,-10 2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4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8019,'0'10'134,"0"-2"0,0-10 1107,0-4-617,0 4 0,0-8 887,0 5-1093,0 3 39,0-6-311,0 8 0,0 8 82,0 3 1,-5 5-187,-1 1 0,-8 0 2,3 0 1,1 1-75,-1-1 0,1 0-32,-1 1 1,-3-1-68,8 0 0,-1-5-531,1-1 285,4-7 34,-6 11 183,8-13 1,8 6-272,4-8 1,5-8 8,6-3 1,6-10-97,11-2 1,-1-8 148,7 2 0,-2-4 85,2-1 1,-4 7 214,-7 4 1,-3 4-108,-3 1 0,-4 9 841,-7 3-456,-1 4 443,-8 2 0,-1 2-308,-8 4 0,0 9 263,0 8 1,-8 8-319,-3-2 0,-6 3-142,-6 3 0,3 0-126,-3-1 1,4-5 109,2 0 0,1-8-304,5 2 1,-3-4 29,9-1 1,-1-7-412,6 1 27,-8-9 57,6 5 255,-5 0 95,7-6 1,2 4 93,3-12 1,-1 2-74,8-8 0,-7 7 138,7-7 1,-6 2-80,5-1 410,-7 3 1,6 2 61,-5 1 691,-3-1-788,6 6 0,-8 8-33,0 3 1,0 5 619,0 1 0,0 6-348,0 0 0,6 6-377,0-6 0,-1 0-8,-5-6 1,6 0-565,0 1 203,7-1 0,-3-2-197,7-3 1,-5-4 169,-1-8 1,1 0-114,5 0 0,0-2-207,1-4 0,-1-4 134,0-7 1,1-6 108,-1 0 1,-7 0-154,-5 6 453,-3-1 1,-2 1 4,0 0 0,-2 7 33,-3 4 0,-1 4-83,-12 2 0,3 2-11,-14 4 1,0 4 87,-5 7 1,-3 8-49,-3 4 1,3 3 141,-3 3 1,-4 0-49,-2-1 1,4 1 212,1-1 0,-1-1-86,2-4 1,5 2-37,6-8 1,6 0-149,-6-6 0,14 0 69,-2 1-510,3-9 0,5 1 38,3-4-580,4-4 641,2 5 0,2-9 105,4-3 0,3 3 80,8-4 0,1-2 132,-1 2 0,8-5-19,4 5 1,0 0 383,5 6 1,-1 0 419,13 0 0,-2 8-356,2 4 1,4 5-87,-4 6 0,4 2-44,2 4 1,-2-4 114,-4-8 1,6-5-272,0-1 1,-6-7-330,6 2 0,-6-4-269,0-2 1,2-8-745,-7-4 0,5-3-2428,-6-2 3605,-7-8 0,0-2 0,-7-8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5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11137,'2'12'1131,"4"-1"0,-4-5-663,3 6 1,3-1-185,-2 6 0,0-5-377,-6 0 0,0-1-274,0 6 0,0-5-1012,0-1-158,0 1 1,2-1-143,3 1 371,-3-8 1308,6 4 0,0-16 0,1-2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5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0 7929,'9'2'0,"-3"4"0,2 3 239,-2 9 0,-1-1 176,-5 0 0,0 0 306,0 1 0,0 1-172,0 4 1,0-4 16,0 4 0,-7 2-410,-5-2 0,-1 8 38,1-2 1,-9 4-472,4 1 1,-4 1 261,3-1 0,-5-5-395,0 0 1,-6-8 118,6 2 1,0-6-84,6-5 0,-6 1 106,0-7 1,-2 0 30,2-6 1,4-8 179,-5-3 1,11-5-46,2-1 1,7-6 196,-2 0 1,6-2-104,6 2 0,3 10-18,9-5 1,7 5-21,3-5 1,-1 9 315,2 3 0,0 4 66,5 2 1,1 0 58,0 0 1,-7 6-72,1 0 0,-8 7-58,3-1 1,-1 3-389,-6 2 1,4 1 159,-9-1 1,1 6-39,-2 0 0,5 8 0,-7-4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6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7988,'0'-10'1241,"0"2"-79,0 1-52,-7 5-308,5-6 102,-6 8-897,8 0 0,0 13 87,0 5 1,0 12 172,0 5 1,0 9-43,0 14 0,0-2 10,0 7 0,0-5-70,0 5 0,0-7-121,0 1 0,-6-9-35,0-1 0,1-9-237,5 2 1,0-9-355,0-2 1,0-8 111,0 2-196,0-4 0,2-3-132,3-5 33,-3 5-185,6-7 93,-8 1 308,0-2-251,0-8 398,0 0 0,6-2-149,0-4 551,-1-11 0,3-10 0,2-8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6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7988,'0'-17'424,"0"0"1,2 5-321,4 1 0,9-1 80,8-5 1,10 0 94,1-1 0,9 3-54,8 3 1,7-1 115,0 7 0,7 0-158,-2 6 1,3 2-29,-3 4 1,-5 4-15,-12 7 0,-4 6-127,-7 0 1,-8 8 3,-4-2 1,-12 3 153,-5 3 0,-8 1-244,-9 5 1,-9-3 24,-14 8 0,-3-1-437,-3 1 1,3-4 4,-3-7 1,-2-3-204,2-3 0,-5-4-270,11-8 1,-3-7 951,14-4 0,0-4 0,6-2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7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8478,'10'8'1230,"5"-4"-694,-3 7 1,1-5 71,-1 5 1,3-5-127,-3 6 0,-3-7-10,3 7 1,-6-8-350,5 2 0,-5 1 84,5-1 0,-5 0-714,6-6 1,-8 2 303,1 3-903,5-3 0,-8 8 333,4-4 1,-5-2-642,-1 7 1414,0 1 0,-7 5 0,-3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8034,'17'0'389,"-6"0"756,1 0-114,0 0-639,5 0 1,0 0 65,0 0 0,-5 0 655,-1 0-709,1 0 1,5 0-8,1 0 1,-7 0-258,1 0 1,-7 0-70,7 0-827,-8 8 704,3 2 0,-7 7-543,0 0 0,-1 3 9,-5 3 1,-4-2-183,-7 8 0,0-6 341,-1 5 1,1-6 17,0 1 0,5-4 540,1-2-188,7 8 1,-4-6 301,8 4 0,2-3-97,4-3 0,5 0 159,12 0 1,-3 1-114,3-1 1,2-5 83,-2-1 1,0 1 60,-6 5 0,-2 0 67,-3 1 0,-4-7-27,-8 1 1,0-1 177,0 6 1,-2 3-481,-4 3 1,-9-4-194,-8 4 0,-2-4-363,2-2 0,3 1 197,-3-1 0,-2-5-280,2-1 0,0-5 562,6 5 0,-8 1 0,-2 5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7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10598,'6'17'1116,"-1"0"0,1 3-621,-6 3 1,6-4-132,0 4 0,-1 2-238,-5-2 1,0 0 23,0-6 0,0 1-120,0-1 1,0 0-375,0 0-128,0-7-804,0 5 931,0-13 1,2 6-645,4-8 608,-4 0 1,13-8-93,-3-3 0,-1-5 70,7-1 0,-5 0 105,10 0 1,2-1 215,-2 1 1,2 2-90,-2 3 0,-3 4 549,3 8 0,2 0-268,-2 0 1,-6 0 1177,-6 0-678,1 0 332,5 8-510,1 2 1,-7 1 63,1 1 0,-7-8-460,7 1 45,-1-3 0,7-4-466,-1-3 0,6-3 211,0-4 1,8-1-153,-2 7 1,-2-5 130,1 5 1,-6 0 38,1 6 0,-4 2 164,-2 4 0,-2-2 303,-3 7 1,-4 1 535,-8 5 0,-8 0-414,-4 1 1,-9-1-51,-2 0 1,-7 0 0,1 1 1,-4-7-893,-2 1 1,7-8 376,-1 1 0,8-3-409,-2-2 0,5-7-391,7-5 1,-3-13 930,9-9 0,-1-9 0,6-9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8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7941,'17'0'0,"0"6"1437,1 0-864,7-1 0,-4 1 254,8 0 0,-3 0-341,3-6 1,2 2-56,-8 3 1,0-3 97,-6 4-899,1-4 461,-1-2-1093,0 0 1,-7 2 145,-4 4 1,-4-3-490,-2 9 0,-2-1 556,-4 7 1,-4 5 788,-7 0 0,-16 15 0,-3-1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8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7941,'7'10'1018,"3"3"-564,7-7 0,3 0 206,3-6 0,3-8-344,9-3 0,-2-5-147,-4-1 1,3 0-185,-3-1 1,-2 1 82,2 0 0,-8 1-921,2 5 0,2-2 458,-2 7 1,-6 0 394,-5 6 0,-1-8 0,7-1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8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7941,'17'18'863,"0"5"-648,1 0 1,1 2 506,4-2 0,-4-4-229,4 4 1,-4-4-206,-1-1 1,-1-1 420,0 0 0,-7 1-230,-4-1 0,-5 0-511,-1 0 0,0 3 63,0 3 1,0-2-750,0 8 1,-7-8 495,-5 2 1,-3 2-685,-2-2 1,-1 0 282,1-6 0,0-7 52,-1-4 0,1 1-53,0-1 0,0-8 208,-1-9 0,3-12-163,3-6 579,5-4 0,-1-9 0,-2-2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8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0 10083,'-18'0'1371,"1"0"0,-2 2-905,-4 4 0,2 3 0,-8 9 1,0-1-154,-5 0 1,1 6-202,4 0 1,-2 2-1098,8-2 1,6-3 687,5 3 1,9-4 296,-3-2 0,19 0 0,6 1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9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8039,'-34'0'370,"-1"0"1,6 2 578,0 4 1,1-2-606,-7 8 0,0 5-286,1 6 1,-1 2 122,1-2 0,5 10 0,0 7 0,2 8-97,-2-2 88,4 4 1,10 2 26,3 0 0,5-2-29,7-4 0,0 2-189,0-8 0,7 6-88,5-5 255,3-1-268,3-5 1,5-7 176,0 1 0,0-6-179,-6 6 0,0-8-48,1 2-328,-1-3 0,-5-3 192,-1 0 0,-5-7-777,5-4 348,-7 3 140,4-7 0,-6 4 153,4-12 0,-4-11-148,3-12 1,5-11 589,1-6 0,-3-4 0,7-18 0,-5-3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9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8034,'18'-17'259,"-1"0"0,6 5-15,0 1 1,6 5 196,-6-6 1,8 7-127,-2-7 0,5 6 58,7-5 1,-5 7-215,4-2 1,-1 2-128,1-2 1,-5 5 130,-1-5 1,1 4-141,-6 2 1,1 0-147,-1 0 1,2 0 106,-8 0 1,0 0-38,-6 0 0,1 0-13,-1 0 1,0 8-55,1 3 0,-7 4 197,1 3 0,-7-1 204,7 0 1,-8 6 11,2 0 0,-5 8 239,-1-2 0,0 4-51,0 1 0,0 1-93,0-1 0,-1 1-231,-5 0 0,2-7 94,-8 1 0,7-6-664,-7 6 0,6-8-165,-5 2 1,5 2-486,-5-2 1,-1 0 356,-5-5 1,5-1-370,1 0 1,-1-7-566,-5-4 1640,0-4 0,-8-2 0,-2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5:59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7986,'-17'0'0,"2"2"970,3 4 1,-3-2-371,3 8 0,3-3 119,-3 3 0,6 3 10,-5-3 0,1 3 247,-1 2 1,1 0-85,4 1-624,4-1 0,-5 0-261,7 1 0,7-9 70,5-3 0,3 2-718,3-3 0,1-1 501,4-9 0,-2-5-977,8-7 1,-8-1 352,2 1 0,-6 0 123,-5-1 1,-4-5 597,-8 0 1,0 0-45,0 6 1,-2 0 35,-4-1 1,2 3-54,-7 4 0,-1-3 65,-5 8 1,-1 1 72,1 5 0,6 1-1537,-1 5 1503,8 4 0,-11 15 0,5 2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0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11060,'17'8'1306,"0"3"1,-5-1-424,-1 2 0,1-1-349,5 6 0,-2-5-241,-3-1 0,3-1-398,-3 2 0,3 1-398,3-7 0,-7 5-2681,1-5 1805,-1 8-223,6-13 1,-5 7 1601,-1-8 0,1 0 0,5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0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11249,'-10'0'1123,"0"2"-885,5 4 1,1 3-241,-8 9 0,7 7-38,-7 4 1,2 3-43,-1 3 1,-10 13-154,3 4 0,-3 5 114,4 1 1,-6-2 112,0 7 1,-6-1 3,6 1 0,-8 2 35,3-7 1,1 4-5,-2-11 0,6 11-134,-6-10 0,8-4 29,-2-8 0,3-5-480,3-6 236,0 3 0,2-13-122,3 4 15,-3-11 292,5-4 0,-2-16 97,1-4 1,7-3-99,-2-2 1,4 0 96,2-1 0,0 1-25,0 0 1,0-1 171,0 1 0,2 0-219,4-1 1,4 3 47,7 4 0,-2-5-102,-3 5 0,9-3 101,-4 3 0,4-5-140,-3 5 0,7-5 69,4-1 1,3 6-222,3-1 0,1 2 121,5-1 0,-3 3 142,8 8 0,-2 0 131,3 0 0,1 0 249,-8 0 1,6 8 505,-6 3 1,-5-1-413,-6 2 1,-8-1 154,2 6 1,-10 1-151,-1-1 0,-8 0 80,2 1 1,-4-7-153,-2 1 1,-6-1-268,0 6 1,-7-1 308,1-5 1,-3 3-65,-3-8 1,-5-1 1135,0-5-958,0 0 0,6-7-39,0-5 0,7-11-164,4-6 0,4 2-372,2-1 1,0 4-220,0-4 0,8 5-318,3-6 0,5 8 32,1-2 1,6 5-722,0 7 0,2-3-680,-2 9 2013,-3-9 0,5 4 0,-8-7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9034,'-11'0'1536,"-1"0"0,7 6-1398,-7 0 1,6 7 477,-5-1-326,7-5 1,-10 9 113,9-5-404,-1 5 0,-2 1 0,-1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1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8082,'10'0'-159,"5"0"1,-5 0 241,7 0 0,-5 0 433,-1 0-269,-7 0 0,6 2 495,-4 4 0,-5-2-253,5 7 1,-4 1 322,-2 5 1,0 8-331,0 4 0,-8-2-102,-3 2 1,1-2-246,-1 1 1,-3-1-220,-9-4 0,4-3-486,-4 3 0,4 0 499,2-6 1,5 4-1736,0-9 756,1-5-899,-6 1 1265,7-8 1,2-2 128,8-4 1,8 4 554,4-3 0,-1-3 0,6 2 0,-3 0 0,9 6 0,-2 0 0,2 0 0,-4 0 21,4 0 1,-3 0 15,-3 0 0,0 0 901,0 0 0,-5 0-240,-1 0 0,1 0 15,5 0 0,-5 0-23,-1 0 1,-5 2-274,6 4 0,-7-4-790,7 4 0,-6-4 247,5-2-1684,-7 0 1203,4 7 1,-8-3 606,0 8 0,-8-1 0,-2 7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1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0 7908,'-9'0'0,"-5"2"2287,9 4-1654,-1 3 1,6 9-1,0-1 231,0 0 0,0 3-430,0 3 0,-6-4-531,0 4 1,-7-2 149,1 2 1,-3 2-295,-2 4 1,-6 2-272,-1-8 1,1 6-594,6-6 1,0 5-38,0-5 0,5-1 301,0-11 0,9 4 466,-3-3 0,-2-2 375,2 1 0,3-7 0,8 2 0,5 3 0,7 3 0,2-3 0,4 3 0,2 0-59,4 5 0,4 0-3,-4 0 0,-2-5 674,2-1 1,-8 1-275,2 5 0,0-5 332,-6-1 1,4-1-245,-9 2 1,-3-3-77,3-3-92,-8-4 0,3 7-258,-7-3 0,0-4 0,0 6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2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7573,'-10'0'840,"2"7"0,6-5-621,-3 4 1,1-4-136,-8-2 1,6 6 79,-5-1 0,5 9-184,-5-3 1,-1 7 213,-5 5 0,-2-4 11,-4 4 1,3 2-53,-3-2 1,-4 8-2,-1-2 1,1-2-28,-2 1 1,6-6 22,-6 1 0,10-4 6,1-2 1,1-7 359,6-5-85,3 5-627,0-8 0,8 4-507,0-12 0,8-2 199,3-3 0,7-10 237,5 3 1,4-3 268,7 4 0,9 0 0,1-1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3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7926,'0'-10'269,"0"-5"1,-2 13 58,-4-4 1,-3 4-45,-9 2 1,-1 2 111,-4 4 1,-2-2-119,-4 7 0,-3 1 79,3 5 1,4-5-77,2-1 1,4-1 124,1 1 0,9 5-245,3-5 0,4 5-157,2 1 1,4 0-116,7 1 0,3-1 161,15 0 0,-2 6-193,1 0 0,5 0 66,-4-5 1,-4-1 6,-2 0 0,0 1-40,-6-1 0,2 0 54,-13 0-6,0 1 0,-8-1 29,-4 0 0,-9 1-399,-8-1 0,-8-2 167,2-3 0,2-5-345,-1-7 0,5 0 252,-6 0 0,10-1-223,1-5 1,3-4 580,9-7 0,-7-8 0,3-2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18 570 7964,'-9'0'2192,"1"0"-1689,16 7 0,3-3 266,12 8 0,2-7-300,4 7 0,2-8 355,-8 2 0,7 1-310,-1-1 0,-2 0-546,2-6 1,-6 0-342,6 0 1,-8 0-293,2 0 0,-9 0 137,-3 0 0,-5-2-1865,5-4 772,-7 4 1071,4-13 1,-16 5 284,-3-7 1,1 5 27,-1 1 0,-1 5 349,-5-5 267,-1 7-48,1-4 0,2 16-88,3 3 0,5 7 285,7 5 0,-6 4-85,0 7 1,0 6-139,6 1 0,0 5 38,0-6 1,0 6-57,0-5 0,0 1-520,0-2 1,0-5-10,0 0 0,0-3-146,0-9 0,0 0-99,0-5 349,0-1 1,-7-6 43,-5 1 0,2-8-36,-1 2 1,-6-6 322,-6-6 1,-1-2-73,7-3 1,0-9 569,0 9 1,1-10-8,5 3 1,-3 7 263,8-6 1,1 3-414,5-3 0,0 5-79,0 1 0,7-1-205,5-5 0,9 0-28,2-1 0,10-1-543,1-4 0,3 2 299,9-8 0,0 6-1366,6-6 1,2 0 145,3-5 0,1-6-348,0-1 0,5-7 681,-11 2 1,4-4 412,-4-2 0,-8 0 495,-4 0 0,-5 1 0,-6-1 0,3 7 0,-3 5 0,-2 9 0,2 3 0,-8 6-78,2-1 0,-4 6 323,-2 6 0,-5-5 338,0 5 1,-7 3 945,7 2-619,-8 4 768,3 2-1173,-7-7 0,-2 5-427,-3-4 1,-5 6 105,-7 6 0,-1-3-605,1 9 1,-6 0 107,0 5 1,-6 0-168,6 0 0,-2 1-665,2-1 0,4 0 462,-4 1 1,-2-1 272,2 0 1,6-5 409,5-1 0,2-5-78,-1 6 78,-4-9 536,13 13 1,-8-12-103,4 7 1,4-5 723,-3 5-32,3 1 0,2 5 167,0 1-579,0-1 0,0 0-285,0 0 1,0-5-112,0-1-121,0 1 0,7 0-542,5-1 1,5-7 174,6 2 0,4-4-41,8-2 1,-3-6-619,-3 0 0,2-5 342,-8 5 0,0-6-365,-6 6 79,1 1 742,-1 5-146,-8 0 509,-1 0 0,-16 7-162,-3 5 1,-2 3-22,1 3 0,-3-1 65,3 0 1,-3 0-96,-3 1 1,7-1-163,-1 0 0,3 1 97,-3-1 1,-1 0-119,7 1 0,-6 1 85,7 4 1,-9 4 161,3 7 1,1 1 45,-1-1 0,5 3 202,-6 3 1,3-3-94,-3 3 1,4 2-56,8-1 0,0-3-630,0-9 0,0 2 249,0-8 0,0 0-620,0-6 0,2 0 37,4 1-376,-4-9 450,13 7 0,-11-14-775,8 3 923,-8-10 1,9-5 12,-7-7 1,0-6 445,-6 0 0,0 0 0,7-2 0,3-2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4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7964,'12'0'702,"-1"0"-418,1 0 0,5 0 98,0 0 0,0 2-97,1 4 0,-1-2 485,0 7 0,-5 7-131,-1 5 1,-1 0-35,2-6 0,1 8-402,-7 4 1,1-2-283,-1 1 1,-4-1-729,4 2 1,-6 4 582,-6-4 1,-3-4-340,-9-2 1,1-4 270,0-2 0,-1-1-557,1-5 1,0-3 394,-1-8 1,1 0 486,0 0 0,0-8 647,-1-3 0,7-5-483,-1-1 0,8-6 881,-1 0 0,3-2-474,2 2 0,2 4-10,3-4 0,5 3-170,7 3 1,3 2-547,3 3 0,-2-3-357,8 3 1,-6 3-1513,5-3 1991,1 8 0,6-11 0,-1 5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5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7861,'-2'-17'704,"-3"-1"-604,3 1 269,-6 0-194,8 0 0,-2 1 626,-4 5 0,3-3-270,-9 8 0,6 1-85,-5 5 0,-1 0-162,-5 0 1,-2 2-324,-4 3 1,3 13 91,-3 10 1,4 5-180,2 2 0,0 1 70,-1 5 0,3-3-92,3 8 0,5-2-78,7 2 0,0 2 54,0-7 1,2-1 56,3-5 1,-1-3 72,8-3 1,-6 2 127,5-8 0,-1 0-9,1-6 1,-3 1 74,-8-1 0,6 0 123,-1 1 416,1-1-106,-6 0-129,0 0-121,0 1 43,0-9-1196,0-1 454,0-8-3477,0 0 3162,8 0 0,-4-2 267,7-4 1,-5-3 411,6-9 0,7 1 0,8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5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7861,'0'-17'1528,"0"-1"1,2 1-1342,4 0 1,-2 5 24,7 1 1,1 7 259,5-2 1,2-2-156,4 3 0,4-1-161,8 6 0,5 0-133,1 0 1,5 0 80,-6 0 0,8 0-248,-2 0 0,-4 0 78,-1 0 1,-10 0-284,-3 0 0,-5 0 101,6 0 1,-8 0-357,2 0 498,-3 8 1,-3-6 72,0 3 1,-1-1 278,-5 2-235,5-4 332,-7 13-165,1-13-57,5 13 1,-11-11 35,8 8 1,-7-3-37,7 3 1,-8 3 110,1-3 0,3 3-79,-2 3 1,0-1-54,-6 0 1,0 6 117,0 0 0,0 8-66,0-2 1,-8-2-144,-4 2 1,-3-1 85,-2 7 1,-1-2-185,1-5 0,0 5 112,0-4 1,-1-4-342,1-2 0,0-4 19,-1-2 1,1 1-96,0-1 1,5-2-350,1-3 0,-1-4 301,-5-8 1,0 0-494,-1 0 1,1 0 1,0 0 933,-1-8 0,-14-9 0,-5-10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5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8103,'0'-9'1764,"0"1"-798,0 8-248,0 0-399,0 8 0,2 1-45,4 9 1,-4-1-172,3 0 0,3 0 110,-2 1 0,7-1-132,-1 0 1,-3-5-83,3-1 0,1-7-199,10 2 1,-3-4-222,3-2 1,-4 0 189,-2 0 1,-5-2 110,-1-4 0,-5 2 51,6-7 1,-9 5 305,3-5-260,-4-1 0,-10-5 304,-3-1 0,-1 9-49,-5 3 1,4-2 28,-10 3 0,3-1-408,3 6 0,0 0 62,-1 0 1,7 0-2365,-1 0 2449,9 0 0,-5-8 0,8-1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6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7896,'0'-25'52,"0"5"1,8-4 0,1 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6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7974,'10'-8'356,"-3"6"0,-5-11 395,4 7 1,2-2-168,3 3 0,6 1 80,1-8 0,-1 8-240,6-1 1,2 3-12,-2 2 1,2 0-549,-2 0 1,-6 2 179,1 3 0,-1 5-136,-5 7 0,-5 1 131,-1-1 0,-4 0-528,-2 0 1,-8 7 225,-3-1 1,-7 5 27,-5-5 1,4 6 377,-4-6 0,10 6 340,1-6 1,6 0-218,-5-5 1,7-1 43,-2 0 0,6-1-196,6-5 0,5-3-228,13-8 0,-3 0-415,7 0 1,7-8-276,5-3 1,3-13 802,-3-4 0,4-13 0,8-3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6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8091,'0'-10'1309,"8"-5"0,-5 11-1036,9-7 0,0 7 412,5-2 0,8-2-240,4 3 1,5-7 177,7 6 1,3 0-232,8 6 1,-2-1-358,-4-5 1,2 4-53,-8-4 1,4 4-197,-9 2 1,1 0-75,-13 0 0,0 0 149,-5 0-1509,-9 0 1184,-1 8 1,-8-4-45,0 7 0,-10-5-39,-7 6 0,0-3-29,-6 3 0,-2 1 178,2-7 0,-8 7-102,2-1 1,2 3-273,-2 3 771,1-1 0,-7 0 0,1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6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8071,'0'9'155,"0"1"97,0-4 1,0 3 169,0 9 0,0-1-61,0 0 1,-2 3 250,-4 3 1,-4 11-161,-7 12 0,-8 4 367,-4 2 1,-3 8-297,-3 3 0,2-1-243,5 1 0,-3-1-125,8 1 0,6-5-113,5-12 1,8-4-565,-2-7 1,4-1 401,2 1 1,0-8-1849,0-4 1436,0-4 1,2-4-1872,4-3 1686,4-5 1,5-14 98,-3-5 0,-5-3 317,-7-2 1,0-3 300,0-3 0,0 2 0,0-8 0,-7 1 0,-3-7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7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8000,'6'-17'283,"-1"0"1,3 5-57,-2 1 0,3 5-74,9-6 0,1 7 37,4-7 0,12 0-15,11-5 0,4 6-34,2-1 1,-1 2-150,1-1 1,6-2-244,0 7 1,-1-2 225,-5 2 1,-6 4-233,0-3 0,-9 3-110,-3 2 103,1 0 1,-16 5 19,4 1 195,-11 0 0,-4 2 110,-8 3 0,-8-1 245,-4 1 1,-3 1 9,-2 5 1,-6 0-93,0 1 1,-2 1-13,2 4 1,3-2-32,-3 8 1,2-6-63,-2 6 1,10 0 88,-5 5 1,7 1 75,-1-1 0,-1 1-9,7 0 0,0-7-85,6 1 1,2-8-204,4 2 1,4-3 138,7-3 1,8-7-327,4-5 1,-2-3 113,1-2 0,1-2-84,6-3 1,-3-7-95,-3-11 1,2 2-175,-8-8 0,-2 8 420,-9-2 1,1-2-112,-7 2 1,0-2 537,-6 2 1,-2 4-219,-4-5 1,-4 5 254,-7 2 0,0 7-181,0 5 1,-8 3 63,-4 2 1,2 0-170,-2 0 0,8 0-209,-2 0 0,9 5-174,3 1 0,7 8-565,-2-3 0,4-1-638,2 1 0,2-5-8,4 6 1434,4-9 0,7 13 0,0-7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7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7910,'-18'0'0,"9"-7"0,-5 3 1839,8-8-1169,1 8 0,7-3-210,3 7 1,5 0-187,7 0 0,2 0 64,4 0 1,-3 0-68,3 0 1,2 0-110,-2 0 0,0 0-53,-6 0 1,0 0-150,1 0 0,-3 7 19,-3 5 1,-5 5 31,-7 6 1,-7 4 137,-5 8 1,-9 5-58,-2 1 0,-14-1-41,3-6 1,-5 1 21,5 0 0,-1-1-399,1 1 1,-1-6-323,0-1 0,1-4-617,-1 4 0,3-7 395,3 3 0,2-7 870,4-6 0,4 5 0,-6-7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7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9555,'0'17'1578,"0"1"-1386,0-1 39,0 0 1,2-1 917,4-5-866,-4 5 1,8-9-362,-5 5 1,-1 1 131,8-7-197,-8 8 1,5-13-1811,-3 5 1037,-4 4-1381,5-8 1106,-7 5 1191,0-7 0,0 0 0,0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8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7910,'12'-8'358,"-1"-4"1,1 3-314,5-3 1,6 1 114,0-7 0,8 7 98,-2-1 1,9 1-41,2-6 0,8 5-118,-2 1 0,4 1 145,2-2 0,0-1-324,0 7 0,6-2-11,-1 3 1,1 3-1,-6-4 1,0 4-321,0 2 0,-8 0 211,-4 0 1,-3 6 111,-3 0 0,-7 7 17,-4-1 1,-4-3 417,-1 3 0,-7-1-180,1 7 0,-8-7 228,1 1 0,-3 5-85,-2 6 0,-2 2 91,-3-2 0,-5-2 3,-7 8 0,-1-6-51,1 6 0,-2-6-289,-4 6 0,4-6 94,-4 6 0,-2-8-298,2 2 1,-6 2 151,6-2 0,-6 0 70,6-6 1,-8 6-622,2 0 1,2 0-259,-1-5 0,1-7-364,-2 1 0,-4-3 34,4 3 1126,-3-4 0,-3-1 0,0 3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08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7927,'-10'-8'952,"-5"6"-117,13-6-510,-5 8 1,8 0 987,5 0-402,-4 0-677,13 8 1,-13 2-46,4 7 0,2 6-89,-2 0 0,-1 0-109,-5-6 1,0 1 104,0-1 1,0 0-557,0 1 1,0-1 261,0 0 0,0-5-992,0-1 821,0-7 1,-2 9-276,-3-7 269,3 0 211,-6-6 0,8-2 123,0-4-224,0-3 177,8-9 1,1 1-23,9 0 0,-7 5-120,1 1 0,1 7 76,10-2 0,-4 4 144,5 2 1,-5 0-25,-2 0 0,0 0 138,1 0 1,-1 0 233,0 0 0,-5 0-191,-1 0 1,-7 2 64,2 4 0,-4-2-52,-2 7 1,0-5-111,0 6 1,-6-7 80,0 7 1,-9-6-414,-2 5 0,-1-5 51,-5 5 1,4-7-53,2 2 1,-1-4 195,1-2-89,8 0 189,1-8-87,8-1 0,8-7 174,3 5 0,-1 3-21,1 8 761,1 0-283,5 0 1,-7 8 323,-5 3 1,-3 7 292,-2 5 0,-7-2-533,-5 8 0,-5-1-56,-6 7 1,4-8-174,-5-4 1,11-4-64,2-1 1,7-7-131,-2 1 1,6-7-1177,6 7 1,11-8-190,12 1 0,13-10 1146,10-7 0,15-11 0,12-4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4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8817,'-10'0'4819,"2"0"-3825,8 0-332,0 0-494,8 0 0,2 0-117,7 0 0,0 0 95,1 0 1,5-6-192,0 0 1,0-1-290,-6 1 0,0 2 237,1-7-204,-1 7 0,0-4 134,1 8 0,-7 0-23,1 0 1,-9 2 282,3 4 0,-2 3 193,2 9 1,-4 1-17,4 4 1,-5-2 275,-1 8 0,-1 0 64,-5 5 1,2-5-201,-8 0 0,7 0-103,-7 5 0,3-5-62,-3 0 0,-3-2-484,3 2 0,2-2-270,-1-4 1,5-4-582,-5 4 0,5-4 136,-6-1 1,9-7-2360,-3 1 1345,4-9 906,-6 5 1062,6-8 0,-13-8 0,5-1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4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7999,'0'-9'257,"0"1"590,0 8 0,2 0-200,3 0 1,3 8-205,4 3 1,3 5 327,-4 1 0,3 0-259,-3 0 1,5 1-17,-5-1 1,-1 0-410,1 1 1,-1-1-431,2 0 1,3-1-155,-3-5 0,-3 3-567,3-9 1,-7 1-1056,7-6 1441,-1 8 1,1-8-299,0 0 0,-9-4 976,3-13 0,4 3 0,-1-11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7999,'27'-7'203,"0"3"172,-4-8 0,2 6 73,4-5 0,3-1 245,-3-5 0,-2 6-113,2-1 0,-6 2-190,6-1 0,-8-2-606,2 7 0,-4-6 283,-1 6-1604,-1-7 367,0 11-470,-7-13 847,-3 13 307,-7-14 1,-7 13-295,-5-9 780,-3 8 0,-2-9-29,-1 7 1,7-2 28,-1 3 0,3 1-13,-3-8 1,-1 6 73,7-5 0,-2 7 252,2-2-236,5-3 0,-9 7 269,4-4 380,4-4-510,-5 8 1,5-5 394,-4 7-193,4 0-163,-6 0 1,8 7-45,0 5 0,0 3 105,0 3 0,0 5-89,0 0 0,0 15 2,0 3 0,0 7 128,0 3 1,6 7-97,0 0 1,0 9-59,-6 2 0,0 6-78,0 6 0,5 3-497,1-3 1,0-10 159,-6-2 1,2-11-7,4 0 1,-5-12-144,5-6 1,-2-5-444,2-7 0,-4-3-228,4-7 645,-5-9 0,-2-1 459,-5-8 1,2 0-155,-8 0 1,1-8 747,-6-3 0,-1-10-292,1-2 1,0-8 11,-1 2 1,7-4 19,-1-1 1,8-1 218,-1 1 1,3 1-152,2 4 1,0-4-140,0 5 1,0 3-367,0 2 1,2-2 129,3 2 0,-1 0-560,8 5 0,-6 1 95,5 0 0,1 5-103,5 1 0,2 1-107,4-2 0,-2-1-486,8 7 0,-6-1 1062,6 1 0,0 4 0,5-6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52 7872,'0'-17'168,"0"6"251,0-1 1194,0 8-528,0-3-187,0 7 555,0 0-1005,0 7-372,0 3 1,-6 7-163,1 0 1,-9-6-457,3 1 1,-4-1 541,-2 6 0,-8 0 0,-2 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7977,'0'-10'1104,"0"3"-678,0 7-30,0 0-295,0 7 0,0 9 789,0 7-519,-7 8 1,3-3 257,-8 13-405,8-5-42,-3 7 0,1-7-101,0 4 1,-2-3-20,3 3 0,3-9-108,-4-2 1,2-8 92,-2 2 1,4 2-177,-3-2 0,3-6-197,2-5 1,0-6-1069,0 5-1056,0-7 1263,7 4 1187,3-16 0,7-9 0,1-10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5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36 9690,'-9'-10'1520,"9"-5"-1252,9 13 1,9-6 62,-1 8 1,0 0 139,0 0 1,1 6-287,-1-1-348,0 1 0,1 0-698,-1 0 0,-2 1 133,-3-1-24,3-4 1,-13 13 264,4-3 1,-4 3 486,-2 3 0,-16 7 0,-3 2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5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7978,'-6'12'-79,"0"-1"-49,1-7 1,10 6 343,1-5 1,10-3 555,1 4 0,0-4-167,6-2 1,2-6-183,-2 0 0,2-1-358,-2 1 1,-3 2 46,3-7 0,-4 5-724,-2-6 1,0 8 89,1-1 0,-7-3-955,1 2 852,-8 0 1,3 4-209,-7-3 833,0 3 0,-2-6 0,-3 8 0,3 0 0,-14 0 0,12 0 0,-7 0 0,7-2 0,-2-4 0,4 5 0,2-15-99,0 5 0,2 1-29,4-2 0,-4 7 444,4-7-150,-4 8 628,5-11-263,-5 13 433,14-6-430,-14 8 0,11 8 35,-7 4 1,5 5-41,-5 6 1,0 4 96,-6 7 0,0 9-32,0 3 0,0 6-173,0 5 0,0-3 261,0 4 0,-2-3-243,-4 3 1,-2 0-346,-3-1 0,-4-7 19,3-15 0,-3-2-93,-3-5 0,1 3-141,0-8 1,5-2-354,1-9 0,-7 1-223,-5-7 1,0 6 287,6-7 0,-6 1-1309,0-6 0,-2-2 1718,2-3 0,-4-13 0,-8-9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6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 7967,'-2'-9'183,"-4"3"296,4 4 744,-5 2-827,7 0 0,-2 0 76,-4 0 1,4 15-93,-4 9 1,4 8-110,2 9 0,0 5-48,0 11 0,-2 3 136,-3 3 1,3 5-72,-4-5 1,4 4 0,2 2 0,0-7-433,0-5 1,-6-3 169,1-2 0,-1-10-740,6-7 0,0-2 424,0-10 1,0 0-1404,0-6 703,0-7-339,0-3 807,0-7 1,0-7-25,0-5 1,-2-11 142,-4-6 1,2-3 402,-7-3 0,-1-7 0,-5-2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6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16 174 7964,'0'-17'602,"-8"-1"0,6 1-321,-4 0 1,12 5-29,6 1 0,5-1 144,6-5 0,12 1-121,11 5 1,4-3 65,2 9 0,-1-1-70,1 6 0,6 0-23,0 0 1,-8 8-13,-10 3 0,-4-1-153,-1 1 0,-10 1-96,-8 5 0,-1 2-189,-11 4 0,-7-1-584,-9 6 1,-8 7 425,-10 5 0,-2 3-277,-15-3 0,2-4 222,-2 5 0,-8-5-434,8-1 1,-6-8 42,12-4 805,-1-4 0,7-2 0,-1 1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7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7927,'17'0'2139,"1"0"-1277,-1 0 0,0 0-175,1 0 1,-1 1 834,0 5-719,1-4-542,-1 6 0,-2-6-870,-3 3 552,3-3 1,-11 6-1058,7-8 1,-7 2 73,2 4 0,-4-2-489,-2 7 1,-2 1 1528,-4 5 0,-11 8 0,-10 2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7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7927,'-12'12'240,"1"-1"329,7-7-69,-4 12 55,8-14 627,0 13-777,0-5 1,2 7 94,4 0 1,-2 0-152,7 1 1,-7-7-175,2 1 44,4-1-80,-8 7-226,5-1 1,-7 0 171,0 1 0,6-7-55,0 1-866,-1-9 432,-5 5-453,0-8 266,0 0-78,8-8 0,2-1 153,7-8 0,2-1-24,4 1 0,-2 0 264,8-1 0,-8 9 66,3 3 0,-5-2 553,-2 3 0,0-1-247,1 6 955,-1 7 1,-6 3-555,1 7 1,-8-5 450,2-1 1,1-5 349,-1 6-1019,7-8 1,-3 9-228,7-7 0,3-2-226,3-10 1,4-6-712,7-11 1,1 4 505,-1-4 0,5 4-108,-5 1 1,5 3 118,-10 4 0,-4 3 817,-2 8 0,-4 0-112,-2 0 0,-2 2 153,-3 4 0,-4 3 75,-8 8 1,0-5 1726,0 0-1806,0-1 1,-2 6-201,-4 1 1,-4-7-1002,-7 1 1,0-8 285,0 1-332,7 5 1,-5-8-2345,3 4 2083,4-4 1022,1-2 0,-1-16 0,-2-3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8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7876,'0'-17'822,"0"5"-456,0 1 1,8 1-136,3-1 1,5-5 153,1 5 1,0 1 153,1-1 1,1 7-101,4-2 1,-2-2-86,8 3 1,0-1-244,5 6 1,1 0 67,-1 0 1,1 0-37,0 0 1,-7 0 61,1 0 0,-10 7 0,-1 5 0,-3 5-9,-9 6 1,0-1-55,-6 6 0,-4-5-403,-8 6 1,-1-2 202,-16 2 1,2 2-259,-2-8 1,-3 6 183,3-6 1,-2 4-979,2-10 1,4 2-462,8-13 470,0 7 0,1-13 203,5 0 898,3-7 0,0-26 0,-1-4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8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10767,'9'2'1249,"-3"3"-156,-4 5 1,-2 13-398,0 0 1,-2 0-164,-4-5 1,2 1-574,-7 4 1,5-2-617,-5 8 0,1-2-170,-2 1 0,-3 5 603,4-4 0,-5 2 223,-1-2 0,-8 3 0,-2-5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7876,'-17'0'187,"0"0"67,-1 0 1,3 2 173,4 3 1,-5-1-105,5 8 0,1-5 370,-2 11 1,9-3-222,-3 14 0,-2-6-3,2 6 0,1 0-61,5 5 0,2 1 14,3-1 1,5-1-118,7-4 0,6 3 26,0-3 0,14-4-238,-3-2 0,13 0 133,-1-5 1,9 1-400,3-13 1,5 5 206,-5-5 0,6 0-1144,-7-6 1,7 0 225,-7 0 1,-1-2-162,-10-4 1,-4 2 417,-7-7 1,-1 7 25,1-2 1,-6 4-192,0 2 1,-2 0 443,1 0 1,11 0 346,-5 0 0,5 0 0,-5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8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7849,'11'5'2993,"1"1"-1965,-8 0 0,11 0-1384,-3 0 0,-3-1-130,3-5 486,-8 8 0,11 2 0,-5 7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7977,'-18'-10'2083,"1"2"-1747,0 16 0,2 2-165,3 7 0,4 6-93,8 0 1,0 6 91,0-6 0,0 8-15,0-2 1,8-3-50,4 3 1,3-8-208,2 2 0,2-11-319,4-6 1,-1 1 257,6-1 0,-1-2-212,2-10 1,-2-5 113,-4-12 1,-4 2-49,4-8 1,-9 2 98,-3-2 0,-7-4 52,2 4 0,-4 3 139,-2-3 1,-2 6 278,-4-6 0,-3 8 146,-9-2 0,1-2-196,0 2 1,-6 5 180,0 7 0,-6 1-110,6-1 0,-6 3-46,6 8 0,0 2-219,5 4 0,1 3-315,0 9 0,7 1-114,5 4 0,3-4-422,2 4 0,0-4 834,0-1 0,7 7 0,3 2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38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7849,'0'17'3436,"-8"0"-1891,-3 0 1161,3 8-1969,0-5 0,10-3-872,4-11 1,3-4-410,9-2 1,1 0 543,4 0 0,-4-8 0,6-2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0 170 7992,'0'-17'0,"0"0"221,0 0 0,6 6-64,0-1 484,7 1 1,-9-4 227,7 4-409,0-4 0,6 7-105,0-3 0,0-2-98,0 7 1,5 0-287,1 6 1,0 0 73,-7 0 0,1 0-143,0 0 1,0 0 114,0 0 1,-6 0-32,1 0 0,-7 8 18,7 3 0,-9 6 133,3 6 0,-4-3 8,-2 9 1,0-1 255,0 6 1,0-1 24,0 1 1,0-2-113,0-4 1,0 3-102,0-9 1,0 1 319,0-6-396,0 0 1,7-2-7,5-4 0,-3-4-128,2-7 1,3 0 36,8 0 1,-1 0-75,7 0 0,-5-7-343,5-4 1,-6-4 190,7-2 0,-9-6-500,3 0 0,-4 1 299,-2 5 1,-1 0-197,1 0 1,-7 6-245,-5 0-1407,-3 7 1241,-2-11 993,-7 13 0,-10 2 0,-9 9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0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 8079,'-17'0'262,"6"5"-252,0 1 0,5-1-7,-5-5 0,5 0 2001,-5 0-402,7 0-849,-11 8 0,13-4-280,-3 7 1,3 0-44,2 6 0,7 6 151,5-1 0,3 8-173,2-1 0,7-3-221,4 2 1,4-7 52,2 1 0,2-3-255,3-2 0,-1 0-44,7 0 1,-2-8-276,2-3 1,4-4-333,-4-2 1,-1-9-774,1-8 0,0-2-1151,6-9 2590,-1-1 0,1-12 0,0-2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1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288 51 7976,'10'-8'431,"-5"-3"-188,-3 3 0,-2-1 340,0 3 27,0 5 333,0-7-594,0 8 0,-7 0 1,-5 0 0,-3 8-81,-1 3 0,-7 11-166,0 7 1,-7 3 79,2 1 1,2 1-260,-2 0 0,7 0 103,-2 0 0,5-6-604,1 0 1,7-5-111,5 5 1,3-7-402,2 1 0,0-9-99,0-1 529,7-1 1,3 6 498,7 0 0,-1 0 159,1 0 0,0 0 390,0-1 1,-6 1-346,1 0 0,-1 6 936,6-1 0,-6 1-305,1-6 1,-3 5 43,2 1 1,-1 0-136,-5-6 1,-3-1-103,4 1 1,-4 6-432,-2 0 1,5-7 134,1-4-1092,0-1 642,-6-2-734,0 6 1,0-15 193,0 0 1,0-9-83,0-14 1,5-3 884,1-8 0,7-7 0,-4-2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1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0 152 7976,'17'-7'0,"6"3"-18,-1-7 1,9 5-26,-3-5 1,6 1 395,5-1 0,-3-4-47,3 4 1,-3-4 2,-2-2 1,0 6-85,0-1 1,-6 9 197,0-3 1,-7 4-102,1 2 1,-3 0-132,-2 0 0,-6 0-35,1 0 1,-3 2-117,2 4 0,2 3 17,-7 8 1,2 0 114,-3 0 1,-3 2 92,4 3 1,-4 4-117,-2 8 1,0 6 95,0-1 1,-6 6-98,0-5 1,-7 5 17,2-6 0,-4 7-159,-2-7 0,0 1-329,0-7 1,6 1-339,-1 0 1,3-6 352,-2 0 1,-4-7-585,3 2 0,3-4-210,-2-3 313,0 1 0,-6-7 199,0-5 1,-2-5 588,-4-5 0,-3-12 0,-8-9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1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51 102 7965,'-7'10'0,"3"5"294,-7-4 0,7 0 448,-2 6 0,4-4 84,2 10 0,0-4-316,0-2 1,0-1 183,0 1 1,0-5 154,0-1-621,0 0 1,8-1-191,3-5 0,4-3-264,2-2 0,2-7 34,3-5 1,-3-10-282,4-6 0,-1 1-239,-5-1 0,2 5 307,-13-5 0,-1 6 68,-5-6 0,0 7 27,0-2 0,-7 6 452,-4 6 0,-10-2 31,-2 7 1,-5 1 112,6 5 0,-7 7-351,7 4 1,-1 4-273,6 2 1,8 2-350,3 4 0,4-4 686,2 3 0,8 4 0,1 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3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14846,'10'0'-2149,"-1"-2"937,-3-4 1212,-4 5 0,13-7 0,-6 8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3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7804,'-8'10'2571,"-3"-5"0,3 5-1414,3 1 1,8 4-1579,3 2 1,7 0-205,-1 0 625,3 0 0,9 0 0,2-1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5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0 153 8050,'0'-17'1967,"0"0"-1240,0 7 1,2-3-269,4 8 1,9-9-12,7 3 0,14 2-189,-2-2 0,5 1-28,1-1 1,3-2-286,8 7 1,-2 0 119,-4 6 1,7 10-540,-6 7 1,-1 2 243,-11 9 0,-8 2-5,-4 9 0,-10-3 261,-7 4 0,-5 1 284,-5-2 1,-7 1 190,-10-6 0,1 0-239,-7-1 1,2-6-98,-3-5 1,3-3 18,4-2 0,8-2-697,-3-4 1,4-3-177,-4-8 0,8-8-570,3-3 0,4-12 574,2-5 1,2-11-184,4-6 0,2-12 867,3-5 0,4-19 0,-6-5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5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35 8050,'0'-17'940,"0"7"-191,0 3-100,0 22 1,0 4-210,0 14 1,-2 1 352,-3 0 0,1 6-316,-7-1 0,5 8-26,-5-2 0,5 4-220,-5 2 1,1-6-215,-1 0 0,-4-5-356,4 5 0,3-10-592,3-1 1,3-2-2549,2-9 3479,0-8 0,-15 0 0,-4-6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5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 8516,'-11'0'1954,"-1"0"-942,9 0 333,-5 0-899,8 7 0,9 5 299,8 10 1,8 3 302,9 3 0,9 2-598,8-8 1,7 7-171,10-7 0,5-1-1035,0-10 0,8-3 586,-2-8 0,2 0-408,-2 0 1,-6-8-461,-11-3 1,-1 1-2301,-5-1 3337,-11 7 0,11-18 0,-12 3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6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10258,'11'0'-83,"0"0"0,0 6 1448,6 0-844,0-1 1,0-3 40,0 4 0,-6-4-15,1 3 0,-1-3-748,6-2 315,-8 0-331,6 0 0,-11 2 246,7 4 0,-7-2-1207,2 7 1,-4 0 102,-2 6 1,0 0-297,0 0 1,-2 5 1370,-4 1 0,-3 7 0,-8-4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6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15 8064,'-2'10'464,"-3"-5"1,3-1 293,-4 2 1,4-2-239,2 7 1,-5-5 131,-1 5 0,0 0-236,6 6 1,0 0 496,0 0 1,-5 0-368,-1 0 0,0 0-246,6 0 0,0-6-157,0 0-533,0 0 146,0 6 0,2-7 291,4-5 1,-2-3-953,7-2 1,-3-7 435,8-5 1,-2-8-763,8-3 0,3 1 377,-3 5 0,8 0 201,-2 0 0,3 2 298,-3 4 0,2-3 169,-8 9 0,7-1 469,-7 6 0,1 2-288,-6 4 1,-6-3 1908,0 9-1047,-7-1 2190,4 6-1295,-8 0-1220,0-8-411,0 6 0,9-15-242,8 0 1,4-13-676,12-10 0,5-7 573,13 2 1,-4 4-547,4 1 0,-10 10 248,10 2 0,-6 7 254,0-2 0,-9 8 315,-8 10 1,-7-1 530,1 11 0,-11-3-395,-5-2 1,-4 0 161,-2 0 1,-8 0 652,-3 0 0,-4-6-335,-2 0 0,-7-7-904,-4 2 0,1-4 223,-1-2 1,7 0-1253,-1 0 1,3 0 320,2 0 0,2-8 948,4-3 0,-4-12 0,5-3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6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0 7952,'-9'0'2790,"9"6"-2169,11 0 1,4 7 397,2-2 1,8-1-776,3 1 1,2-6-738,-2 7 0,2-9-344,-7 3-546,-1-4 125,-5-2 875,-7-8 0,-5 7-545,-10-5 0,-5 12-4,-7 5 932,1 11 0,-9 5 0,-1 7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7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85 7952,'-9'8'1854,"1"-6"1,18 5-1838,7-7 0,1 0-186,11 0 1,-1-5 201,6-1 1,1-7 9,5 2 0,-10-4 159,4-2 1,-10 5-757,4 1 0,-7 7-810,2-1 1364,-5 3 0,-8 2 0,-3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7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7952,'7'17'469,"-3"0"182,7 0 1,0 0-200,6 0 0,-5 0 8,-1-1 1,0 7 319,6 0-411,-8-1-129,7-5 1,-15 6 151,5-1 1,-4 1-86,-2-6 0,0-6-288,0 0 0,0 1-130,0 4 1,-2 1-247,-4 0 1,-3-2 62,-8-3 0,0 1-394,0-8 1,0 1 125,0-6 1,6 0 176,0 0 1,1-7-528,-1-5 1,2-10 16,3-6 895,4-4 0,-5-10 0,7-1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7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424 1 7952,'-2'11'0,"-4"0"0,-3 1 1735,-8 5 1,-2 0-785,-3 0 1,1 1-495,-7 5 0,5 1-678,-5 5 0,0-3-765,-6-4 1,0-3-108,0 4 1,2-4 146,4-2 946,4-1 0,7-6 0,0-3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7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0 8059,'-27'0'592,"-4"0"1,14 2 822,0 4 1,0 9-697,5 7 0,3 16-258,-2 1 0,5 14-322,-5 3 1,1 6 93,-1-5 0,-2 5 406,7-6 1,1 3-300,5-3 1,0-9-152,0 4 0,2-12-33,3 1 1,-1-6-188,7-6 0,1-4-262,5-7 0,-1-2-1542,1-4 354,0-3 0,0-8 645,0 0 1,-2-9-256,-4-8 1,4-8 352,-3-9 1,-3-1 737,2-5 0,1-3 0,5-8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8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8446,'17'0'253,"-1"0"253,1 0 1,10 0-159,7 0 0,3 0-397,14 0 0,-4-1 45,9-5 1,-5 4-144,-6-4 0,4-1 519,-4 1 1,-3-5-68,-3 5 0,-3-1 14,-2 1 0,0 4-117,-1-3 1,-4 3-24,-1 2 1,-8 5 43,3 1 0,-4 7 22,-2-2 0,-8 6 211,-3 6 1,-4 3-48,-2 8 1,-2 0-80,-4 0 0,-3 2-101,-8 3 1,0-3-435,0 3 1,0-3 39,0-2 1,0 0-101,0-1 1,-3-1-88,3-3 1,-4-5-547,10-7 0,-4 0 160,-2 0 0,5-8-315,1-3 0,6-4 101,-7-2 0,1-2 408,-6-4 0,4 1 544,-4-12 0,4 4 0,-12-19 0,8 5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8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204 151 8011,'-26'-26'-381,"1"3"152,8 12 1285,0 3 0,0 8-416,0 0 1,2 2 286,4 4 1,-4 5-380,4 12 1,3-4 140,3 3 1,-3 3-75,2-3 1,1 1 608,5-6-1007,0-8 1,7 4 54,5-7-102,3 7 1,9-11-598,4 4 1,4-14 341,2-9 0,0-2-135,0-9 1,-6 0-169,0-6 1,-13 8-272,2 3 0,-11-1 24,-1 1 1,-3 1 23,-2 5 0,-9 5 2,-8 1 0,-7 7-3,-10-1 0,0 7-377,0 9 1,0 2 988,0 15 0,1 8 0,-1 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8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7922,'0'-9'1550,"0"1"298,0 8-741,0 0 1,0 8-629,0 3 0,0 12-196,0 5 0,0 6-175,0 5 1,0-1 100,0 7 0,7-8-360,4 3 1,12-4-23,5-2 1,12-8-191,5-4 1,6-8 162,5-3 0,-3-5-119,3 5 1,-9-6 137,-2 7 0,-13-7 49,2 7 0,-13-1 114,-4 6 1,-8 0-81,-9 0 0,-2 2-47,-3 3 0,-12-3 24,-12 3 1,-3-3-113,-1-2 0,-9-6 51,-3 1 1,2-9-169,-2 3 0,7-4-72,-1-2 1,3-2 111,2-4 0,8-9-424,3-7 1,6-8 733,6 2 0,-4-4 0,5-2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9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7922,'17'0'0,"-5"-2"1138,-1-4 0,-5 4-416,5-3 0,0 3-287,6 2 1,-6 2-348,1 3 0,-1-3-378,6 4-65,0 3 0,-8-5-1280,-3 7-480,-4-7 2115,-2 11 0,-15-6 0,-4 8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9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1 136 8061,'7'-9'171,"5"3"0,10-2-68,6 3 0,12-6 322,5 5 1,10-7-286,1 1 0,0 3-156,-5-2 1,-2 5-970,-4-5 985,4 7 0,-13-11 0,5 6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9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135 1 8101,'-9'0'2879,"1"9"-2177,8 8 0,0 17-613,0 17 0,0 7 67,0 10 1,-1 7-132,-5 4 0,-3 2-267,-8-2 1,2 2 321,3-8 0,-1 0-247,8-5 0,-7-13-36,7-5 1,-1-10-335,6-1 1,0-5 130,0-6 0,0-3-759,0-8 452,0-8 359,0-1 1,6-12 74,-1-7 0,1-8-78,-6-15 1,0-2 356,0-3 0,0-4 0,-15-16 0,-4-1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49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0 136 8024,'6'-22'0,"-1"-1"0,9 1 226,-3 5 0,13 2 411,10 3 1,9-1 197,14 8-402,3-1-362,15 6 1,0 2 372,4 3 0,-3 5-20,-9 7 0,-1 5 12,-4 1 1,-11 7-105,-12-2 0,-12-1-121,-10 1 1,-8 6-147,-9 5 0,-9 1-176,-8-7 1,-17 7-783,-17-1 1,-3 7 514,-14-7 0,4 6-836,-9-5 0,11-3 310,5-9 0,12-11-404,6-11 1308,3-4 0,9-2 0,3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0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8020,'17'0'288,"0"0"62,0 0 0,0 0 552,0 0 0,5 0-343,1 0 0,-1 7 51,-5 5 1,0-3-143,0 2 0,0-1 509,0 1-1313,0 4 356,0-5 0,-6 1-545,0 0-501,-7-7-1271,4 3 1413,-8 1 1,-8 1-1430,-3 8 2313,-12 0 0,-3 8 0,-8 1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0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8020,'-5'12'0,"-1"-1"0,-1-2 535,1 3 1,4 3 769,-3-4 0,-3 4-684,2 2 1,1 0-31,5 0 1,0 0 24,0 0-387,0 7-43,0-5 0,5 5-282,1-7 1,2-6-111,-3 1 0,-1-3-371,7 2 349,-7-3 1,5-8-742,-3 0 649,-4 0 1,11-8-118,-7-3 0,7-4 67,-2-2 1,-1 0-212,1 0 582,0 0 1,6 2 333,0 4 359,0 4-282,0 7 0,0 7 317,0 4 1,-8 4-340,-3 2 0,1 0 94,-1 0 0,5 0-245,-5 0 1,7-6 47,-2 1 1,6-9-1214,6 3 500,3-4 121,15-10 0,3-7-271,6-7 1,3-1 404,3 6 1,-5 2 117,0 4 0,-4 3-84,-13 8 0,2 0 188,-14 0 1,-1 8 723,-10 3 1,-3 4-344,-8 2 1,-4 0 654,-7 0 0,-3-6-520,-14 1 1,8-3-366,-3 2 1,-1-3-229,1-8 0,-5 0-319,5 0 1,3-8 143,8-3 0,-1 0-254,7-6 0,1 4-1446,5-10 0,2 2-28,3-1 1929,5-5 0,7-14 0,0-2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1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8139,'-10'0'1632,"18"7"1,11 3-1362,14 6 1,1 0 938,0-5 1,6 4-883,-1-4 1,2-3-325,-1-3 0,-6-3-375,0-2 1,-2-2 202,-10-3 1,1 1-1080,-6-7 280,-8 7 374,-1-4 0,-10 8-191,-4 0 1,-11 10-372,-11 7 0,-6 7 390,-5 10 765,-5 0 0,-14 7 0,-2 2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1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8089,'-8'17'0,"8"0"157,0 0 1,9-6 324,14 1 1,11-9-165,11 3 0,-2-4-68,2-2 0,6 0-95,6 0 1,-1 0 22,-5 0 0,-8-6-1,-4 1 1,-3-1-170,-2 6 1,-8 0-555,-3 0-1139,-12 0 1308,-3 0 0,-10 0-69,-4 0 0,-9 2 130,-7 3 1,-3-1 221,3 7 1,3 1-20,-4 5 0,4-6 339,2 0 1,2 0 9,4 6 0,4 0 315,7 0 0,7 6-92,4-1 0,4 7 227,2-7 1,0 8-18,0-2 0,0-1-238,0 1 1,-2 0-78,-4 6 1,-1-6-210,-5 0 1,-3-1-193,4 1 0,-6 2-91,-6-7 1,-5 5-348,-12-6 1,3 1 123,-8-6 1,5-2-354,-5-4 1,5-3 251,-5-8 0,9-8-33,2-3 1,2-6-174,10-6 1,-1-10-53,6-13 720,0-10 0,8-4 0,1-8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1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441 0 8057,'9'0'0,"-1"8"648,-8 3 0,-10 12 45,-6 5 1,-9 4 84,-9 2 0,0 2-395,1 3 0,-7-3-153,1 3 1,-7-5-270,7-6 1,-1 4-339,7-4 1,6-9-703,5-2 791,10-11 288,5 1 0,14-14 0,3-3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2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288 1 8121,'-28'0'-319,"0"0"0,7 7 1,1 6 180,7 8 0,-3 1 508,5 12 0,-4 4-144,-2 13 0,0 5 118,0 1 0,0 6 901,1 0 0,0 8-575,5 2 1,-2 6 96,7-5 0,1-1-585,5-5 0,2-6-511,3 0 0,-1-15-50,7-2 1,1-8-380,5-3 0,-1-9 483,1-8 1,-5-2-276,-1-10 1,0 1-436,6-6 1,-2-8 984,-4-3 0,12-19 0,-4-6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34 7997,'34'-2'907,"0"-3"0,1 3-583,5-4 1,1 4-264,4 2 1,10-5 381,-4-1 1,3 0-73,-3 6 0,-2 0-223,-4 0 1,-4 2 133,-7 4 1,-8-2 126,-3 7 0,-4 8-166,-2 9 0,-8 6-14,-3 5 0,-4 1-55,-2 10 0,-8-3 0,-3 10 1,-6-4-180,-6-3 1,3 1 110,-9 0 0,7-2-353,-6-4 1,7-4 139,-2-7 1,5-8-408,1-3 0,0-4-23,0-2 1,6-2-218,-1-4 1,7-3 268,-7-8 0,7 0-107,-7 0 0,7-8 86,-6-3 1,1-6-126,-1-6 1,-4 3 209,4-9 1,-10-4 397,-2-7 1,1-5-72,5 5 0,-6 1 178,1 5 1,-3 8 30,3 3 0,3 6 203,-4 6 1,3 7 782,-3 16 1,4 1 365,-3 15 1,3 0-678,2 6 0,0-2-53,0-4 1,8 4-289,3-4 1,4-1-59,2 1 1,0-8-243,0 3 0,15-6-111,8-6 1,7-3-3,4-8 1,7-8-214,4-3 1,-3-12-504,-3-5 1,-3 2 347,-2-2 1,-10-1-239,-7-4 1,-8 1 132,-9 3 1,-1-3 17,-5 4 0,-11-2 165,-11 2 1,-10 5 52,-1 12 0,-8 4-155,2 7 0,-4 3-98,-2 9 1,2 1-438,4 15 0,4 0 891,7 6 0,7 0 0,3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169 593 9213,'-9'-8'3303,"9"6"-3654,11-3 0,14 3 277,9 2 1,1 0 643,10 0 1,1 0-590,4 0 1,-1-2-511,-4-4 1,2-3 199,-7-8 1,-1-8-10,-5-3 1,-7-2 27,-5 2 1,-3-4 106,-2 4 0,-6-4-144,0-2 0,-7-2-33,2-3 1,-4 3 91,-2-3 0,-6 3 188,0 2 1,-7 8 177,2 3 0,-4 6 17,-2 6 1,0 3 314,0 8 0,-5 2-13,-1 4 1,-1 7-216,1 15 1,2 8 50,-7 15 0,7 9 53,-1 8 0,-3 9-430,3 13 0,-1 0 215,14-39 1,1 0-1,-9 41-9,9-41 0,0-1 0,-4 39-9,1-5 0,7-1-192,-1-10 0,3-9-32,2-13 1,5-8 82,1-9 1,5-7-281,-5-5 0,1-9 27,-1-1 0,-2-9-92,7 3 0,-5-14 329,5-8 0,-5-11-514,5-12 0,-7-1 676,1-11 0,-3-3-58,-2-14 0,-7 2 0,-5 4 0,-3 10 0,-2 7 0,-5 9-153,-1 2 0,-5 15 438,6 14 0,-9 5 600,3 5 1,-9 12-258,-3 11 1,6 4 355,6 2 1,2-6-509,-2 1 1,5-7-190,12 6 0,3-7-213,8 2 0,4-10 42,7-2 1,8-7-570,15 1 0,15-16-44,7-6 1,16-11-472,7 0 1,11-12 451,-42 18 0,0-1 1,1-1-1,0-1 94,-2 0 0,1 0 0,2-1 1,0 1 256,-2-1 0,0 1 1,-2 3-1,0 1-155,44-19 1,-5 5 380,-6 1 0,-13 13-118,-15 4 0,-8 11 518,-9 1 1,-8 5-59,-3 5 0,-12-1 291,-6 8 0,-3-1 183,-2 6 1,-13 5-231,-4 1 1,-9-1-47,3-5 0,-5 0-501,6 0 0,-7 0-205,7 0 1,-1-6 164,6 1-943,8-9 419,-6 12 0,21-13-273,-1 4 1,16-4 331,7-2 1,2 0-107,-2 0 0,4 7 200,-3 5 1,-5 3 212,-1 2 1,-5 1 461,-1 5 1,-7-2-253,-5 7 1,-5 0 1053,-5 6 1,-5 0-509,-7 0 0,-5-1 664,-1 1 1,1-6-628,5 1 0,2-9-306,3 3 1,-1-10-103,8-2-248,-1-7 1,8 4-717,3-8 0,7-2 505,10-4 1,5-5-1092,6-12 1,1-1 116,0-4 0,6-10-1014,-1 4 2160,1-11 0,-7 2 0,1-8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3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7954,'17'9'-121,"-2"8"362,-3 0 0,-5 0 380,-7 6 0,0 3-174,0 2 0,0 6 31,0 5 0,0-3-219,0 4 1,0 1-38,0-1 0,-2-1-633,-3-5 1,1-2-63,-7-4 0,5 2-362,-5-7 0,7-1 489,-2-5 1,3-6-711,-3 1 1056,4-9 0,2-3 0,9-9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4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0 372 7954,'34'-43'265,"0"4"0,6-1-43,-1 6 0,1-3 128,-7 8 0,7 5-106,-1 1 1,1 1-15,-6 5 0,-8-4 126,-3 10 1,1-2 179,-1 2 0,-1 3-216,-5 8 0,6 0 29,-1 0 1,3 0-322,-3 0 0,-3 0 69,4 0 0,-5 2-59,-1 4 0,0-3 10,0 9 1,0-1-21,0 6 1,-2 0-3,-4 0 0,3 1-92,-9 5 1,6-2 6,-5 7 0,5-6-17,-5 7 1,2-1-4,-3 6 1,-3 0 114,4-1 0,-3 9-155,3 3 0,-4 6 61,4 5 1,1 6 36,-1 11 0,-1-1-96,-5 7 1,0 0 232,0 5 1,-1 7-311,-5-1 0,-4 2 513,-6-2 0,-1-7-146,0 7 0,0-13-83,0 8 0,-2 0-337,-3 11 1,3-12-12,-4 1 0,4-23 8,2-23 0,2-3 51,4-2 0,-4-8 83,4-3 0,1-12-343,-1-5 0,5-4-764,-5-2 1,6-8 373,-7-3 1,7-14-145,-7-8 993,9-9 0,-20-9 0,4 1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4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68 7940,'0'-17'1242,"0"0"-953,0 0 0,2 8 130,4 3 1,11 4-270,11 2 0,2 0-146,-2 0 1,4 2 83,-4 4 0,-3-2 26,-3 7 0,-5 0-56,-6 6 0,-3 8 6,-8 3 0,-8 4-85,-3 2 0,-13 7 143,-10 4 1,-2 4-25,-9 2 1,6-6 329,-7 0 1,11-13 497,1 2 1,7-12-93,11 1 1,1-4 170,3-2-758,5 0 0,14-8-225,5-3 1,10-5-234,6-1 1,10-1-153,1-5 1,3-9-477,-3-8 0,-3-5 81,3 6 1,-8-9-693,-3 3 1,-13-2 457,2 2 1,-12 4 459,1 7 1,-14 2 531,-8 3 0,-9 5 0,-9 7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5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9221,'4'-9'1378,"7"3"1,2-1-1701,16 1 1,-1-1 189,6 1 0,1 2-20,5-7 0,-6 2-68,0-3 1,-3-1 0,-8 8-426,7-1 285,-11 6-69,5 0 76,-14 0 358,-3 0 0,-7 7 163,0 5 0,-7 5-14,-5 5 1,-4 5 304,-7 6 1,2 11-155,-7 6 0,2 3 194,-2 9 0,-2 0-953,7 6 897,-7-8-260,11 6 0,-5-14-614,7 5 423,7-4-27,-5-10 1,13-7-490,-3-8 322,3-8 1,4-3-151,3-11 1,5-6 75,7-6 1,5-16 386,1-12 1,13-11-943,-3 0 337,13-4 389,-11-2 1,14-5-131,-4-1 0,4 6 97,2 6 0,-2 10 154,-4 1 0,4 4-73,-4 13 1,-4-2 227,-1 13 0,-6 2-26,-6 10 0,-4 9 277,-7 8 1,-7 7 106,-5-2-213,-3 12 40,-9-5 0,-10 12-185,-12-7 1,-2 5-89,-3-6 1,-2 3-142,-4-3 0,-3-9 101,-8 4 1,6-13-162,0-4 1,8-8 360,-3-9-52,12 0-164,-4 0 0,13-2 1,-3-3-11,10-5 0,5-7-158,7 0 1,9 6 96,8 0 95,8 7-43,8-11 1,9 13 39,3-4-84,11 5 0,-3 1-5,3 0 0,-1-2-336,1-4 163,4 4 87,1-5 1,-11 7-329,-10 0 205,-4 0 1,-3 0-999,1 0 1248,-7 0 0,5 7 0,-6 3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6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474 34 8012,'-17'-7'275,"0"-3"-259,0 1-58,0 1 0,0 10 246,0 4 1,-7 3-143,-4 8 0,-10 8 136,-1 3 0,-3-2-123,3 2 0,9 6-33,-4 6 1,11 1-164,1-1 107,3-5-32,2 14 1,8-6 9,3 8 0,4 0 1,2 0 0,8-1-28,3 1 1,10-2 75,1-4 1,1 2-9,-6-7 1,5 5-12,1-6 0,-1 1 15,-5-6 0,0-8-20,0-3 0,-6-5-49,1-1 0,-7 0-303,7 0 151,-9-7-44,5-3 0,-8-9 32,0-3 0,0-5 224,0-7 0,0-15 0,0-3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6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8012,'58'-16'0,"2"0"109,8 5 0,0-4-145,-1 13 0,1-11 1204,0 7-703,-8 1 0,-2 5 149,-7 0 1,-8 2-161,-3 3 0,-12 5-103,-6 7 1,-3 5-124,-2 1 0,-2 7 331,-4-2-332,-3 4 1,-8 9-471,0-5 235,0 6 75,0-1 1,-13 2-736,-4 8 354,-4-8-18,4 6 1,-5-13-276,-1 3 1,-1-5 255,1-6 0,4-3-128,-3-8 0,-3 0-127,3 0 0,-3-8-228,3-3 0,-3 1 97,-3-1 737,-4-1 0,6-12 0,-8-3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6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136 152 8012,'-17'-9'189,"-2"1"47,-3 8 1,9 0 758,-4 0 0,5 2-403,1 4 0,-2 3 120,7 8-220,1 0-336,5-7 0,2 5 85,3-4 0,5 2-73,7-2 0,5 3-121,1-9 1,7 1-7,-2-6 1,-2-6-305,2 1 0,-7-9-928,2 3 630,-4-4 323,-3-2 1,-6 0-274,-5 0 0,-3 6 133,-2 0 1,-5-1-16,-1-4 0,-13-1 64,2 0 0,-5 5 93,-1 1 1,6 0-354,0-6 19,0 8 570,16-7 0,1 15 0,9-7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53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277 139 6227,'0'-10'-277,"6"1"73,0 3 196,-1 4 25,-5-6-17,0 8 2916,0 0-2515,0-7-196,0 5 1,0-8 226,0 4-310,0 4 1,2-11 137,4 7-198,-4 0-87,6-1 0,-6 3 4,3-8 4,-3 8 1,8-3 73,-4 7-313,-4 0 224,5-8 1,-5 6-155,4-4 293,-4 4 212,5 2-68,-7 0 1527,0 0 0,-1 6-1633,-5 0 1,4 2-41,-4-3 1,-2 5 97,3 7 1,-3 1-67,2-1 0,2 0 8,-7 1 0,7 1-43,-2 4 1,-1-2-92,1 8 1,-6-6 43,6 6 0,1-2-153,5 1 0,0 3 62,0-8 0,0 0 84,0-6 1,0 1-220,0-1 1,2-2 46,3-3 1,-1 3-515,8-3 325,-1 3 317,7 3 1,-1-3-88,0-4 1,-5 5 8,-1-5 0,-5-1 193,6 1 1,-9-5-53,3 6 0,2-6 117,-2 5 1,-1 1 118,-5 5 11,0 0 1,0 0-21,0 1 0,0-1-20,0 0 0,0-5 1,0-1 1,-2-1-89,-3 2 1,1 3-49,-8-4 1,7-1 46,-7 2 0,2-7-219,-1 7 0,-4-6 62,3 5 0,-3-5-239,-3 5 0,1-7-159,0 2 0,-1-4-289,1-2 0,-6 0-76,0 0 0,-2 0 266,2 0 1,4-2-956,-4-4 0,4-3 687,1-9 1,3-1 735,3-4 0,-3 4 0,5-6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8038,'11'0'1445,"1"0"1,5 2-830,5 4-403,8-4-1,-3 13-171,-1-6-304,6 1 160,-13 5-469,5-6 1,-7 8-2002,0 0 1758,0 0 815,-8 0 0,-9 7 0,-9 3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7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8038,'-8'17'0,"6"0"583,-3 0 156,3 0 0,2 0-427,0 0 0,7-2-320,4-4 8,4 4 0,2-5 0,0 6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9201,'17'2'-464,"0"4"-270,0-4 367,7 13 0,2-8-152,8 4 519,8 4 0,1-5 0,8 7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8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8151,'17'0'-119,"0"0"0,1 0-319,5 0 0,-4 0 644,3 0 0,5 0-100,1 0 1,4 0-107,2 0 0,7-8 0,2-1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8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8069,'41'0'-16,"-5"0"-65,3 0 1,-3 0-199,-2 0 0,0 0 235,0 0 0,7 7-78,4 4 122,4-3 0,2 7 0,-1-6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7995,'45'0'-5,"0"0"0,-2 0 220,2 0 1,-3 0 60,-8 0 0,-1 0 124,1 0 0,0 0-637,0 0 1,2 6-1493,3 0 1729,4-1 0,1-5 0,-3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9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49 8009,'-9'-25'408,"2"14"1,20-2-1322,4 19 289,18-4 624,1 13 0,15-14 0,0 7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7958,'19'-32'1522,"4"4"0,-3 11-1743,8 11 0,-5 4-917,5 2 0,0 0 599,6 0 0,0 6-206,0 0 745,7 7 0,10-11 0,9 5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9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7980,'1'-18'1665,"5"-5"0,-2 12-1643,7 0-686,0 7 1,6 4 72,0 0 1,8 2-587,3 3 1177,11 5 0,5-1 0,6-1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6:5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0 100 7940,'0'-28'6610,"0"0"-6725,0 0 0,2 18-1384,4 5 1,3 8-58,8 3 1556,7 7 0,10-3 0,10 7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54.2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7945,'10'-12'680,"-4"1"27,3 7-7,1-11 0,7 11-240,0-8 1,1 8 199,-1-1 1,0 3-258,1 2 1,5 0-14,0 0 0,0 0-108,-6 0 1,6 0-73,0 0 1,0 0-291,-5 0 0,-1 0 217,0 0-1808,0-8 888,1 6 783,-1-6 0,-7 1 0,-3-3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01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32 525 8086,'0'-16'487,"0"-1"1,8 0 609,3 0 1,4 5 767,2 1-1256,8 0 1,-1 0-264,4-1 1,12 1-339,-1-6 1,3 0-994,3 0 1,-8 2 557,3 4 1,-4-4-920,-3 4 1,-6 1 634,-5-1 1,-5 5 38,-6-5 1,-3 0 278,-8-6 0,-8 0 393,-3 0 0,-4-2 0,-2-3 0,0 3 0,0-4 0,0-1 534,1 1-545,-1 1 0,2 10 895,3 1-21,-3 7-296,13-3 0,-5 16-144,7 8 1,0 8 49,0 8 1,0 11 74,0 6 1,0 5 54,0 13 0,0-2-49,0 12 0,-2-4-235,-4 5 1,-3-6-187,-8 6 0,6-13-130,-1 2 1,9-12-260,-3 0 1,4-5-75,2-6 1,0-3-390,0-8 0,0-8 208,0-4 0,0-8-409,0-3 1,2-7 293,4 1 1,-4-5 178,3-5 0,-3-12 38,-2-12 0,0-10-48,0-6 1,-6-4 456,1-2 0,-8 6-63,1 0 1,-3 7-34,-2-1 0,6 11 394,0 5 1,0 6 300,-6 6 0,3 3 298,-2 8 1,0 2-381,-12 4 1,8 3 797,-3 8 0,-1 2-572,1 4 0,6-6-223,6-1 1,7 1-360,-2-5 0,6-3-239,6 2 1,11-7-29,11 2 1,12-12-351,5-5 0,17-6-194,6-6 0,3 3 144,-3-9 0,1-1-670,5-9 0,-5-4 468,4-8 0,-3 0 416,-2 0 0,-1 2 271,1 4 1,-8 6 252,-3 11 0,-7 3 26,-4 8 0,-11 8 365,-6 3 0,-9 4-1,3 2 0,-10 0-213,-2 0 0,-7 2 75,2 4 0,-5 3-101,-1 8 1,-1 0-366,-5 0 0,-3 6-272,-8-1 0,0 6-282,0-5 0,0 5 289,0-5 1,6-1-576,-1-5 76,9 0 0,-5 0 244,8 0 1,2-8 213,4-3 316,3 3 1,8-7 296,0 4 1,-6 1 420,0-1-22,-7 7 0,4-3-277,-8 7 1,-4-1 220,-7 1 0,-1 6 427,-10 0 1,-3 1-502,3-1 1,-1-5 56,6 5 1,2 1-233,4-1-601,-4-1 0,21-5-6,-1 0 0,16-7-190,7-5 0,6-3 105,5-2 0,5 0-337,6 0 1,-4-2-1130,-1-3 1,-6-5 125,6-7 1613,0 0 0,6-7 0,0-2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02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170 136 8028,'0'-17'661,"0"0"153,0 0 1,2 2 326,4 4 1,3-4-538,8 4 1,0 3-133,0 2 0,5-1-210,1 1 0,5 1-162,-5 5 0,1 0 3,-1 0-291,-4 0 0,5 0 17,-7 0 0,-8 7-226,-3 4 1,-4 6 162,-2 6 0,-10 3 26,-6 8 1,-9 7 261,-9 4 1,0 10 78,1 1 0,-7 8 203,1-2 0,-1 2-9,6-2 1,8 2 183,3-7 1,1-3-156,5-9 1,-4 2-16,10-7 0,3-3-240,3-8 0,-3 1 267,3-8-610,-1 1-160,6-6-144,0-8 276,0-1 1,7-16-155,5-3 1,5-12-185,5-5 0,5-4-435,6-2 0,9-5 312,3-1 0,4-1 300,2 2 1,5 5 6,0 0 0,3 8 352,-3 9 0,-5 7 291,0 5 0,-10 3 22,-13 2 1,0 7 355,-11 4 1,2 5-67,-13 0 1,-1 9 545,-5 3 0,-9-2-421,-8 3 1,-7-1-231,-10 6 1,-2-2-452,-3-4 1,-5 4-267,-6-4 0,-1 2-235,0-2 0,0-3 247,0-8 0,6-2-344,0-4 1,8-3 286,-3-8 1,6-2-76,6-4 0,6-3 275,10-8 1,5 0-69,7 0 0,2-2 267,3-4 0,7 7 78,10-1 1,12 2 15,11 9 1,4 0-46,2 6 1,-1 2 86,1 4 1,6-2-106,-1 7 0,-5 0 2,-6 6 1,-7 0-271,1 0 0,-11 0 76,-5 0 0,1 5 98,-1 1 0,-1 7 0,-5-4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02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7951,'-17'0'1557,"0"0"306,7 0 0,3 2-1137,7 4 1,0-2-182,0 7 0,2-5-121,3 5 0,-1 0 121,8 6 0,1 0-735,9 0 1,-1-6 188,7 0 0,-2-7-558,3 2 0,3-2 75,-4 1 1,-2-3-481,2 4 0,-13-6 258,2-6-4,-4 4 480,-3-13 0,-4 6 272,-12-8 1,-2 6 199,-3-1 0,-10 3-201,4-2 0,-3-2 60,3 7 1,0-5-423,0 5 321,0 0 0,0 6 0,0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02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85 7953,'-60'-33'0,"9"14"0,25-4 0,11 14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31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7624,'0'-12'-703,"0"0"0,0 7 1906,0-7-1535,0 8 332,0-11 0,-8 5 0,-1-7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32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416 122 8270,'0'-17'-187,"0"-1"1,-2 7 529,-4-1 0,4 6 1487,-4-5-566,4-1-615,2 3 1,0-1-17,0 4-381,0 5 126,0-7-169,0 8 106,0 8-165,0 1 1,0 5 62,0 3 1,-2-4-65,-3 10 0,-5 4-193,-7 2 0,-2 4-80,-5 1 0,3 1-150,-7 0 0,4-1 24,-4 1 0,-1-1 102,-6 1 0,6-6 47,1 0 0,6-8-207,-1 2-171,4-4 251,2-2 102,7-7 62,3-2 0,14-8-8,5 0 1,11-2 429,6-4 1,3 2-184,3-8 1,0 7 191,-1-7-177,1 8 160,-8-11 0,3 13 124,-7-4 0,0 4-14,-5 2 0,-9 8 138,-3 4 1,2-3-138,-2 3 1,-1 1 45,-5 10 1,0-4-279,0 4-253,-7-3 146,5-3 1,-8 0 14,4 1-221,4-1 0,-11 0-507,7 0 0,0-5-684,6-1-41,-7-7 0,5 6-539,-4-4 584,4-4 0,2-2-365,0-12 1636,8-11 0,1-12 0,9-9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33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8075,'0'-11'48,"0"-1"0,6 7 128,0-7-148,7 8 1,-5-5 2122,3 3-1333,5 4 0,-7-6-48,9 8 0,-7 0-175,1 0 0,-3 2-17,3 4 1,-3-4-83,-3 4-485,4 3 1,1 1-289,1 7 0,-6-5 281,5-1 0,-7 1-1255,2 5 0,1 0 125,-1 1 0,0-1-302,-6 0 0,0 0 744,0 1 1,0-1 161,0 0 0,-2 1 522,-4-1 0,-3 0 0,-9 1 0,1-1 0,0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3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8075,'0'9'812,"0"-1"-522,0-8 0,2 0 150,4 0 1,4-2 243,7-4 1,0 2-226,0-7 0,1 5-236,-1-5 0,0 7-170,1-2 1,-1 2-227,0-2 1,1 4-74,-1-3 1,-4 3-392,5 2 0,-11 0-53,11 0-556,-5 0-827,4 0 2073,-7 0 0,-2-8 0,-8-2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33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0 7788,'-7'10'0,"5"-1"1364,-4-3-394,4-4-576,2 14 0,0-7-200,0 8 0,0-5-14,0-1 0,0 1 171,0 5-1037,0 1 526,0-1 0,0 2-689,0 4 0,-6-2 500,1 8 0,-7-6-420,6 6 1,-7-8 276,1 2 1,-3 2 491,-2-2 0,-1 0 0,1-5 0,6-7 0,-1 1 0,0-9 0,-3 7 0,4-4 1261,3-4-428,0 5 1168,6-7-1059,2 0 0,10-1 92,7-5 1,0 2-466,1-8 1,5 7 29,0-7 1,8 2-279,-3-1 1,3 1-73,-2 5 0,4 3-376,-5-4 0,3 4 127,-2 2 0,4 8 0,-6 1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35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8168,'8'-9'0,"-6"-7"0,11 13 134,-7-9 1,5 6 796,-5-5-267,0 7-302,1-11 0,-5 13 68,6-6-302,-8 8 73,0 0-298,0 8 1,-2 3-238,-4 12 246,-3-4 17,-8 14 0,-7-6-134,1 8 1,0-7-13,6 1 1,-4-6 66,4 6 0,-5-8-22,11 2-9,3-3-50,1-3-217,7 0 379,0 0 1,7-5-29,5-1 1,-3-7 127,3 2 0,-1-2-32,7 2 1,-7 1-34,1 5 0,-8 3 50,1-3 1,-3 3 22,-2 2 1,0 7 40,0-1 0,-7 2 133,-5-2 1,3-4-18,-3 4 0,2-4 155,-1-2 1,-3 6-99,9 1-188,-1-1 1,6-6 11,0 0 1,0 0 57,0 1 0,2-3-28,4-3 1,-3 1 48,9-7 0,-6 5 106,5-5 1,-5 6-163,6-7 0,-7 7 143,7-6-278,-8 0 0,3-5 44,-7 5-189,8-4 76,-6 6-198,6-8 1,-8-2 14,0-4 1,0-3-139,0-9 0,5 1-255,1 0 0,0-8 252,-6-4 0,8-4-782,3-1 1210,5-9 0,1-1 0,0-8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58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8126,'10'0'-995,"-3"0"686,-7 0 511,8 0-39,-6-8 36,13 6-387,-13-5 101,6-1-195,-8 6 280,0-6-237,0 8 5082,0 0-4637,8 0-57,-6 0 1,7 0-66,-3 0 15,-4 0 1,8 2 21,-5 4 0,-1-4 51,8 4 0,-7 1 174,7-1-29,-8 7-4,11-3-301,-13 7 0,12 1 135,-9-1 0,1-5-286,-6-1 118,0 1 1,0 5-109,0 0 1,-8 0 103,-3 1 0,1-7-162,-1 1 0,-1-1 18,-5 7 0,0-1 136,-1 0 1,7-5-21,-1-1 6,1-7 1,-1 10 116,1-9-67,7 1 27,-4-6-76,8 0 31,0 0 0,8 0 133,3 0 0,5 0-77,1 0 1,0 0 151,1 0 0,-1 6-109,0 0 0,0 5 229,1-5-209,-1 7 1,-2-3 85,-3 7 1,-4-5-12,-8-1-99,0 1 1,0 5-145,0 0 0,-2 1 79,-4-1 1,-4 0-164,-7 1 1,0-3 118,-1-4 1,1 5-259,0-5 1,0-1-86,-1 2 0,7-9-524,-1 3 71,1-4-162,1-2-816,-5 0 1803,20 0 0,-3-15 0,16-5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35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52 8168,'6'-17'526,"0"-1"763,0 9-386,-6 1-367,0 8 1,-2 2-108,-4 4 0,-4 11-127,-7 12 0,0 4-127,-1 1-151,1 1-43,0 7 1,-1 0-207,1 4 0,0 4 35,0-4 0,-1-1-227,1 1 1,0-8 122,-1 3 0,3-5-110,4-1 1,-5-8-1,5-4 1,1 0 49,-2-6 0,3 4-63,-3-9 177,5-5-122,7 1-329,-8-8 197,6 0 158,-6 0 1,16 0-55,4 0 390,3 0 0,2-15 0,1-5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35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8168,'18'-2'269,"-1"-4"1,2 2 443,4-7 0,-2 5-21,8-6 1,-6 8-221,6-1 0,-8-3 209,2 2 0,2 0-347,-2 6 1,0 2-267,-6 4 1,1-4-107,-1 4 1,0 3-739,1 3 455,-9 3 1,5 3-401,-9-1 1,1-6-444,-6 1 270,8-8 219,-6 11 1,4-11 116,-12 8 0,-4-1-494,-7 6 1052,0 1 0,-8-1 0,-2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36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8168,'0'-10'804,"2"-5"-457,4 3 1,2 3 287,3-3-121,5 8-101,-7-11-146,9 5 1,-1 1-194,0 3 1,-5 4-332,-1 2 243,1 0 0,-1 2-108,1 4 0,-8 3-352,1 8 1,-3 7 235,-2-1 1,-2 7-121,-3-1 0,-3-2 195,-4 2 0,-3-2 222,3 2 0,3-3-16,-3-2 0,8-5 261,-1 4 1,3-10-123,2-1 0,0-6 205,0 5-1,0-7 0,7 9-102,5-7 1,3 0 5,3-6 1,-1 0-166,0 0 1,6-6-181,0 0 0,-1-7 131,-11 1 1,4 3-15,-3-3 0,-4 1-13,-3-7 1,-3 7-132,-2-1 1,0 1-25,0-6-29,-7-1 141,-3 9 0,-7-5-35,-1 8 0,1 1-198,0 5 1,-6 0-330,0 0 0,0 0 110,5 0 0,-5 7 446,0 5 0,0 11 0,6 4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51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8195,'0'-10'-564,"0"3"0,2 1-23,4 0 438,-4 1-85,6-3 253,-8 6-11,7-13 156,-5 13 0,6-6-199,-8 8-7,0-8 624,0 6 826,0-5-391,0 7 1592,0 0-2031,8 0-155,-7 0-287,15 0 1,-12 0 76,7 0 1,-5 0 121,5 0-325,1 0 1,5 2 66,1 3 1,-7-3-214,1 4 0,-7 2 50,7-3-36,-8 9 1,3-4-304,-7 7 190,0-8 124,0 7 1,0-1-144,0 8-82,-7 0 295,-11 2 1,-1-6-23,-4 5 0,2 1 47,-2-2 0,4 0 24,-4-6 1,4 0-30,1 0 0,7-1 21,-1-5 59,8 5-70,-3-7 1,7 3-26,0-1 34,7-7-26,3 4 0,7-2-4,1-1 0,-1 3 12,0-2 0,0-4-3,1 4 1,-7 1-44,1-1 0,-6 6-77,5-7 158,-7 9-45,4-5 7,-8 9 0,-2-7 401,-4 1-184,4-1-16,-13 7 0,5-7 58,-7 1 0,5-7-135,1 7 1,7-6 139,-2 5-167,-4-7 0,9 6-113,-5-5 1,6-3-92,6 4-43,-5-4 212,15 6 1,-7-6 39,9 3 0,-7 3-72,1-2 19,-1 7-80,7-3 28,-9 7 0,-1 1 19,-8-1 0,0-6-8,0 1 1,-2-3-158,-4 3 182,4 3-15,-13-13 1,11 12-490,-7-8 234,7-1 3,-12-5 1,12 6-338,-7 0-190,7 0 142,-11-6 0,13-8 86,-4-4 0,6-5-681,6-6 1237,3-4 0,16-15 0,2-2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52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87 8195,'0'-17'0,"6"0"595,-1 0-215,1 7 286,-6-5 264,0 13-474,0-6-115,0 8-180,-8 0 1,1 8-161,-5 3 1,-3 12-246,3 6 189,-3-4 74,-2 8 0,-1-1-149,1 9 76,0-1-46,-8-5 0,4 5 75,-8 0 1,6 6-42,-6-5 0,0 5 2,-5-6 1,5 3-83,0-3 0,2-4-222,-2 5 0,4-5-136,8-1 157,0-8 256,-1-2 1,9-8-135,3 0 114,-4-7-169,8 5-94,-5-13 61,7 6 61,0-8 169,7 0 1,3 0 170,7 0 0,3-6-146,3 0-42,-4-7 21,13 3 0,-10-1 172,6-1-181,-6 8 187,3-3 0,-8 7 213,0 0 0,-2 2 59,-3 3 0,3 5 248,-3 7 0,-4 8-51,-3 4 0,-3 4 197,-2 1 1,0 1-166,0 0-354,0-1-46,0-7 0,0 4-55,0-8-153,0 0 50,0-6-269,0 0-144,0 1-162,0-9 0,6-3 236,0-12 1,7-3-136,-1-9 1,-3-7-354,3-3 366,-1-13 129,-1 5 0,5-6 282,-3 7-229,-4 0 173,7 8 1,-7 2 102,3 8-106,5 0 249,-7 7 0,3 3 3,-1 7 1,-7 2 309,2 3 0,-2 5 272,1 7-537,-3 8 1,6-6 0,-8 4 351,0-3 0,0-3-235,0 0 1,2-5-283,4-1 1,-4-5 36,3 6-590,-3-9 289,-2 5-7,8-8 1,-4-2-181,7-4 146,-7-3 67,12-16 1,-13-2-276,9-8 0,-8 1 178,2-1 1,1 3 306,-1 3 1,2 4-77,-2 7 0,-5 7 152,5-1 0,-2 9-130,2-3 0,-4 4 0,11 10 143,-7 3 97,0-3-153,1 7 259,-5-5-353,6 7 1,-6-7 0,2-3-281,2 1 0,1-6-74,-1 4 29,-4-4 1,8-10 149,-5-4 0,-3-3-117,4-2 0,2-2-284,-3-5 212,1-2 83,-6-1 1,0-6 305,0 4-33,0-11 226,0 3 0,0-5 217,0 7 0,0 9 169,0 2 226,0 5-304,0 2-232,0 7 1,0 5 173,0 10-174,8-3-131,-6 14 1,11-1 484,-7 8-358,7 8 0,-5-4 679,4 7-592,3 1 1,-3 7-9,11 4 1,-4-3 65,4-3 1,-4 2-200,-2-1 0,1 5-115,-1-6 0,0 6-985,1-6 673,-1 1 0,6-1-1763,0 1 1357,0-1 1,-4-6-156,4 1 0,-2-2-386,8-4 1,-2 1 367,2-7 794,-4 8 0,-8-12 0,1 6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5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8234,'0'-17'0,"0"-1"1519,0 1-666,0 0-454,0 7 0,8-3 33,3 7 1,-1-8-211,1 3 1,7 1-32,5-1 1,0 5-112,-6-6 0,0 9-281,1-3 11,-1 4 1,0 2-291,1 0 0,-7 0-626,1 0 756,-9 8 1,5 1-103,-8 8 222,0 1 1,0-1 10,0 0 0,-8 1 244,-3-1 1,-4 6-116,-3 0 1,1 0 210,0-6 0,1 1-55,5-1 1,-5-5 167,5-1 1,1 1-86,-1 5 0,7-6-112,-2 1 0,4-6 53,2 5-112,0-7 1,2 10-10,4-9 0,-2 1-28,7-6 0,-1 2-19,1 4 1,5-4 9,-5 3 15,-3-3 98,7-2 0,-13 2 11,4 4 371,-4-4-239,-2 13 3,0-5 0,-2 5 93,-4-3 1,2 3-90,-7-3 1,5 3-14,-5 2 0,7-5-175,-2-1-65,4-7 160,2 12 0,0-12-197,0 7 195,0-7-79,0 4 0,6-7-112,0 5 1,7-4 209,-1 4 1,-3 2 100,3-3-90,-1 9 1,1-5 150,-1 9 1,-7-7-105,2 1 0,-4-1 120,-2 7 1,-8-3 88,-3-3 1,1 3-135,-1-4 1,-1 5-110,-5 1 1,-1-5-123,1-1 1,2-5-558,3 5 271,-3-7 1,11 6-740,-8-4 47,9-4 648,-5 5 0,8-9-1075,0-3 560,0-5 324,8-7 0,1-6-154,9 0 0,5-2 181,0 2 0,7 1 473,-1-6 0,-4 6 0,16-10 0,-5 5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54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277 225 8171,'9'-27'128,"1"-4"11,-4 8 0,-4 0 47,4 6 1,-5 0 796,-1-1 472,8 1-709,-6 0-382,6 0 62,-8 7-383,0 2-318,0 8 1,-6 2 230,0 4 1,-7 5-65,1 13 1,-3 2-163,-2 9 0,-3 0 108,-3-1 1,4 7-71,-4-1 222,-4 0-23,8-5 1,-6-1 35,8 1 0,-1 0-112,1-1 1,2-5-111,3 0 0,-1-8 140,7 2 0,0-10-425,6-1-225,0-8 325,0 4 163,8-8 1,1-2-375,9-4 150,-1-4 341,0 1 0,6-5 109,0 8 0,-5-5 16,-7 5 1,1 0 365,5 6 0,-7 8-115,-4 4 1,-5 11 154,-1 5 0,0 5 551,0 2 1,0 1-363,0 5 0,0-5 330,0 4-437,0-3-239,0-3 0,-1-5-38,-5 0 105,4-8-309,-6 4 0,10-9-19,4-5 1,-2-3-471,7-8 0,-1-10-195,1-7 1,5-2 320,-5-10 0,3 6-84,-3-6 94,5 0 232,-15-5 1,13 5 121,-8 0 0,5 8-116,-5-2 0,6 4 25,-7 1 0,3 9 130,-2 3 323,-4-4 150,5 8-309,-7-5 24,0 7 648,0 7-593,0 3 0,0 7-8,0 1 0,6-7 1,0 1 49,0-1-287,1 6 0,-3-5-274,8 0 1,-7-9-741,7 3 524,-8-4 24,11-2-317,-13 0 400,14 0 50,-15-8 1,9-1-135,-4-9 0,-4 1 101,3 0 1,3 0 23,-2-1 0,0 1 152,-6 0 1,5-1 276,1 1 0,0 6 472,-6-1-423,8 8-55,-6-3 956,5 7-571,-7 0 385,0 0 0,0 7-436,0 5 0,0-3 713,0 3-757,0-1-691,0 7-1181,0-1 1185,8-7 1,-4-3-627,7-7 1,-5 0 249,6 0 0,-7-5 22,7-1 0,-8-8 143,2 3 1,-5-5-21,-1-1 1,0 0 256,0 0 0,-1-3 244,-5-3 0,2 4 9,-8-4 0,9 4-9,-3 1 0,2 3 274,-2 4-264,4-5 1,-5 12 484,7-7 184,0 7 308,0-11-580,0 5 1,0-2 392,0 1 105,-8 7-607,6-11 0,-6 11 196,8-8 21,0 9-92,0-5-112,0 0-234,0 6 49,0-5-267,0 7 218,0 0 1,8 0-93,3 0 1,5 7 160,1 5 1,2 3 49,4 2 1,4 8 145,8 4 0,1 10-68,5 1 1,-3 8 180,8-2 1,0 6-350,6 6 0,6 17-425,-29-33 0,0 2 0,26 39 397,-9-8 0,4-12 98,-3-5 0,-3-8-329,2 2 0,-10-12-79,-1 6 1,0-15-166,-7-8 1,-1-4 55,2-2 1,-14-1-60,3-5 1,-7-1-463,1-4 657,-5-5 1,-7-1-402,0-11 1,0-8 617,0-10 1,-15-8-1,-4-14 1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56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8232,'0'-18'600,"0"9"-400,0 1 1526,0 0-1077,8 6 0,-4-11 1256,7 7-1319,1 0 1,5 6-377,1 0 1,-1 0-132,0 0 1,0 2-182,1 4 0,-1-2 85,0 7 1,-5 1-82,-1 5 1,-7 1-98,2-1 1,-4 2-691,-2 4 1,0 2-541,0 4 754,-8 4 362,-9-14 0,-2 12 106,-4-8 0,-2 5 105,2-5 0,0 1 295,5-7 0,1 0-102,0 0 0,5-5 308,1-1-202,7-7 1,-4 6 435,8-4-384,0-4 0,2 7-105,4-3 1,3-4 4,9 4-102,-1-4 0,0 0 11,1 3-296,-1-3-94,0 14 0,-5-7 134,-1 8 0,-7 1 5,2-1 0,-4 0 439,-2 1 0,-2-1-19,-4 0 1,2 2 48,-7 5 0,7-5 44,-2 4-167,4-4 1,2-2-13,0 1 0,0-7-9,0 1 1,6-7 139,0 7-108,7-1-230,-11 7 95,6-1 0,-8 0-64,0 1 0,-8-7 51,-4 1 1,-3-1-7,-2 7 0,0-7-19,-1 1 1,1-7-112,0 7 1,5-8-420,1 1-771,-1-3-610,-5 6 1347,7-6 0,2-2-460,8-12 0,8-13 1029,4-9 0,11-8 0,4-10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58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52 8169,'0'-11'543,"0"-1"319,0 8-12,0-3-373,0-1 1,-2 6-148,-3-4 1,1 4-78,-8 2 0,7 6-261,-7 0 1,6 7-319,-5-1 0,-1 3-570,-5 3 504,0 7 275,-1 2 1,-1 5-431,-4-3 311,4 4 58,-14-6 1,12 7 77,-8 1-176,8-1-74,-4-7 801,8-2-327,-8-8 0,6 1-145,-4-1 377,11 0-44,4-7-665,1 5 130,5-13 59,-6 6-29,8-8 184,8 0 0,-4-2-191,7-4 102,-7 4 78,11-5 1,-7 5 311,4-4-135,3 4 0,-11-4 245,7 12 1,-7 4 574,2 7-452,-4 0-293,-2 8 0,0 2 179,0 8 1,0 1 47,0 5 0,0-5 319,0 4-328,0-11-287,-8 4 0,6-8 30,-4 4 0,5-4-40,1-8 1,0 0-107,0 1 0,0-7-602,0 1 488,7-9 0,-3 5-300,8-8 173,-9 0-44,5 0 1,-6 0-441,4 0 381,-4 0 0,7-2-395,-3-4 396,-4-3 0,8-8-162,-5-1 0,-3 1 208,4 0 0,-4 5 48,-2 1 0,2 5 139,4-6-141,-4 9 235,5-5 155,-7 0 0,2 6 271,4-4 98,-4 5 1,8 1 269,-5 0 538,-3 7-978,14 3 0,-13 7 36,9 0 1,-8-5-206,2-1-195,3-7-304,-7 12-746,13-14 615,-5 5 0,7-7-469,1 0 0,-1-7 317,0-5 0,-1-9-193,-5-2 1,5-6 392,-5 6 1,-3-6 108,-3 6 0,3 0 551,-2 6 156,0-1 438,-6 1-708,7 8 511,-5 1 88,6 8 1,-8 8-235,0 3 1,0 4 192,0 3 0,0-1-231,0 0 1,0 1-136,0-1 1,0 0-187,0 1-150,8-9-135,-6 7 1,7-15-656,-3 5 749,-4-4-314,13-2 0,-11 0-329,8 0 1,-7 0 260,7 0 0,-6-2-175,5-4 0,-7-3-580,2-8 511,3-1 289,-7-7 0,6 4-405,-8-8 505,0 0 101,-8 3 1,6-5 6,-3 8 0,-3-2-64,2 2 0,-1 9 132,1-3 0,4 4-109,-4-5 1,-2 7 200,3-1 1,-3 6 502,2-5-312,4 7-63,-13-11 465,13 13-277,-13-6-194,13 0 1,-8 6 298,4-3-304,4 3-45,-5 2 1,5 0 342,-4 0-82,4 0-191,-6 0 1,8-2 358,0-4-149,-7 4 214,5-6-207,-6 8-134,8 0-77,0-7 33,0 5 63,0-6 8,0 8 1029,0 0-1416,8 0 1,-4 0 103,7 0 1,-1 2-7,1 4 1,5 2 131,-5 3 1,6 4-41,7-3 0,1 9 132,3 2 0,5 8-93,-4-2 0,5 5 334,7 7-374,-5-5 152,14 14 1,-11-4 208,7 12 0,2 0-279,9 11 1,-8-12 126,2 7 1,-8-8-341,3-5 1,-8 1 119,3 0 0,-5-13 74,-1-5 0,-3-5-36,-3 0 1,-4-2-36,-8-4 0,5-10-2,-5 5 1,4-11 32,-10 5 372,-3-8-403,0 3 1,-8-9-52,0-3 1,0-7-92,0-11 0,0 2-372,0-8 1,-8 0-451,-3-5 0,-5-3-2516,-1-3 3408,0 3 0,-8-13 0,-2 6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59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69 8043,'0'-9'412,"0"-1"-66,0 4-133,7 5 0,-3-13 58,8 8 0,-7-1 302,7 1-272,-1 4 0,7-6 140,-1 8-210,0 0-58,-7 8 0,3 3 183,-7 13 1,6-3-65,-7 7 1,1 1-15,-6 6 1,0-1-44,0 1 0,-2 0 0,-4-1 0,-3 1 111,-8-1-437,-1 1 157,1 0 1,0-3-246,-1-3 1,-5 4 159,0-4 0,-6-3-377,6 3 0,-5-8 89,5 2 0,-6-9-72,6-3 1,-6-1 100,6 2 1,-6-5 25,6-7 1,-6 0-31,6 0 1,0 0-60,6 0 1,5 0-495,1 0 264,7 0-185,-4-7 527,8-3 1,10-7 66,7-1 1,2 1 85,10 0 0,-6 1 232,6 5 1,-8-4 41,2 3 1,2 2 224,-2-1 0,6 1 803,-6-1-632,0-5-324,-6 14 0,3-11 853,3 7-238,-4 0-431,6-1 1,-8 5-172,0-4 0,1 4-286,-1 2 30,0 0 3,1 8 1,-7-6 0,1 5-115,1 1 1,-3-4-210,1 8 1,-1-7 162,1 7 0,5-6-486,-5 5 348,-3-7 29,7 11 0,-5-11-160,7 8 0,-5-7 28,-1 7-291,1-8 1,5 9-1,0-5-397,1 2 1059,-1-7 0,8 5 0,2-8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59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35 8211,'-1'-10'1445,"-5"4"-281,4-3-267,-6 7-89,8-6-557,0 8 1,8 0-43,3 0 1,-1 0 92,1 0 1,1 0-32,5 0 1,3 6-163,3 0 1,-4 1 169,4-1 0,-4-4-464,-2 4 0,1-4 128,-1-2 1,0 6-874,1-1 0,-7 1 250,1-6 1,-3 2-86,3 4 1,-3-4 98,-3 3 666,-4 5 0,6 0 0,-8 7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59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14219,'2'-10'3253,"4"4"-3200,-4 5-945,5 1 1,-1 1-2749,0 5 3640,0 4 0,1 15 0,3 2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7:59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8078,'-8'10'8515,"6"-2"-8664,-6-8 111,8 0 167,8 0-129,2 0 0,7 7 0,0 3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6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275 208 8195,'0'-18'-78,"6"1"78,-1 0 0,3 1 0,-2 5 0,-4-5 0,11 7 1133,-7-8-462,0-1-1,-6 9 198,0-7-733,0 7 0,0-3-212,0 1 286,0 7-279,0-4 104,0 8 0,-2 2 58,-4 4 1,-3 3-152,-9 9 1,-1 1 125,-4 4 0,-2 4 8,-4 7 0,-4 3 65,5 3 1,1-1 153,-2 7 1,8-2-96,-2 2 1,11 2 138,6-7 0,-1 5-52,1-6 1,2 6-74,10-6 0,0-5-110,11-6-86,-4 0-8,20-2 1,-6-2-138,8-8 0,1-8-78,4-3 0,3 2-357,3-2 1,2-1 96,-8-5 1,6 0-358,-5 0 0,-3-5-31,-9-1 1,2-2 250,-8 2 0,-6 3-685,-5-9 1288,-9 8 0,5-11 0,-8 5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6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8854,'-9'-10'3690,"1"-5"-3042,8 5 0,0-1-194,0-1 1,8 7 25,3-7 1,6 6-439,6-5 0,4 5-539,8-6 0,0 9-139,-1-3 1,3 4-836,3 2 0,-4 0 714,5 0 757,-5 0 0,7-8 0,1-1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6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9684,'17'0'1466,"2"0"-182,4 0 0,-4-2-741,4-3 1,2 3-70,-2-4 1,6 4-342,-6 2 0,6 0-274,-6 0 0,0 0-775,-6 0 1,1 2 549,-1 4 1,-2 3-856,-3 9 1,-4-1 355,-8 0 0,0 0-568,0 1 1433,0-1 0,-16 0 0,-3 1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7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8155,'-11'0'135,"-1"0"0,7 0 525,-7 0 49,8 0 0,-11 6-281,3 0 1,-1 13 77,1-2 0,-3 10-96,3-4 0,-3 10-168,-2 2 1,5-3 11,1 3 0,7-1 30,-2-5 1,4-4-88,2-2 1,2-3-90,4-3 1,5 0-256,12 0 95,-3-7 81,12-2 0,-5-8-588,8 0 0,-1 0 172,1 0 0,-2 0-70,-4 0 1,1 0-169,-7 0 1,2 0-558,-2 0 1,-9 0 328,3 0 853,-11 0 0,9-8 0,-5-2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8321,'0'-17'2023,"0"0"-1505,0-1 0,8 1-222,4 0 0,11 0-64,6-1 1,-3 7-112,3-1 1,0 6 241,6-5-2171,-1 7 926,9-4 882,-7 8 0,14 0 0,-6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7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8181,'0'-17'-79,"0"0"1,-2 1 655,-4 5 0,2 3-189,-7 8 1,5 0-145,-6 0 1,1 0-91,-6 0 0,-1 8 49,1 3 0,0 10-20,-1 2 0,7 8 118,-1-2 1,3 4 0,-3 1 0,-1 1 57,7-1-573,0 1 219,6 0 0,0-1-500,0 1 294,0-8 168,8-2 0,-4-4-1500,7-4 720,1 4 199,5-19 1,0 12 613,1-9 0,7-7 0,2-7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7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8132,'11'-8'377,"1"-4"1,-6-3-190,5-2 1,-5 5 238,6 1-136,-9-1 367,13 3-376,-14 1-277,5 8 118,-7 0 0,0 8 14,0 3 1,0 5-67,0 1 0,0 2 64,0 4 1,0 4 100,0 8 0,0 1-71,0 4 1,-2 5 123,-3 6 1,1 11-198,-8 7 1,7 8-409,-7 9 1,6 7 282,-5-1 0,1 4-256,-1-10 0,1-9 165,4-13 168,4-9-50,-5-3 1,7-9 11,0-9 0,0-1-37,0-4 0,0-4-27,0-8-77,0-7-6,0 5 0,0-15-25,0 0 1,0-8-29,0-9 0,0-2-1570,0-4 857,0-4 907,0-15 0,-8 5 0,-2-5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8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8056,'1'-17'301,"5"-1"0,-2-1-37,8-4 0,-1 4-13,6-4 0,6 5-3,1 7 1,6-3-1,-1 9 1,10-1 125,1 6 0,2 8 140,-2 3 1,-3 6-161,3 6 0,-9-1-56,-2 6 0,-10 1-107,-2 6-138,1-1 0,-16-5 0,3 0-97,-3 2 0,-9 1 47,-5 3 0,-5-6-197,-6 0 1,2-8-124,-8 2 1,2-4-404,-2-2 1,2-5 142,4-1 1,4-7-267,-4 2 0,9-6-785,3-6 1628,7-3 0,-11-16 0,5-2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59.3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1 9261,'0'10'972,"0"-3"1,0-5-480,0 4 0,0-2-81,0 7 0,0-5 93,0 6 0,0-1-58,0 6 0,-2 1-140,-3-1 1,1 0-438,-8 1 1,3 5 166,-3 0 0,3 6-226,3-6 0,4 5-407,-4-5 1,2 6-2147,-1-6 1747,3 8 1,-4-12 994,12 4 0,3-3 0,8-3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8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8088,'9'-17'283,"-3"-1"1,6 7 353,5-1 0,0 8 44,6-1 0,-2 3 459,2 2 1,-1 0-50,6 0 1,-1 9-502,2 9 1,2 7 22,-8 9 0,2 1-135,-2-1 1,-6 9-86,1 3 1,-3 4-364,-9 2 1,-8 7-291,-10 5 1,-11 5-409,-6 6 0,-3-12-941,-3 1 0,1-3-2614,-1-3 2472,0-8 1751,1-8 0,-8-8 0,-3 1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15242,'8'-10'1703,"-4"3"-1274,7 7 84,-7 0-1797,11 0 0,-7 1 1284,4 5 0,3 12 0,-5 8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08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7908,'-17'0'686,"0"0"0,7-2 2211,4-3-2720,4-5 0,2-7-177,0-1 0,8 1 0,2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1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8229,'17'0'815,"0"0"1,2 0 791,4 0-1071,-3 0 1,6 0 1133,-2 0-1134,-5 0 0,6 0-212,-8 0 1,6 2-438,0 4-198,0-4 0,-6 11-618,1-7 1,-9 7-449,-3-1 0,-4-2 673,-2 1 1,0 1-116,0 5 0,-2-6-41,-4 1 860,-3 0 0,-9 5 0,1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1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8150,'-7'10'128,"3"-3"-16,-8-7 0,8 2 367,-1 4 1,-5-4 764,-1 4 1,1 3-491,-2 3 0,1 3-290,-6 3 0,-6-1-426,0 0 0,-1 0-111,7 1 1,6-1-687,-1 0-69,8 1-24,-3-1 1,8-8 280,5-3 1,6-4-370,11-2 1,11-13 285,13-5 1,8-3 250,3 4 1,5-6 416,-5 0 0,3 0 185,-9 6 0,2 5 127,-14 0 1,-5 9 15,-6-3 1,-14 4 423,3 2 1,-13 2-329,1 4 0,-12 3 133,-5 9 0,-12 5-366,-6 0 1,-6 7 79,-5-1 0,-2 4-740,-4 1 1,-4 1 50,4 0 0,1-1-275,-1 1 1,8-6 335,-3-1 0,7-6-79,5 1 1,4-10 153,8-1 0,1-7-95,5 7 443,-5-8 1,16 3-29,0-7 0,8-1 398,9-5 0,3 2 6,3-8 1,-2 9 210,8-3 0,-8-2-142,2 2 0,2 1 235,-2 5 0,0 0-261,-6 0 1,1 5-98,-1 1 0,0 13-215,0-1 1,-1 5 52,-5 0 0,3-4-193,-8 4 0,5-2 60,-5 2 0,2-4-105,-3 4 0,-3-9 145,4-3-425,4 1 115,-8 5 172,13-7 103,-6-2-55,9-8 0,-1-6-171,0 0 1,1-7-111,-1 1 0,-6-9-235,1-2 0,-8 0-12,2 5 1,-4 1-216,-2 0 1,-2 7 189,-4 5 1,-6-3-87,-11 2 1,-6 2 100,-11 10 0,2 6 184,-8 11 0,-1 2 669,-4 3 1,1 5-20,3-4 1,-2 2 267,2-3 1,-1 3-340,2-8 1,6 6 180,11-6 1,-2 0-26,8-6 0,6-1 673,5-5-932,9 5-2,-5-14 0,10 5-302,4-7 0,3 0 176,9 0 0,1 0 93,4 0 1,-2 0 0,8 0 1,0 0 138,5 0 0,7 0 116,-1 0 0,2 2 481,-2 4 0,5-2 232,7 7 0,1-5-518,5 6 1,2-1-889,3 7 1,6-3 373,0-4 0,0-3 340,6-8 0,-9 0-834,-3 0 0,-7 0-922,2 0 0,-7-2-90,-4-4 0,1 4-2808,-8-3 4233,-7-5 0,-1 1 0,-5-9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2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10242,'11'0'1099,"1"0"0,-3 7-236,3 5 0,1 3-212,-7 2 0,0 1 79,-6-1 1,6 0-855,0 1 1,-1 1 178,-5 4-393,0-4 0,0 6-902,0-8-134,0 1 0,2-7-706,4 1-119,-4-8 2199,6 3 0,-1-22 0,3-4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2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8045,'10'0'1794,"3"2"-1223,-7 4 0,2-4 0,-2 3 0,-4-1-55,3 2 1,-3 4 7,-2 7 1,0 0-177,0 1 0,0 7 23,0 3 1,-7 5-235,-5 2 0,-3 1-162,-3 4 0,-5-1-427,0 7 1,-6-6 387,6 6 0,-5-7-341,4 1 0,-4 3-101,5-3 0,-6-6-307,6-5 0,-2-8 272,2 2 1,3-11-64,-3-6 1,4-4 193,2-2 1,0 0 43,-1 0 1,1-8 39,0-4 1,-1-3 79,1-2 1,8-6 127,3 0 0,4 0 43,2 5 1,0 1 94,0 0 0,6 5-294,-1 1 699,9 7 0,-5-10 0,11 9 63,3 1 1,-2 2 311,8 2 1,0 0-89,5 0 1,1 0-67,-1 0 1,3 0 86,3 0 0,-3 2-365,3 4 0,2-5-148,-1 5 0,-1-4-194,-5-2 0,-1 6-290,1 0 1,-3-1-207,-3-5 1,2 6-610,-8 0 1,2 0-542,-2-6 711,-4 7 909,6-5 0,0 14 0,2-7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2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8007,'10'0'2366,"-2"0"0,-3-2-976,1-4-338,0 4-1740,2-5 0,-5 9 688,9 3 0,-8 5 0,3 7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2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7908,'-23'0'6050,"0"0"-3396,8 0-2378,7 0-264,8 0-12,0 0 0,0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4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1073 8485,'8'-10'610,"4"4"1,3 2-289,2-1 0,8-5 173,4-7 0,4-2-106,1-5 0,7 3-307,-1-7 0,8-7-12,-2-5 1,4-3-82,2 3 0,-8 3 81,-3-3 0,1 4-119,-2 1 0,-5 2-16,-6 5 1,-2-5-376,1 4 0,-3-2-143,-7 2 0,-1-3 225,0 3 1,-1 2-52,-5-2 0,-3 0 66,-8-5 1,0 1 142,0 4 1,0-1 16,0 7 0,0-2 202,0 2 0,0 9-100,0-3 0,0 3 224,0-3 1,0 6 343,0-1-243,-8 8-40,-1-4 1,-9 8 15,1 0 0,2 2-130,3 4 0,-3 4-26,3 7 1,-3 2 21,-3 4 0,1 4 3,0 8 0,0 1-10,-1 5 0,1 3 134,0 8 1,-1 3-83,1 9 0,0 1 133,0 16 0,1-8-141,5 2 1,1-10 92,4-1 1,4-9-62,-3 3 1,10-12-5,7-6 1,5-3-158,6-2 0,-2-3-311,8-3 1,0-4-497,6-8 0,1-1 414,4-5 1,-1 3-464,7-9 0,0 1 862,6-6 0,0-8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351 86 7976,'-5'-12'-731,"-1"1"1274,0 7-370,6-11 0,-5 11 131,-1-7-185,0 7 1,4-4 102,-3 8-161,3 0 172,-6-7-139,8 5 1,-2-6 127,-3 8-123,3 0 1,-8 0 21,4 0 0,3 0 8,-9 0 1,7 0 80,-7 0 0,1 6-91,-6 0 0,2 1-92,3-1 1,-3 2 222,4 3-153,-5 4 11,-1-5 1,2 1-6,4 0 0,3-5 10,8 5 2,-7-7-183,5 11 129,-6-5-121,8 7 1,2-2 68,4-3 0,1 3-96,5-4 1,5 4 105,0 2 1,0 0-10,6 1 0,-2 1 41,1 3 0,-3-3 15,4 4 0,-6-4 119,-5-2 1,1 0-89,-7 0 0,5 0 115,-5 0 0,-1 1-74,-5-1 1,0 0 152,0 0 1,-7-6 13,-5 1 0,-3-3-100,-2 2 0,-2 3-54,-4-9 0,-1 3 4,-5-2 1,-1-4-231,7 3 0,-5-3 74,5-2 1,0 0-957,6 0 465,0 0-1862,0 0 1480,7 0 1,12 0-513,15 0 1386,8 0 0,17 0 0,1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59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8095,'17'0'604,"0"0"1,1 0 109,-1 0 0,0 0-128,1 0 0,-1 6 23,0 0 0,-1 7-223,-5-1-473,4 3 0,-7 3-432,4-1 1,-5 2 374,-7 4 0,0-2-141,0 8 1,-7-6 116,-5 6 1,-3-6-492,-3 6 0,1-8 324,0 2 1,0-4 333,-1-1 1,3-1 108,3 0 0,3-5 1074,3-1 1,4-7-861,-6 4 0,16-2-2,4-1 0,3 1-17,2-6 1,1 0-282,-1 0 0,8-2-163,4-4 0,-2 3-557,1-9 1,1 6 60,6-5 1,-1 5 636,1-6 0,0 1 0,-1-6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8032,'-2'-15'385,"-4"3"551,5-3-240,-7 13-189,8-6 0,-6 18-314,0 7 0,-1 8-245,1 10 0,2 1 99,-8 5 1,3 3 90,-3 8 1,-1-6-133,7 0 0,0-8-96,6 3 0,0-11-210,0-1 0,0-8-48,0 2 1,0-3-247,0-3 1,8-7 23,4-5 0,9-3 570,2-2 0,8-7 0,-5-3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9156,'17'0'387,"0"2"-174,1 4 1,-1 3 185,0 9 0,1-1-67,-1 0 0,-6 8 168,1 4 1,-8 4-163,2 1 0,-5 3-285,-1 3 0,-7 4-209,-5 8 1,-9-6-425,-2 0 0,-6-7 247,6 1 0,-6-3-341,6-3 0,-6-7 254,6-4 0,-2-3 37,2-3 0,4-8-1,-4-3 1,4-4 73,2-2 1,1-8 205,5-3 1,-3-4-56,9-3 1,-1 1 161,6 0 1,2-1-25,3 1 0,5 2 238,7 3 0,1-1 82,-1 7 1,6 0-148,0 6 0,0 0 474,-6 0 1,1 0-248,-1 0 0,0 2-38,1 4 1,-1-2-466,0 7 1,0-5-420,1 6 1,-1-7 542,0 7 0,1-8 0,-1 3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5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8135,'7'-9'298,"-3"-1"22,8 4 1,-1 4 176,6-3 0,-5 3 539,0 2 0,-1 2 204,6 3-849,8 5 1,-5 9 97,3 4 0,-6 4 86,-6 8 0,3 1-236,-8 5 0,-1 11-61,-5 11 1,-2-2-920,-3 3 1,-5-3 466,-7 3 1,-6 1 251,0-7 1,-6-3-79,6-8 0,-8 3 0,4-6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5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8010,'17'0'752,"-5"0"-260,0 0 0,-1 0 377,6 0 0,8-6-434,4 0 1,2 0 16,-2 6 0,3 0-958,-3 0 412,-4 0 0,0 0-599,-8 0-890,1 0-484,-1 0 1565,-7 8 0,-10 2 502,-12 7 0,-11 8 0,-4 2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6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8010,'-9'0'1304,"1"7"0,16-5-1051,3 4 0,6-4 187,6-2 0,-1 0-187,6 0 1,-5 0-72,6 0 1,0 0-408,6 0 0,-1 0-592,1 0 0,-1 2-608,1 4 1425,0-4 0,7 13 0,2-5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2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8008,'17'0'1385,"1"0"0,1 0-704,4 0 0,-4-2 159,4-4 0,4 2-376,2-8 1,-2 7-172,2-7 0,-6 6-453,5-5 143,-6 7 0,3-4-216,-8 8 0,0 0-498,0 0 1,1 0-2288,-1 0 3018,-7 8 0,5 9 0,-5 10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7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7813,'12'0'-221,"-1"0"879,-7 0-380,12 0 1,-13 0-62,9 0 0,-6-6 15,5 0-182,-7 1 0,11 5 123,-3 0 1,-2 1-29,1 5 1,-5 4 196,5 7 1,-7 0 92,2 1 0,2 5 103,-2 0 0,-1 6-219,-5-6 1,0 6 58,0-6 1,0 5-265,0-5 1,-5 2-166,-1-1 0,-8-5 47,3 4 1,-5-2 93,-1 2 0,6-4-468,-1 4 1,-5-5 92,-6-7 1,0 4-77,5-3 0,-1-4 84,-4-3 1,4-3-27,-4-2 1,4 0 102,1 0 0,3-2-54,3-3 0,-1 1-82,7-8 0,0 1-108,6-7 305,0 1 1,8 0 98,4 0 0,5 5 238,6 1 0,-2 7 67,8-2 0,-6-2 300,6 2 1,-6 1-117,6 5 1,-2 0-189,1 0 0,3 0-5,-8 0 1,8 2-14,-2 3 0,-2 3-1305,2 4 1,-6 3 1061,5-3 0,1 3 0,6 2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8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381 208 8045,'-8'-17'54,"-2"0"1,-5-1 173,3 1 0,-1 0 299,7-1 58,-7 1-504,3 0 0,-1 1 281,-1 5-582,8-4 105,-4 13 1,8-8-59,0 4 215,0 4 0,-1-5-225,-5 7 276,4 0 0,-6 2 7,8 3 1,-2-1 43,-4 8 1,5-1-12,-5 7 1,-2 5 158,2 0 0,-1 7-125,1-1 1,4 6 129,-4 5 1,-1-1-66,1 7 0,0-4 149,6 10 0,0-8-181,0 14 1,0-8 22,0 7 1,0-7-74,0 2 1,-6-2 58,0 14 1,1-7-468,5 7 1,0-9-84,0 3 0,-6-10-262,0-2 0,0-7 274,6 1 0,0-11-650,0-6 736,-7 4 0,-1-8-22,-3 4 1,1-10-22,4-1-92,4-8-471,-13 3 366,5-7 1,-1-1-499,-1-5 981,8-4 0,-19-15 0,4-2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9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8040,'10'-8'0,"-3"-1"728,-7-9 0,2 7-220,4-1 1,3 1-209,9-6 1,1 5 3,4 0 1,-4 9-15,4-3 0,2 4 173,-2 2-175,0 0-115,-5 0 0,5 0-474,0 0 0,6 8 280,-6 3 1,6-1-1170,-6 1 1,7-1 219,-1 1 0,-2 3 970,2-8 0,0-1 0,5-5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9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8040,'-12'0'352,"1"0"701,7 0-552,-12 7 0,13 3-210,-9 7 1,8 2 157,-2 4 0,5-1-59,1 6 1,-6-1-353,0 2 1,0 4 3,6-4 0,0 1-94,0-1 0,2 2-235,4-8 0,-2 0-1534,7-6-364,1 1 2185,5-9 0,8 7 0,2-7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59.9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8139,'15'-2'372,"-3"-4"0,3 4 600,-3-4 1,-1 3-260,7-3 1,-9 4 239,14-4 0,-11 4-378,11 2 0,-8 0-199,8 0 0,-3 0-366,-3 0-250,0 0 1,0 2-351,1 4 0,-1-2 93,0 7 0,-5-7-1772,-1 2 863,-7 3 1,10 1 134,-9 7 1271,1 1 0,-6-1 0,0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9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8020,'2'-10'341,"3"5"0,-1 3 525,8 2 1,-6 2-365,5 3 0,-5-1-219,5 8 1,-7-1 102,2 7 0,-4-1-76,-2 0 0,0 6-211,0 0 0,-6 2-152,0-2 1,-7 2-259,1 4 0,-5-2 13,-6-4 1,4-4-265,-4 4 0,2-3-42,-2-3 1,3-6 210,-3 1 1,-2-8 147,2 2 1,0-5-18,6-1 1,5-1-68,1-5 107,-1-4 1,3-7 0,3 0 1,4-1 144,2 1 1,8 2 115,3 3 0,10-1 422,2 7 0,2 0-259,-2 6 0,-3 0 412,3 0 0,2 0-211,-2 0 0,0 0 26,-6 0 1,0 6-84,1 0 0,-1 5-82,0-5 0,-5 5-442,-1-5 0,-5 6-1293,6-6-1014,-1 7 2484,6-11 0,1 6 0,-1-8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9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8020,'17'2'447,"0"3"0,3-1 672,3 8 1,-4-1 176,4 7 0,-4-1-637,-2 0 0,-1 6-53,-5 0 1,-3 6-175,-8-6 1,0 8-374,0-2 1,-2 3-365,-4 3 0,-3 5-559,-9 1 0,1 5 25,0-6 0,-2 1 839,-4-7 0,-4 8 0,-8 3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0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7908,'0'-17'4437,"0"7"-4020,0 2 0,0 10-469,0 4 0,0 6-641,0 11 0,-8 6 693,-3 11 0,-12 4 0,-4 8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1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 7971,'10'-7'712,"5"5"1,-5-6-203,7 8 1,-5 0 92,-1 0-436,1 8 1,-1 1 88,1 9 1,-8 7-6,1 3 1,-3 1-52,-2 6 0,-2-4-33,-3 9 1,1-4-87,-8-1 1,6-4 46,-5 3 1,-1-9-165,-5 10 1,6-10 118,-1 4 1,1-8-164,-7 2 0,1-6 66,0-5 0,-1 3 111,1-3 1,0-3-221,-1 3 0,1-6-134,0 5 0,-6-7-163,0 2 0,0-4 94,5-2 0,1 0-86,0 0 0,0 0 107,-1 0 0,1-8-14,0-4 1,5 3 239,1-3 1,5 7-129,-6-7 0,8 6 337,-1-5 1,3 5 174,2-6-164,0 9 0,2-11-6,3 8 1,5-5 160,7 5 0,1-5-1,-1 5 1,2-6 118,4 6 1,-2-5-99,8 5 1,0-2-31,6 3 1,5 3-227,0-4 1,1 4-249,-7 2 0,7 0-388,-1 0 0,0 0-112,-5 0 1,-1 8 687,1 3 0,0 5 0,-1 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3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52 7981,'0'-17'351,"0"7"695,8-5-578,-6 13-243,5-6 0,-7 10-77,0 4 1,0 6 117,0 11 0,0-2-28,0 8 0,0-1-29,0 7 1,0 0 28,0-1 0,0 6-110,0 1-188,0-1 127,0-5 0,-1-1-218,-5 1 0,4 0 121,-4-1 0,4-7-603,2-4 254,-8-4-82,7-9 270,-7 5 1,10-15-48,4 0 0,-3-13 11,9-10 0,-1-8-103,7 2 0,-1-3-61,0-3 0,1 0 110,-1 1 1,0-7 189,0 1 0,1 0-72,-1 5 1,0 8 128,1 4 1,-1 4-37,0 2 257,1 7 0,-1 2 286,0 8-77,-7 0 1,-3 8 122,-7 4 0,0 3-188,0 2 0,0 1-14,0-1 0,0 0-71,0 0 0,-5 6-87,-1 1 0,-6-1-62,7-6 1,-7 6-245,6 0 0,-5 0-1,5-6 0,-7-1-209,1-5 1,4-1-293,3-4 247,-5-4 268,8 5 1,-6-14-77,8-5 1,0-3 52,0-3 0,0 1 84,0 0 0,6-1 89,0 1 1,7 0 253,-1 0-115,-4 7 424,7 2-208,-13 8-111,6 0 1,-8 8 71,0 3 0,-8 5 57,-4 1 0,-3 2-79,-2 4 1,-1-3-73,1 3 0,0 2-298,-1-2 0,1 0 96,0-6 0,2 0-40,3 1 1,-3-1 6,3 0 0,4-5-713,3-1 411,-5 1 1,6 3-445,-7-3 537,7 3 0,-6-5 101,4 7 0,3-5 61,-9-1 0,6 1 10,-5 5 1,5-6 66,-6 1-95,1-1 0,-6 7 156,-1-1 0,7-7 53,-1-5 0,1 3 148,-6-2 1,5 2-89,0-3 0,3-1 69,-3 8 1,-3-8-24,3 1 1,3 3 105,-3-2 73,8 7-99,-3-11-333,7 6 12,0-8-192,0 0 0,9-8-44,9-3 1,5-7 73,6-5 1,3 4-64,-3-4 1,2-2-19,-2 2 1,1 0 248,-7 6 0,0 1 325,-5 5-7,-1-5 48,0 14 0,-7-3-70,-4 10 0,-4 5 113,-2 7 1,0 1-143,0-1 1,0 6-53,0 0 1,0 6-288,0-6 1,0 6 76,0-6 0,0 0-209,0-6 1,0 0-127,0 1-106,7-1 156,-5 0 142,14-7 95,-14 5-13,13-13 0,-11 6 46,7-8 0,-1-8-23,1-3 1,3 1-221,-8-1 0,5 5-61,-5-6 42,7 1 103,-11 1 1,6-5 122,-8 3 1,0 3-3,0-3 1,0 6 143,0-5-164,0 7 0,-2-10 496,-4 9-190,-3-1-171,-1 6 1,-5 0 286,3 0 0,-5 0-138,-6 0 0,2 6-187,-8-1 1,6 9 40,-6-3 0,0 7-39,-5 5 1,-1-4-245,0 4 1,1-2 60,-1 2 0,3-4-292,3 5 1,-2-5 158,8-2 0,-6-5-221,6-1 0,6-5 86,5 5 0,6-7-578,-5 2 210,7-4 405,-4-2 0,16-2 211,4-4 1,-3 4-100,3-3 0,-1-3 394,7 2 1,1 0-184,4 6 1,-4 0 742,4 0 1,-2 2 70,2 4 0,2 4 409,4 7 1,4 0-475,-4 1 0,5-1 50,7 0 0,-3 0 119,8 1 0,0-7-348,6 1 0,6-6-462,-1 5 1,1-7 42,-6 2 1,0-4-1172,0-2 0,5 0 255,1 0 0,0-8-1188,-7-4 1995,1-3 0,0-2 0,0-1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4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7884,'2'-17'80,"4"0"1,6 1-21,11 5 1,4-3 64,7 9 0,3-1 255,3 6 1,-3 0-162,3 0 1,-6 2-110,-5 4 0,-4 9-92,-7 8 0,-3 6-17,-4-6 0,-3 8 145,-8-3 1,0 5-28,0 2 1,-2-1-1,-4 1 1,3-6-12,-9-1 0,6-4-29,-5 4 1,7-6-9,-2 1 0,4-10 82,2-1-194,-7-9 115,5 13 1,-4-14-166,12 3 0,-2-3 20,7-2 1,-5-5-10,5-1 36,1-8 0,3 5-15,-3-9 0,1 7-146,-7-1 151,0 1-395,-6-6 242,0-1 0,-2 3 6,-4 3 0,-4 5 210,-7 7 1,-2 0 151,-4 0 0,-2 2-1,-4 3 0,-4 5 226,5 7 1,1 1-44,-2-1 1,6 8-62,-6 4 0,8-2 161,-2 1 1,-2 1-12,2 6 0,5-3-44,7-3 0,7 4-195,-2-4 0,4-4-82,2-2 0,8 2 62,4-2 1,5 0-76,6-6 1,4-5-185,7-1 1,1-1 42,0 1 1,7-3-192,4-8 1,4 0 105,2 0 1,-2-2-706,-4-4 0,4 3-61,-4-9 1,-2 6-386,2-5 1,-7 1 684,1-1 1,-11-5 593,-6 5 0,4-12 0,0-4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4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7884,'9'-18'768,"-3"1"204,4 0 0,-8 5-44,3 1-296,-3 7-17,-2-4-250,0 8 1,-7 8-293,-5 3 0,-9 12 108,-2 6 0,-6 4-197,6 2 0,-6-1 84,6 1 1,-4-1-599,10 1 0,-4 0-255,9-1 1,5 6-468,1 1 1,2-1 514,-2-5 1,4-6 80,-3-1 1,3-6 627,2 1 0,5 2-42,1-2 1,6 0 329,-7-6 0,9 6-253,-3 0 0,3 6 1011,-3-6 1,5 2-229,-5-2 0,-1-4 98,1 4 1,1-4-510,5-1 0,-5-1-338,-1 0 1,-7 1-199,2-1 262,4-7-1715,-9 5 1153,7-13 0,-8-2-508,0-12 0,2-11-1,4-6 966,3-3 0,9-18 0,-1-4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4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7884,'25'0'355,"4"0"1,2 0-193,-2 0 1,3 0 151,-3 0 1,4 0 84,1 0 1,1 0-130,-1 0 0,-1 6-121,-4 0 1,2 5 53,-8-5 1,-2 8-204,-10-3 1,3 5 122,-8 1 1,5 2 46,-5 4 0,0-2 57,-6 8 0,-2 0 86,-4 5 0,-4 1-193,-7 0 1,0-1 73,0 1 0,-1-6-306,1-1 0,2-4 108,3 4 1,-1-7-684,7 3 1,-6-5-2,7-2 1,-7-5-1259,6-1 1391,0-7 1,5 4-369,-5-8 922,4 0 0,-14-16 0,7-3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4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206 104 7884,'-35'0'268,"1"0"67,-1 0 0,8 8 365,4 3 0,6 4-222,6 3 0,1-1 315,4 0-533,4 1 0,-4-1 211,12 0 1,4-5-193,7-1 0,0-7-249,1 2 1,1-4 40,4-2 1,-2 0-189,8 0 0,-6-6-908,6 0 0,-8-7 562,2 1 0,-4-3-516,-1-2 1,-9 5 347,-3 1 0,-4-3 331,-2-9 0,-2 4 126,-4-4 1,-3 4-8,-9 1 25,1 1 0,0 2 157,-1 3-380,9 4 379,1 8 0,16-7 0,1-3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5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7965,'17'-18'78,"2"7"39,4-1 1,-1 6-35,6-5 0,1 1-59,6-1 1,-1-3 505,1 9 1,-1-7-144,1 6 1,0 1-10,-1 5 0,1 0-56,-1 0 0,-1 0 108,-4 0 0,2 1-94,-8 5 1,0 2 135,-6 3 1,-7 5 51,-5-5 1,3 5-146,-2 1 1,-2 0-288,-10 1 1,2-1 101,-7 0 0,-7 0-158,-5 1 1,-7-1-330,1 0 1,2-1-455,-2-5 1,6 3 84,-6-9 0,8 1-1771,-2-6 1258,4 0 0,1-7 564,1-5 1,2-11-360,3-6 970,-3-4 0,5-9 0,-7-2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6:00.1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 8139,'-8'10'548,"6"5"-369,-5-13 1,8 6 989,5-8 0,0 0-381,11 0 1,-3 0-171,9 0 0,2-2-562,-2-4 0,8 4-476,-3-3 0,-1-3-675,2 2 641,-8 0 392,12 6 1,-14 0 61,4 0 0,4-7 0,0-3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5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7965,'0'-11'1748,"0"-1"534,0 8-1633,0-4 0,0 16-65,0 4 1,0 3 24,0 2 1,-2 1 88,-4-1 1,3 2-401,-9 4 1,2-2-308,-1 8 0,-4-2-753,3 2 1,-3 4 569,-3-5 1,3-1-589,3 2 1,-3-8 407,4 2 0,1 2-1456,-2-2 0,7-2 703,-7-9 1,6 3 1124,-5-3 0,-1-4 0,-5-1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5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7965,'-17'-7'0,"1"-3"0,5-7 1494,-5 7-320,14-5-13,-13 13-765,13-6 1,-6 10 95,8 4 0,0 11-3,0 12 0,0 4-155,0 1 0,0 7 367,0-1 1,0 6-212,0-6 1,0 7 130,0-7 0,10 0-294,7-5 1,10-6-113,14 0 1,10-8-301,13 2 0,9-6-385,2-5 1,9-5-627,3-7 0,1 0 403,10 0 693,0 0 0,0-6 0,0-3 0,-48 2 0,0-2 0,1-1 0,0-1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6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761 277 8116,'0'-25'-144,"0"6"1,0-6 96,0 8 1,0-7 48,0 1 0,0 0 4,0 6 1,-6 0 8,1 0 1,-7-1 67,6 1 1,-7 5 141,1 1 0,-3 7-185,-2-2 1,-6 4 64,-1 2 1,-1 0 22,2 0 0,-2 0-101,-3 0 0,-5 6-87,4 0 1,-2 7 64,3-1 1,-3 3-133,8 3 0,-6-1 113,6 0 0,0 0-30,6 1 0,-1-1 136,1 0 0,5 8-105,1 4 0,5-2 181,-5 2 1,7 2-115,-2 9 1,4-4-35,2 5 0,6-5-31,0-1 1,7 5-111,-1 1 1,-5-1 84,-1-6 1,2 7-156,-3-1 0,1 1 158,-6-7 0,-2 6-45,-3 1 1,1 1-8,-8-2 0,3-3-22,-3 3 1,-3 3 0,3-3 0,3 0 66,-3-5 1,8-1 12,-2 1 1,-1 0 28,1-1 0,-2 7-8,3-1 1,3 2 109,-4-1 0,4-3-141,2 8 0,0 0 96,0 6 1,0 2 41,0 3 0,0-3 152,0 4 1,0-4-77,0-2 0,0 1 101,0 5 1,0-2 291,0 7 1,-6-1-194,0 13 0,-1 7-585,4-31 1,0 2-1,1-2 1,0 0 269,-9 47 0,5-2-2,-6-15 0,7 7-67,-7-13 0,6-8 145,-5-3 0,7-11 23,-2-7 0,4-3 198,2-9 0,2-1-112,4-4 1,-4-2 125,4-4 1,1-4 7,-1 4 1,2-9-173,-3-3 0,-1 6-582,8 6 0,-8-5-17,1-7 1,-3-5-568,-2 6 540,0-9 417,0 13 0,-7-14 0,-3 5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17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79 139 7877,'-25'-58'0,"-4"12"2907,12 19-1614,9 19-1293,18 8 0,15 8 0,2 2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1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278 156 8031,'0'-10'199,"0"-5"0,0 11-193,0-8 0,0 7 73,0-7 1,0 6 141,0-5 0,0 5-50,0-6 0,2 7-3,3-7 1,-3 6 281,4-5-59,4 7 145,-8-11-308,5 13 0,-9-6-128,-3 8 1,-5 2-39,-7 4 0,-8 3-105,-4 9 0,2 5 197,-2 0 1,2 6 34,-2-6 1,-1 7 144,7-1 1,0-2-146,5 2 0,9-2 166,3 2 1,4-2-196,2-4 0,2-4-329,4 4 0,5-4-1,12-2 0,4-5-365,8-1 1,7-7 57,4 2 1,4-4-466,2-2 1,2 0-560,3 0 1501,-3 0 0,13-8 0,-5-1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1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7974,'0'-12'-381,"0"1"828,0 7 296,-8-4 0,4 8-240,-7 0 1,5 2 14,-6 4 0,1 11-86,-7 12 0,1-2 140,0 2 1,0 1 151,-1 11-556,9-5 0,-7 6-21,5-7 1,3 0-102,2-1 0,4-1-811,2-4 1,2 3 496,4-3 1,4 2-1327,7-2 0,6-4 1594,0-8 0,8 0 0,-4 1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22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8009,'13'2'2296,"5"4"1,-5 4-1542,10 7 1,2 0-55,-2 1 1,6 1-214,-6 4 0,-2 4-177,-9 7 1,-4 1-258,-8 0 1,-2 7-664,-4 4 0,-6 6-2147,-11 5 2756,-4-3 0,-7 6 0,-1-8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8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451 173 8052,'0'-17'0,"0"0"-799,0 7 668,0-5 1147,0 5-626,0-7 1,0 5-167,0 1 1,-6 5 480,0-6-221,-7 9-398,3-13 1,-2 12 30,1-7 0,5 7-177,-5-2 0,5 4 116,-6 2-291,8 0 139,-11 0 0,5 0 139,-7 0 0,6 2-130,-1 4 0,6-2 59,-5 7 1,-1-5 158,-5 6 0,5 1 4,1 10 1,-1-2 94,-5 8 1,6 2-56,-1 9 0,8 4 90,-2 8 0,3 8 148,-3 3 1,4 5-57,-4 1 1,4 0-152,2 0 1,2 0 13,4 0 0,-4-1-246,4-5 0,1-3-174,-1-8 1,0-1-256,-6 1 1,6-8 360,-1-3 0,1-12 46,-6-6 1,0-4-849,0-2 564,0 1 1,-2-9-880,-4-3 800,-3-4 1,-8-2-464,-1 0 0,-5-2 27,0-4 847,-8-3 0,4-9 0,-7 1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8052,'0'-17'0,"0"-1"243,0 1 1,0 5-99,0 1 1,0 5 658,0-5 0,8 7-257,3-2 0,7 4 7,5 2 0,-2 0-142,8 0 1,-1 0-162,7 0 0,1 0-132,5 0 0,3 0-191,8 0 0,0 0-547,0 0 1,1 0 447,5 0 1,-4-8-683,4-3 0,-5 1 362,-1-1 1,0 5-528,0-5 1,-8 7-2,-4-2 1019,-3 4 0,-2-6 0,-1-1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8052,'0'-17'-203,"0"0"1,2-1 174,4 1 1,-5 6 638,5-1-88,-4 8 5,-2-3 0,0 8-162,0 5 1,-2 6-119,-4 11 1,3 4 100,-9 7 0,6 7-77,-5-1 0,1 6-34,-1-6 1,-3 1-100,8-7 0,1 1-140,5 0 0,0-3-102,0-3 0,0 2-420,0-8 1,7-2-494,5-9 0,3 3 466,3-4 0,-1-3 550,0-2 0,8-4 0,2-2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6:00.4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226 105 8587,'9'-18'904,"-3"1"1,-4 5-602,-2 1 1,0 5 753,0-5 0,0 5 173,0-6-675,0 8-634,0-3-332,0 7 1,0 13 270,0 5 0,0 10-15,0 1 1,-2 4-279,-4 1 1,2 9 227,-7 3 0,7 4-75,-2 2 0,4-2 58,2-4 1,0-2 271,0-4 0,0-3-29,0 3 0,8-9 248,4-2 0,-3-8-47,3 2 0,-8-4-107,1-2 1,3 1 107,-2-1-22,0 0-392,-6 1 85,0-1 1,-2-8-127,-4-3 0,-4-4-87,-7-2 1,0 0-344,-1 0 0,-5-2 166,0-4 0,-7-3-407,1-8 903,-4-8 0,-2-2 0,1-8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9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7974,'9'-7'0,"7"-1"424,-5-3 0,-1 3 15,1 8 1,1 0-16,5 0 0,1 2-48,-1 4 1,-6 5 193,1 12 0,-8 4-120,1 8 1,-3 1-165,-2 4 0,-7-1-233,-5 7 1,-3-2 127,-2 2 0,-3-2-607,-3-3 1,2-5-7,-8 5 1,8-12-320,-2-6 0,-2-4 322,2-2 0,0-5-163,6-1 1,-1-7 148,1 2 1,2-6 166,3-6 0,-1-4 282,7-7 1,-6-6 51,7 0 1,-1-2 95,6 2 0,0 9 255,0-3 361,0 4-496,8-5 0,1 9 32,9 3 0,-1 4-68,0 2 1,0 8-89,1 3 1,-1-1-207,0 1 1,1 1 123,-1 5 0,6-5-688,0-1 1,6-5-12,-6 6 0,6-8-272,-6 1 0,0-3 903,-6-2 0,0 0 0,1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39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7974,'9'-7'675,"1"3"197,-4-8 0,-3 9-562,9-3 0,-1 4-155,7 2 0,5 0 610,0 0 1,2 8-286,-2 3 1,2 10 419,4 2 0,-4 8-333,-8-2 1,-6 3-147,1 3 1,-8 2-604,2 3 1,-6-2-480,-6 8 1,-8 6 255,-14 6 0,-3 7-1086,-15-1 1225,7-5 0,-11 1 1,6-8-1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40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8082,'8'-17'195,"2"1"-195,7 5 0,0 3 520,1 8 1,-1 0-31,0 0 0,0 8-62,1 3 0,-3 7-58,-3 5 0,-5 4-69,-7 7 1,0 1-124,0-1 0,-7 1 29,-5 0 0,-3 5-268,-3 0 0,1 1 113,0-7 0,-6-5-279,0 0 1,0-6-16,5 6 0,1-14-150,0 2 0,-6-5 89,0 0 1,0-3-452,5-3 480,1-4 1,0 4-66,-1-12 0,9-4-92,3-7 1,4-6 24,2 0 0,0-6 248,0 6 1,8-6 33,3 6 1,7 0 210,5 6 1,-2 5-121,8 1 1,-6 7 160,6-2 1,-1 4 63,7 2 1,1 0 276,5 0 1,-5 0-208,5 0 1,-3 2-24,2 4 0,-3-2-739,3 7 1,3 1 499,-3 5 0,8 8 0,-4 2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42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8552,'0'-9'1617,"2"1"-1786,4 8 1,-2 0 305,7 0 1,-5 0 105,6 0 1,-8 8-15,1 3 38,-3 5 1,-2 7-184,0 0 0,0 7 163,0-1 1,-2 4-33,-3 2 0,-3-1-158,-4 1 0,-3 1 75,3 5 0,-1-7-90,1 1 1,-1-1 73,7-5 0,-5-4-218,5-2 76,0-4-234,6-1-33,0-9 105,0-1 0,0-10 68,0-4 1,2-9-198,4-8 1,2-8 65,3 2 0,4-5-159,-3-7 0,3 5 110,3-5 0,1-1 66,4 2 1,-2 0 173,8 5 0,-6 6 28,6 0 0,-8 14 242,2-2 13,-4 3 502,-2 5-487,1 1 1,-9 16 26,-3 3 1,-6 4 104,-6 3 1,3 7-51,-9 4 0,2 3-473,-1 3 0,-5-6-44,5-1 0,-2 1-48,1 6 0,-3-2 59,3-5 1,-1-3-84,1-7 0,-3-1-217,3 0 345,5-7 0,-3 3 189,4-7 1,4-2-90,-4-10 0,6 2 29,6-7 1,-2-1-7,8-5 1,5 2 104,6 3 0,0-1-20,-6 7 1,1 0 401,-1 6-275,0 0 0,-5 0-118,-1 0 0,-7 8 299,2 3 1,-10 7-66,-2 5 1,-7 3-333,1 9 0,-9 0 129,-2-1 0,-6 1 68,6-1 1,-8 7-474,3-1 0,1 0-683,-2-5 1,2-6 333,-2 0 1,-2-2 249,8 1 1,-5-3 393,4-7 1,-4 1-82,5 4 0,-2-10 928,2 5-179,3-5 205,-5 4-274,16-7 122,1-2-608,23-24 1,-1 5-176,15-12 0,0-4-38,5-2 0,1 2 56,-1-2 1,-1 8 22,-4-2 1,2 6 70,-8 5 0,0-1 5,-6 7 0,-6 0-1,1 6 1,-6 8 28,5 4 1,-7 11 169,2 5 1,-4-1-42,-2 2 0,0 0 41,0 6 0,-6-7-82,0 1 1,1-6-83,5 6 1,0-8-13,0 2 1,1-3-15,5-3 0,-2-6-52,8 1 1,-1-8-210,6 1 1,3-3 14,3-2 0,-2 0-158,8 0 0,-6-7-116,6-5 0,-8-3 157,2-2 1,-4 1 8,-2 5 1,-1-5 151,-5 5 0,-1 1 18,-5-1 0,-3 5 28,4-6 1,-12 8 156,-5-1 0,-6 5 301,-6 5 0,1 3-197,-6 4 0,-7 9 677,-5-4 1,-3 4-391,3-3 1,4 1 104,-5 4 0,-1-4-204,2 4 0,-3-4-254,3-1 1,3 1-182,-3 4 0,4-4-395,1 4 1,8-9-444,4-3 0,-2-7 444,2 2 1,6-4-747,5-2 238,8 0 882,-3 0 1,14-2 33,5-4 1,5 4 37,6-4 0,4 4 226,8 2 1,5 2 433,0 4 0,8 4 644,-1 7 1,4 0-561,7 0 0,-2 1 161,7-1 1,6 0-349,6 1 1,0-7-355,-6 1 1,1-3-412,-1 3 0,0 1-523,0-7 0,-6 0-5,1-6 1,-8 0-999,1 0 0,-3 0 1764,-2 0 0,0-8 0,0-1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43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104 173 7998,'0'-17'718,"8"5"188,3 1 1,5 1-541,1-1 1,6-9-152,0 9 1,8-8-330,-2 7 0,-4-1 151,-2 1 0,-4 3-377,-2 3-90,0 4 22,-7-6 0,-2 16 230,-8 3 1,-4 7-51,-8 5 1,1 4 321,-12 7 0,-2 3 251,2 3 0,-8 2 8,2 5 1,2 3-85,-2-4 1,8-2 163,-2 2 1,4-2-98,2 2 1,-1 2-285,1-7 1,6-1-81,-1-5 1,6-1-388,-5 1 69,7-8-375,-4-2 331,8-8 189,0-7 0,2-12-23,4-16 1,6-1 100,11-10 1,-2 0-368,8-5 0,-1-1 71,7 1 1,0 1 60,-1 4 1,1-2 221,-1 8 0,7 2 158,-1 10 1,-5 3 160,-7 8 1,-6 0-188,1 0 0,-12 2 659,-5 4 0,-4 3-294,-2 9 0,0-1 449,0 0 0,0 6-343,0 0 1,-2 0-227,-4-5 0,-4 5-187,-7 0 1,0 0-325,0-6 0,-1 0-57,1 1 1,-6-3 214,0-3 0,0-3-348,6-3 1,-1-4 150,1 4 1,0-6-1,-1-6 0,3 2 221,3-7 1,-1-1 252,7-5-253,1-1 1,12 3 171,5 4 1,3 3 243,2 8 0,3 0-128,3 0 1,4 0 270,7 0 0,-5 2-164,0 4 0,-2-3 48,2 9 1,-3-6-290,-3 5 1,-3-5-344,3 5 1,-4-5 76,-2 6 0,1-8-233,-1 1 0,6-3-1783,0-2 2216,0 0 0,2 0 0,2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44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7998,'10'-7'368,"-2"3"460,-8-8-611,0 8-299,0-11 364,0 13-215,0-6 1,-8 8-119,-4 0 1,-3 0 67,-2 0 1,-2 2-94,-5 4 0,3 4 95,-7 7 0,6 6-1,-1 0 0,4 6 59,2-6 1,0 8 146,-1-2 0,7 9 27,-1 2 0,8 3-52,-1-3 1,3-2 148,2 9 1,0-7-43,0 6 0,5-8-87,1 3 0,6-5-76,-7-1 1,7-6-95,-6-1 0,5-6-38,-5 1 1,6-4-548,-7-2-653,1 0 601,-6-7-179,8-2 428,-6-8 1,5-10-51,-7-7 0,6-8 56,0-10 0,5-1 58,-5-5 1,10-1 60,1-4 1,2-4 119,10 4 1,2 4 210,9 1 1,-3 7-123,3 5 1,4 4 502,2 8 1,4-1-274,2 1 0,-6 6 97,0-1 1,0 8 28,6-2 485,0 5-455,-8 1 0,6 0 68,-4 0 1,-3 0 95,-3 0 0,-3 1-352,-3 5 1,-7 2-10,-4 3 0,-4 5-76,-1-5 1,-3 10 114,-4 3 0,-3 6-34,-8-1 1,-2 4-109,-4 1 0,-3 1-128,-8 0 1,-7-3-91,1-3 0,-5 4-210,5-5 0,-8 3-422,2-2 1,-2 2 381,2-8 1,-1 0-205,7-6 0,-6-1 132,6-5 0,-6 3-248,6-9 0,0 7 180,6-6 0,-1-1-23,1-5 1,5-2 549,1-3 0,1-5 0,-1-7 0,1-2 0,4-4 0,4 3 0,-3-3 0,-3-2 0,2 2 0,-1 6 225,1 5 0,2 3 405,-8-3 1,7 5 11,-7 7 0,1 0 675,-7 0 1,7 0-141,-1 0-162,1 0-213,-7 7-349,1 3-313,8 7 62,1 0 1,16-1-362,3-5 1,10-3-101,2-8 1,2 0-381,-2 0 0,-2-6 227,8 0 0,-8-5-312,2 5 1,-9-5-33,-3 5 482,-7-8 0,4 5 196,-8-8 1,-6 5 49,0 1 1,-7 7 229,1-2 1,-9-2 79,-2 2 232,0 1-685,6 5-305,7 0 1,5 0-191,10 0 0,14-2 78,16-4 588,15-4 0,12-7 0,7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44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7998,'25'0'0,"-6"0"0,4 0 0,2-2 249,-2-3 0,8 3 55,-2-4 0,2-2 0,-2 2 0,3-1 36,-3 1 559,4 4-505,-6-13 0,5 13 167,-3-4 0,-2 4-168,2 2 1,-6 0 792,6 0-685,-8 8 1,2 3-72,-12 12 0,-3-1-207,-8 6 0,-2-5-189,-4 6 0,-5-6 71,-12 6 1,-2 0-167,-4 6 0,-2-9-929,8-3 1,-6-3 483,6-3 1,0-2-960,6-3 1,0 1 424,-1-7 1,1 0 211,0-6 0,5-8 316,1-3 1,5-7 115,-6-5 0,9 0 396,-3-11 0,-2 3 0,2-9 0,1 1 0,5-1 0,2 3 0,3-3 0,-1 9 0,8 2 0,-7 8 270,7-2 1,-6 6 976,5 5 27,-7-3-147,4 13 1,-8-4-471,0 12 0,0 4 4,0 7 1,-6 6 202,0 0 0,-7 6-350,1-6 1,3 6-551,-3-6 0,6 6-435,-5-6 1,1 6-451,-1-6 0,1 5 27,4-5-56,4 1 1,-7-7-894,3 0 1843,4-7 0,-13 5 0,5-5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44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7998,'-8'-17'289,"-1"0"1,-6 5 869,3 1-278,4 7-22,1-4-504,5 8 0,-6 8 221,8 3 0,-2 12 426,-4 6 0,4 6-456,-3 5 1,-3-1 488,2 7 0,0 0-392,6 6 1,2-6-121,4 0 0,11-6-261,12 6 0,6-1-193,5 1 0,6-4 39,12-7 1,3-9-253,9-3 1,3-11-493,7-6 0,1-4 67,11-2 1,-1-2-1566,1-4 0,-8 2 599,9-7 1,-15 5 1534,9-6 0,-7 3 0,1-3 0,-10 6 0,-11 5 0,-10 1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8:44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111 122 8045,'-43'-33'4915,"7"5"0,11 1-4207,19 15 0,27 1 0,16 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3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1 831 10222,'17'0'989,"0"0"1,2-8-657,4-3 0,-1-5-32,6-1 0,-1-2-346,2-4 1,4 1 107,-4-6 0,-4 7-162,-2-3 1,2-1 95,-2 2 1,-2-7 34,-10 1 0,3 2 41,-8-2 0,5 6 88,-5-6 0,0 0-33,-6-5 0,0 1 22,0 4 0,0-1-65,0 7 1,0-6-110,0 6 1,0 0-139,0 5 184,0 1 0,0 0-78,0-1 1,0 7 10,0-1 0,0 7-71,0-7 0,0 6 73,0-5 0,-2 7 41,-4-2 0,4 2 331,-4-1-265,-3 3 0,5-6 241,-8 8-134,8-8-83,-11 6 73,5-5-189,-7 7 79,0 0 0,5 0-12,1 0 1,5 0 116,-5 0 1,5 0-68,-6 0 0,6 0 18,-5 0 0,7 2 20,-2 3 45,-3-3-76,-1 14 0,-5-7-147,3 9 1,-1-1 106,7 0 0,-6 2-15,7 4 0,-1 2 203,6 4 0,0 10-66,0-5 0,0 10 88,0-3 1,0 13-102,0-3 0,0 13 279,0-1 0,6-1-52,-1 1 1,9-7-319,-3 2 0,7-10-307,5-2 0,4-8-512,7 2 0,3-9-68,3-2 0,-1-14-848,7 3 1,-2-13 298,2 1 1,8-13 1361,-8-11 0,8-14 0,-10-13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6:00.6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8358,'35'-18'1565,"-1"1"0,3 2-1011,3 3 0,-2-3 262,9 3 0,-9-3 243,2-2 1,-3 5-397,-3 1 1,-1 7-1565,-4-2 1,-4 4 269,-8 2 631,0 0 0,1 16 0,-1 3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4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7925,'-7'-17'195,"5"5"420,-4 1-282,-4 7 1,6-9 336,-7 7 1,5 0 63,-5 6-465,7 0 1,-10 2-210,8 4 1,-1 5 121,1 12 0,4 6-104,-4 11 0,4 5 94,2 7 0,0-1-153,0 1 1,0 0-117,0 0-1,0-8-98,0-3 0,8-5 40,4-1 0,-3-3-171,3-3 0,-1-4-509,7-8 1,-1-5 365,0-1 1,0-7-1011,1 2 1480,-1-4 0,0-10 0,1-1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4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7925,'-17'0'1988,"7"0"-1777,3 7 0,7 3 47,0 7 1,0 2 105,0 4 0,0 4-22,0 8-178,0 7 0,5 2 79,1 8 0,0 6-11,-6 0 1,0 7-358,0-2 0,0 5 166,0 1 0,0 4-975,0-4 1,0 0 483,0-17 0,2 2-304,4-14 0,-4-1 80,3-11 0,-3 3-633,-2-8 1307,0-7 0,8-1 0,2-5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5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7879,'-6'-17'-131,"0"0"131,0-1 216,6 1 0,8 2 352,4 3 0,5-1-94,6 7 1,-2 0-55,8 6 0,0 0 57,5 0-316,1 8 0,0 2 49,-1 7 1,-7 6 3,-4 0 1,-4 8-113,-1-3 1,-9-1 138,-3 2 0,-4 0-371,-2 6 1,-10 1 108,-7 4 1,-8-3-598,-10 3 1,1-3-402,-1-3 1,1 1 526,-1 0 0,6-10-280,0-8 0,8-2-211,-2-9 983,4 0 0,2-14 0,-1-2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5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7834,'8'-10'0,"-4"2"646,7 8 1,1 0-113,5 0 0,0 8-12,1 4 1,-1 3-27,0 2 1,-5 2-152,-1 5 0,1 1 54,5 3 0,-7 5-100,-5-4 1,-3-2-153,-2 2 0,0-1-295,0 7 1,-2-2-467,-3-5 1,-5 5-1179,-7-4 0,-6 4 1792,0 1 0,-8 8 0,4 3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5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8384,'-10'10'1430,"2"-3"-1044,16-7 0,2 0-53,7 0 0,2 0 126,4 0 0,-3 0-450,3 0 1,2 0 51,-2 0 0,5 0-380,-5 0 1,6 0 205,-6 0 1,0 0-893,-5 0 0,-1 0-406,0 0 1411,-7 0 0,5 8 0,-5 2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5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8518,'25'0'102,"0"-6"838,4 1 1,3-7-450,-3 6 0,4-1-55,1 1 0,1 4-503,-1-4 0,3-2-1358,3 3 1425,-3-1 0,13-2 0,-6-1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7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7869,'0'-17'154,"2"1"66,4 5 1,-4 1 637,3 5-536,5 3 0,-6-8 121,7 4 0,-5 4-141,6-3 1,-6 5 61,5 5 1,-5 1-102,5 11 1,-7-1 61,2 13 0,-2-6-66,2 6 1,-5-3-1,5 3 1,-4 4-136,-2-4-62,0 3 1,0-5 41,0-4 1,-6-3 232,1-3-858,-1 0 363,6 0-701,0-7 619,0-2 1,0-10-110,0-4 0,0-4 79,0-7 0,6-6-63,-1 0 1,7-6-46,-6 6 1,7-6 72,-1 6 0,-3 0 219,3 6 0,-1 0-116,7-1 0,-7 3 288,1 3 1,-1 5-106,7 7 0,-7 0 651,1 0-407,-1 0 1,4 7 316,-3 5-101,3 3 1,-11 3-158,8-1 1,-8 0 156,1 1-260,-3-1 1,-2 0-282,0 0 284,0 1-578,0-1 140,0-7-42,0 5 52,0-13 0,0-2 64,0-12 1,8-9-310,3-2 0,5-6 153,1 6 0,6-6-36,0 6 0,8-5 100,-2 5 0,-2 5 202,2 7 1,-8 7 55,2-2 0,-4 4 208,-2 2 1,1 2 973,-1 4-896,-8 3 1,5 9 418,-8-1 1,-1 0-259,-5 1 0,0-1 10,0 0 0,0 1-69,0-1 1,0-6-50,0 1-107,0-8-286,0 11-620,0-13 552,0 6 1,2-8-447,4 0 0,-2 0-21,7 0-344,1 7 1,5-3 90,1 8 856,-1-1 0,0 7 0,0-1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8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7848,'0'-18'-581,"0"1"426,8 0 0,-5-1 866,9 1 1,-8 6 535,2-1 18,3 8-335,1-4-581,7 8 1,-5 8 114,-1 4 1,-7-3-110,2 3 1,-2-1-370,1 7 1,-3-7 94,4 1 1,-4-1-732,-2 7 0,0-1-57,0 0 1,0-5-414,0-1 1,0-5-584,0 5 605,0-7 1098,0 4 0,0-8 0,0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8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11684,'10'8'-142,"3"-4"138,-7 7 0,2-5-215,-2 6 0,1-1-1693,5 6 1912,3 1 0,-5-1 0,7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8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8451,'10'1'384,"-5"5"0,-3-2-48,-2 8 1,0-1 6,0 6 0,6 1 120,0-1 1,0 0 320,-6 1-498,0-1 1,0 0-262,0 1 1,0-1 76,0 0 0,2-7-787,3-5 429,-3 5-98,6-8 0,-6 6-29,4-8 0,-2-2-197,7-4 1,-5-9-65,5-8 1,1-6 151,5 6 1,0-2 361,1 2 1,5 3-41,0-3 1,0 6 104,-6 6 1,0 3 158,1 8 0,-1 0 318,0 0 0,1 9-51,-1 9 1,-6-1 392,1 6 0,-8 2 113,2-2 0,1 6-285,-1-6 0,0 6-313,-6-6 0,6 0-38,-1-6 0,3-5-309,-2-1 133,-4 1 1,13-3-1009,-3-3 0,3-4 953,2-2 0,1 0 0,-1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1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7919,'0'-9'1943,"0"1"42,0 8-909,8 0 114,2 8 0,7-1 105,0 5 212,1 3-1044,-1-5 1,0 0 218,0-5-354,1 5-679,-1-8 351,-7 5-702,5-7 0,-11 0 330,7 0-2245,-7 0 1055,4 8-1411,-8-6 2016,0 13 0,0-3 957,0 11 0,-8-4 0,-1 6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19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0 744 8010,'0'10'1483,"0"-2"-325,8-8-356,1 0-227,9 0-54,-1 0-356,8-8 0,-4-4-415,8-11 1,-6 4 248,6-4 1,-2-4-89,1-2 1,3 2-135,-8-1 0,6-1-272,-6-6 0,-6 2 9,-5 5 1,-6-5 131,5 4 1,-7-3 210,2-3 1,-4-5-41,-2-1 1,-8 3 227,-3 9 1,1-2-83,-2 8 111,9 0-132,-13 6 0,12 0 108,-7-1 1,5 7-51,-5-1 1,5 8 295,-6-1-198,8 3 102,-11 2 1,11 0-108,-7 0 0,5 5 78,-6 1 0,7 8-10,-7-3 1,8 10-27,-2 2 0,-1 10 147,1 2 1,0 1-38,6 10 1,-5 0 96,-1 6 1,0 6-60,6 0 1,0 5-31,0-5 0,0-1-34,0-5 0,8-6-213,3 0 0,5-7-240,1 1 0,6-9-504,0-2 0,13-14 61,-1 2 0,11-11 677,0 0 0,12-12 0,3-4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0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7970,'-8'-10'542,"6"3"1,-7 7 869,3 0-590,4 0-127,-14 7-351,15 11 0,-13 3-25,8 7 1,-5 1-32,5 6 0,0-1-576,6 1 1,0-2 255,0-4 1,0 1-370,0-7 1,2 6 300,4-6 0,4 0 100,7-5 0,8-9 0,2-1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0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9652,'7'17'724,"3"1"-401,7-1 0,-5 2-18,-1 4 0,-5-2 111,6 8 0,-9-6-123,3 6 0,-4-6-12,-2 6 1,-8-6-1219,-3 6 682,-5-8 0,-1 10-569,0-8 0,0 0 477,-1-6 1,-1 0-42,-4 1 1,4-9 66,-4-3 0,4-4-254,1-2 310,1 0 0,2-8 416,3-3 1,4-10-45,8-2 1,0-6 140,0 6 0,8 0 48,4 5 0,3 1-97,2 0 0,6 7-60,0 4 0,2 4-61,-2 2 0,-1 0-26,6 0 1,-7 6 9,3 0 0,1 6-296,-2-7 1,0 7-251,-6-6 1,0 7 483,1-1 0,-1 3 0,0 2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7935,'2'18'483,"3"-1"0,-3 6 1531,4 0-1333,4 8 1,-9-6 234,5 4 1,-4 1-297,-2-7 1,0 6 89,0-6 1,0 8-889,0-2 0,-2-2-883,-4 2 1,-5-1-2499,-12 7 3559,4 0 0,-22 7 0,5 2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1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 7932,'8'-9'980,"2"1"-560,7 8 0,0 0-78,1 0 0,5 2-68,0 4 0,0 3 648,-6 9 1,-5 5-181,-1 0 0,-7 8 47,2-3 1,-4-1-771,-2 2 1,-8 0 34,-4 6 0,-3-1-633,-2 1 0,-2-6 447,-4-1 0,1 1-198,-6 6 1,1-8 122,-2-4 1,-4-4-629,4-2 0,2-7 264,-1-4 0,6-4 273,-1-2 1,4-2 176,2-4 1,0-10-100,-1-7 1,3-7 287,3 1 0,5 2-49,7-2 0,4 6 56,7-6 0,3 14-23,14-2 0,3 11 373,9 0 1,-1 4 12,7 2 0,-8 0 199,3 0 1,-7 6-281,-5 0 0,2 7-151,-8-1 1,0 3-305,-6 2 1,1 1 133,-1-1 0,0-2-1217,1-3 1,-3 3 163,-4-3 1017,5-5 0,-7 9 0,9-7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1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7916,'9'-17'-33,"-1"0"123,-8 0 404,8-1 34,-6 1 0,4 7-173,-12 5 1,2 3 71,-8 2 0,1 2 6,-6 3-76,-8 13 0,3 3 37,-6 8 0,6 1 30,-1 11 0,6-3-133,6 8 0,-3-7-73,8 1 0,1-3-177,5-3 0,0-1 54,0-4 1,13 1-665,4-7 0,10-1 354,-4-11 1,10-1-1232,2-5 1,-1-3 316,7 4 1,-11-10 1128,-1-1 0,0-17 0,5 3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1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7916,'-9'7'0,"1"-3"1182,8 8 1,2-9-507,4 3 1,-3-2-547,9 2 0,0-4 51,5 4 0,8-5-550,4-1 0,3 0-50,3 0 0,-1-1 419,1-5 0,7-4 0,3-7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2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7881,'0'-11'0,"0"-1"1795,0 8-1114,8-11 1,3 13-220,12-4 1,4-1-99,8 1 1,-7-6 49,1 7-253,0-1 0,-2 6-1079,-4 0 674,4 0 0,-8 0-319,4 0 0,-9 0-1719,-3 0 2282,-7 8 0,11 9 0,-5 10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2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7881,'0'10'0,"0"-3"0,-2-7 582,-4 0-406,4 0 0,-8 6 1798,5 0-1376,-5 7 0,-5-1-265,3 11 0,-1-2-118,7 8 0,-2-2-40,2 1 0,5 5 6,-5-4 0,4-2-69,2 2 1,8-8-115,3 2 1,6-4-378,6-2 1,4-7-652,8-4 0,-1-4 455,1-2 1,0-2-733,-1-4 1,-5-6 128,0-11 1178,-8 4 0,12-13 0,-6 5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2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18 7881,'-17'0'1732,"0"0"-1063,-1 0-226,9 0 514,-7 0-675,14 0 0,2 0-419,12 0 1,3 0-1084,3 0 0,1 0 205,4 0 1015,4 0 0,7-8 0,1-2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1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7919,'-11'17'689,"-1"0"1,8 1-202,-1-1 0,3 0-68,2 0 0,0 3-25,0 3 0,0 2 119,0 3 1,0 5 116,0-4 0,0-2-221,0 2 0,5-2-266,1 1 1,2 3 33,-2-8 0,-2 0-110,7-5 1,-5-1 43,5 0 0,-7-5 34,2-1-336,4-7-284,-1 4 1,3-10-301,-1-4 0,-1-6 366,1-11 0,5-5-921,-5-13 1,5-13 610,1-15 1,0-2-904,1-10 1253,-9 1 1,14-14 0,-4-2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3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7857,'-8'-17'75,"7"7"289,-7-5 97,8 5-332,0-7 486,0 7-224,0 3-96,0 7 1,0 4-73,0 7 1,0 8-96,0 16 0,-6 1 112,0 5 0,1 3 145,5 8 0,0-6-294,0 0 0,0-2-260,0 2 0,1-3-358,5-9 0,-2 1 325,8-1 1,-7-7-2115,7-4 984,-1 4 368,7-7 964,-1 5 0,0-16 0,1-1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3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7857,'0'-17'1041,"0"7"-801,-8 2 131,6 8-137,-5 0 1,7 8-1,0 4 1,0 9-13,0 2 1,0 8-11,0-3 1,0 13 167,0 5 1,5 6-86,1 5 0,2-7-102,-2 8 0,-5 0-159,5 11 0,2 0-203,-2 0 1,-1 0 33,-5 0 1,0 6-153,0 0 0,0-4-637,0-13 0,0-10 50,0-19 561,0-4 0,0-8-681,0 0 624,0-7 1,0-4 147,0-12 1,0-5-237,0-12 458,0-4 0,0-8 0,0 0 0,0 1 0,0-1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3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7856,'5'-17'201,"1"0"1,8 5 10,-3 1 0,5 1-82,1-1 1,2-3 155,4 8 0,-4 1 111,4 5 1,4 0 118,2 0 1,4 2-161,1 3 1,-1 1 52,-4 11 1,2-3-124,-8 9 1,0 2-142,-6-2 0,-5 6 9,-1-6 0,-7 6-107,2-6 1,-12 7-174,-6-1 1,-11 4-405,-5 2 0,-3-3-517,2-3 0,-4 2 483,4-8 1,3-2 19,-3-9 1,13-5 153,-1-7 0,9 0 48,-3 0 1,7-13 22,-2-5 1,12-10 318,6-1 0,3-4 0,2-1 0,8-9 0,2-1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0:23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7856,'17'2'709,"1"3"1,-1 5-223,0 7 1,6 1 486,0-1 0,6 2-436,-6 4 0,0 4 340,-6 8 0,1-1-42,-1 1 0,-7 5 195,-5 1 0,-3 1-1019,-2-2 1,-2-3-641,-3 3 0,-5 2 628,-7-1 0,-24 14 0,-5-1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17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8086,'0'-10'327,"0"3"0,-6 5-234,1-4 1372,-1 4-655,6-6 117,0 8-18,0 0 1,2 8-636,4 4 1,-3-3-30,9 3 0,-8 1 65,2 10 0,1-2 141,-1 8 1,0-6 13,-6 6 0,0-2-166,0 2 0,0 3-15,0-3 1,-2-2-102,-4 2 1,4-8 183,-4 2-80,-3-4-424,7-1-120,-6-1-722,8-7-1289,0-3 1690,0-22 1,0 2-491,0-16 0,6 6 69,0-6 1,5 0-141,-5-6 0,0 7 1139,-6-1 0,7 8 0,3-4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18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8071,'0'-17'-521,"-6"5"220,0 1 75,1 7 112,5-4 457,7 0 0,1-1-21,4-9 1,3 7-33,-3-1 1,9 1-223,2-6 1,2 1-86,-2 5 1,-2-5 81,8 5 1,-6-3-6,6 3 1,-8-3 127,2 9 0,2-7-94,-2 6 0,2-5 69,-2 5 1,-2 0-114,8 6 1,-8 0 4,2 0 1,2 0-4,-2 0 0,0 0-99,-6 0 0,1 2 115,-1 4 0,0-2-24,1 7 0,-3-5-121,-4 6 101,5-9 1,-7 13 1,3-9 12,-1 5-16,1 3-26,-2-5 1,5 1 9,-3 1 0,-3 0-7,3 5 0,-7 0-7,7 0 0,-6 3 22,5 3 0,-7-4-6,2 4 1,-4 2 115,-2-2 1,0 2-108,0-2 0,0-2 103,0 8 1,-2-6-54,-4 6 1,2-2 16,-7 2 1,-1 1 30,-5-7 1,0 6 7,-1-6 0,1 6 16,0-6 0,-1 0 0,1-5 0,0-1 63,0 0 0,-7 0-40,1 1 0,0-7 7,6 1 0,-8-7 15,-4 7 1,2-8 14,-1 2 0,5-4-56,-6-2 1,6 0-11,-6 0 1,6 0-7,-6 0 1,6-2-30,-6-4 0,6 2-138,-6-8 1,8 3 118,-2-3 1,-2-3 25,2 3 0,0-3-114,6-2 0,1 0-99,5-1 1,1 1 103,4 0 1,4-1 32,-3 1 1,3 0-55,2-1 1,0 1-3,0 0 0,5-6 64,1 0 0,8-6-155,-3 6 0,3 0-286,-3 6 1,3-1-245,-9 1 0,9 5-640,-3 1 0,-1 5 1288,2-5 0,-1 7 0,6-4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19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1 744 9966,'9'-10'759,"7"3"1,-7-1-371,9-4-221,-1-3 0,2-2-95,4 0-9,-4-1-110,6 1 0,-2-6-83,0 0 1,6-2 155,-6 2 1,0 2-148,-5-8 1,-1 8-22,0-2 0,-1-2-97,-5 2 0,3-2 80,-9 2 0,1 3-3,-6-3 0,0-2 89,0 2 0,0 0-12,0 6 1,0-6-31,0 0 0,-6 0 14,1 5 0,-3 1 36,2 0 1,2 1-106,-7 5-2,7-4 69,-11 5 1,5-7 17,-7 7 0,5 2 97,1 8 0,5 0 134,-6 0 1,7 0-98,-7 0 1,6 6 65,-5 0 0,1 7-73,-1-1 0,-3 5 113,8 6 1,-7-2-119,1 8 0,3 0 11,-3 6 0,7 7 601,-7 4 1,8 4-157,-2 2 0,4 2-4,2 3 1,2-3-261,4 4 1,4-4-318,7-3 1,0-4 85,1-1 1,7-10-209,3-1 1,5-3-256,2-9 1,7-5-545,4-7 1,4-7 1007,2 2 0,7-20 0,3-5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0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69 7889,'-7'-17'126,"5"7"254,-6 3-163,8-1 1,-2 4-9,-4-7-41,5 7 1,-9-4 109,4 8 1,2 0 266,-7 0-342,7 0 0,-10 2 0,9 4 1,-7 3-68,6 9 1,-1 7-106,1 3 1,4 7 123,-4 5 0,4 3-57,2 3 0,-2 4 5,-3-4 0,3-2-158,-4 2 0,6-7-213,6 1 0,-2-5-148,7-7 1,-5-1-400,5-4 0,-1-9 249,2 3 1,3-9-917,-4 3 1482,-3-7 0,15-4 0,-4-9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0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9094,'-9'0'320,"1"0"441,8 0-605,0 0-206,8 0 1,-6 8 16,4 3 0,1 5 116,-1 1 0,0 8-107,-6 4 0,0 4 16,0 1 0,2 8-49,3 5 1,-3 4 199,4 7 1,-4 2 123,-2 3 1,0 4-150,0-3 0,0 11-215,0 5 1,0-5 544,0-6-695,-8-7 236,6-18 0,-5 4-313,7-8 0,0 1 63,0-7 1,0-7-139,0-4 0,0-9-64,0-3-25,0-7-15,0 4 611,0-8 1,0-8-322,0-3 1,0-12-188,0-6 1,0 0-441,0-6 840,-8 5 0,-2-20 0,-7 5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7976,'2'-17'-503,"3"-1"0,-3 1 387,4 0 0,4 1 116,1 5 0,5-4 537,1 3 0,6-3-101,0-3 1,6 9-6,-6 3 1,8 4-110,-3 2 1,5 2 120,2 4 1,-7 3-165,1 9 0,-6 5 68,6 0 1,-13 7-2,1-1 0,-6-2-72,1 2 0,-4-2-244,-8 2 1,-2 3-130,-4-3 0,-6-2-178,-11 2 0,2 0-139,-8 5 0,1 1-476,-7 0 1,0-7 408,1 1 0,1-8-92,4 2 1,-1-11-616,7-6 1190,-1-4 0,7-10 0,0-2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1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9966,'11'0'1385,"1"0"1,-7 6-1,7 0-951,-1 0-598,7-6 1,-1 2 37,0 3 0,-5-3-174,-1 4 0,-5-4-271,6-2 0,-8 8-669,1 3 1,-3 4 1239,-2 3 0,0-1 0,0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1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10642,'10'8'967,"9"4"-465,-8 11 1,14-2-122,-7 8 1,3-1 104,-4 7 0,0 0-366,1-1 1,-7 1 46,1-1 1,-8 1 62,1 0 0,-3-1-229,-2 1 1,-7-1-373,-5 1 0,-5 0-358,-6-1 0,2 1-2126,-8-1 2855,0-7 0,-6 6 0,1-6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1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8001,'-9'7'1340,"1"-5"-1037,16 6 0,1-8 204,9 0 1,-1-2-142,0-4 1,1 4 45,-1-3 0,0-3-411,0 2 0,6-2-294,1 3 1,-1 3-541,-6-4 1,0 4 493,0 2 0,-5 0-752,0 0 527,-9 0 0,5 2 564,-8 4 0,0 11 0,0 10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1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8001,'-8'10'579,"6"-3"-368,-5-7-219,14 0 1,3 0 325,7 0 1,1 0 487,-1 0 0,0 0-642,1 0 1,7 0-519,3 0 0,5 0 215,2 0 139,-1-7 0,8-3 0,3-7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2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7919,'-18'-8'-418,"9"7"221,1-7 660,8 0-198,-8 6 447,7-13 429,-7 13-545,8-6-442,-8 8 1,4 8-1,-7 3 1,5 5 20,-5 1 0,5 8 101,-6 4 1,8 4-73,-1 1 0,-3 1 110,2-1 0,0-5-165,6 0 1,2-2-115,4 2 1,4-4 58,7-8 1,0-2-185,1-3 1,1-4 87,4-8 0,-2 0-111,8 0 0,-6-8-541,6-4 0,-2-9 322,1-2 1,-3-8 114,-7 3 1,-1 1-104,0-2 1,-7 0-126,-4-6 1,-4 7 253,-2-1 0,-2 2 319,-4-2 1,-4-2-204,-7 8 1,-8 2 80,-4 10 1,-5 3-7,-7 8 0,-3 8 0,-8 1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7972,'-7'10'804,"3"11"870,-8-4-1674,1 12 0,-14 6 0,-2 9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3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8320,'18'10'659,"-7"3"-550,1-7 1,-3 8 426,3-3 1,3-1 1724,-3 1-1553,-5-7-488,9 11 1,-12-11-193,7 8 0,-5-8-170,5 1 1,-5-3-914,6-2 595,-8 0-21,3 8 1,-7-4-1326,0 7 678,0 1 675,0 5 1,-7 2 452,-5 5 0,-3-5 0,-3 6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3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8028,'-7'18'197,"5"-1"156,-4 0 1,-2 0-29,2 1 1,1 1 172,5 4 0,2-2 152,3 8 0,-3-2-235,4 2 1,2 1 68,-3-7 1,1 6-142,-6-6 0,0 6-493,0-6 132,0 0-243,0-5-214,0-1 316,0 0-288,0-7 38,0-3 1,0-10-378,0-9 0,8-1-1272,3-16 2058,5-8 0,16-7 0,5-8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3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8098,'0'9'373,"0"-1"0,8-8 581,3 0 1,10 0-521,2 0 1,8 0-212,-2 0 0,11 0 0,6 0 1,-1-2-38,1-4 0,-8 2-164,2-7 1,-3 7-108,-3-2 0,-7 4-858,-4 2-452,-3 0 314,-11 0 0,-3 2 1081,-12 4 0,-3-4 0,-9 6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3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 8017,'0'17'347,"0"-4"42,0 5 1,0-5 79,0 10 0,0 2 409,0-2 1,0 6-760,0-6 1,-2 6-15,-4-6 0,4 0-336,-4-6 0,4-5-537,2-1-751,-7-7 1049,5 4 0,0-10-903,8-4 1373,7-11 0,-3-10 0,7-8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4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8017,'0'19'477,"0"4"0,0 6 223,0 11 1,0 3-319,0 3 1,6 4-198,0-4 0,-1 2 29,-5-2 1,0 2-15,0-8 0,-2 6-110,-3-5 1,-3-1-244,-4-5 0,-9-3-117,4-3 0,-6 2 193,0-8 1,4 0-50,-4-6 1,-2-7-49,2-4 1,-1-4-78,7-2 1,0-8 212,0-4 0,1-5 184,5-6 0,3 4-90,8-4 1,4-2 201,7 2 1,3 2-232,15 9 1,-1-1 26,7 7 1,-2 0-213,-4 6 0,3 0 151,-3 0 0,-4 2 61,-2 4 1,-4-2-538,-1 7 0,-9 1 483,-3 5 0,4 8 0,-1 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2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7938,'-10'17'-218,"1"-1"218,3-5 0,4-1 465,-4-4-184,4-5-193,10 7 0,2-8-10,7 0 1,0-2-218,0-4 0,1 3-16,-1-9 0,2 6-29,4-5 1,-9 7 70,3-2 78,-4 4 10,5 2 0,-9 2-33,-3 4 0,-4 4 199,-2 7 1,-2 0-45,-4 0 1,-3 6 103,-9 1 1,1 4-16,0-5 1,0 8 94,-1-2 1,-1 4 203,-4 1 1,4-5-141,-4 0 0,4-6-3,1 6 0,1-8-8,0 2 1,7-4-145,4-2 1,4-5 37,2 0 0,0-7-596,0 7 187,0-8 0,8 3-207,4-7 1,3 0-37,2 0 0,2 0 212,5 0 1,2-13-49,9-4 1,2-5-17,3 5 0,-2-6-48,8 0 0,-1 0 103,1 6 0,-4-1 153,-7 1 0,-1 2-21,1 3 1,-8 5 212,-4 7 506,-4 0 0,-4 1-359,-3 5 0,-4 4 93,-8 7 0,-8 2-120,-4 4 0,-3-1-181,-2 6 0,-6 1 51,0 6 0,-6-3-615,6-3 1,-8 4 10,2-4 1,2 1-241,-2-1 1,2-2 140,-1-4 1,-3-4 250,8 5 1,-6-7 337,6-6 0,0 12 0,6-3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5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8058,'2'-11'338,"4"-1"1,-2 7-23,7-7 0,-1 6-84,1-5 1,5 7-93,-5-2 1,7-1-131,5 1 1,-4 0-11,4 6 0,4 0 0,0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5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7991,'-8'9'0,"7"-1"0,-7-6 1349,8 4 1,9-3-574,9 9 1,7-8-342,9 2 1,1-5-234,-1-1 1,1-5-75,0-1 0,-1-8-309,1 3 1,-1 1-545,1-1 1,-8-1-466,-4-5 670,-4 7 291,-9-5 0,-3 11-1333,-7-7 620,0 7 563,-7-12 1,-3 13 73,-7-9 1,-6 8 384,0-2 1,-6-1 24,6 1 0,-6 0-117,6 6 0,0 0 157,6 0 0,5 2 1345,1 4-602,7 4-538,-4 7 0,2 0 656,1 0 1,-1 1-413,6-1 0,-6 0-250,0 1 0,0-1-55,6 0 1,0 0-1,0 1 0,0-1-232,0 0 0,0 1-336,0-1-1836,0 0 935,0 1 766,0-1 0,-5 2 414,-1 4 0,-15-4 0,2 6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5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80 347 7991,'-27'17'-50,"4"-5"140,11-1 239,-3-7-45,13 4 1,2-10-79,11-4 0,12-4 142,6-7 0,4 0 160,1 0 1,11-3-106,7-3 0,7 2-267,10-8 0,2 6-64,4-6 0,4 6-420,8-5 1,-9 6 344,-3-1 0,-9 4-166,-3 2 1,-13 5-169,2 1 0,-18 5-474,1-5 0,-18 7-1026,1-2 1837,-13 4 0,3 2 0,-8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6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50 7925,'0'-17'1543,"0"7"1,-2 3-757,-3 7-401,3-8 1,-14 6-195,5-4 0,-5 12-135,-1 6 0,-6 5 69,0 6 0,-6-2-113,6 8 1,-6-6-234,6 6 195,0-8 39,6 4 1,0-8-832,-1 1 431,9-1 232,1 0 1,8-5-157,0-1-42,0-7 0,8 4-191,3-8 1,-1 0 321,1 0 0,1 0-61,5 0 672,0 0-327,1 0-103,-1 0 0,-5 0 388,-1 0 320,-7 0-380,4 0-157,-8 0-1361,0 0-97,-8 0 666,6 0 25,-6 0-63,8 0 699,0-8 0,8-2 0,2-7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7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1211 7925,'-10'0'451,"3"0"1,9-5-228,3-1 1,5-8 98,7 3 1,6-3 135,0 3 1,8-4-396,-2 3 1,4-1 101,1 1 0,1-1-107,-1 7 1,-5-8-64,0 3 1,-6 3-169,6 2 1,-14-1-409,3 1-672,-5-8 423,4 13-433,-7-15 871,-2 14 0,-16-7-203,-4 3 608,-3 4 1,-2-6 32,-1 8 0,1 0-29,0 0 1,0 0 360,-1 0 529,1 0-298,0 8 1,1 2-280,5 7 0,3 0 10,8 0 0,-6 7 22,1-1 1,-1 2-204,6-2 0,0-4 85,0 4 1,0 2 17,0-2 0,0-6-283,0-5 0,2-8-344,3 1 0,-1 3 129,8-2 1,-1-2-109,7-10 0,-1 2-79,0-7 193,1-1 70,-1-5 0,-6 1-94,1 5 245,-8-5 389,3 7-15,-7-1 505,0 3-564,0 22 1,-5-2 46,-1 16 1,-6 0 123,7 6 0,-1-1-172,6 1 0,0-5-352,0 5 0,0-10-74,0 10 0,0-7-359,0 1 1,0-4 229,0-7 0,0-1-171,0 0 0,-8-1 157,-3-5 1,-5-1 79,-1-5 1,0-3 439,-1 4 0,1-12-183,0-5 1,0-6 1254,-1-7-589,9-2-335,-7-1 0,14-6 190,-3 4 1,6-3-334,11-3 0,1-5-368,16-1 1,6 1 127,5 5 1,2-1-184,-1-5 0,-3 3-751,8-8 1,-1 2 409,1-2 0,2-4-618,-8 3 1,6-2 374,-5-3 0,-1 0 194,-6 0 0,-7-2 322,-4-4 0,-3 3 50,-3-9 1,-2 9 219,-3-3 0,1 10-9,-7 2 1,2 9 704,-2 3-391,-5-1-143,7 16 1,-8-6 249,0 8 1,0 5 188,0 1-299,0-1 0,0-5 147,0-1-74,0 9-288,0-7 1,-2 15-143,-4-5-114,5 4 58,-7 2 143,8 0-303,0 0 323,0 8 8,0 1 0,0 14-37,0 0 1,0 2 9,0-2 1,2 6 3,4 12 1,-3 5 21,9 11 1,-1 5 197,7 7-626,-1 0 412,0 0 1,1 12 88,-1 0 0,0 7-160,0-7 1,-8-31-1,0 2-81,0 4 1,-1 3 0,1 6-1,-1 2-193,1 5 1,0 1 0,-1-5 0,-1-2 205,-1-5 0,0-1 1,1-4-1,-1-2-896,0 38 1,1-6 370,-1-11 0,-4-11 548,4-1 1,-2-17-178,1-11 0,-3-3-14,4-8 0,-2-3 139,2-10-321,-4-3 1,7-10 1105,-3-4-701,-4-3 0,13-24 0,-5-4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7814,'-25'0'0,"-4"0"0,4 0 763,2 0 0,2 2 1044,-2 4 1,4-3-1030,-4 9-570,-4-8-52,0 11 0,-6-7 52,4 3 0,-1 3-871,7-8 1,0-1-2770,5-5 3432,1 0 0,0-23 0,-1-5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27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7889,'18'-9'557,"-1"1"-25,0 8 1,0 0 1918,1 0-1785,-1 8 0,0-4 95,1 7-376,-1-7-539,-7 11 0,5-11-1289,-4 8 1443,-3-1 0,15 7 0,-4-1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0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70 381 7910,'0'-10'759,"0"-5"-507,0 13 1015,0-5-525,0 7 3142,0 0-2835,0 7-534,0 3-314,7 7 1,-5 0-50,4 1-103,-4-9 0,0 5 277,4-8-917,-4-1 404,5 3-35,1-6 0,-4 7-358,7-3 1,-5-4 136,6 4 1,-7-2-955,7 2 908,-1-5 1,7 7-112,-1-8 0,-5 0-658,-1 0 645,-7 0 301,11 0 0,-11 0-481,8 0 392,-8 0-225,3 0 432,-7 0 0,-2 8 198,-3 3 1,-5 5-5,-7 1 0,-6 2-16,0 4 1,-2-2 15,2 8 0,3-2 841,-3 2-566,12 4 1,-5-6 518,5 7 0,1 6 10,-1 1-443,7-1 1,-6 1 221,4-1 1,5 0-12,-5-5-490,4-1 81,-6-7 0,6 4 9,-4-8 0,5 6-79,1-6 0,0 0-137,0-6 55,0-7 0,0 5 0,1-11 7,5 8-80,-4-8 193,6 3 159,-8 1-159,8-6-60,-7 6-103,7-8 63,0 0 0,-4 0-140,7 0 0,1-10-644,5-7 357,0-1-12,1-14 1,1 3-867,4-12 978,-4-3 0,14-11-916,-4-9 786,-4 1 0,7-22-226,-3 4 1,9-9 529,-17 44 0,-1 0 1,0-5-1,0 0 13,15-41 0,-1 0 110,1 22 0,0 5 531,-1 13-372,1 8-182,-8 10 0,3 9 970,-7 7-531,0 9 209,-13-7-183,5 14 0,-11-5 38,8 7 0,-8 7 189,1 5 0,3 3 416,-2 3-580,0 7-221,1-6 1,-3 13 2,8-3-209,-8-4 84,11 8 1,-11-8-289,7 4 1,-1-2-124,1-4 0,3-2-363,-8 8 0,-1-3 320,-5 3 0,0 4-141,0-4 0,-2 3-29,-3 3 1,-5 0-245,-7-1 1,-2-1 360,-4-4 126,-4-4 55,0 0 0,-4-12 284,8 4 1,-6-9-56,6 4 0,0-9 86,6 3 0,-1-6-12,1-6 1,7-3 209,5-8 0,5-1-258,5 1 1,7 0-222,11-1 0,6 1-81,11 0 93,-3 7 0,13-3-99,-4 7 184,-4 0 1,0 6-20,-7 0 0,-6 2-14,0 4 1,-8 3 19,2 9 1,-12-1 161,-5 0 1,-4 6-48,-2 0 55,-8 8-38,-1-12 1,-9 14-132,1-4 47,-8 4 13,-2-7 1,-2 7 274,1-4-9,-1 4-141,2 1 0,-4 1 198,8-1 0,0 1-84,6 0 672,7-9-548,2-1 0,8-1-90,0-1 0,2-6-48,4-6 1,4-1-346,7 2 106,8-5-38,-6-7 1,14 0 21,-4 0 0,-4-2 31,-2-3-617,-4-5 169,-2-7 230,1-1 0,-3 1 66,-4 0 0,-3-1 205,-8 1 1,-8 6 264,-3-1 0,-6 2-10,-6-1 1,3-4-95,-3 3 0,-2 4-88,2 3 1,-6 3-291,6 2-781,0 0 693,6 0 235,7 0 0,3 7 0,7 3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0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7876,'-9'-8'92,"1"6"490,8-6-202,0 8-135,-8 0 1,4 0 284,-7 0-321,7 0-163,-11 8 1,-1 3-128,-7 13 0,-6 2 14,6 9 0,-8 1-218,3 5 1,-3-5 165,2 5 0,-2 1-35,8-2 0,0 6-214,6-5 0,2-3-160,3-9 239,4 4 1,8-14 144,0 4 0,2-11 84,4-7-12,4 5 0,7-6 162,0 7 1,-5-5-95,-1 6 1,-7-1 174,2 6 0,-4 1 385,-2-1 0,0 2-264,0 4 1,0 4 641,0 8-393,0-1-283,-8 1 0,6 1 99,-4 5 1,3-5-206,-3 5 0,4 3-138,-4 2 0,4-4 122,2-1 1,2-5-148,4-1 1,-4-8-35,4-4 91,3 3 0,-5-6-65,8 3 1,-9-10 184,3-1-68,-4-8 1,-2 5 110,0-3 10,0-4 85,0 6 146,0-8-527,-8 0 217,7 0-577,-15 0 0,14-2-87,-4-4 0,5-4-323,1-7 0,1-2 309,5-4 1,4-6 537,7-11 0,8-5 0,2-7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1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7941,'8'-18'779,"-4"7"221,7-1 1,1 8-488,5-1 0,1 3 19,-1 2 1,0 0 368,0 0 1,1 2-387,-1 3 1,-5-1-120,-1 8 0,-7-1-148,2 7 1,-6 7-522,-6 3 192,-4 5-22,-7-6 1,-8 11-84,-4-3 1,-5 5-131,-7 1 1,7-5-530,-1 5 0,3-11-4,8-1 162,1-8 720,14 4-43,1-7 1,23-9 165,9-3 1,8-10-65,9-2 0,1-7 111,4 1 0,4-3-21,-4-2 0,-4 5-104,-1 1 1,-5 7-59,-1-2 0,-8 4-11,-4 2-745,-4 0 353,-2 0 221,-7 0 1,-4 2-743,-12 4 0,-6 11 193,-11 12 1,-2 4-14,-4 1 1,-3-5 55,3 0 668,-4 0 0,-1 13 0,-1 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2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33 7938,'-10'0'-22,"2"0"497,1 0 368,5 8-49,-6-6 380,8 13-625,0-5 1,6 7 119,0 1 0,-1-7 267,-5 1-580,0-1 1,2 1-4,4-1-178,-4 1 1,6-1-889,-8 1 632,0-8-600,7 3 0,-3-7 360,8 0 0,-1-2-642,6-3 1,1-7 187,-1-11 0,0-2 102,1-4 0,1 2 274,4 4 0,-10 6 178,5 0 1,-7 5 582,1 7-410,3 3 1,-13-4 832,4 12 1,-4 3-458,-2 8 0,0 1 818,0-1 1,0 0-363,0 1 0,0-1 393,0 0-900,0 1 55,0-1-1780,0-8 1269,0-1 0,7-10-727,5-4 0,1-3 376,-1-8 1,3 5 207,-3 0 57,3 9 436,2-5 0,1 10 1037,-1 4 0,-5 3-628,-1 9 0,-5-1 770,5 0 0,-7 0-609,2 1 1,4-3-779,1-3 1,-1-3 62,1-3 0,1-4-1688,5 4 1,2-12 376,4-6 1285,-3-3 0,20-18 0,-4-3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1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7941,'17'-2'409,"0"-4"0,6 2 308,0-8 0,0 7-214,-5-7 1,-1 8 393,0-1-92,1 3 46,-1 2-828,-7 0 1,-3 7-232,-7 5 0,-7 5 109,-5 6 1,-5 4-119,-6 8 1,3-3 322,-3-3 1,0 2-42,6-8 0,-2 6 168,13-6 1,0 0-85,6-6 1,2-1 185,4-5 0,4 3-130,7-9 0,6 1 135,0-6 1,6 0-193,-6 0 1,8-2-336,-3-4 0,-1-1-83,2-5 0,-2-3 112,2 3 1,-4 3-1038,-8-3 0,0 8-99,1-1 1294,-9 3 0,7 2 0,-7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1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10 7852,'-35'-8'6737,"8"6"-5081,10 2 0,17 2-4467,12 4 549,-5-4 781,9-2 932,-14 0 0,11 2-340,-7 3 1,-1 5 888,-5 7 0,8 8 0,2 2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1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7852,'0'35'2440,"0"-9"-1531,0-3 1,0-9 139,0-3-211,0-7-588,0 4 1,6-16-251,0-3 0,15-12 0,-2-4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8694,'0'-10'1365,"0"0"-559,0 5-142,0 3 0,0-6 322,0 0-463,8 6-50,-6-13 1,7 13 145,-3-4 1,-2 4 335,8 2-393,-1 0 1,6 0 184,1 0-407,-1 0 0,-2 8-216,-3 4 0,1-3-102,-7 3 1,0-1-157,-6 7 0,6-1-50,-1 0 0,1 2-300,-6 4 0,-7-1 237,-5 6 1,-3-5-160,-3 6 0,-5-6 152,0 6 1,-6-8 79,6 2 0,0-3 913,6-3-334,0-8-196,7 7 722,-5-7-392,13 1-315,-6-2 0,8-6 299,0 3-388,0-3 1,2 6-217,4-8 1,5 0 57,12 0 1,-3 0-183,3 0 0,4 0-904,1 0 0,3-6 520,-2 0 1,-2-1-1273,-4 1 0,-4-2-863,4-3 2724,-4 3 0,-9 0 0,-2-1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8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189 329 8099,'0'-17'125,"-6"-1"93,1 1 0,-1 0 59,6 0 0,0-1 306,0 1 1,0 6 112,0-1-197,0 0-322,0-5 1,8 2 11,3 3-117,5-3 37,1 5 1,0-7-68,0 0 1,8 1 78,4 5 0,4-5 40,1 5 0,9 3-70,3 2 0,-2 5-204,2 1 1,0 0 47,6 0 0,0 1 72,0 5 0,4 4-118,-4 7-44,3 0 124,-11 8 0,1-3-138,-5 6 0,0-5 140,-5 6 1,1 2-19,-13 9 1,1-3-1,-7 3 1,-2 2-7,-3-1 1,-5 7 5,-7-2 1,-7-2 10,-5 2 0,-5-2 204,-6 3 17,-4 3-63,-15-6 0,3 2 204,-7 0 1,-2 0-160,-10 6 0,3-8 79,-9-4 1,9-3 15,-3-2 0,-2-3 219,3-3 0,-1-6-91,6-11 1,0 1-53,0-7 1,6-2-222,0-10 1,8-4 140,-3-7 1,-1-10-230,2-7 0,1-9-42,11-9 0,3-1-173,7-5 0,9 4-134,3-3 1,6-3-400,6 2 0,11 1-850,12 5 0,11 2 690,6 4 1,10 0 878,2 11 0,15-11 0,-2 9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9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35 641 8106,'-9'0'-24,"-5"1"-109,8 5 616,1-4 1574,5 6-1062,0-8-479,7 0 0,3 0 217,7 0-437,0 0-201,1-8 0,7-3-66,3-12 1,3-2-35,-2-4 0,4-4-241,-4 4 0,-4-3 23,-2-3 0,-4 6-275,-2 0 0,-2 1-138,-3-7 265,-4-7 195,-8 5 0,0-5-490,0 7 206,-8 8 273,6-5 0,-13 13 58,3-4 1,-3 3 28,-2 3 0,-1 7 204,1 5 1,0 3-127,-1 2 1,1 0 114,0 0 1,-1 0 193,1 0 0,0 6-65,0-1 0,-1 14 34,1-1 28,7 11-187,-5-3 1,7 15 159,-3-1 0,-3 8-26,9-2 1,-1 4 186,6 2 1,0 6-159,0-1 0,0 1 1,0-6 1,2-8-522,4-3 154,3 3 92,8-8 0,8-1-1348,4-12 639,4-4 98,1-2 1,3-1-1246,3-5 1870,-3-3 0,13-8 0,-6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3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85 8221,'0'-18'574,"0"9"-233,-8-7 306,6 7 106,-13-1 139,13-5-840,-14 13 1,14-4 26,-3 12 1,-3 11-32,2 12 0,-1 6 122,1 5 1,4-2-28,-4 8 0,4-5 25,2 5 1,0-8-269,0 3 1,2-5-348,4-1 1,4-6-383,7-1 0,0-8 240,0-3 0,1-2-942,-1-9 1531,8 0 0,2-14 0,7-1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0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8471,'-10'2'327,"4"3"1,4 5-66,2 7 0,0 10 382,0 8 0,0 3-239,0 14 0,0-2-103,0 13 0,0 3-82,0 9-358,-7 3 0,5 13 451,-4 7-1473,-3-8 1173,8-38 1,0-2 0,-9 27-665,4-8 485,4-8 1,-5-11-55,7-4 0,0-3-238,0-9 1,0-7-454,0-4-62,0-3-89,0-11 1245,0-1-183,0-24 0,0-10 0,0-19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0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8046,'0'-10'0,"2"-3"859,4 7-314,4 0-239,7-1 0,2 5 403,4-4-408,4 4 0,8 4 136,-1 4 1,1 3-54,0 9 1,-1 1 472,1 4-492,-8-4 0,-2 12-99,-8-8 0,-7 6-151,-5-6 1,-3 7-596,-2-1 297,-7 4 215,-11 2 1,-7-1-646,-4 1 282,-11-1-273,11 1 0,-13-1-747,7 1 1,7-8 466,-1-4 884,0-11 0,2 3 0,2-5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0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8118,'9'-8'1836,"-1"6"-1645,-8-6 1,2 8 825,4 0-446,-4 0-42,13 0 0,1 10 361,7 7 1,2 2-303,-2 10 1,-4 0 6,4 6 0,-4-1-325,-2 1 0,-5-1-101,-1 1 0,-7 0-727,2-1 339,-4-7 256,-2 6 0,-8-6-1887,-3 7 845,-12 1 111,-4-1 0,-8 1-756,1 0 1,-7-9 568,1-3 1081,-8-3 0,11-3 0,-5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3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0 8844,'0'17'1045,"-2"-6"-532,-3 1 0,-5-1 250,-7 6 0,0 6-1699,0 0 450,0 0 486,0 1 0,-8 3 0,-1 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7842,'12'-17'85,"-1"0"0,-5 5 945,6 1-616,-1-1 1,7 1 46,-1-1 1,-6 6-75,1-5 1,-1 7 627,7-2-280,-9 4-427,7 2 0,-7 0-97,9 0 0,-1 2-243,0 4 0,-1 5 102,-5 12 1,4 12 12,-3 11 0,-2 12 98,1 5 0,-7 4-19,2 3 0,-4-1 9,-2 0 1,0-6-50,0 1 1,0-14-566,0 2 0,0-12 264,0 0 1,0-3-791,0-3 0,0-7-21,0-4 524,0-11 0,-2-4-21,-4-8 1,4-2-170,-4-4 1,2-6 166,-1-11 1,1 2-35,-8-8 0,1-7 475,-7-10 1,7-2-32,-1 2 0,3-2 349,-3 7 0,-1 3-227,7 9 0,-5 4 346,5 8-315,-8-1 1,10 9 676,-7 3 1,1 6-84,-1 6 0,-5 3 137,5 9 1,1-1-321,-1 0 0,1 1-157,-1-1 0,1 0-311,4 0 130,4 1-180,-5-1 1,9-5 123,3-1 1,13-7-747,10 2 1,7-14-435,5-9 1,5-1 539,6-5 1,-4 4 209,-1 2 1,-8 1 108,2 5 1,-5 3 125,-6 8-93,-4 0 523,-8 0 0,-7 8-229,-4 3 0,-14 7 570,-9 5 0,-8 4-198,-10 7 0,-2 3-17,-3 3 1,-4-1 31,-8 7 0,6-6-109,0 6 1,13-7 7,-1 1 1,11-11 128,-1-6-576,5 4 1,10-8 136,3 4 0,14-11-926,9-7 0,14-3 36,9-2 1,10-2 261,2-3 1,-6-3 218,6-4 0,-6-1 20,0 7 0,-6-5 325,-11 5 0,-4 0-64,-8 6 1,-5 2 389,-1 4 0,-7-2-191,2 7 1,-8 8-81,-9 10 0,-9 4-439,-14 1 1,-3 7-1275,-3-1 1649,3 8 0,-20-4 0,3 8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1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8468,'0'10'3451,"8"5"-1648,2-5-850,7 7-571,0-7 1,-3 3 737,3-7-543,-4 8-338,12-13 1,-5 9-102,3-4 0,-2-4-75,8 4 1,-2 1-201,1-1 0,3 2 113,-8-3 0,-2-1-104,-9 8 0,1-1-295,-7 7 306,0-1-39,-6 0 0,0 0 386,0 1 0,-8 1-12,-3 4 0,-12-2 15,-6 8 1,-12-2-249,-5 2 1,2 3-224,-2-3 0,7-2-229,-1 2 1,6-8-744,5 2 0,4-4-2594,7-1 3804,1-9 0,0 7 0,0-7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1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8038,'-27'-7'2926,"2"5"-1911,15-6 1,1 8 701,3 0-1272,-4 0 1,-5 2-32,3 4 0,-1 3-210,7 9 1,0-1-229,6 0 0,0 2 63,0 4 0,0-3-132,0 3 0,2-4 38,4-2 0,4 0-253,7 1 0,0-1 9,1 0 0,1-5 59,4-1 1,-4-7-221,4 2 186,-4-4 25,-1-2 0,1-2-65,4-4 1,-10 2 184,5-7 0,-7-1 105,1-5 1,1-6 105,-7 0 1,0-2 326,-6 2 1,-6 2 144,0-8-279,-7 8-171,3-12 1,-7 14 665,0-4 1,-1 6-177,1 5 1,-2-1-55,-4 7 1,9 0-652,-3 6 0,4 0-1225,-5 0 1232,1 0-3966,0 8 4070,7 1 0,-5 9 0,5-1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3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8031,'-9'0'2555,"1"0"-1540,8 0 190,0 0-376,8 0 0,-5 0-335,9 0 0,-1 2-301,7 4 1,5-4 64,0 4 1,2-4-263,-2-2 0,2 0 93,4 0 1,1 0-274,-6 0 0,1 0 41,-2 0 1,-10 0-537,4 0-1144,-3 0 783,3 0 61,-7 0 1,-3 1 387,-7 5 0,-2-2-102,-3 8 1,1-1 249,-8 6 1,-5 6-396,-6 1 838,-8-1 0,4 2 0,-7 1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3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69 329 8031,'-17'0'1210,"0"0"-491,-1 0-12,9 0-448,1 0 1,10-6 57,4 1 1,9-7 159,8 6 0,14-5-215,-3 5 0,12-6-43,1 7 0,8-7 12,3 6-172,0-7 113,1 11 0,-5-13-301,4 3 118,-5 4 1,-6-5-1155,-1 7 824,-8-7 1,4 9-156,-7-8 0,-8 9-1307,-4-3 1332,-4-4 0,-9 6-477,-5-7 336,-3 7 383,-2-4 56,-7 8 1,-3-6-383,-7 1 555,0-1 0,-7-2 0,1-3 0,-7-5 0,3-9 0,-8-2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3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242 277 8031,'-8'-35'0,"1"3"105,-5 3 125,-3-4 19,5 14 1,-1-6 28,-1 8 0,6-1-15,-5 1 1,5 5 320,-5 1-169,7 7 1,-12-11-301,14 13-57,-5-6 287,7 8-612,0 0 237,0 8 38,0 1 0,0 11-82,0 3 209,0 4-48,0 7 1,6 3 137,-1 3 1,7 0-90,-6 12 0,5-2 127,-5 14 1,2-1 134,-3 6-1153,-3 0 901,6 8 1,-8-4-153,0 8-39,0-16-46,0 10 1,-6-17-206,0-1 1,-1 1 155,1-12 1,2-5-34,-7-7 0,5-1-70,-6-10 1,8 0-517,-1-6 1023,-5 1 0,6-3-673,-7-4 10,7-3 264,-11-8 0,11 0-793,-8 0 578,8 0 0,-5-2-117,3-4 0,4-3 467,-4-8 0,-3-8 0,-1-2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3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70 8031,'-17'6'1254,"0"0"0,5-1-868,1-5 681,7 0-361,-4 8 75,8-6 244,-7 6-847,5-8 1,2 1-240,11 5 0,6-4-308,6 4 1,6-4-682,12-2 1,3-8-1533,8-3 1772,15-12 0,-4 3-978,12-3 1083,-4 12 705,-9-5 0,-3 14 0,-3-5 0,-4 7 0,-4 2 319,-13 3 16,-8 5 1,-4 7 343,-12 1 0,-3-1 959,-8 0 1,-2 1 791,-4-1-1814,4 0-299,-13 0 0,7-5-2206,-3-1 1011,-5-7 878,14 4 0,-13-8 0,5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4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8543,'17'-10'3349,"0"5"-2622,1 3 0,-7 7 32,1 1 0,-3 2 143,3-2 1,3-4-505,-3 3 1,-3 3 99,3-2-1607,-1 7 544,7-11-19,-1 13 0,-6-11-807,1 8 0,-8-6-440,2 5 0,-4 1 1831,-2 5 0,-8 0 0,-2 1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4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8015,'0'11'0,"0"1"0,0-1 313,0 7 0,0-7 491,0 1 0,0-1 1008,0 7-913,0-1-490,0 0 1,0 0 1278,0 1-829,0-1-567,0 8 1,0-6-73,0 4 0,2 2-84,4-2 0,-4 0-138,4-5 0,-4-1-125,-2 0 1,0-5-934,0-1-1287,7-7 1555,-5 4 0,8-8-130,-4 0-665,-5 0 679,15-8 340,-7-9 568,9-10 0,7-15 0,2-2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5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10 173 9637,'-9'-9'3080,"11"-1"-2016,15 4-711,8 4 0,11-11 41,5 7 1,9-7-25,7 1 0,7 3-305,-7-3 1,1 2-189,-6-1 1,-6-3-78,0 9 1,-7-7-313,1 6 1,-11 1-1370,-6 5 886,-12 0 56,5-8-207,-14 6 563,5-6 177,-14 8 1,-3 2-166,-7 4 0,-8-4 222,-4 4 0,-4 1 349,-1-1 0,1 0 0,4-6 0,-2 0 0,8 0 0,-7 8 0,3 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5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8010,'-10'-17'-1363,"2"7"2953,8-5-1020,0 13 0,-2-6 703,-3 8-382,3 0-378,-6 8-228,8 1 1,0 9 818,0-1-496,-8 0-267,6 1 0,-5 5 83,7 0 1,-2 0-487,-4-6 0,4 2-347,-4 4 0,4-9-48,2 3 0,0-4-1767,0 5 696,8-9 618,-6-1 479,13-8 1,-11 0-893,8 0 727,-8 0 390,11-8 0,-11-1 206,7-9 0,-7 1 0,12 0 0,-7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4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7808,'0'11'0,"0"1"0,2 0 1091,4 5 0,-3 8 1042,9 4-1499,-8 3 0,4 3 39,-8-1-288,0 9-141,0-7 1,0 7 118,0-9-1088,0 1 589,0-8 0,5 3 98,1-7-1513,7 0 1113,-11-13 1,14 3-385,-5-7 1,-1 0 396,1-6 0,1-10 98,5-7 171,1-8 1,1-11 119,4-5 1,-4-3-128,4-8 0,2 2 407,-2 4 0,8-2-119,-2 8 1,3 1 153,3 11 0,0 3-85,-1 7 0,6 3-1,1 3 1,-3 5-172,-9 7 1,2 0 37,-8 0 0,0 7-65,-6 5 0,-5 3 44,-1 3 1,-7 1-136,2 4 0,-12 4 110,-5 7 0,-7-5-554,-5 0 1,2 0 225,-8 5 1,0-1-37,-5-4 1,-1 2 179,1-8 0,5-6-7,0-6 0,6-7 391,-6 2 0,8-4-176,-2-2 0,6-2 433,5-4 0,4-3-230,8-9 0,0 1 64,0 0 1,10 0-127,7-1 0,1 1-86,5 0 0,-2-1-82,2 1 1,-4 0 146,4-1-421,-4 1 73,-1 0-260,-9 0 0,-1 5 165,-8 1 0,-2 7-570,-4-2 0,-3 4 374,-9 2 1,-1-6 480,-4 0 0,2-1 0,-8 1 0,8-2 0,-2-3 0,4 1-43,1 4 1,7 5 42,-1-5 741,9 4-525,-5 2 0,8 2 558,0 4 0,6 3-166,-1 8 0,3 3-82,-2 3 1,-4-2 76,4 8 1,-5-6-231,-1 6 1,0-3-236,0 3 1,0 2 60,0-8 0,0 0-882,0-6 0,2 1 489,4-1 1,-2-7-996,8-5 1,-7-3 408,7-2 1,5-9 110,6-9 0,8-14 29,-2-14 640,3-4 0,11-25 0,1-6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5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8010,'-9'0'1040,"-7"0"259,14 0-516,-5 0-410,7 8-130,0 1 1,2 16 942,3 4-536,-3 4-224,6 2 1,-2 5 105,-1 0 0,3 8-359,-2-2 0,-4-1-206,4 1 0,-4-2 9,-2 2 0,-6-4-184,0-7 0,-7 3-1558,1-3 740,-3 3 421,-3-18 0,1 5-918,0-8 867,-8 0 385,6-7 1,-6-3 149,7-7 0,1-2 113,0-3 0,1-5 246,5-7 1,-3 0-158,9-1 1,1-5 95,10 0 0,3 0 525,8 6-269,8 7-246,2 2 0,8 3 242,-1-1-174,1 0-178,0 6 1,-1 2-198,1 4 0,-1-4-77,1 4 0,-8 1-329,-4-1 1,-4 7 97,-2-1 1,-1-2 427,-5 1 0,5 1 0,-7 5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6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8076,'17'8'3639,"1"-4"-1444,-1 7-1170,0-7-602,0 12 0,1-15 323,-1 5-305,0-4-336,1-2 1,-1 0-232,0 0 0,6 0-614,0 0-241,0 0 0,-5-6-729,-1 1-1810,-7-9 1728,-3 5 1022,-7-9 536,0 1 1,-2 5 233,-3 1 0,3-1 0,-14-5 0,7 0 0,-9 0-6,9-1 0,-5 7-35,9-1 326,-1 8 1,4-1 493,-4 10 1,4-1 1355,-4 8-1069,4-1-581,2 7 0,-1-1 801,-5 0-588,4 8-353,-6-6 0,8 6 93,0-7 1,-6-1-434,1 0 1,-1 0-305,6 1 1,0-1-1417,0 0 0,0 1 345,0-1 1370,0 0 0,-8 8 0,-1 2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6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79 191 8076,'-17'7'831,"-1"-5"-305,1 4 20,7-4 1,1-2 652,3 0-316,4-8 0,2 6 55,12-3-480,3 3-171,18-6 1,-3 4 36,17-7-90,6 7-165,1-12 0,11 7-103,-7-9 1,6 1 70,-7 0 1,1 5-193,-6 1 1,-2 1-569,-4-1 1,-4-3 373,-7 8 0,-3-5-575,-3 5 376,-4 0-211,-15 6-578,-3 0 735,-7 0 126,0 8 1,-9 2-709,-9 7 1184,-7 8 0,-9-6 0,-1 6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7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1038 8070,'-27'0'159,"2"0"0,14 2 198,-1 4 1,6-5 1276,-5 5-535,7-4 316,-4-2-723,8 0-345,8 0 0,2 0-42,7 0 0,8-2-122,4-4 0,9-3-15,3-8 1,1-3-95,-2-3 1,-5 4-218,-1-4 1,-1 4-1765,-10 2 800,0 7 699,-13-5 1,3 11-1251,-7-8 700,0 8 600,-6-3 0,-2 1 108,-4 0 1,-4 0 105,-7 6 0,0 0 172,0 0 0,-1 8 32,1 4 0,0 3-96,-1 2 0,3 1 825,3-1-317,-3 8-157,13 2 0,-5 7 202,7 1 0,0-1-181,0 1 1,0 0-119,0-1 1,1-1-147,5-4 0,-4 1-337,4-6 226,3-1 0,-7-6-330,4 0-392,-4 0 336,-10 1 252,6-9 1,-15 1 154,0-4-150,0-4 316,-8 5 1,2-7 260,0 0 0,-2-2-123,1-3 0,5 1 130,-4-8 1,6 1 692,5-7 1,3 7-437,3-1 1,6-1 104,0-10-386,8-4-299,17 0 1,2-8-243,7 1 1,8-3-137,5-9 1,3 6-398,1-6 0,1 5 332,0-5 1,0 0-450,0-6 1,-6 0-73,0 1 0,-7-3-408,1-4 1,-11 2-36,-6-7 714,-4 7 371,-2-3 0,1 15 273,-1 3-275,-7 5 256,5 1 1,-11 8 108,7 4 1,-7 4-247,2 2 284,3 7-182,-7-5 0,6 11 1282,-8-8-779,0 8-238,0-11 1,0 11 706,0-7-477,0 7 375,0-12 303,0 15-329,0-15-538,0 14 0,-6-7 74,1 3-185,-1 4 1,4-6 110,-4 8-344,4 0 0,-6 8-248,8 4 238,0 3 73,0 2 0,2 8-31,4 4 1,-4 6 122,4 5 1,2 6 137,-3 12 1,7 3-81,-6 8 0,5 8 214,-5 4 1,0 3-78,-6 3 1,0 3-52,0 8 1,0-44 0,0 2-1679,0 9 1,0 2 1186,0-5 0,0 1 125,0 10 1,0-2-1,0-17 1,2-2-242,3 46 1,-1-17 67,8-18 1,-3-5-64,3-12 1,3 0-52,-3-11 0,-5 1-217,-1-13 1,2-6-458,-2-5 638,7-8 0,-9-4 1375,7-12-1486,-7-11 200,12 4 1,-14-14-111,3 4 0,3-9 459,-2-2 0,7-8 0,-3 3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7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 7922,'-25'0'2470,"-1"0"1,3 0-1206,-1 0 0,7 0-234,-12 0-586,-7 7 1,-1 3 191,-3 7 0,-4 1-793,-2-1 0,3 2-758,3 4 0,11-9-4197,6 3 5111,4-4 0,2-3 0,-1-2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7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8117,'12'0'406,"-1"0"1,-3 0 458,9 0 1,-3 0 146,9 0 1,-4 0 1060,-2 0 0,-5 6-1211,-1 0 0,-5 0-103,6-6 1,-7 5-3060,7 1 1133,-8 0 900,11-6 0,-11 8 267,8 3 0,-9 5 0,5 1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48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7276,'-12'2'-10,"1"4"187,7-4 354,-4 6 610,8-8-480,0 0-4,0 7 276,8-5-493,2 13-7,-1-13 0,1 12 719,-4-8-782,-4 7 1,7-5 79,-3 3-287,-4-3 0,7-2-15,-3 0-1105,4-1 534,15-12 387,-6-11 1,8-3-2768,-4-8 2803,4 1 0,8-7 0,-1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0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68 243 11709,'0'17'1211,"0"0"-271,0 0 1,0 1 213,0-1-545,0 0-317,0 8 0,0-4 372,0 8-195,0-8-427,0 12 0,0-14-120,0 4 1,0 2-105,0-2 0,0 0-258,0-5 1,0-7 140,0 1 0,0-7-1269,0 7 839,0-8 230,7 4 236,-5-8 1,8-2-21,-5-4 0,3-6-46,4-11 1,9-2-104,-4-4 0,6-3 130,0 3 0,-2 4 24,8 2 1,-8 4 87,2 1 0,-3 9 34,-3 3 398,0 4-213,0 2 0,-7 2 99,-4 4 1,-4 3 320,-2 9 0,-8 1 265,-3 4-490,-5-4 1,-1 12-6,0-8 0,-6 2-106,-1-2 1,1-4-42,6 4 0,6-5-19,-1-7 1,6 5-295,-5-5 48,7-3-11,-4 7 0,8-11-159,0 7 0,8-7-60,3 2 1,5-4 9,1-2 28,-7 0 0,5 0 262,-5 0 1,-1 2 15,-3 4 0,-4-2 413,-2 7-196,-8 1-70,-1 5 0,-14 6 948,0 0-652,-8 8 1,10-4 1110,-8 7-1003,8 9 1,-6-7 144,4 4 0,9-1 194,-3 1 0,11-3-314,1 3 0,-3-3-99,2-3 1,2-1-276,10-4-57,4 3-57,7-13 0,0 6-178,1-7 0,-1-1 103,0 0 0,0-7-209,1-4 1,-1-4 161,0-2 0,1-2-109,-1-4 1,0 0-99,0-11 0,1 1-156,-1-12 1,0-1-592,1-6 555,-1 1 229,0-9 0,0-1-780,1-8 702,-1 0 1,-3-1-440,3-5 0,-4-9 329,10-8 1,-2-8-1475,3 3 1655,-5 3 1,13-2 317,-3 4 0,4 10-84,1-5 0,1 15 84,0 3 0,-1 8 0,-1 9 175,-4 0 0,-4 9-194,-8 3 0,0 5 493,1 7 0,-1-3-43,0 8 2009,-7-7-1267,5 11 1,-11-6 376,8 8-888,-9 0 1,11 2 102,-8 4-597,7-4 0,-9 13-269,7-3 106,-7 3 68,12 3 0,-13-1-106,9 0 1,0 0 44,5 1-133,0-1 0,6 0-431,0 1 0,0-7 193,-5 1 1,-1-1-81,0 7 0,-5-1 108,-1 0 212,-7 8 80,4-6 1,-8 8 157,0-4 0,-8-2-118,-3 8 0,-7 0 14,-5 6 0,-4-1-55,-7 1 0,-1-1-98,1 1 1,-1-2 69,0-5 1,-1 3-37,-5-8 0,5 0 174,-4-5-38,11-1 1,-2-8-120,8-3 267,0-4-224,13-2-145,3 0-9,-1 0 0,14 0 8,-1 0 0,11 0-288,7 0 0,6-2 268,11-4 1,2 5 94,4-5 0,4 4 82,-3 2 81,-5 0-179,0 0 1,-15 0 287,-4 0-136,-4 8 312,-9 1 1,3 8 332,-7 1 1,-2 1-167,-10 4 0,-3 2 183,-9 4 1,-1 9-234,-4-3 1,2 9-2,-8-4 0,8 3 412,-2-3-538,4-3 1,3 5 116,5-8-84,3-7-160,8 6 1,0-14-136,0 4-31,0-4 1,2-7 85,4-1 0,5-7-184,12 2 1,-2-4-120,8-2 1,-6-2-447,6-4 1,-6-3-214,6-9 0,-8-5 352,2 0 0,-4-2 102,-1 2 0,-7 2 118,1-8 0,-8 1 241,1-7 0,-5 6-85,-5 0 1,1 8 207,-8-2 1,1 4-196,-7 2 1,1 1-1,0 5 0,0-3-1210,-1 8 379,9 1-522,-7 5 1458,14 0 0,-13 0 0,5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0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346 139 7905,'0'-18'0,"0"-5"-191,0 0 239,0 8 224,0-1 1,0 7 1060,0-9-466,0 9-611,0 1 1,-7 8 68,-5 0-500,-3 8 217,-2 1 1,-6 11-109,-1 3-11,1-4 62,-2 14 0,6-6-165,-4 7 1,4 1-2,2-1 1,5 1-154,1-1 0,5 7 133,-6-1 0,7 0 26,-7-5 0,8 0 121,-2-1 0,5 1-14,1-1 0,0 3 380,0 3-142,0-3-4,0 5 1,0-5 52,0 3 1,0-4-38,0 5 0,0-5 155,0-1 0,0 5 9,0 1 1,-2-1 197,-4-5 1,4-3-179,-4-3 1,-2 4-75,3-5 0,-1-3-139,6-1-128,0-5 219,-8-2-281,6 0 101,-5-7-359,7 5 199,0-13 14,0 6-39,0-8 0,5-2 8,1-4 0,2-3 77,-2-9 0,1-7-758,5-3 351,3 3-24,-5-16 0,1 10-410,1-15 0,-1 4 248,7-10 0,1 2-195,4-13 1,4-3 626,7-8 1,1 2-1,0-4 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1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7905,'17'-17'1393,"6"-1"-1233,0 1 1,2 6-161,-2-1 0,-2 1 1221,8-7-448,0 9-422,-2 1 0,4 2 2586,-8 0-1998,0 1 1,-6 5 204,0 0-479,0 0-578,1 0 0,-3 2-277,-3 3 0,-5 5 122,-7 7 1,0 1-72,0-1 1,-9 8-256,-9 4 0,-7 3-734,-9 3 1,-1 5-937,1 1 1060,-1-1 581,1-5 0,5-3 142,0-3 1,8 4 171,-2-4 1,5-4 149,7-2 0,1-4-141,5-2 0,3-5 73,-4-1 0,12-1-57,5 1 0,5-3 217,1-8 1,0 0 98,0 0-154,8 0-117,-5 0 1,5 0-598,-8 0 229,0 0-267,0 0 287,-7 0 0,-2 8-167,-8 3 0,-6 5-353,0 1 907,-7 0 0,3 8 0,-7 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4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1 339 7808,'27'-69'-748,"4"3"561,-8 9 0,5 7 1014,-4 15-86,-1 8 17,-6 2-106,0 16 0,-7 9-256,-4 11 0,-5 1 467,-1 5 0,0-4-340,0 10 0,0-1 310,0 1 1,0-4-331,0 4 0,0-4-242,0-2 0,8-1-54,4-5 1,-3 3-264,3-9 1,1 1-722,10-6 1,-3 0 560,3 0 0,2-6-1115,-2 1 0,0-7 547,-6 6-1,0 1-2009,1 5 2794,-9 0 0,7 7 0,-7 3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1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7905,'12'16'-103,"-1"-5"1,1 3 1043,5-9-145,0 9 29,0-5-363,-7 9-139,-2-9 0,-2 7 364,-1-5-501,1 5 0,-8 1-104,-4 0 0,3 1-16,-9-1 206,8 0-110,-11 8 1,7-6 190,-3 4-136,-5-3 8,14-3 0,-11 0 143,7 0 0,0 1-141,6-1 0,0-5 206,0-1 0,0 1-169,0 5 0,0-6-38,0 1 1,6-6-98,0 5 0,7-5 49,-1 6 1,3-9-765,2 3 338,1-4 60,-1-2 1,2 0-201,4 0 1,2 0-386,4 0 1,10-8-2101,-5-3 2873,5-5 0,3-8 0,2-3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1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7896,'10'0'5183,"5"7"-4319,-5-5 1,1 6 125,1-8-1092,-8 0 200,3 0-3023,-7 0 2925,0 8 0,0 1 0,0 9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1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7896,'0'17'1182,"0"0"0,0 6-210,0 0 0,0-5 245,0-7 1,0-5-782,0 6-942,0-9 506,0 5 0,8-16 0,2-1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2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8651,'18'0'1688,"-1"-1"-839,0-5 1,1 4 816,-1-4-828,0 4-408,0 2 0,1 0 247,-1 0-413,8 0-172,-6 0 0,6 0-77,-8 0 0,1 8-266,-1 3 1,-2 12-561,-3 6 1,-4 6 156,-8 5 1,-10 2-687,-7 5 0,-8 3 150,-10-4 639,1 4 193,-1-6 0,2-4 564,5-11 1,-3 2-73,8-8 0,2-6 42,9-5 1,4-7 134,8 7 0,2-8 489,4 2 0,11-5-253,12-1 0,12 0 88,5 0 1,2 0-1,-2 0-208,4 0-222,-6 0 1,-2 0-69,-7 0-170,-1 8-133,-14-6 1,5 13-423,-8-3 0,-8 5 106,-3 6 0,-4-2-328,-2 8 0,-9-8 295,-9 2 1,-1 2-216,-10-2 1,-5 1 78,-7-7 219,-7 0 223,4 0 1,-2-5-369,0-1 577,0-7 0,-14 4 0,-1-8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3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85 554 8277,'-26'-23'303,"2"0"0,11-6-61,1 6 0,9 0 331,-3 5 1,6-7-434,6-3-147,3 3 1,16-8-51,4 4 5,11-4 1,5-1 206,6-1 1,9 1 125,3-1 1,12 8-442,6 4 1,4 4 257,1 2 0,2 7-31,5 4 1,-5 4-25,4 2 1,2 0-64,-1 0 1,-1 8 145,-6 4 0,-7 3-239,-4 2 0,-6 2-56,-5 4 1,1-1 4,-7 6 1,-1 9 181,-5 9-191,0 4 74,-8 10 1,0 1 28,-3 8 0,-10 2-9,3 4 1,-5-2 188,0 8 1,-6-8-155,-12 2 1,3-2 163,-8 2 1,-3 9-270,-8 9 1,-11-7 329,-7-5 0,-9-12-172,-3 6 112,-7-8-98,-10 2 0,-2-3 65,-4-9 0,-3 7 100,-8-7 0,-6 1 45,0-6 1,-8-8-66,3-4 0,-1-11 81,-6-6 0,5-3-123,-10-3 0,3-8 14,3-3 1,-1-13 12,1-11 1,7-9 5,4-13 1,6-12 81,5-11-1713,5-5 1565,7-8 1,8-3-200,3-8-80,5 1 265,9-8 0,4 5-835,11-3 350,5-4-113,22 15 0,4-3-440,16 15 0,9 7 269,8 5 690,15 10 0,10 5 0,8 8 0,1-1 0,4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4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1055 8314,'0'10'1092,"0"-3"-184,8-7-582,2 0 1,9 0-257,4 0 1,-2-3 58,8-9 1,0 0-81,5-11-5,1-3 0,0-1-18,-1-8 0,3-5 136,3-1 1,-3-1-294,3 2 398,-11 3-919,3-5-7,-5 7 487,0-7 1,-2 4-107,-8-8 0,-1 7 72,-5-1 1,3-3 91,-8 3 0,-1 0 109,-5 5 1,-2 1 54,-3-1-60,3 0 1,-14 9 195,5 2 0,-3-1-260,3 2 0,-5 0 26,5 6 1,-3 6 31,3-1 0,-4 2-12,3-1 0,-3 3 31,-3 8-6,1 0 1,0 2 122,0 4-143,-1 11 1,-5 12 368,0 11-204,0 5 1,12 8-29,-1 5 445,0 3-1268,3 16 919,1-6 1,8 12 240,0-8 0,0 0-194,0-6 0,2-2-686,4-3 1,11 1 61,12-7 1,4-6-576,1-6 737,8-8 205,3 4 0,3-7 0,4-4 0,7-8 0,6-8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4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7790,'0'-10'-223,"0"3"837,0-1-16,0 6-96,0-6 43,0 8-152,-8 0-257,-1 8 1,-7 3 36,5 13 18,-5-5 1,13 15 28,-9 1-8,8 7-70,-3 10 0,1 0 81,0 0 0,0 2-59,6 3 1,-2-1 50,-3 7-62,3-7 1,-6 4-284,8-8 0,8-2-279,3-4 1,-1 2-909,1-8 1099,1-7 0,5-6-662,0-4 0,-5-6-20,-1 0 900,1 1 0,13-17 0,2 7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5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8106,'0'-10'1003,"1"3"-687,5 7 1,-4 9-154,4 9 532,-4 7-241,6 17-47,-7 2 1,7 8 110,-8 0 0,0 5-364,0 1 1,-2 6-343,-4-7-37,5 1 463,-7-6-1772,8 0 1072,0-1 381,0 1 1,0-9-526,0-9 1,2 1-267,4-6-45,-5-4-13,7 0 487,0-8-446,-6-8 1363,5-1-474,-7-8 0,0-15 0,0-4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5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8106,'18'-27'1069,"-1"0"-802,0 4 0,2 9 190,4-3-82,4 11-304,16-9 0,-5 13 647,8-4-392,-7 12 1,3 4 477,-8 7-278,-7 8-348,-2 2 0,-7 7-129,-1 1 36,-8 7 58,-1 2-799,-8 8 1,-8 0 455,-3 0 1,-10-6-831,-2 0 702,-8-7 0,4 1-63,-7-11 0,5-4-200,0-8 1,2-5-199,-2-1 338,4-7 0,8-4 213,0-10 238,7-7 0,-5-16 0,5-3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8155,'7'-11'1011,"5"-1"-842,-5 8 638,16-3-428,-11 7 1,15 7 115,-4 5 1,2 11 663,4 6-834,3 3 0,-10 3 379,6 0-217,-6 7-184,-5-6-558,-10 14-159,-7-6 408,0 8-290,0 0 1,-3 0-1230,-9 0 826,1 0 1,-14-2-621,7-4 0,1-6 1319,0-11 0,-8 4 0,-2-6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5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7808,'0'25'0,"0"-4"1051,0 8-619,0-8 0,0 10 264,0-8 1,0 7-278,0-1 0,0-2-377,0 2 1,-2-8 45,-4 2 1,2-4-1678,-8-1 1263,1-1 1,-6-2 11,-1-3 1,7-5 148,-1-7 0,3-1-109,-3-5 1,-1-4 5,7-7 1,-6-6 75,7 0 0,-1-6 124,6 6 1,2 0-56,4 6 1,-3-1 284,9 1 0,-1 5-44,7 1 0,-7 7 32,1-2 0,-1 4 119,7 2 0,-1 2 134,0 4 0,1 2-164,-1 3 1,0 3-126,0-9 1,1 9-363,-1-3 0,6-1 173,0 2 1,0-3-710,-6 3 784,1-5 0,7 1 0,2 2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6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8139,'-10'0'485,"2"0"278,8 0-26,0 0-270,0 8 218,8 1-361,2 9 1,13-1 686,0 0-623,7 1 1,3-1 23,7 0 0,3-1 45,-3-5 0,-3 5-327,3-5 0,2 4-135,-1 3 0,-9-1-176,-9 0 206,-4 1 47,-1 7 1,-9-4-527,-3 8 103,-4-1 112,-2 7 1,-15 5-207,-8 1 0,-8-1 121,-4-5 0,-5 5-12,0 0 0,-8-1 44,1-10 0,5-3-190,2-3 1,3-5-602,3-1 487,-1 0 192,8-15 404,2 14 0,8-14 0,0 5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7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87 260 8133,'0'-11'1053,"0"-1"-222,0 8-1432,0-3 72,7 7 599,-5 0 430,6 0 0,-8 7 990,0 5-949,0 3 0,0 8-31,0 0 1,0 2-126,0-2 1,0-1-175,0 6 1,8-7-89,3 3 0,7-11-256,5-1 1,4-9 163,7 3 1,1-6-757,-1-6 287,1-3 94,-1-16 1,1 4-302,0-8 1,-8 2 404,-4-2 1,-4-4 105,-2 5 1,-7-5-132,-4-2 350,-5 8 1,-8-5 151,-5 3 0,-3-2 646,-2 2-712,-8 4 1,3 10 1124,-6 4-659,-1 3-522,-6 8 0,-5 2-324,0 4 1,-1 5-343,7 12 1,-7 4-2060,1 8 2610,0 7 0,5 2 0,0 8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7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8041,'-67'0'0,"4"27"1657,-12 19-2188,4 20 1,36-24-1,1 2 1,-1 0 0,0-1-1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8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8249,'0'-10'478,"0"2"0,0 10 220,0 4 0,5 4-177,1 7 1,6 0 113,-7 1 0,7 5-241,-6 0 0,-1 5-71,-5-4 1,0 4-117,0-5 44,0 8-62,0-4 0,0 2-517,0 0 227,-7-8-97,5 12 0,-12-14-359,9 4 1,-3 2 108,2-2 1,4 0-406,-4-6 1,3-1-160,-3-5-133,4 4-288,-6-13 1433,8 6 0,8-8 0,2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8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33 191 8249,'-9'-29'244,"3"1"1,-2 6 430,3-1 1,1 4 3,9 2-247,5 7-217,0-5 0,5 11 215,-3-7-115,3 7-197,2-4 1,0 8-78,1 0 1,5 2 182,0 4 0,0-2-71,-6 7 0,6 6 15,0 6 0,-1 6-272,-11-6 1,2 8-10,-7-2 175,8 3 97,-5 3 0,1 2 144,-4 3 1,-4 2-108,-2 4 0,0 12 161,0 0 1,0 1-197,0 5 1,0-1 13,0 6 1,-8 0-70,-4 1 0,3-9-243,-3-3 1,8-6-555,-1-6 408,3-4-9,2-8 0,0-1-632,0-4 674,0-4-16,0-8 1,0-5-174,0-1 1,2-7-589,3 2-484,-3 4 497,6-9 502,-8-1 178,0-9 0,0-8 334,0-1 0,-15-14 0,-5-5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9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648 70 8249,'8'-10'1468,"-6"-5"-644,13 5-366,-5 1-291,7-6 1,-5 13-317,-1-4 91,-7 4 155,11 2-125,-13 8 1,12 1-38,-8 8 1,-3 7-272,-8-1 0,1 5-124,-8-5 256,1 8 95,-7-12 1,3 6 256,4-7 0,-3-1-104,8 0 1,1-5 282,5-1-136,0-7 1,7 4 234,5-8 0,3 0-95,2 0 1,1 0 132,-1 0 0,6-2-203,0-4 0,0 4-78,-5-3 1,1 3-333,4 2 112,-12 0-8,12 0 1,-13 0 37,7 0 1,-5 0 8,-1 0-129,-7 0 1,10 2 27,-9 3 1,1-1 34,-6 8 1,0-7-58,0 7 1,-8-1-142,-3 7 1,-4 1-460,-3 4 0,-7-2 191,-3 8 0,-5-6-51,-2 6 0,-1 0 81,-5 5 1,3 1-135,-8-1 1,6-5 332,-7 0 1,7 0 300,-6 5 0,0-1 24,-6-4 1,2 4-25,4-5 0,2 3-54,3-2 54,5-4 259,-6 0 0,13-8 329,0 1 0,8-1 437,-2-6 607,11-3-928,-3 0 0,22-8 42,5 0 1,19-2 791,15-4-761,12-4-471,3-7 0,22 0 763,3 0-2066,4-1 1432,5 1 0,-5 0 429,8-1-400,-16 9-522,11-7 0,-16 15-356,3-5 1,-5-2-141,-11 2 1,-5 1-728,-7 5 0,-2 5-872,-4 1 1,-9 2 418,-9-2 1734,-14-5 0,13 13 0,-16-8 0,1-1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9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8328,'0'-17'0,"0"7"128,0-5 1,0 11 795,0-7-72,0 7-531,0-4 1,0 10-209,0 4 0,0 0 176,0 11 1,0-2-1,0 14 1,0 6 41,0 5 0,0 8 167,0-2 0,6 6-193,0 6 1,-1 1-24,-5 5 0,0 3-175,0-4-145,0-3 209,0-1 1,-2-1-264,-3 0 105,3-1-209,-6-5 1,8-8-225,0-3 1,0-7 87,0-5 1,0 2-147,0-8 1,0-6 108,0-5 0,0-6-435,0 5 414,0-7 0,0 2-97,0-12 1,-6-4-106,0-7 1,-7-2-145,1-4 736,-3-4 0,-10-15 0,-2-3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1:59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8181,'0'-18'700,"0"1"-639,0 0 0,8-2-45,3-4 1,14 7 1253,10-7-545,-1 15-362,16-15 1,2 16 755,12-5-558,-5 4-79,9 8 1,-7 0 187,8 0 1,-13 2-265,-4 4 0,-14 6-112,-3 11 0,-8-2-156,-10 8 1,-7-1-161,-5 7 1,-12 5-566,-11 1 0,-9 5 467,-13-6 1,-2 6-2085,-4-5 290,-4 7 1024,6-12 1,-3-1-337,1-12 1,8-4 1225,-2-2 0,3-1 0,3-5 0,-1-3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0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9822,'0'-10'1733,"0"3"-1354,7 7-6,3 7 1,2-3 499,-1 8 0,-5-7-202,5 7-256,-7-8-227,12 3 0,-13-1-249,9 0 62,-8 0 0,11-6-1130,-13 7 560,6-5 82,-1 6 1,-5-6-600,4 4 0,-4-2 289,-2 7 1,-2 3-1231,-4 9 2027,4-4 0,-21 13 0,4-5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1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8713,'-17'10'1131,"7"5"-633,4-3 0,4 3 306,2 3 1,0-1-240,0 0 0,0 0 42,0 1 1,0-1 801,0 0-940,8 1 0,-4-7 242,7 1-833,-7-8 146,12 11 1,-13-11-1180,9 7 897,-8-7 1,5 4-580,-3-8-1135,-4 7 1387,13-5 1,-5-2-852,7-11 704,1-5 0,-1-1-825,0 0 1177,1 0 1,-1-1 85,0 1 1,0 7 344,1 5 0,-1 3 759,0 2-808,1 0 1,-3 2 1914,-4 3-1326,-3 5 1,-2 7 19,0 1 1,-1-7 1250,-5 1-276,0-1-805,0 6-380,0-7 0,0 0-824,0-5 192,0-3-188,8 6 1,2-8-410,7 0 1,10-10 490,8-7 0,7 0-364,10-6 0,0-2-79,-1 2 330,1 0 0,0 7 360,0 5 0,-2 3 582,-4 8 1,-9 0-106,-9 0 1,-12 2 1333,1 4-426,-11 3-324,2 9 0,-8-1-509,0 0 0,-8-1-227,-4-5 0,-5 3-170,-6-9 1,-2 7-247,-4-6 0,-2-1-1670,8-5 988,-7 0-2,10 0 0,-5 0-1728,8 0 1816,8-7 83,-7-3 694,14-7 0,2-8 0,10-2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5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 7789,'-17'0'2287,"-1"0"389,1 8 1,7-5-2884,5 9 1,5-8-4114,5 2 4320,-3-4 0,14-2 0,-7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2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35 8063,'2'-9'1443,"4"3"-973,4-4 1,7 8 218,0-3 0,1 3 305,-1 2-426,0 0 60,0 0 387,1 0-448,-9 7-341,-1 3 0,-8 7-125,0 1 0,-8 5-112,-3 0 0,-12 13-301,-6-1 0,2 5 30,-2 1 0,2-5-357,-2 4 1,-1-3-90,7-3 251,0-7 233,5-2 0,3-2-359,3 0 211,5 1 166,-1-7 0,6-6 29,-4 1 1,12-3 24,6 3 1,3 3 29,2-3 1,6-2 38,0 1 0,0-1 16,-5 1 1,-7 5 61,1-5 37,-8 4 94,3 3 0,-7 1 267,0 4 1,0-2-1,0 8 1,-2-6 249,-3 6 1,-5 0-218,-7 5 1,5-5 172,1 0 1,7-2 157,-2 2-320,4-4-148,2 0 0,0-6-36,0 4-22,0-4 0,8-4-94,3-3-261,-3 3 193,7-13-126,-5 14 0,2-14-293,-1 3 149,1-3 1,-1-2-566,1 0 309,-8-7 1,5-9 188,-3-7 1,-4 0-795,4 6 0,-4-8 45,-2-4 1,0-6 1036,0-5 0,7-12 0,3-9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2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35 8256,'0'-18'3093,"8"9"-3043,1 1 0,3 8 1102,-1 0 254,-7 0 1,6 2-728,-4 4 0,-3-2-546,9 7 0,-6 3-510,5 9 1,1-2 144,5 8 0,-5-6-248,-1 6 1,3-6 310,9 5 1,-4-4-139,4 4 1,-10-5-57,-1 6 1,-3-6 52,3 6 1,1-6 350,-7 6 0,0 0-93,-6 5 1,-8-5-46,-3 0-22,-12 8 18,4-1 1,-14 6-194,4-7 0,-4-1 196,-1 1 1,-3-2-54,-3-4 1,3-4 167,-3-8 0,4-2-107,1-3 1,6-5 291,0-7-57,8 0 124,-4 0-108,16-7-213,-7 5 12,14-14 0,2 7 11,12-8 0,5 5 5,6 0 1,12 7-46,11-7 0,6 6 112,5-5 1,-1 7 122,8-2 1,-7 4 498,7 2-1073,-9 0 683,13 0 0,-17 6 179,1 0 0,-7 7-213,-11-1 1,-5 3-94,0 3 0,-10-1-151,-2 0 1,-1 2-425,-11 4 1,1-3 343,-6 3 1,-8-2 507,-3 2 1,-6-4-2764,-6 4 0,1-2 235,-6 2 2103,7-3 0,-20 5 0,5-8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2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8128,'10'0'704,"5"2"825,-3 4-937,3-4-193,-6 5 0,7-7 59,-5 0 1,-1 0-82,2 0-322,-9 0 1,7 0-2405,-4 0 1139,-4 0 857,5 8 0,-9 2-1313,-3 7 845,-5 0 615,-15 8 1,6-4 205,-4 8 0,0-2 249,5 2 0,-3 2 213,10-8 0,3 2 313,2-2 1,4-10 1175,2 4 0,4-9-283,8 4 0,-1-9-515,12 3 0,4-4-1137,2-2-64,4 0-442,9 0 0,-5-2 490,3-4 0,4-3 0,0-8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8227,'17'-16'1051,"0"5"1,0 5-291,1 12 1213,-1 3-863,0 9-624,-7-1 1,3 0 370,-7 1 0,2 1-474,-2 4 0,-4-4-321,3 4 0,-3 2-253,-2-2 1,0 0-458,0-6 0,0 1 388,0-1 0,0 0-288,0 1 1,-2-3-2587,-3-3 1060,3 3 359,-6-13 1714,0 6 0,6-8 0,-5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4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 8200,'9'-7'1810,"-1"5"-970,-8-6 550,0 8-414,0 0-472,0 8 0,-8-4-259,-3 7 1,-5 1-195,-1 5 1,2 2-1008,3 4 0,-3-2 581,3 8 0,-3-2-1790,-2 2 1065,-1 4 474,1-7 0,-2 9-77,-4 0 1,3-1 702,-3 1 0,6-3 0,6-3 0,-5 2 12,5-8 0,1 6 20,-1-6 1,5 6 1975,-6-6-1098,8 8-504,-3-12 0,7 6 2044,0-8-1182,0 0-644,-8 1 1,6-1 8,-4 0 0,4-5-18,2-1-470,0-7-367,0 11-371,0-13 1,2 6-1184,4-8 1007,-4 0 401,13-8 1,-5-1-1222,7-8 773,8-8 462,-5 5 0,12-5 261,-3 8 1,4 2 2,1 3 1,-5-1 181,0 7 0,-2 0 217,2 6 1,-4 0 621,-8 0 1,-6 0 503,1 0-743,-8 8-312,3 1 1,-7 9 215,0-1-351,-7 8-132,-10-6 0,-3 12-70,-3-8 0,4 0-97,2-6 0,-1 1-340,1-1 0,6-5-176,-1-1-389,8-7 688,-3 4 0,10-3 86,9 1 0,1 0 254,16-6-168,-8 0-4,12 0 1,-6 0 9,7 0 1,-7-6-43,-4 0-23,-3 1 88,-11 12 0,-3 3-32,-12 7 1,-5 2 573,-12 4-240,-4-3-129,-15 5 1,5-2 1405,-3 0-713,3 7-279,-5-10 1,11 5 200,-3-8 0,10 0-84,1 1 1,12-1 896,5 0-840,4-7-176,10 5-334,9-13 1,18 6-346,11-8 113,4-8 85,9-2 1,1-7-386,3 0 1,5 0-592,-5-1 0,-1 7-2976,1-1 3753,-7 8 1,3-11 0,-7 5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5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16 8186,'17'-9'2160,"0"3"-1242,1 12-457,6 3-187,-12 9 1,11 7 1107,-11 3 1,-5 3-453,-1-2 1,-4 4-205,-2-4 1,0 3-614,0 3 0,-2-1-546,-4 1 0,4-2 1,-3-5 1,-3 3-510,2-8 1,0 6-386,6-6 528,0-8 20,0 1-687,0-14 737,0 5 388,0-7 0,0-9 44,0-8 0,2-8 105,4-10 0,4-2-1,7-3 1,-4 2 114,5-8 1,-5 9 209,10 2 1,-4 3 387,-1 9-311,-1 7 1604,0 9-1004,1 7 1,-9 7 236,-3 5 1,-4 9-441,-2 2 0,-2 6-54,-4-6 1,-3 8-316,-9-2 1,1-3-44,0 3 1,-1-2-352,1 2 1,0 2 192,0-8 0,1 0-1022,5-6 487,3 0-467,0 1-896,6-9 1284,-5-1 0,9-16-96,3-3 1,5-6 320,7-7 0,1 3-67,-1-7 696,0 6 1,0-1-255,1 12 1,-7 3 777,1 8 1,-8 2-105,1 4 0,-3 5 234,-2 12 1,-9-1-510,-9 6 1,1 7-148,-6 5 0,-2 6-170,2-5 1,-2 1-216,2-2 1,4-3-1631,-4 3 830,4 4 653,1-7 1,1-1-1464,0-7 669,-1 0 621,1-2 0,6-2 4,-1-8 0,2 1 237,-1-1 0,3-6 128,8 1 207,-8-8 239,7 3 0,-5-7 911,12 0-693,-5-7-310,15-3 0,-7-7 100,9 0 0,-1-7-37,0 1 0,1 0 18,-1 6 0,0 6-24,1-1 1,-7 8 411,1-2-511,-1 4 1,4 4 185,-3 4 0,-4 6-36,-8 11 1,0-2-181,0 8 0,0 0-24,0 5 1,0 1-68,0-1 1,5 1-170,1-1 0,8-7 141,-3-4 0,5-5-179,1-7 1,6-3 40,0-8 1,8 0-35,-2 0 1,-4-8-94,-2-3 0,-4-5 104,-2-1 0,-5 2-489,-1 3 261,-7-3-392,4 13-554,-8-14 820,-8 15 0,-2-7 11,-7 8 0,-6 2 68,0 4 0,-6 5-55,6 12 1,-8-2 1698,3 8 0,1-6-721,-2 6 1,6-6 247,-6 6 0,0 0-358,-5 5 0,-1 1-117,0-1 0,1-5-255,-1 0 1,1-8-507,-1 2 0,2-4-49,5-1 0,-3-3-1444,8-3 58,0-5 1248,5-7 0,3-2 56,3-3 0,5-5 178,7-7 1,7-2 116,5-4 0,3 3 105,3-3 0,5 4 198,0 2 1,2 1 64,-2 5 0,-4 3 434,4 8 0,-2 0 1201,2 0-918,-4 0-477,6 0 1,0 14 720,4 3 1,4 4-389,2-4 1,7 1-113,4-1 0,12 0-211,5 0 1,6-1 48,6-5 0,-2 3-585,8-8 1,-8 5-482,2-5 0,-4 0-1735,-2-6 1,-9 5 1180,-9 1 1,-1 0-1274,-9-6 2461,7 0 0,-12-15 0,7-5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5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139 156 8100,'0'-17'56,"0"0"1,6-1 56,0 1 0,1 0 537,-1 0 217,-4-1 684,6 1-521,-8 7-647,0 3 0,0 20-205,0 4 0,0 20 152,0 3 0,-6 8 154,0 4 1,-13 12-144,2-1 1,-4 14 24,3-8 1,-1 4-190,-4-4 1,9-2-147,-3-3 0,11-5 31,1-7 130,3-7 1,2-3-141,0-8 0,9-7-319,9-4 0,-1-5-334,6-7 1,4 3 296,2-9 1,-2-1-545,1-10 0,-5-5 343,6-12 0,-8 4-578,3-4 0,-7 3 331,-6 3 1,3-6-358,-8 0 1109,-1 0 0,-12 6 0,-3-1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5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8053,'-15'-2'0,"3"-3"1879,5-5 0,8-7-866,5-1 1,4 7-247,7-1 0,8 7-30,4-7 0,4 8 254,1-2 1,7-1-713,-1 1 1,6 0-379,-6 6 1,8 2-1934,-2 4 0,-1-2 639,1 7 1393,-8 1 0,4 5 0,-7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6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7970,'0'-17'3670,"0"7"1,8 2-3260,4 8 0,3 2-979,2 4 1,-7 4-1159,-4 7 0,-3 0 1726,3 1 0,-4-1 0,6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28 139 7969,'-18'-16'2604,"9"12"0,9-17-1653,11 15 0,-3-7-1137,-2 1 1,-2-1 185,1 1 0,-3-11 0,6 4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5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7778,'0'10'3578,"0"-2"-3578,0-8 0,15-8 0,4-2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7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7610,'8'-10'774,"0"1"-686,3 3 0,5 4-8,-5-4 0,-1 4-81,1 2 1,1 0 112,5 0 0,0 0-6,1 0 0,1 0-49,4 0 0,-4 0 23,4 0 0,4 2-177,2 4 1,4-4 108,1 4 1,3-4-163,3-2 1,4 0 72,8 0-77,0 0 70,0 0 1,5-2 54,1-4 1,7-2-16,-1-3 0,-3-3 250,3 9 0,-9-7-75,3 6 0,-6-5 77,-6 5 0,2 0-92,-8 6 0,3 0 484,-3 0-238,-3 0-173,5 0 0,-9 0-55,-5 0 0,3 0-133,-8 0 1,6 0-248,-6 0 1,0 6-62,-6 0 1,1-1 143,-1-5 0,0 0-1243,1 0 1406,-9 0 0,7 8 0,-7 2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8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8274,'2'-9'2075,"3"3"0,-1 4-1641,8 2 1,7-2-30,10-3 1,9 1 99,3-8 0,12 6-160,-1-5 1,6 1 57,0-1 0,-5-3-708,5 8 1,0-5 270,-7 5 1,3-5-795,-13 5 1,-3 0 465,-9 6 0,-4 0-2046,-8 0 1516,0 8 1,-7 1 158,-4 9 0,-6 5 175,-6 0 0,-11 8 558,-12-3 0,-11 5 0,-5 2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8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8274,'-7'18'0,"-1"-7"435,-4 1 0,-1-7-163,7 7 0,-5-1-363,5 7 0,-6-1 332,7 0 1,-7 3 206,6 3 0,-1 2 148,1 3 1,4 3-147,-4-8 0,4 6-93,2-6 0,0 0-93,0-6 0,6 1-149,0-1 0,7-2 39,-1-3 1,3 1-222,2-7 1,8 0 34,4-6 0,4-2-242,1-4 1,1-9-548,0-8 0,-7-8 413,1 2 0,-8 2 17,2-2 0,-5 3 13,-7-3 1,-3-4 380,-8 4 1,0 2 62,0-1 0,-8 6 239,-3-1 1,-5 4 132,-1 2 0,-8 7-243,-4 4 1,2 5-233,-1 1 1,4 0 134,-4 0 1,7 7-318,-3 5 0,7 3 97,6 2 0,-3-3-814,8 3 1,1-7 109,5 13 1,7-14-765,5 9 1590,3-5 0,10 5 0,2-1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08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 8212,'0'-9'-361,"0"1"1074,0 8 1782,0 0-2220,7 0 1,-5 2-32,4 4 1,-2-2 98,1 7 0,3 3 174,4 9 0,3 4 36,-3 7 0,3 3-136,2 3 1,-1 4 342,-5 8 0,5 2-264,-5 4 1,-3 7-414,-2 4 0,-5-4-70,-1-13 0,-1-2-46,-5-4 0,2-3 167,-8-9 0,1-1-92,-6-4 1,-1 1-1395,1-7 0,-6 6 551,0-6 1,-8-2-941,2-9 0,-3 1 1741,-3-7 0,-7 8 0,-2-5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0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8195,'-10'0'-1202,"3"0"2292,7 0 8740,0 0-8415,-8 0-1447,6 0 240,-6 0-512,8 0-7625,0 0 7929,0 8 0,8 2 0,2 7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1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27 675 8045,'-17'-18'2220,"8"1"0,11 2-1867,15 3 0,0-3 510,6 3 1,4-5-343,2-6 0,4 4-138,1-4 0,3-2-1273,3 2 1,2 0 645,4 5 0,-3 1-340,-9 0 0,-1-1 328,-4 1 1,1 0-1246,-6 0 0,-7-1-223,-6 1 1207,-7 0 0,2-3 286,-12-3 0,-3 4 215,-9-4 0,1 4 259,0 2 0,-1-6-288,1-1 1,6 3 356,-1 10 1,6-5-127,-5 5 1,7 1 1517,-2-1-501,-3 7-109,7-4-704,-6 8 0,8 2-179,0 4 1,2 4 226,4 7 1,-4 8-110,3 4 1,-3 13 289,-2 10 0,0 2-194,0 9 1,0-2 59,0 3 1,-6-5-73,1-7 0,-1-2-112,6-4 0,8-3-129,3-9 1,5-7-175,1-4 58,0-4-59,8-1 1,0-9 289,4-3-435,4 4 0,-7-8-938,9 3 924,0-10 0,-1-5-1181,1-7 0,-1-8 573,1-4 1,-2-6-390,-5-5 1,-4-4 260,-13-8 0,2-6-21,-7 1 0,0-14 293,-6 1 0,0-10 430,0-1 1,-8 4 0,-1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1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8060,'17'-9'0,"-5"1"1150,-1 8 0,-5 0-256,6 0 0,-7 8-37,7 3 0,-2 10-73,1 2 682,4 8-906,-13-4 0,12 6 89,-8-5 0,1 5-207,-1-4 0,-2-2-668,7 2 1,-1-6 243,2 5 0,3-6-1274,-4 1 0,5-4 114,1-2 0,0-1-728,1-5 1,-1-3 960,0-8 1,6-2 267,0-4 0,0-4 12,-5-7 1,-3-2 628,-3-4 0,3 2 0,-3-8 0,-3 6 0,3-6 0,-3 8-55,3-2 0,3 9 751,-3 3 1159,-5-1-983,9 3 1,-12 1 263,7 8 1008,-7 0-942,4 0-519,-8 0 1,0 8-231,0 3 0,-8 5-395,-4 1 1,-3 2-424,-2 4 1,-2 2-422,-4 4 1,1 4 438,-6-5 0,4 5-427,-4 2 0,1-1-772,-2 1 0,-4-2 710,4-5 0,3 3 169,-3-8 0,6 6 345,-6-6 1,6 0 321,-6-6 0,6 6-20,-6 1 0,8-1 20,-2-6 0,6 6 279,5 0 0,-1 2 342,7-2 0,0-4 1005,6 4 1,0 4-687,0 2 0,0-4 527,0-2 0,0 2-689,0-2 1,2 0-225,4-6 0,1 3-334,5 3 0,3-4-463,-3 4-250,3-4 1,3-1-619,-1-1 1,-6-8-879,1-3 1,-6 2 841,5-2 0,-5-3 1147,6-8 0,-1-13 0,6-8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2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8060,'10'-8'0,"5"-2"290,-3-7 0,11 0 205,6 0 0,5-1 358,7 1 0,-1 0-286,12-1 0,-4 1 9,10 0 1,-3 7-140,3 4 1,-2 5-206,7 1 1,-1 0-285,1 0 0,-3 7 142,-8 5 1,-6 3 15,0 2 1,-14-5 126,3-1 0,-12 3 109,0 9 0,-11-4-185,-7 4 0,-3 4 66,-2 2 1,-9 2-54,-9-2 1,-1 3 24,-10-3 0,1 4-205,-7 1 1,2 1 121,5-1 0,-3-5-417,8 0 1,-6-8-333,6 2 0,0-5-655,5-7 1,1 4 409,0-3 1,0-4-1563,-1-3 500,1-3 1944,0-2 0,-8-7 0,-2-3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2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8060,'-12'-15'257,"1"3"1,5 2 52,-5 5 1733,7 3-345,-4-6-859,8 8 0,0 8-194,0 3 0,0 5 87,0 1 0,0 0-720,0 1 0,0 5 47,0 0 1,6 0-311,0-6 1,-1 0 248,-5 1 1,2-3-2376,4-4 1371,-4 5 0,13-14-209,-3 4 0,3-8 561,2-10 1,1 1 58,-1-12 0,2-2 288,4 1 1,-3-4 73,3 5 1,-4-6 456,-2 6 1,0 5-248,1 7 1915,-9 7-1052,-1-4 0,-16 16 259,-3 4 1,-10 5-559,-2 6 1,-8 2-175,2 4 1,-4 1-239,-1-6 1,1 4 63,4-5 1,4 0-451,8-5 1,0-7 219,-1 1-906,9-8 550,1 3 1,10-7-89,4 0 1,11-7 148,12-5 1,4-3 137,1-3 0,1 1 33,-1 0 0,1 0 4,-1-1 0,-7 9 432,-4 3-210,4-4 0,-7 8 57,3-3 0,-12 5-131,-5 5 1,-4 5-242,-2 7 0,-14 1 169,-3-1 1,-6 6-27,0 0 0,2 8 274,-8-2 0,6-3-166,-6 3 0,8 0 437,-2 6 1,4-1-191,1 1 0,7 7 314,-1 4 0,9 2-199,-3-2 0,4 4-129,2-4 0,0-1-72,0 1 0,8-8-53,3 3 0,-1-7-377,1-5 0,-1-4 152,1-8 1,3 1-149,-8-1 0,1-8-163,-1-3-109,-4-4 203,6-2 0,-3-8-115,1-3 0,6-12 76,-7-6 1,7-4-91,-6-1 0,7-3-212,-1-3 0,9 1 234,2-7 0,8 10 178,-3 1 0,5 3 87,2 9 1,-6 7 694,-1 10 0,-5 5-20,6 1 0,-8 7 550,2 5 1,-5 11-515,-7 6 0,3-3 197,-9 3 0,1 0-97,-6 6 1,0-1-193,0 1 0,-7-2-631,-5-5 0,2 3 195,-1-8 1,-1-2-403,-5-9 424,0 3 1,-1-13-25,1 4 1,8-14 663,3-9 1,-2-8-312,2-10 1,1 1 305,5-1 0,7-1-183,5-5 1,3 5-776,2-5 0,8 5 219,4 1 1,4 3-1016,2 3 0,-1 4 248,1 8 0,1 7 841,5 4 0,-5 4 0,6 2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3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1 276 8180,'0'-18'393,"0"9"1,1-1 358,5 4 1,12 4 0,12-3 275,9 3 1,5 0-484,8-4 1,5 2 241,1-7 0,5 5-602,-5-6 0,0 9-481,-6-3 1,-8 4-938,-4 2 1,-5 0 418,-6 0-2265,-4 0 1173,-8 0 1264,-8 0 1,-9-6 641,-11 0 0,-4-5 0,-3 5 0,-5-7 0,0 1 0,0-9 0,6-2 0,0 0-85,-1 6 0,7 7 0,-1 4 1,6-1 470,-5 1 0,7 2-140,-2 10 1,-1-2 694,1 7 0,-8 6-91,3 6 0,1 6 153,-1-6 0,5 8-453,-6-2 1,3 2 54,-3-3 0,3 5-766,3-4 1,4 4-247,-4 1 0,4 3-228,2 3 1,0-3 513,0 3 0,0-4 121,0-1 0,0 0 0,0-1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6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554 208 7778,'0'-27'135,"0"2"0,-6 8 104,0 0 0,-6 0 389,7-1 0,-9 3 252,3 3-567,3-3 1,-7 11-17,3-7 1,-3 7 50,-3-2 0,1-2-163,0 3 1,3-1 18,-3 6 1,9 0-220,-9 0 1,4 6 72,-5-1 0,1 9-23,0-3 1,0 5 39,-1 1 1,3 0 43,3 1 0,-1 7 55,7 3 0,-5 5-72,5 2 0,0 7 240,6 4 0,0 4-56,0 2 1,2 5 252,4 1 1,3 7-167,9-1 1,-1-3 45,0 3 0,6-3-71,0 3 0,-2 3-133,-9-4 0,1-1-270,-7 1 0,6-5 129,-6 5 0,-1-7-343,-5 2 1,0-7 170,0-4 1,-5-7-346,-1-11 0,-2 2 208,2-8 0,2 0-1198,-7-6 205,-1 0 568,-5 1 0,0-9-252,0-3 1,-1-4 387,1-2 1,0 0-361,-1 0 1,-5-8 387,0-3 1,-6-12-773,6-6 1268,-7-12 0,3-11 0,-8-9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3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48 485 8180,'-17'9'-900,"6"-1"1901,-1-8-547,8 0 1,0-2-228,16-4 1,3-3 47,20-9 1,5-1 241,18-4 1,7-2-92,16-4 1,7-9-464,-37 20 1,2 1 0,0-2 0,0 0 126,1 1 0,1 1 0,1-1 0,0 0 7,1-3 1,1 1 0,-3 5-1,-1 0 23,-4-3 1,-2 1 0,45-6-213,-13 0 1,-10 6-920,-13 5 0,-13 4 70,-9 8-1327,-8 0 2268,-18 8 0,-1 2 0,-8 7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1350 8129,'0'-18'1642,"0"1"-1557,7 0 1,11-3 847,11-3 1,3-2-394,3-3 1,5 1-1179,1 4 0,-1 3 92,-5-3 0,-3 4-69,-3 2 1,-4 0-736,-8-1 498,8 1 711,-6 0-231,-1-1 694,-11 9 1,-14 1-304,-5 8 1,-5 10 358,-6 7 1,4 8 198,-4 10 0,3 1 427,3 4 0,6-1-424,-1 7 1,8-8-166,-2 3 1,5-5-305,1-1 1,7-8 7,5-4 1,1 2-892,-1-2 1,3 0 255,-3-6 1,-3-5-79,3-1 0,-8-5-342,1 6 278,-3-9 1,-11 5 637,-9-8 0,-5 0-75,-6 0 1,-3 0 836,3 0 1,-2-2-435,2-4 1,1 3 1134,10-9 0,-1 0-577,13-5 0,1-2-85,5-4 1,7 2-351,5-8 1,13 0-161,9-5 0,11-9-516,12-3 0,-1-4 242,7-2 0,3 0-1151,9 1 1,-10-1 707,4 0 1,-6 0-668,1 0 0,-5 6-18,-7 0 1,-2 0 23,-4-6 0,-3 0 635,-9 0 0,-7 6 472,-4 0 0,-11-2 0,-6-10 0,-5 4 0,-1-13 0,0 8 0,-3-1 0,-9 2 0,-7 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4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8129,'-6'-40'-698,"1"-1"1,-3 3 640,2 9 1,4-2 898,-4 8-469,-3 0 36,7 6 255,-6 7-170,8 3-297,0 7 104,0 0-94,0 7 0,0 3-70,0 7 0,2 8-28,4 4 0,-2 6-7,7 5 0,1 6-161,5 12 0,0 11 5,1 12 1,1 11-62,-8-44 0,1 2 0,-2 3 1,1 1 257,4 1 0,-1 0 0,-2 7 1,-1 1-317,3 0 0,1 1 0,-4 2 0,1 0 237,2 0 0,1 1 0,-4-1 0,-1 0-44,1-5 1,1-1-1,-2 5 1,-1-1 2,0-6 0,-1-1 0,1-2 0,0-2-100,8 39 1,2-11-101,4-6 0,-4-12-164,5-5 0,-5-4 141,-2-2 0,-2-2-622,-3-4 0,1-12-158,-7-11 233,8-11 747,-12-4 0,5-8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4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7975,'-19'-15'0,"-4"3"0,4 4 865,-4 8 1,3 6-625,3 0 0,-2 7-48,-4-1 0,-10 11-554,-7 6 0,-8 3-502,2 3 1,3-6 862,3 0 0,-4-8 0,0 4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5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8311,'0'-35'1762,"0"1"0,8 9-971,4 7 0,3 3-446,2 9 0,1 0-666,-1 6 0,-6 0-887,1 0 0,-6 4 333,5 8 875,1-1 0,5 30 0,0-5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6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17 398 8306,'2'-16'2096,"4"5"0,4-2-1185,7 7 0,0-2-360,1 2 0,-7 4 50,1-3-819,-1 3 283,7 9 1,-3 3-654,-4 7 1,-3 2 337,-8 5 0,0 2-789,0 9 0,-2 0 394,-4-1 0,3 1-33,-9-1 0,2 3-16,-1 3 1,-3-3 66,9 3 0,-3 2 227,2-1 1,2 1 399,-7-2 0,5-1 117,-5 7 1,5-6-148,-6 6 1,7 0 1008,-7 6 0,8-6-192,-2 1 1,-1-3 126,1 2 0,0 4-51,6-4 1,0-2 168,0 2 0,0-5-311,0 5 0,0-10-286,0-1 0,8-3-364,3-8 1,3-1 105,-3-6 1,5-2-11,-5-3 0,-1-5-8,1-7 0,1-1 14,5-5 0,1-6-219,-1-11 1,0-4-479,0-7 1,6-16-663,1-8 1,4-9 575,-5-8 1,6-8-285,-17 35 0,-1-2 0,2 1 1,-1-2 519,0-6 0,-1-1 1,-1 1-1,0 1-93,1-2 0,1 0 0,-2 0 0,-1-1 204,-1 4 1,1 1 0,0 2 0,1 2-108,13-42 1,-1 13-17,6 10 428,-7 7-80,12 10 0,-8 8 434,4 4 1,4 11-326,-5 6 1,-3 4 1023,-2 1 1,2 9-86,-2 3 0,1 4-106,-7 2 0,0 8 334,0 3-82,1 12-459,-1 4-170,0 8-143,-7-1 0,3 3 336,-7 3-301,8-3-604,-13 5 1,7-2 247,-8 1 1,0 7-1024,0-2 1,-8 4 241,-3 2 665,-4 0-1920,-3 0 1280,-7-1 22,6-6-905,-6-3 791,8-8 174,-8-7 376,6-2 0,-6-9-77,7-5 74,-7-3 613,6-8-105,2 0 1,2-8-233,3-3 0,4-12 229,3-6 0,6 2-192,11-2 1,3 6 119,20-6 0,-2 8 600,13-2-537,0 4 0,10 3 145,-5 5-56,13 3-567,-18 8 415,14 0 67,-16 0 1,-2 10 43,-7 7-127,-9 0-192,-1 16 1,-9-6 212,-5 8 0,-3 7-813,-8-6 1,-8 14 182,-3-4-908,-12 4 871,-4-5 1,-2 5 99,0-4 1,0 4-57,-5 2 0,1-6 1033,4 0 1,-1-8-95,7 3 1,-1 1-64,7-2 0,8-5-238,3-6 0,4-8 846,2 2 0,2-4-382,4-2 0,3-1-210,8-5 1,3 3-252,3-9 1,-2 1-143,8-6 0,-6 0-347,6 0 1,-8-8 217,2-3 1,0-4-225,-6-3 170,4 1 0,-13 0 56,3-1 1,-3-5 203,-8 0 1,-8 0 291,-3 6-269,-4 0 0,-5-1 89,-3 1 0,-4 6 233,-7-1 0,5 8-401,0-2 1,8 4 415,-2 2-3771,11 0 3258,-3 0 0,21 0 0,-4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6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139 226 8194,'-17'-8'-671,"5"6"776,1-4 1,5-2 683,-5 3 0,5-1-368,-6 6 1,1 0-161,-7 0 1,7 0 469,-1 0 1,9 13-251,-3 5 0,4 5 23,2 0 1,2 2-126,4 4 0,-3 1-41,9-7 1,1 0-134,10-5 0,-1-3-114,6-3 1,-1-5-251,2-7 1,4 0 164,-4 0 0,-3-9-802,3-9 0,-6-1 417,6-10 0,-10 1-741,-1-7 1,-3 2 475,-9 4 1,0-3-133,-6 3 1,0-4 221,0-1 0,0 5 554,0 0 0,-16 0 0,-3-5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7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8259,'29'-33'0,"0"5"0,-8 5 1533,2 11-1010,4 4 1,-10 10-18,0 4 1,-7 13-446,-10 16 1,-10 1-359,-7 10 1,-8 6-146,-10 6 1,-5 5 226,0-5 0,-6 5 21,5-5 0,-1 0 162,2-6 0,5-2-205,0-4 1,9-4 72,8-8 1,3-5-94,3 0 0,5-8 44,7 2 0,0-3 61,0-3 0,13 0 59,4 0 0,10 1-40,-4-1 0,6-5 228,-6-1 1,6 6-70,-6 6 1,0 2 483,-5-2 1,-3-1 12,-4 6 1,-3 1 234,-8 6 1,0 5-76,0 1 1,-8 5-210,-3-6 0,1 6-225,-1-6 1,1 7-7,-1-7 1,-3 0-132,8-5 0,-5-2 116,5-5 0,0 3-164,6-8 0,-5 0 11,-1-6-217,0 1 0,6-7-162,0 1 18,8-8 0,-4-2 108,7-8 1,-5-10 45,5-1 0,-1-8-518,2-9 1,1-3-69,-7-3 1,5-4-317,-5-8 0,2-14 253,-3-3 781,-3-12 0,21-5 0,-3-10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8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8111,'27'-25'0,"5"7"586,-3 1 0,4 0 837,1 5 0,7-1-384,-1 1 0,8-1-481,-2 7 0,-1 0 18,1 6 0,-14 0-144,3 0 0,-12 2-634,0 4 1,-6 11 219,-5 12 0,-4 6-1073,-8 5 1,-4 0 36,-8 12 1,1-4-632,-12 10 0,-2-4 683,2-2 1,-6-6 476,6 0 0,0-8 119,5 3 0,-5-5 370,0-1 0,6-6 0,5-1 0,9-6-26,-5 3 0,10-10 42,4-4 1,3-3 15,8-8 1,3-2 126,3-4 1,-2 3 184,8-9 0,-8 3-285,2-3 0,2-3 32,-2 3 1,0-1 189,-6 1 1,1 2-186,-1 5 0,-6 3-67,1-4-169,-8 4-103,11 10 0,-13 3 14,4 12 0,-6-3-235,-6 3 1,2 2 463,-7-2 0,-1 2 0,-5-2 0,5-4 295,1 4-226,7-4 1,-4-1 707,8-1 1,0-6 388,0 1-553,8-8 1,2 3 1093,7-7-1196,0 0 0,0 2-242,1 4-81,-1-4-165,0 6 0,-1-1-303,-5 5 1,-3 3 86,-8 3 0,0 7-238,0 3 0,-8 5 66,-3 2 180,-12-1 0,3-1 200,-3-4 1,4 1 365,2-7 0,0 6 429,-1-6 1,9 0-378,3-5 1,4-7 223,2 1 0,2-8-216,4 1 1,5 3-207,12-2 0,4-2-379,8-10 1,7-4-468,4-7 0,4 0 478,2-1 133,7 1 0,-5-8 0,6-2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2:19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122 243 7876,'-16'-17'1881,"5"-1"1,-5 9-1205,5 3-381,3 4 2020,-7 2-1500,5 0 0,-1 2-272,-1 4 0,8 3-207,-2 9 1,4-1-502,2 0 0,0 1 215,0-1 1,10-2-391,7-3 1,3-4 294,8-8 1,1 0-340,6 0 1,-1-2-255,1-4 0,-2-4-248,-5-7 0,-3 0 334,-7-1 1,-1 1 93,0 0 1,-7-1 361,-4 1 0,-4 0-90,-2 0 0,-8-1 337,-4 1 0,-5 0-183,-6-1 0,2 3 68,-8 4 1,6-3-284,-6 8 0,8-5 246,-2 5 0,12-7 0,3 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7778,'8'-18'1399,"1"9"-1129,9 3 0,-1-2 202,0 3 1,8-1 277,4 6 1,4 0 167,1 0 0,3 0-395,3 0 1,-3 0 24,3 0 0,2-6-158,-1 0 1,-1 0-804,-5 6 0,-1 0 328,1 0 0,-6 0-507,-1 0 1,-5 0-401,6 0 1,-8 2 991,2 4 0,4 4 0,0 7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8:57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406 174 9115,'11'0'1490,"1"0"-871,-1 0-203,7 7 503,-1-5-512,0 6 1,1-8-106,-1 0 1,0 0-220,1 0 1,1 0-606,4 0 287,-4 0 225,6-8-1,-8 6-1217,1-13 663,-1 13 255,-8-13 178,-1 13-612,0-14 341,-6 14 176,5-13 0,-7 11-464,0-7 394,0-1 365,-7-5 1,-3 0-42,-7-1 1,5 7 217,1-1 0,5 8-166,-5-1 0,5 3 297,-6 2 81,8 0 105,-11 0-204,13 0-265,-13 7-12,13 3 0,-6 7 74,8 1-65,0 7 71,0 1 0,0 9 122,0 0 1,0 7-81,0 4 0,0 6 108,0 6 1,0 3-211,0 8 0,0 0-89,0 1 0,0-9-15,0-3 0,0-10-160,0-2 1,0-10-319,0-1 0,2-2-143,4-10-479,-4 0 387,5-6-231,-7-7 202,0-3 346,0-7 146,-7-7 0,-3-5-170,-7-11 1,0 2 142,-1-8 0,1 6 227,0-6 0,-6 2 53,0-2 0,-2-1 0,1 7 0,5 0 0,-11 5 0,5 1 0,-2 0 0,6 7 0,-12 0-127,4 5 94,4 3 198,-8-6 0,12 8 595,-8 0 326,8 0-421,-4 0-168,8 0-214,7 0 167,3 0-320,7 0-35,7 0 1,3 0 62,7 0 0,6 0-191,0 0 1,2 0-83,-2 0 106,-3 0-74,5 0 46,-16 0-39,7 8 143,-14 1 1,5 9 0,-7-1 168,0 0-192,-7 8 1,-9-6 616,-7 5-244,-8 2-89,12-6 1,-12 3 573,8-12-527,-7 5-170,10-14 0,1 11 150,8-7-845,-1-1 1,4-6 287,8-5 0,10-4-181,13-7 1,6-2-7,11-4 1,4-4-890,8-8 946,8 1 1,-2 3-398,11-4 0,-10 10-16,10-9-315,-11 11 900,9-2 0,-13 7 88,4 1-473,-12 0 278,-4-1 54,-7 9 399,-8 1 47,-2 8-277,-8 0 1647,-7 0-816,-3 0 59,-22 8 1,3-4-122,-11 7 1,-2 1-216,2 5 1,-6 0 215,6 1-431,0-1 0,0-6 24,0 1 1,6 0 0,5 5-107,9 0-206,-13 0 1,14 1 44,-3-1 1,5 0-93,5 1 1,5-3 45,7-4 0,6 3 1,2-6-138,2 1 0,-4-3 63,6 5 1,-6-7-117,6 2 0,-8-4-61,2-2 0,-4 0-165,-1 0 1,-7 0-1031,1 0 421,-9 0 0,5-2-134,-8-4 1153,0 4 0,-8-21 0,-1 4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8:57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7896,'10'7'3819,"-2"-5"-2549,-8 6-462,0-8-13,0 0-1046,7 0 1,-3 6-585,8 0 1,-1 7 745,7-1 89,-1-5 0,8 16 0,2-3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8:5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35 7761,'0'-10'63,"0"-5"944,0 13-300,0-6-286,0 8 0,5 2-69,1 4 1,0-2-104,-6 7 0,6 1-79,-1 5 0,1 6 9,-6 0 0,0 2 6,0-2 0,0-3-113,0 3 1,-2-4-197,-4-2 1,5 0 69,-5 1 1,4-7-89,2 1 0,-2-8 20,-4 1 1,4-1-117,-4 2 158,5-4 0,1 4-175,0-12 1,0 2 119,0-8 1,0 1-57,0-6 1,1-1-135,5 1 0,4-2 68,7-4 0,-5 4-73,-1-4 0,1 1 46,5-1 0,0 10 215,1-4 1,-1 5-123,0 1 371,0-5-211,1 14 242,-1-5 639,0 7-631,-7 7 1,-2 3 156,-8 7 0,0-5-160,0-1 1,-2 1-98,-4 5 0,2 0-34,-7 1 0,5-1-134,-6 0 1,7-1 19,-7-5 1,6 3-262,-5-9 1,5 7-28,-6-6 54,9-1 154,-5-5-190,8 0 61,0 0 168,0-7 1,8 5 9,3-4 42,4-4 1,3 8 40,-1-3 0,-5 3 27,-1 2 83,-7 0 0,4 2-93,-8 3 0,-2 5 24,-4 7 1,-4 3-103,-7 3 0,-8 2-138,-4 3 0,-5 9 80,-7-8 1,3 7-190,-8-7 0,5-2 186,-5 2 1,2-6 39,-2 6 1,2-8 162,3 2 1,3-4-78,-8-2 0,8 1 426,-3-1-220,5 0-101,9-7 0,2 3 69,7-7 1,7 6 51,-1-7-100,9 1-109,-5-6 0,16-2-178,3-4 1,12-3 63,6-8 0,11-1 89,6 1 0,4-6-90,2 0 1,6-2 50,0 2 0,9-2-3,2-4 0,0 4-195,6 8 1,-8-6 47,3 0 1,-11 2 99,10 9 1,-13-1-119,-4 7 1,-4-6-2,-14 6 0,-3 1 22,-13 5 106,-1 0 8,-8 0 1,-5 7 19,-15 5 1,-3 3 66,-15 3 1,1-1-291,-7 0 0,-7 2 74,-4 4 1,1-3-338,-1 3 519,8-12 0,-20 12 0,4-3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8:58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7997,'-17'11'-4,"-1"1"1,1-6 78,0 5 0,5-7 251,1 2 0,7-4-139,-4 5 0,8-3 232,0 8-175,0-9 1,0 13-50,0-5 1,0-1-117,0 2 1,0-1-6,0 6 1,0 1-210,0-1 0,0-6 25,0 1 0,0-6-492,0 5-376,0-7 686,0 4 1,2-10-55,4-4-40,4-3 146,-1-9 0,12-7-108,-3-4 0,3 4 144,-4 2 0,0 4 204,1 2 33,-1-8 1,0 6-81,0-4 0,-5 9 365,-1 3 1,-7 5-72,2-6 179,4 9 139,-8-5 201,5 8-257,-7 0-274,0 0 1,-5 2-357,-1 4 3,0-5 1,6 15 71,0-5 1,0 1-13,0 5 1,0-1 137,0 12 0,0 3 78,0 9 0,0 5-65,0 7 1,0-1 172,0 1 1,0 6-253,0 0 0,0-1-96,0-5 0,0 4-192,0-4 143,0 3 80,0-26 0,0 10-446,0-16 1,0 0-244,0-6-17,8-7 426,-6-3 0,5-9 331,-7-3 0,0-7 0,0-11 0,0 0 0,0-12 0,0 5 0,-7-20 0,-3 6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8:59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260 155 7940,'0'-27'-352,"0"-4"-341,0 8 686,-8 0 1,4 8 346,-7 3-37,-1-3 1,-5 13-88,0-4 0,5 6 303,1 6 1,-1 3-37,-5 9 1,-4 5-86,3 0 1,-7 7-126,14-1 0,-8 4 37,7 2-89,-3-1-110,5-7 1,2 4-27,8-8 1,0 0-450,0-6 0,0-5 254,0-1 0,8-7-852,4 2 0,11-8 161,5-10 0,7-7-762,5-15 1563,5-9 0,6-9 0,1-9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8:5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7940,'25'0'0,"-6"2"200,4 4 0,-5-2 91,-7 8 1,-3-1 106,-8 6 0,0 1-96,0-1 1,-2 6-64,-4 0 0,-9 0-96,-8-6 0,-6 6-89,6 0 1,-8 1-566,2-7 0,-3 0 336,-3 0 1,6-7 69,0-4 0,8-4 122,-2-2 0,10 0 244,1 0 1,8-2-293,-1-4 0,10 4-100,7-4 1,11 4 129,6 2 1,3 0 88,3 0 0,-4 0-214,3 0 0,-5 0 45,6 0 1,-3 0-155,-9 0 1,6 6-163,-6 0 1,0 5-545,-5-5 941,-1 0 0,0 2 0,1 1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8:59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7883,'7'10'910,"5"-4"1,5-3-482,6 3 0,4-4-118,8 4 0,1-4-108,5-2 1,-5-6-211,5 0 1,-3-7-315,2 1 1,-9-3-74,4-2 0,-12 5-1231,0 1-259,-4-1 1884,-9-5 0,-3-1 0,-7 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8:59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7883,'-27'18'0,"4"-1"0,4 8 179,2 4 0,-1 2 328,1-3 1,8 5-125,3-4 0,-2-2-155,2 2 1,1-2-198,5 1 1,0-3-99,0-7 1,1-1-86,5 0 0,4 1-130,7-1 1,0-8-412,1-3 1,-1-4 273,0-2 1,1 0-136,-1 0 0,0 0 609,0 0 1,1 2-135,-1 4 0,0-4 243,1 3 1,-1 5 154,0 2 0,1-3 354,-1 3 1,-6-7-310,1 7 0,-1-8 6,7 2 1,-1-3-386,0 3 1,1-4 14,-1 4 0,0-4 0,0-2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0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8794,'18'18'1044,"-1"-1"0,0 0-593,1 0 0,-1 1-100,0-1 0,1 0-582,-1 1 1,0-3-272,0-3 0,-1 3-1405,-5-4 1907,5-3 0,-14 8 0,5-7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0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7804,'-11'11'708,"-1"1"0,8-1-862,-2 7 208,4-1 0,2 0 229,0 0 1,0 7 47,0-1 1,0 0 75,0-6 0,0 6-249,0 0 0,0 0-155,0-6 0,6 6-33,0 0 0,2-1 59,-3-11 0,-1 3-1259,8-9 768,-8 9 1,11-12-176,-3 4 1,-3-12 133,3-6 1,-7-11-554,7-6 1056,-8-11 0,11-12 0,-5-9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6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8847,'2'12'2681,"4"-1"0,-3-7-1907,9 2 0,-8-2-624,1 2 57,5-4-964,0 13 1,5-11 756,-3 7 0,3 1 0,-5 5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0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7873,'17'0'235,"0"0"1,1 0 371,-1 0 0,-5 8-165,-1 3 1,1-1 38,5 1 1,-6-1-323,1 2 0,-6 3 55,5-3 0,-5-3-814,6 3 0,-7-7 420,7 7 0,-8-6-1787,1 5 1967,5 1 0,-8 5 0,6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1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0 7873,'-17'17'10,"5"-5"-30,1 0-260,7-9 193,-4 13 296,8-14 0,8 5-94,3-7 0,7-5-544,5-1 203,-4-8 28,14 5 0,-14-3-83,4 1 0,2 7 151,-2-2 263,0 4-228,-6 2 144,-7 0 1,-2 8 11,-8 3 0,-2 7 284,-4 5 0,-4-2 191,-7 8 0,-6-6-88,0 6 1,-8-2 41,2 1 1,-1 5-39,1-4 1,-2-2-15,8 2 0,0-8-220,6 2 0,5-4 13,1-2-589,7-7 0,-2-1 265,12-3 0,5-6-564,12 0 1,6-7 345,12-11 0,3-1-457,8-4 0,0 4 232,-1-4 1,-4 3 119,-1 3 1,-2 2 245,2 3 0,-11-1 165,-12 7 0,-4 0 76,-2 6 1,-2 2 307,-3 4 0,-4-2 80,-8 7 0,0-5-131,0 6 0,-8-1 31,-4 6 1,-9 3-189,-2 3 0,-2-4-72,2 4 0,-4-4-143,-7-1 1,5 1-323,0 4 1,-5-6-201,-7 0 1,3 1 231,9-7 1,-2-1-78,8 1 0,0-1 268,6 1 1,-1 3 265,1-8 0,6 1-114,-1-1 1,8-2 457,-2 8-120,5-1 0,1 6 1252,0 1-759,0-1 1,0 0-316,0 1 1,1-7-409,5 1 1,-2-3 47,8 3 0,-7-3-305,7-3 0,-6-4-124,5 4 0,1-6-401,5-6 1,-5 2 163,-1-7 1,1-1-315,5-5 1,0 1 777,1 5 0,-7 3-255,1 8 1892,-9 0-995,13 0 0,-14 14 121,3 3 0,-3 4-89,-2-4 1,0 6 190,0 0 0,0 1-583,0-7 0,0-6-386,0 1-725,8-8 0,7 3 632,9-7 0,0-9-1094,0-8 0,1-3 528,3-9 1,3 8 328,-8-2 0,0 4 470,-6 2 0,1 7 846,-1 4 50,-7 5 178,5 1 1,-13 7 485,4 5 0,-4 3 59,-2 2-1719,0 1 0,0-1-124,0 0 1,5-5-167,1-1 1,6-5 462,-7 6-72,9-9 0,3 5 0,10-8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1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7886,'17'-7'416,"-7"5"-157,5-6 0,-3 8 83,11 0 0,-4 2 146,4 4 0,2 3 276,-2 9 1,0-5-276,-5 5 1,-1-5-327,0 10 1,-1-4-52,-5-1 0,4-1-553,-3 0 0,-4-5-172,-3-1 1,3 1-1509,-2 5 2121,0 0 0,-6 1 0,0-1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2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7886,'-17'19'0,"0"4"820,-1-12 1,7 5 323,-1 1-1152,9-7 289,-5 5 787,8-5-841,0 7 1,0-6-139,0 1 0,0-6-91,0 5 0,6-5-360,-1 6 0,7-7-12,-6 7 0,7-8 221,-1 1 0,-3-3-585,3-2 0,-1 0 206,7 0 1,-1 0-16,0 0 0,-5 0 286,-1 0 1,1-5 321,5-1 1,-5 0-144,-1 6 1,-5-2 123,5-4 1,-5 4 1371,6-3-1053,-8 3 0,5 2 1338,-3 0-611,-4 0-659,6 0 1,-6 0-448,3 0 0,5 0-282,7 0 1,2-8 51,4-3 0,4-3-296,8 3 0,1-9-599,5 9 0,-3-6 440,8 11 0,-7 0 688,1 6 0,-5 0 555,-6 0 1,-5 2 586,-6 4 0,-9 9 34,-3 8 0,-4 0 1116,-2-5 0,-8-1-1349,-3 0 0,-3 0-193,3 1 1,-4-7-341,3 1 0,-3-8-130,-3 1 0,7-3-1009,-1-2 1,7 0-424,-7 0 1,8-7-2535,-2-5 3701,4-11 0,10-4 0,2-7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3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112 346 8034,'10'0'-37,"5"-7"0,-11 5 388,8-4 1,-1 2 0,6 0 457,1-2 1,1-1-389,4 1 1,4 4-249,7-4 1,1-1-145,0 1 1,-1-6 127,1 7 0,5-3-108,0 2 1,-1 4-387,-10-4 1,1 5 230,-6 1 0,-1-6-440,-6 0 1,-6 0-79,1 6 151,-8 0 0,2 0 36,-12 0 1,-4 6-54,-7 0 1,-8 1 148,-4-1 0,2-4 341,-2 4 0,2-2 0,-1 1 0,-3-3 0,8 4-241,-8-4 0,12-8 241,-4 1 0,6-3 165,5 2 1,2 2 236,5-7 276,3 7-265,-6-4-104,8 8 0,0 2 235,0 4 1,6 4-177,0 7 0,5 6 190,-5 0 1,0 8-142,-6-3 0,0 7-152,0 5 1,0-5-70,0 0 0,0-1-148,0-5 0,-2-2-111,-4 2 1,4-8-394,-4 2 0,4-10-1457,2-1 1422,0-8 0,0 2-142,0-12 1,2-6 147,4-11 1,-2-10 214,7-7 1,-1-6 105,2 6 1,1-8 84,-7 2 0,5-4 106,-5-2 1,2 2-28,-3 4 0,-1-2 143,8 7 1,-6 7 0,5 5 310,1 8-312,5-4 1,-6 15 748,1 4-551,-8 4 1,4 10 41,-8 4 0,0 5 106,0 6 1,0-2-112,0 8 1,0 0 22,0 5 0,-2 1-126,-4 0 1,2-1-182,-8 1 1,7-5 78,-7 5 1,6-6-122,-5 5 1,5-1-112,-5-10 1,7 0-687,-2-6 263,-4 1-377,8-1 430,-5-7 1,7-5 127,0-10 1,0-5-194,0-7 0,2-1 150,3 1 1,-1 0-15,8 0 129,-1-1 436,7 1-92,-1 7 1,-7 5 285,-5 10 0,-3-1 396,-2 8 0,-7 5-367,-5 6 0,-3 6 126,-3-6 0,1 6-125,0-6 0,-6 8-147,0-3 1,-8-1-175,2 2 0,2-2-212,-2 2 1,1 2-35,-7-8 0,0 4-414,1-10 1,5 8-266,0-14 1,8 7-80,-2-13-500,4 9 890,1-12 1,11 4 162,7-12 0,15-4 178,14-7 1,6 0 129,5-1 0,4 3 65,8 3 0,6-3-12,-1 4 1,3 3 315,-3 2 0,-5 4-229,0 2 1,-2 0 128,-9 0 1,-1 0-51,-6 0 0,-1 0 129,-4 0 0,-10 6-142,-7 0 1,-8 1-266,1-1-63,-3 4 1,-11 7-771,-9 0 926,-7 1 0,-17 7 0,-2 2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3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48 173 7976,'-17'17'754,"-1"1"-484,9-9 0,5 5-90,16-9 1,7 1 46,15-6 1,9-2-71,3-3 0,4-5 161,2-7 1,5-1-376,1 1 0,-1-6-418,-5 0 0,-2-2-293,-4 2 1,-5 6 384,-12-1 1,-4 1-363,-8 6 12,-8 3 586,-1 0 1,-10 10 146,-4 4 0,-9 5 247,-8 12 1,0 4 159,6 8 0,-1 5 523,1 1 1,2 1-370,3-2 0,5-9 206,7 4 1,0-10-369,0 3 1,9-8-159,8-3 0,3-2-355,8-9 0,3 0 130,10-6 1,3-10-862,8-7 0,0-8 129,-1-10 716,9-7 0,-6-2 0,5-8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4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7877,'0'-18'2245,"0"9"-1756,0 1 1,2 8-130,4 0 0,4 0 106,7 0 1,0-2-248,0-4 0,3 5-174,3-5 0,-4 2-626,4-2 0,2 2 431,-2-7 0,6 5-1075,-6-5 0,-2 5 525,-9-6 1,1 6-939,-7-5 1638,0 7 0,-8-4 0,-4 8-86,-4 0 1,-7 0-32,0 0 1,-1 10 956,1 7 1,0 6-370,0 6 0,5 10 622,0-5 0,3 5-486,-3-5 0,5-1-390,7-4 0,-6 3-309,0-3 1,0-4-369,6-2 1,8-4 324,4-1 1,3-9-246,2-3 0,8-4-582,4-2 0,4-8 397,1-3 0,-5-5 71,0-1 1,-6 2 419,6 3-71,-8-3 99,4 13 0,-10-4 63,-3 12 0,-4 4 321,-8 7 0,-2 2-6,-4 4 1,-4-2-479,-7 8 146,0 0 0,-8 5 0,-2 1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4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7877,'8'11'181,"3"1"0,7-8-71,5 1 1,-2-3 35,8-2 0,2-2 417,9-3 1,-4 1-280,5-8 0,1 1-685,-2-6 0,6 5 158,-5 0 1,-1 1-411,-5-6 0,-6 5-269,-1 1 165,-14-1 757,1 2 0,-15-5 0,0 5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4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7877,'-17'2'0,"0"4"0,1-2 527,5 8-156,-5-9-50,14 13 0,-5-7 330,7 9-436,0-1-1,0 8 358,0 2-251,0 0 1,5 5-113,1-3 1,8 4-145,-3 1 1,-1-5-591,1 0 0,-5-8 234,6 2 352,-9-4-2181,13-1 2120,-14-1 0,13 0 0,-5 1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7843,'9'8'957,"-1"1"-96,-8 8 1,2 8 0,2 4-405,2 4 1,5-6-277,-5-4 0,2 2-13,-3-2 0,-1 6-294,8-6 0,-7-2-437,7-10 1,-6 5-997,5-5 0,-5-3 1559,6-2 0,-1-4 0,6-2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6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7794,'0'17'6061,"0"1"-5000,0-9 0,2-1-1537,3-8 1,-1 0-58,8 0 1,-6 0 532,5 0 0,8-15 0,8-5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5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7843,'25'0'0,"-4"0"-409,8 0 0,-6 0 388,6 0 0,-8 0 398,2 0 0,2 0 52,-2 0 0,2 0-92,-2 0 0,-3 0-108,3 0 0,-4 0 193,-2 0-208,1 0 12,-1 0-367,0 0 306,-7 8 11,-3 2-43,-7 7 1,0 0-40,0 0 0,-7-5 48,-5-1 1,3 1-42,-3 5 1,1 6 135,-7 0 0,1 8-142,0-2 0,-6 4 5,0 1 1,-1 1-44,7-1 1,0-5-193,0 0 0,-1-2-21,1 2 0,5-4 138,1-8 0,5-2-298,-5-3 1,7-2 123,-2-5 0,2-3-763,-2 4 596,5-4 0,-13-4-36,8-4 0,-1 2 51,1-7 1,2 5-19,-8-5 0,3 5 60,-3-6 0,-3 3 65,3-3 0,3 3 237,-3 3 0,-7 4 0,-8-6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5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7843,'8'-18'765,"1"1"-419,8 0 0,1-1-319,-1 1 1,0 0 101,1 0 1,-1 5 214,0 1 0,-1 5 175,-5-6-53,4 8-421,-5-3 79,0 7 0,-3 7-197,-7 5 0,-2 5 40,-3 6 0,3-3-209,-4 3 0,-2-2 22,3 2 0,-1-4-115,6 4 1,0-10 132,0-1 0,0 0-91,0 5 1,7-6 11,5 1 0,-2-2 76,1 1 1,-5 4 266,5-3 0,-7 3-143,2 3 0,-4-5 299,-2 4 0,-2-3 42,-4 9 1,-3 2 160,-9-2 1,-5 8-182,0-3 1,-7-1 109,1 2 0,2-6 92,-2 6 1,8-2-113,-2 2 1,4-4-306,1-8 1,3 6 85,3 0 0,3 0-351,3-5 1,4-1 79,-4 0 1,4 0-35,2 1 0,2 5 44,4 0 0,4 0-144,7-6 1,0-1 251,1-5 0,5 2-59,0-7 0,2 6 186,-2-6 1,-2-1-90,8-5 0,-6 0 109,6 0 1,-6-2-35,5-3 0,-1-5-36,2-7 0,-4-1-101,-8 1 1,-1-2-189,-5-4 0,3 4 124,-8-4 1,-1-2 74,-5 2 0,-5 0 546,-1 5 1,-8 1-243,3 0 0,1 1 1120,-1 5-483,7-5-450,-4 7 0,16-1-119,3 4 0,12-1-282,6 1 0,6 0-69,5 6 0,-1 0 103,7 0 1,-8 0-349,2 0 0,-3 0 64,-2 0-301,-9 0 0,5 0-1721,-8 0 2237,0 0 0,2 8 0,2 1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7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7813,'17'0'0,"0"0"1070,1 0 1,-7 0-275,1 0 1,-7 2-62,7 4 0,-6-4-483,5 4 0,-5 1-353,5-1 1,-5 6-1297,6-6 1193,-8 7 1,9-3-354,-7 7 1,0 2 295,-6 4 1,0-2-1041,0 8 1,-2 6 717,-4 5 1,-2 0 582,-3-5 0,-5 0-70,5-1 1,-5 3 69,-1 3 0,6-4 102,-1 5 1,8-5-146,-2-1 1,3 0 1001,-3-1 0,4 1-326,-4-1 1,4 1 396,2-1 0,0-5-479,0 0 1,0-8-157,0 2 1,6 2-84,0-2-599,0 0 248,1-5 51,-5-9-132,6 7 1,-8-13 204,0 9-1028,8-8 654,-7 4 1,7-10-85,-8-4 1,6-10-9,0-7 1,7-13-110,-1 1 1,3-20 17,2-9 0,1-7-121,-1-15 1,6-3 173,-12 41 0,1-2 0,2-3 0,1 1 419,-4 2 0,1 2 0,5-2 0,2 2 0,16-39 0,9 5-204,-3 7 1,5 2 203,-6 15 0,0 8-24,-5 10 0,-2 5-2,-5 6 1,3 0 255,-8 12 0,0-2 1287,-5 13-532,-1 0 1,0 6-577,0 0 1,1 2 373,-1 4 0,2 4-296,4 7 0,-4 6-48,5 0 0,-5 8-247,-2-2 1,0-2-158,1 1 1,-7-7 27,1 3 0,-3 1-112,3-2 1,1 5-713,-7-5 0,0 8 394,-6-2 0,-8-2-439,-3 2 0,-7 0 283,-5 5 1,-4-1 82,-7-4 0,5-1 303,0-10 0,2 3 224,-2-10 1,4-3-100,8-2 0,0-4 126,0-2 680,7 0-397,2 0-207,8 0 0,2 0-75,4 0 0,11 0-95,12 0 1,4 0-52,1 0 0,1 0-188,-1 0 1,1 0 120,0 0 0,-8 2-56,-4 3 0,0 7 0,-6 11 0,2-2 38,-13 8 0,0 0 114,-6 5 1,-2 1-139,-4 0 127,-11 7 1,-4 0-19,-8 4 0,0 2 574,-6-7-362,1 7 1,5-12 95,0 5 1,8-5 97,-2-1 0,6-7 228,5 1 0,4-8-182,8 2 1,2-3-164,4-3 0,6-2-50,11-3 0,4 1-398,7-7 1,3 0 89,3-6 0,4-6-139,8 0 1,0-13-43,0 2 1,-2-4-326,-4 3 1,-6-1 595,-11-4 0,2 6-148,-8 0 1,-8-1 2398,-9 7-1698,4-5 1,-10 5 844,0-1 0,-8 8-544,-9-1 1,-3 3-314,-3 2 1,-3 6-48,-9-1 0,6 7-63,0-6 1,8 7-1173,-2-1 1,4-5 527,2-1 0,5 2-1995,1-3 1,7 3 2217,-2-2 0,-4-4 0,1 6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8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11370,'0'12'225,"0"-1"0,0 1-126,0 5 0,-2 1 57,-4-1 0,4-6 41,-4 1 1,4-1-239,2 7 86,-7-1-93,5 0-72,-14 1 1,14-7-664,-3 1-751,3-8 704,2 3 20,0-7 0,0-2 212,0-3 1,0 1 597,0-8 0,7 1 0,3-7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09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156 311 7903,'0'-11'-604,"0"-1"0,0 7 598,0-7 1,0 6 58,0-5 0,2 5 12,4-5 1,-3 5 36,9-6 0,-6 3 170,5-3 1,1-1-141,5 7 1,0-8-51,1 3 1,-1 1-67,0-1 0,6-1 64,0-5 0,6 5-121,-6 1 0,6 1 106,-6-1 0,8-3-25,-2 9 1,-2-7-73,1 6 0,-5-1-2,6 1 0,-6 4 39,6-4 0,-8 4 5,2 2 0,2 0 20,-2 0 1,0 2-12,-5 4 1,-1-4-47,0 4 0,3 1 16,3-1 1,-4 7-7,4-1 1,-10-2-39,-1 1 0,-1 1-16,7 5 1,-7 0 23,1 1 0,-1-1 5,7 0 16,-1 0 1,0 1-3,0-1 1,-1 0 32,-5 1-3,5-1 1,-9 0 12,5 0 0,-4 1-4,-8-1 0,5 0-3,1 1 0,0-1-18,-6 0 0,0 2 6,0 5 1,-2-5-17,-4 4 1,2-4 15,-7-2 0,5 1 3,-5-1 0,5-2 60,-6-3 0,1 3 10,-7-3 1,1 3-21,0 2 1,-6-1 16,0-5 0,-6 5 1,6-5 0,-6 5-33,6 1 1,-6-2-30,6-3 0,-6 1 31,6-7 1,-6 2 53,6-3 0,-5-3-24,4 4 0,-4-4-4,5-2 0,-8 0-25,2 0 1,2 0 5,-2 0 1,6-2 48,-6-4 1,1 2-44,-7-7 1,2-6 87,5-6 1,-5 0-79,4 5 1,-2-5 106,2 0 1,-1 0-50,7 6 0,-6-6 100,6 0 1,0 0-143,5 5 0,1 3 5,0 3 1,7-3-220,5 3 1,-3 3 83,2-3 0,0 1-121,6-6 1,2-1 48,4 1 1,0 0-438,11-1 1,-2 1 7,14 0 0,0 5 556,6 1 0,7-8 0,2-8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3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7952,'0'-10'795,"0"3"0,0 5-407,0-4 1,2 4 43,4-4 0,-2 4-142,7 2 0,-5 0-55,6 0 1,-1 0 192,7 0 1,-1 0-143,0 0 0,6 6 258,0 0 1,-5 7-30,-7-1 0,-1 3-58,1 3 0,3-7-3,-9 1-386,9-1 0,-10 7-76,7-1 1,-5-8 105,6-3 0,-7 2-803,7-2 0,-6-1 356,5-5 1,-5 2-2151,5 4 450,-7-4-64,12 6 1488,-14-8 1,5 7-551,-7 5 1175,-7 3 0,-11 10 0,-9 2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7952,'0'10'910,"2"-2"-326,4-8 1,-2 0-240,7 0 1,-1-2-69,1-4 0,11 4-321,-5-4 1,4-1 88,-4 1 0,2 0-156,5 6 75,-5 0 55,6 0-55,-8 0 158,0 0 0,-1 8 141,-5 3 1,-3 7-75,-8 5 0,0-2 137,0 8 1,0 5 187,0 7 1,0-1-121,0-5 0,-6 5-271,0 0 1,1 1 72,5-7 1,0-1-320,0-4 1,0 1-566,0-6-880,0-1 1164,0-6 1,2-8-190,3-3 1,-1-4-336,8-2 1,-3-8 339,3-3 0,3-12 105,-3-6 1,3-4 144,2-1 1,-5-8 205,-1-5 1,-7 3 168,2-2 0,-2 8-31,2-3 1,-4 13-42,3 4 0,-3 5 315,-2 2 522,-7 7 1,-3 3-370,-7 7 1,-8 0 484,-4 0 0,-4 13-329,-1 4 1,-3 6-68,-3 1 1,1-1-150,-7 11 1,8-9-138,-3 10 1,5-5-46,1 5 1,6-8-29,1-4 0,12-2-342,-1 2 0,11-9 278,0 3-769,5-4 0,8-3 350,5-4 1,11-4-225,6-2 1,5-4 126,7-8 1,5-7-21,11-15 0,-1-7-32,7 1 1,7-8-372,5 2 0,1 1 448,-1-1 1,-4 10 155,4 1 1,-9 3 202,-3 9 1,-7-1-55,2 7 1,-5 2 215,-1 3 0,-8 5-45,-3 7 1,-11 0 59,-1 0 0,-8 0 77,2 0 0,-9 2 523,-3 3 1,-7 5-278,2 7 1,-4 0-94,-2 1 1,-8-1-340,-3 0 0,-5 6 83,-1 0 0,-6 1-160,0-7 0,-8 0-88,2 0 0,-3 6-224,-3 1 1,1-3 143,-1-10 1,0 5-132,1-5 1,5-1 288,0 1 0,8-5-69,-2 6 1,6-7 936,5 7-618,4-1 1,10 7 152,4-1 0,10 0 54,7 1 0,7-3 203,-1-4 0,-2 5-190,2-5 1,0 3-2,5-3 1,-5 3-489,0-8 1,-8 5 173,2-5-1756,-4 0 1285,-1-6 0,-7 0-1071,1 0 1439,-8 0 0,3-8 0,-7-2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4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7985,'9'-8'0,"1"7"323,-4-5 192,-5 4 1,7 4-112,-8 4 1,0-3 136,0 9 1,0 5-109,0 6 0,-2 8-169,-4-2 0,-1 4-129,-5 1 1,-3 1 117,3-1 1,3-5-235,-3 0 0,3 0 22,-3 5 0,4-7-99,8-4 1,0 2 51,0-2 0,0 0-157,0-5 1,8-1 1,4 0 0,-3-5 34,3-1 0,-1 1 96,7 5 1,5-5 13,0-1 1,0-1 202,-6 1 0,0 3-30,1-8 1,-7 5-86,1-5 0,-7 5-189,7-5 1,-8 2-573,2-2-16,-4-5 233,-2 7-692,0-8-179,0 0 0,-6-8 483,0-3 861,-7-12 0,3-4 0,-7-8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5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779 364 7985,'9'-10'2878,"-1"2"-2428,-8 8 93,0 8 0,0 2-122,0 7 1,-2 0-244,-4 0 1,-1 3-205,-5 3 0,-3-4-331,3 4 0,-3 4 211,-2 2 1,-7-2-201,1 1 0,-7-1-636,1 2 0,-4 2 426,-1-8 0,-1 6 8,0-6 1,-5-2 118,0-10 1,-3 3 435,3-8 1,4 5 29,-5-5 0,5 0 77,1-6 1,2 0-77,5 0 1,1 0 131,4 0 1,9-2 157,-3-4 0,11 2-122,0-7 0,4-1-72,2-5 0,14 2-57,3 3 1,12-9 17,0 4 0,9-5-40,3 5 0,7-6-157,-2 0 1,10-2-158,1 2 0,9-4 62,-3-8 0,-2 7 21,3-1 0,-3 0-53,3-6 0,1 1 152,-7-1 0,-3 3-1,-8 3 1,2-4 85,-2 4 1,-5-1-40,-2 1 1,-9-2 13,-2 8 1,-8 0 98,2 6 0,-6-1 208,-5 1 0,1 5 238,-7 1 0,2 7 86,-3-2 687,-3 4-885,6 10 1,-6 7 39,4 9 1,-4 0-165,3 0 0,-3-3-78,-2 8 0,0-3-28,0 3 0,0 4-51,0-4 0,-5-4-235,-1-2 1,0-4 149,6-2-808,0 1 384,0-1 21,0-8 1,2-1 95,4-8 0,3-8-50,9-3 1,1-10-68,4-2 0,2 0-157,4 5 1,3 1 279,-3 0 1,-4 7 20,-2 4 1,-4 5 287,-1 1 0,-3 1-80,-3 5 0,-5 4 217,-7 7 1,0 8 108,0 4 1,-7-2 343,-5 2 1,-3-1-282,-3 7 0,-5 0 80,0-1 0,-7-1-367,1-4 0,2 3 74,-2-3 0,8-4-180,-2-2 1,9-6 45,3-5-197,-1 3-301,3-13-473,1 14 648,16-14 0,3 5-119,12-7 0,-3 0 467,3 0 0,2 2-135,-2 4 1,-2-2 744,-10 7 1,3-5-363,-8 6 1,-1-1 431,-5 6 0,0 1 89,0-1 1,0-5 200,0-1 1,0-5 50,0 5-476,0-7 1,0 6-1576,0-4 850,0-4 0,8-2-1296,3-12 1,7-11 729,5-6 1,4-4-1373,7-1 2073,1-1 0,0 1 0,-1-1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6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7950,'18'0'231,"-1"0"0,0 6-277,1 0 1279,-1 7 1,-2-9-538,-3 8 0,3-9-286,-3 3 1,-3 2-672,3-2 1,-6 1 79,5-1-987,-7-4 0,4 8 621,-8-5 0,0-1 547,0 8 0,-16 7 0,-3 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4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68 7856,'0'-17'-390,"0"6"249,0-1 815,0 9-122,0-13-1,-8 15-260,6-7-3,-5 8-216,-1 0 1,1 2 84,-5 4 0,-1-3-34,7 9 0,-7 1 50,2 10 0,1-2 111,-1 7 1,-1 3-136,-5 8 1,2 5 181,4 7 1,-3 1-100,9-1 1,-3-2-32,2-3 1,4 3-315,-3-3 1,10-5 99,7-1 0,3-4-513,2-2 0,2-7 305,4-4 0,-4-4-526,4-2 0,1-2 167,-1-4 1,2-1-32,-2-4 0,-10-4 178,4 3 1,-4-5 171,4-5 0,-7 1 261,-5-8 0,5-7 0,-1-7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2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315 140 8019,'0'-17'271,"-8"7"1,6 1-257,-4 3 1161,4 4-728,2-6 1,0 6 66,0-4-47,0 4-637,0-13 169,0 5 0,0-2 322,0 1 1,8 7 22,-6-12 12,6 14 352,-8-5-63,0 7 106,0 0 0,-2 5-634,-4 1 1,4 8 0,-4-3 0,-1 7 59,1 5 1,-8-1-49,3 7 1,1 0-56,-2 6 0,2 2 59,-1 4 0,-5-2-157,5 7 0,1-1 98,-2 2 1,2 5-85,-1 0 0,-5 1-65,5 5 1,-3-3-146,2-3 0,-3-1-32,3-5 0,2 3 148,-1-8 0,5 0 16,-6-7 1,8-6 17,-1-5 0,1-4 6,-2-1-68,4-8-267,-6 5 286,8-13-417,0 6 3,0-8 0,0-2-415,0-4 0,2-11 385,4-13 0,2-3-252,3-2 0,5 1 321,-4-1 0,3 0-1,3 0 0,-3 0 115,-3 0 1,1 0 372,-7 0 0,8 0 0,-4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6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7950,'0'18'-337,"0"-1"1,0-6 485,0 1 948,0-1-320,0 7 0,0-1-327,0 0 1,-6 1 193,0-1 0,-2 0-205,3 1 1,3 5 82,-4 0 0,4 5-89,2-4 0,-6 1-251,0-2 0,1-4-230,5 4 1,0-10-245,0-1 0,0-1-269,0 7 473,0-9 0,2 1-930,3-4 1,-1-4 429,8 3 0,-3-10-508,3-7 0,3-5 85,-3-6 1011,3-12 0,10-9 0,2-8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6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7914,'12'0'1404,"-1"0"1,1 6-1106,5 0 0,-5 5-227,-1-5 0,1 2-170,5-3 1,-6-3 17,1 4 156,-1 4 1,7-3-797,-1 5 0,-5 1 446,-1-7 1,-7 8 273,2-3 0,-4 12 0,-2 4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7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7914,'-9'8'1056,"1"-6"-1207,8 6 1,8-10-571,3-4 0,5-4 987,1-7 0,0 2-111,1 3 1,-1-3-81,0 3 0,0 4-118,1 3 68,-1 3 29,0 2 0,-7 7 6,-4 5 1,-6 5 138,-6 6 0,-6 4 73,-11 8 0,2-1 215,-8 1 0,1 0-198,-7-1 1,8-5 261,4 0 1,4-8-136,1 2 1,7-10-662,-1-1 205,9-8 1,3 3-99,11-7 0,12 0 7,6 0 0,6-1-261,5-5 0,-2 4-134,8-4 0,-1-2 176,1 3 0,2-1 16,-8 6 1,-1 2 87,-11 4 0,1-3 118,-11 9 1,1-1-9,-13 7 1,5-7 130,-5 1 1,-2 1-147,-10 10 0,-9-3-4,-9 3 1,-6-4-175,1-2 1,-6 0 121,-5 1 0,3-1 207,-3 0 0,-2-5 0,1-1 0,-1-7 0,2 2 0,3-4-85,-3-2 1,11 0 84,6 0 0,4 0 114,2 0 1,7 2 493,4 4 13,4-5 1,2 9-267,0-4 0,8 2 293,4 3 1,-3 4-223,3-3 1,-1 1-50,6-1 1,-5 1-201,0-7 1,-7 6-164,7-7 1,-3 3 31,3-2-460,3-4-302,-5 6 1,7-10 392,1-4 0,-7-2-26,1-3 1,-7-3 76,7 8 0,-6-5 373,5 5 287,-7 0 178,11 6 1,-13 2-19,4 4 0,-4 4 543,-2 7 1,0 2-313,0 4 1,6-4-339,0 4 1,-1-9-321,-5-3 0,2-5 41,4 6 0,-2-8-668,7 1 0,3-5-145,9-5 1,2-7-611,4-11 0,7 2 607,-7-8 1,7 2-152,-7-2 1,2 4 946,-2 8 0,-4 2-162,-8 3 1,-5 4 251,-1 8 1,-7 2-247,2 4 1086,-4 4 1,-2 7-347,0 0 0,0 1-90,0-1 1,0-6-656,0 1 1,2-6-637,3 5 0,-1-7-987,8 2 1642,7-4 0,8-10 0,7-1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8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70 7953,'0'-10'1078,"0"-5"-116,0 13-11,0-13-598,0 13 1,2-12 82,4 9 0,-3-1-331,9 6 0,-6 0 92,5 0 0,-5 0-274,6 0 1,-3 2 110,3 3 1,3 11-327,-3 7 1,-3 10 142,3 1 0,-7 8 11,7 10 0,-8 2 113,2 4 0,-4-4 196,-2 3 1,0-3-37,0-2 1,-2-6-73,-4 0 1,4-13-397,-4 1 0,4-5 151,2 0 0,0-4-1318,0-8 306,0-7 516,0-2 0,0-10 230,0-4 1,0-4 102,0-7 1,-2-6 300,-3 0 0,-5-8 44,-7 2 0,-6-3 90,0-3 1,-8 2-142,2 5 0,2 3 720,-2 7 0,2 9-7,-1 3 0,-3 4 225,8 2 1,-8 8-317,2 3 1,2 6 12,-2 7 0,3-5-43,-3 4 0,4 2-125,7-2 0,3 0-513,4-6 1,3-5 127,8-1 0,2-1-582,4 1 1,7-3 158,16-8 1,2-2-116,15-4 0,7-5-76,11-12 1,-1 2-421,6-8 0,-3 8 407,9-2 1,-4 3 345,-2 3 1,-13 8 580,-4 3 1,-12 4-277,0 2 0,-11 2 737,-6 4 1,-11-3-190,-7 9 1,-6 5 105,-11 6 1,-3 2-134,-20-2 0,2-2 111,-13 8 0,-6-6-681,-5 6 0,-3-6 93,3 6 0,7-8-309,-8 2 0,16-6 197,-4-5 1,15 1-497,8-7 1,5 2 237,7-2 0,5-4 39,12 3 1,5-3-184,13-2 0,10 0-229,12 0 0,4 0 457,2 0 0,8 0-68,3 0 1,-3 6 674,-3 0 1,-11 7-258,-5-1 1,-7 1 436,-5-1 1,-6 5-355,-11 0 0,-7 6-237,-10 6 0,-7 2-28,-11-8 1,-10 6-379,-7-6 0,0 0-703,5-6 1,1-7 1099,-1-4 0,8 3 0,2 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8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7876,'0'-18'0,"7"9"413,-5 1 1,8 8 0,-4 0 699,5 0 0,-3 8-254,-2 3 1,1 10-305,-1 2 1,0 8 80,-6-2 1,0 2-793,0-3 1,-6 3 168,0-8 0,-5 6-319,5-6 1,0 2 294,6-2 1,-2-9-1178,-3 3 0,3-9-678,-4 3 813,4-7 0,10 0 677,3-16 0,7-1 274,5-16 1,4-6 105,7-5 1,3-6-72,3 6 0,2-1 106,4 7 0,2 7-75,-7 4 0,5 5 486,-6 7 1,1 3-8,-7 8 1,-1 2 136,-4 4 0,-4 4-201,-8 7 1,-2 0 101,-3 0 0,-4 6-226,-8 1 0,-2 0-33,-4 0 1,-4-3-210,-7 7 1,-6-6 107,0 1 0,-8-4-697,2-2 0,-3 0 161,-3 1 0,6-9-49,0-3 1,8-4 249,-2-2 0,10 0 62,1 0 0,8-8 81,-1-3 0,3-5-48,2-1 1,7 0 361,5 0 1,5 1-133,6 5 1,-2-3 140,8 8 1,-6-5-68,6 5 0,-8-1-130,2 1 1,-4 4-155,-1-4 1,-7 4-525,1 2 127,-8 0 1,1 0 66,-10 0 429,-5 0 0,-15 0 0,-2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8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7876,'0'-17'846,"0"7"-159,8 2 18,-6 8 0,5 8-23,-7 4 1,-7 5 152,-5 6 1,-3-2-384,-3 8 1,1-2-119,0 2 1,5 3-282,1-3 1,1-2 48,-1 2 0,3-8-1914,8 2 1511,0-4 0,8-3-1413,3-5 1,6-3 543,6-8 1,4-8 1169,8-3 0,15-20 0,4-6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9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7876,'17'-25'186,"1"7"59,-1 1 1,-6 2-3,1 9 0,-6 0 758,5 6 737,-7 0-945,4 0-223,-1 8 0,-5-4 326,4 7 1,-4 1-278,-2 5 1,0 2 179,0 4 0,0-3 270,0 3-732,8-4 0,-6-2 260,3 0-391,5 1 1,-2-1-292,3 0 1,5-5 111,-5-1 1,4-7-356,3 2 0,1-4 264,4-2 0,4 0-1253,7 0 1,-5 0 300,0 0 1,-2 0-13,2 0 1,2 0-606,-8 0 484,0 0 1,-8 2-136,-3 4 1,-7 3 1283,-10 9 0,-13 7 0,-9 1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19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7876,'-11'17'101,"-1"1"0,2-1 268,-1 0 0,3 0 112,8 1 0,0 5-115,0 0 0,0 2 170,0-2 1,0-2-78,0 8 0,0-6-107,0 6 1,-2-8-161,-3 2 0,3 2-71,-4-2 0,-4 6-470,-1-6 0,-10 8 308,-2-3 0,-2-1-816,1 2 1,-1-8 429,-3 2 1,-3-5-259,8-7 1,0-3 212,6-8 1,-1-2 107,1-4 0,0-5 189,-1-13 1,9-2 26,3-9 1,4 2-22,2 5 0,8-3 63,3 8 1,5 0 36,1 5 0,0 7-45,1-1 0,5 8 350,0-1 0,0 3-161,-6 2 1,0 6 183,1-1 0,-7 9 113,1-3 1,-1 5 338,6 1 1,1 6-335,-1 0 0,6 0 47,0-6 0,2-5-461,-2-1 1,12 7 102,11 5 1,12-6-793,5-5 1,8-9 725,10 3 0,-1 4 0,15-1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21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381 416 7791,'10'-18'-102,"-4"1"0,-4-2 355,-2-4 1,2 4-53,3-4 1,-3-2 114,4 1 0,-4-6 4,-2 1 1,0 4 76,0 2 0,6 4-189,0 1 0,-1 1 37,-5 0 164,0-1 1,0 1-382,0 8 1,-2-5 39,-3 8 0,1 1-18,-8 5 0,1 0-6,-7 0 1,1 7-56,0 5 1,0-1 68,-1 7 1,-1-3 6,-4 14 0,9 0 14,-3 5 0,4 9-2,-5 3 0,3 4 62,4 1 1,-3 9-55,8 3 0,1-1 144,5 1 0,0 5-107,0 1 1,0 4-132,0-10 1,0-3-70,0-3 1,0-3-247,0-2 1,0-6-322,0 0 1,0-13 318,0 2 1,0-7-72,0 1 1,0-2 15,0-4 0,-2-9-27,-4 3 0,2-9 87,-7 3 0,5-7-285,-6 2 339,1-4 1,-7-2-149,1 0 1,6-2-62,-1-4 476,1-4 0,1 1 0,-5-14 0,5 3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21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7791,'2'-15'896,"4"3"1,11-1-372,12 7 0,11 0 60,6 6 1,12 0-17,5 0 1,6 0-190,6 0 1,-9 0 14,3 0 0,-4 0-141,4 0 0,-9 0-630,-8 0 0,-2 2-352,-10 4 0,-5-2 728,-6 7 0,-8 1 0,4 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1 175 7990,'10'-17'-442,"-5"-1"323,-3 1 1,4-1 210,0 1 0,2 5 421,-2 1-312,-4-1 0,11 0 11,-7 1 0,2 7 258,-2-2-199,-4-4 278,5 8-26,1-5 70,-6 7-352,14 0 1,-12 1 4,7 5 1,-1 4-14,2 7 1,3 3 100,-3 3 1,3 6-109,3 12 0,-1-2 176,1 8 0,-1-1-44,1 7 1,-7-1 4,1 1 0,-2-7-442,1 1 0,5-6 150,-4 5 0,-3-5-229,3 6 0,-2-14 143,1 2 0,3-12-975,-8 1 304,0-5-674,1-1 503,-5-1 140,14 1 338,-14-9-4,6-1 1,-8-8-544,0 0 631,-8-8 1,6 4-139,-4-7 0,-2-1-227,3-5 369,-9-1 0,6-1-98,-4-5 389,-3 5 0,5-6 0,-7 7 0,-1 1 0,1 7 0,-1-6 0,1 7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35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8171,'9'-17'0,"5"0"104,-9 0 228,9-1 233,-5 1 0,7 0-142,-5-1 1,3 7 117,-8-1 0,5 7-47,-5-7 1,7 8-119,-1-2 1,-3 5-278,3 1 0,0 0 91,5 0 0,-6 0 49,1 0 0,-3 7-28,3 5 1,1-3-122,-7 3 1,0-1 5,-6 7 0,0-1-238,0 0 1,0 1-87,0-1 0,-8 6 144,-3 0 0,-5 2-11,-1-2 0,0-2 57,0 8 1,-1-8 94,1 2 0,0-4 0,-1-1 0,7-1 195,-1 0 0,8 1 61,-1-1 391,3-8-350,2 7 1,2-12-139,3 7 1,5-7-57,7 2 0,8-4 27,4-2 0,4 0-372,1 0 0,1-6-353,0 0 1,-3-1-615,-3 1 0,-4 2 91,-8-8 1,-7 7 1060,-4-7 0,3 1 0,1-7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36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87 312 8166,'0'-27'0,"-2"-4"168,-3 8 1,3 0 310,-4 6 0,6-2-153,6-4 0,3 5-117,9 1 0,-1 0 110,0 5 0,1-3-76,-1-3 0,8 3-144,4 4 0,3-3-46,3 8 1,-1 1-123,1 5 0,7 0 127,4 0 0,4 3-166,2 9 1,2-1 198,4 13 0,-3 2-20,9 3 1,-8 4 90,1 2 1,3-1-104,-3 1 0,-1 5-148,-10 0 0,-2 7 22,-3-7 0,-12 6-82,-1-6 0,-8 8 51,-9-2 1,-3 4-160,-8 2 1,-8 6 362,-3 0-203,-5-8 35,-1-8 1,-8-2-60,-4 1 1,-3-1 41,-3-6 1,-5-1 338,-1-4 0,-13 2-3,3-8 1,-13 0-24,1-6 1,-4-2-87,-3-3 0,-1-4 80,-4-8 0,6-10-174,0-7 0,2-10 103,9-13 1,2-5 314,10-7-343,-4 1-32,21-9 1,-9 8-184,15 0 0,8 0-265,9 6 1,4 4-475,2 2 0,2 3 144,4 3 0,11 5-1343,12 0 2024,11 8 0,4-12 0,8 6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38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7772,'0'-10'490,"-6"0"-61,0 5-270,0 3 213,6-6-36,0 0-186,0 6 1,2-5-2,4 7 0,-2-6 45,8 0 0,-7 0 105,7 6 0,-3-1-106,3-5 1,3 4-21,-3-4 1,-3 4-59,3 2 0,-6 0 77,5 0 1,-5 0-207,6 0 103,-9 0-173,5 0 89,-8 0 180,0 0-363,0-7 191,0 5-21,0-6 337,0 8 853,0 0-1029,0-8-2,0 6-67,0-5 46,-8 7 72,6-8-133,-5 6 0,5-6-157,-4 8 140,4-7-27,-5 5-223,7-6 0,0 16 74,0 3 0,-2 5 249,-4 1 0,4 8-144,-4 4 1,2-2 132,-1 1 0,3-5-71,-4 6 0,4-8-117,2 3 0,0-5 29,0-2 0,8-5-107,3-1 0,5-7 91,1 2 0,8-4 49,4-2 0,3-8-306,3-4 0,-1-3 77,1-2 1,-6 5 45,0 1 0,-8-1 69,2-5 1,-10 7-445,-1 4 37,-8 5 228,11 1 0,-15 0 264,0 0 0,-2 7-160,-9 5 0,-7 3 163,-5 2 0,-6 3-77,6 3 1,-7-4 163,1 4 1,2-4-42,-2-2 1,6 1 249,-6-1 0,8 0-96,-2 1 1,4-1 28,2 0 0,5-5-161,0-1 1,9-5 9,-3 6 1,4-7-105,2 7 153,0-8-181,8 11 0,1-13 99,9 4 0,-1 1-211,0-1 1,0 0 54,1-6 0,-7 6-26,1 0 1,-8 7 162,1-2 0,-3 7-63,-2 5 0,-2-2 200,-3 8 1,-11 0-123,-7 5 1,-6 1 307,6-1 1,-6 1-98,6 0 1,0-7 140,6 1 1,2-8 200,3 2 3,-3-3-620,13-3 186,-6-7 1,16-3-298,3-7 1,11 0 87,1 0 0,7-7-527,-1-5 0,4-5 276,1-6 0,-1 1-19,-4-6 0,-2 7 71,-4-3 1,-10 5 139,5 2 1,-7 5 373,1 1-269,-5 7 546,-7-4 0,0 16-226,0 4 1,-2 3 421,-3 2 1,-5 8-246,-7 4 0,1-4-70,5-2 1,-3 2-78,9-2 1,-7 0 236,6-6-523,1 8 0,5-5 93,0 3 0,0-10-296,0-1 0,1-8 79,5 1-344,-4-3 304,14-2 1,-7-2 0,8-3 1,1-5-133,-1-7 1,0-8-158,1-4 0,5-10-116,0-1 0,0-14 177,-6 2 1,6-5-112,0-1 1,0 4 64,-5-3 0,-1 11-121,0 5 0,0 12 119,1 6 0,-1 6 413,0 6 0,1-5 0,-1 7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38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9847,'11'0'1182,"1"0"0,5 0-721,6 0 1,8-2 2,-2-4 1,5 3-143,7-9 0,-5 6-494,5-5 1,1 5 201,-2-6 0,-5 9-314,-6-3 1,-8-2-128,2 2 1,-4-1-1378,-2 1 6,-7 4 1243,-2-13 1,-8 11 103,0-8 1,-2 7 170,-4-7 1,2 0 145,-7-5 1,-7 0-131,-5 0 1,0-6 288,6-1 0,0-4 80,-1 5 0,1 0 131,0 5 1,-1-5 116,1 0 0,6 2-171,-1 9 0,3-3 128,-3 4 0,2 1 129,5-2-233,3 9 1,-8-5 39,4 8 336,4 0-367,-5 0-164,7 0 0,0 10 175,0 7 1,0 4-104,0 14 0,5 3 134,1 14 1,6 9-66,-6 8 0,5 8-367,-5 10 0,0 7 130,-6 4 0,0-47 1,0 2-118,0 2 1,0-1 0,-4-3 0,0 0-117,-2 4 0,0 0 0,-1 41-253,3-44 1,2-1 0,0 34-417,2-4 0,0-14 395,0-4 1,2-15-332,4-2 867,-4-7 0,11-8 0,-7-8 0,0-8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39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9143,'0'-17'901,"0"7"1,1 1-511,5 3-264,4 4 1,7-6-118,0 8 1,1 0 81,-1 0 0,-2 2-169,-3 4 1,3-2 116,-3 7 1,-5 1-71,-1 5 0,2 0 58,-2 1 1,-1 5 9,-5 0 0,-1 0-38,-5-6 1,2 6 14,-8 0 1,1 2-104,-6-2 1,-1-1 69,1 6 1,0-7-313,-1 3 0,1-5 107,0-2 1,0 0-440,-1 1-75,1-9 277,0 7 200,-1-14 0,9 3-137,3-10 0,4-5-90,2-7 1,8-3 486,3-3 0,5 2 0,1-8 0,-6 8 0,1-2 0,-2 4 0,1 2 0,-3 5-206,-8 1 13,0 7 744,0-4 1099,0 8 462,0 0-802,-8 0-336,6 0-459,-5 0-431,7 8 1,0-4 63,0 7 1,5-5-100,1 5 1,2-5-251,-2 6 1,-3-6-587,9 5 1,-6-5-476,5 5 1,-5-7-124,5 2 658,1-4 1,7-4 726,4-4 0,-4-5 0,5-12 0,2-4 0,1-8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0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8309,'25'-8'0,"-3"5"435,6-9 0,-5 1-108,6-7 0,0 7 159,6-1 1,-1 1-99,1-7 1,1 7-109,5-1 0,-5 3-168,5-3 1,-5-1-202,-1 7 0,-7-6-590,1 7 1,-8-7 495,2 6 0,-3 1-551,-3 5 0,-5 0 302,-1 0 0,-5-6-474,5 0-27,-7 0 499,4-1 434,-8-3 0,-2-7 0,-4-1 0,-2 7-57,-3-1 1,-4 1 56,3-6 0,-3 5 29,-3 1 0,1 1-29,0-2 0,0-1-11,-1 7 0,7-5 225,-1 5 365,1 0-254,-7-2-26,1 7 0,6-13 59,-1 8-248,8 1 1,-4 6 24,8 5 1,0-2-5,0 8 1,0 5 81,0 6 0,0 10-28,0 1 0,2 8 107,4 10 0,-2 10-73,8 7 0,-3 2 23,3 10 1,1 1-458,-7 11 0,0-3 417,-6 8 0,0-8-399,0 3 1,0-13 88,0-5 1,0-8-360,0-9 0,0-2 105,0-16 0,0 0-50,0-5 1,-2-10 158,-4-8 0,2-1 101,-7-11 1,-1-1 469,-5-9 0,-1-13 122,1-11 1,0-5-85,0-7 1,1-5-173,5-11 1,-3-3 606,8-3 1,1 3-298,5 8 0,0 0-125,0 1 1,7 6-340,5 5 0,1 5-370,-1 7 1,3-3-52,-3 8 1,1 0 263,-1 5 1,3 9-723,-3 3 0,3-2 311,2 3 1,3-1-950,3 6 1487,-4 0 0,21 0 0,-3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0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433 105 8050,'-10'-18'-263,"-5"1"0,11 2 263,-8 3 194,9-3 1,-7 7 34,4-3-321,4 3 1,-7 8 159,3 0-50,4 0 1,-8 0 58,5 0-40,3 0 1,-8 6 129,4 0-86,4 7 1,-11-3 117,7 7 0,-2-6-77,3 1 1,3-1 58,-4 7 0,-2 5-87,3 0 1,-1 8 163,6-3 1,0 5-98,0 2 0,0 1 9,0 5 1,0-3-11,0 8 0,0 0-8,0 6 1,6 0 32,-1 0 0,1 0-29,-6 0 0,0-1-183,0 1 0,0-2 115,0-4 1,0 2-174,0-7 1,-6-1 56,1-5 1,-3-3 53,2-3 1,4 2-38,-4-8 0,-1 0-228,1-6-532,-7 1 538,3-1 0,-7-2-1063,-1-3 887,1-4 1,0-10-251,-1-4 0,1 2 167,0-8 1,0-5 491,-1-6 0,-7-8 0,-2 4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0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8212,'0'-18'286,"8"3"5,4 3 1,3-1-50,2 7 0,2-5 57,4 5 0,2 0-128,4 6 0,4 0-432,-4 0 0,3 0-42,3 0 0,0 0-47,-1 0 1,1 0-15,-1 0 1,3 0 363,3 0 0,-3 0 0,5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0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13856,'-18'17'-3050,"1"0"3050,0 0 0,-8 8 0,-2 2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2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8299,'0'-17'2340,"4"7"-1635,7 4 0,5 4-291,18 2 1,3 0-246,9 0 0,4 0-158,-4 0 1,-4 0-118,-2 0 1,-3 0 186,-2 0 1,-7 2-779,1 4 0,-8-4 173,2 4-1397,-3-4 831,-11-2 196,-1 0 587,-8 0 0,-8 0 269,-3 0 0,-5-6-96,-1 0 1,0-2 113,-1 3 0,1 1 319,0-8 1,5 6-180,1-5 0,5 7 1019,-5-2-802,7 4 0,-6 6 72,4 8 1,4 1-28,-3 16 0,3 0-64,2 5 0,0 3-302,0 3 0,5-1 221,1 7 0,2-8-682,-2 3 0,-4-5 250,3-1 0,-3-3-357,-2-3 0,0 2 228,0-8 0,0 0-101,0-6 0,-7 1 133,-5-1 0,-5-7 65,-6-5 0,4-3 196,-5-2 0,5-6 372,2 1 1,0-11 429,-1-1 0,9 0-383,3-6 0,4 3 84,2 3 1,4-2-116,7-4 1,5 4-103,18-4 1,5 3-35,13 3 0,3-6-179,9 0 1,-1-8-169,12 2 1,4-1-57,2 1 1,-3 2-356,3 4 1,-8 4 251,2-4 1,-12 0-347,-5 5 0,-6-3 239,-6 10 0,-6 1 49,-11-2 1,2 9 76,-8-3 0,-6 2-161,-5-2 430,-8 4 0,2-11-114,-12 7 1,-4-5 235,-7 5 0,-6-8-194,0 3 1,-8-6 142,2-6 1,-3 3-86,-3-3 1,0 2 48,1-2 1,-1 4 69,1-4 0,-1 4 195,0 1 0,9 1 129,2 0 1,5-1-182,2 1 1,2 6 9,3-1 0,4 6 38,8-5-247,0 7 60,0-4 0,2 10-17,4 4 1,4 4 60,7 7 0,0 2-22,1 4 0,5 12 217,0 11 0,7 4-148,-1 2 1,4 13 254,1 4 1,-1 10-220,-4-4 0,4 6 142,-5-7 0,5 13-374,2-6 1,-1 5 45,1-11 0,-6-2-181,0-10 1,-1 10-364,7-3 0,-6 1-326,0-8 1,-8-11 383,2-12 1,-4-5-602,-2-6 609,8-4 1,-6-10-172,5-3 0,-11-5 129,-2-7 1,-7-2 604,2-3 1,-4-13 0,-2-9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3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105 105 7958,'-17'0'-27,"-8"0"740,5 0-435,-5 0 1,15-2 644,4-4-543,4 4 0,2-7 11,0 3 1,2 4-60,4-4 1,6-2 79,11 2 0,-1-5-192,7 5 1,0 0-15,6 6 1,-6 0-216,0 0 1,-6 0 97,7 0 0,-9-6-1070,2 1 0,-3-1 506,-3 6 1,1 0 474,-1 0 0,1-8 0,-1-2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2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8019,'-17'-27'1820,"-1"4"0,1 6-2346,0 5 1,5 5 186,1 7 0,5 0 183,-6 0 0,-1 0-106,-10 0 1,4 0-115,-4 0 0,-2 0-66,2 0 0,-6 0 133,6 0 0,0 0 309,5 0 0,-7 0 0,-1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2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8337,'8'-45'0,"2"13"1380,7 15 1,2 7-918,4 10 1,2 2-262,4 4 0,2 3-215,-8 8 0,6 7 13,-6-1 0,7 15 0,-3-1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3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6969,'0'10'-1226,"0"5"1226,0-13 3,0 6-3,0-8 0,-2 0 0,-3 0 0,1 6 0,-8-1 0,1 1 0,-7-6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3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8146,'0'-17'462,"2"2"140,3 3 1,5-1-35,7 7 1,8-6 47,4 7 1,12-9-102,5 3 0,6-3 75,5 3 0,-1-5-512,7 5 1,1-3 40,5 3 0,-13-3-185,-5 9 0,-10-1 114,-1 6 0,-5 0-887,-6 0 0,-4 0-851,-8 0 463,-8 7 0,-1 3 539,-8 7 1,-9 1 37,-9-1 1,-1 2 649,-10 4 0,-7 4 0,-9 8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4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8146,'-17'6'-43,"-1"0"1,7 7 42,-1-1 271,1 3 1,-5 8-41,5 0 0,-3 0 78,9-5 0,-1-1-42,6 0 0,0 1-98,0-1 0,6 0-95,-1 1 1,15-9 86,-3-3 0,4 2-220,-4-3 0,8 1 5,4-6 1,4-8-162,1-3 0,-5-4 72,0-3 0,-8 1-183,2 0 0,-6-1 58,-5 1 1,1 0 69,-7-1 1,0 1-79,-6 0 0,-2 5 150,-4 1 0,-3-1 185,-9-5 1,1 7 32,0 5 0,-6 3 176,0 2 1,0 0 10,5 0 69,1 0-301,0 7 166,7 3-523,2 7 0,22-1 119,3-5 1,12-3-351,0-8 1,0 0 540,5 0 0,-3-8 0,11-1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4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18 8013,'0'-10'-172,"0"2"1,1 8 509,5 0 0,-4 2-84,4 4 0,-2 6 266,2 11 1,1 5 63,5 13 1,1 5 73,-7 12 0,7 1-144,-1 5 1,-2 3-14,1-4 0,-7 3 10,2-3 0,-6 2-168,-6-7 1,-4-6-455,-7-6 0,0-8 141,-1 3 0,-5-7-450,0-5 0,0-4 87,6-8 1,-6 1-199,0-1 1,0-7-191,6-5 1,-7-3-609,1-2 1,-2-7 1328,2-5 0,-4-11 0,-7-4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5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85 865 8233,'-18'0'-263,"1"0"520,0 0 257,0 0 0,7 2-171,4 4 0,6-5 47,6 5 1,11-4 107,12-2 1,4-6-177,1 1 0,9-9-262,3 3 0,2-5 157,-2-1 1,2 0-770,-8-1 0,-1 3-35,-10 4 0,1-5-387,-7 5 1,-7-5 94,-11-1 0,3 5 480,-2 1 1,-2 1 398,-10-1 0,-4-3 0,-7 9 0,-8-7 0,-4 6 0,2-1 0,-1 1 0,1 4 0,-2-4 0,-2 4-28,8 2 1,0 0 104,6 0 0,-1 2 335,1 4 1,2 3-139,3 9 1,-1-1 68,7 0 0,0 8-115,6 4 0,0 4 199,0 1 1,2 9 23,4 3 1,-2-2-140,7 2 0,-5-6-105,6 7 1,-1-11-61,6-1 1,1-3-27,-1-9 0,0 0-206,1-5 1,-1-3 37,0-3 0,-5-3 112,-1-3 0,-1-6-266,1 0 0,3-8 63,-8-9 0,7-2-245,-1-4 0,-5-6 46,-1-11 0,2-5-98,-3-6 1,7-7 75,-6 0 0,5-13-92,-5 2 1,7-6-144,-1 0 1,3 2 125,3-8 468,-1 8 0,-2-3 0,1 2 0,1-2 0,8-5 0,6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6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8233,'11'0'-218,"1"0"1,-7 0 338,7 0 0,1 0 544,11 0 0,-5 8 299,4 4 1,-4 3-371,-2 2 0,1 2-51,-1 5 1,-2-5-366,-3 4 1,1-4-407,-7-2 1,6 1-430,-7-1-863,9 0 1387,-12 0 0,7-1-151,-3-5-1069,-4-3 0,13-16 531,-3-3 0,-3-6 822,3-6 0,0 1 0,5-6 0,6 1 0,0-2 0,2-2 0,-2 8 0,-4 2 0,4 9 0,-4-1-123,-1 7 0,-1 0-37,0 6 1,1 0 1056,-1 0 1,-6 0 173,1 0 834,-8 0-1298,4 0 1,-8 2-303,0 4-163,0 4 1,-14 13-107,-3 0 0,-14 6-142,-4-6 1,1 7-518,-6-1 0,3-2-503,2 2 0,1-2 491,-1 2 1,1 1-33,-1-7 0,0 2 667,1-1 0,-1-3 0,1 7 0,1-4 0,4 4 0,-2-7 0,8 3 0,0-3-151,6 2 0,6-4 106,-1 4 737,8-4 0,-9-1 134,7-1 250,0 0 0,12 0-390,0 1 1,1-3-146,-1-3 1,-2 3-197,8-4 1,-9 5-271,3 1 1,2 0-459,-2 1 1,-1-1 347,-5 0 0,0-5-751,0-1 0,0-5 40,0 6-481,8-8 782,-6 3 0,6-9 11,-8-3 0,5-5 69,1-7 1,8-1 127,-3 1 0,5-6 105,1 0 1,8-6 131,4 6 0,3-6-50,3 6 1,5-6 49,1 6 0,7-2 155,-2 2 0,-2 4-205,2-4 0,0 2 315,6-2 0,-6 4 221,0-4 1,-7 9 412,1 3 0,-5 1 66,-7-2 0,-3 5-324,-7 7 1,-3 2-456,-3 3 0,-5 5 17,-7 7 0,0 3-216,0 3 1,-7 3 85,-5 9 1,-9 2-75,-2 3 1,-8-4-196,2 5 1,-3-5-406,-3-1 0,1-1 0,-1 1 0,6-8 214,0-4 0,6-4-107,-6-2 0,6-5 106,-5 0 1,6-9-101,-1 3 1,4-4 40,2-2 1,1-2 224,5-4 1,-3-3 221,9-9 0,-1-1 0,6-4 0,0 4 0,0-4 0,2 4 0,4 1 0,-3 9 396,9 3 1,-6-2-140,5 3 226,1-1 0,-1 6 522,1 0 685,-8 0-549,11 8-851,-13 1 0,4 8-145,-12 1 1,4-7-106,-4 1-408,-3-1 1,1 1 300,-3-1 0,1-7-554,4 2-63,4-4-355,-5-2 616,7 0 0,7-6 1,5 0 1,3-1-156,2 1 338,8 4 1,-5-6 290,3 8 0,-10 0-120,-1 0 85,-9 0-77,5 0 1,-17 6 331,-9 0 1,1 7 1,-6-1 1,-4 3 7,-2 2 1,4 1 23,2-1 1,2 0-102,-2 1 0,4-1 48,-4 0 0,9 2-122,3 5 0,1 1-8,-1 3 1,3 11 14,8-5 1,0 5 4,0-5 1,0 9 63,0 3 1,6-2-2,-1 2 0,7-6 29,-6 7 0,5-9-75,-5 2 0,6-5 8,-7-6 1,7 1 11,-6-6 0,5-1-231,-5-6 1,2-2 186,-3-3-754,-3-5 317,14-7 1,-14-1-151,3-5 0,5-6-232,1-11 0,-1-4 292,2-7 0,-1-7 26,6 1 1,6 0 39,1 5 0,4 2 235,-5 5 0,6 4-107,-6 13 0,0 3 379,-5 8 0,-1 8 62,0 3 1,1 7 240,-1 5 1,-6 4-25,1 7 1,-8 1-95,1 0 1,-3-1-161,-2 1 1,0-3-12,0-3 1,-2 2-272,-3-8 0,1 0-61,-8-6 1,1-1-75,-6-5 1,5-3 190,0-8 1,1-2 6,-6-4 0,5-9 244,1-8 0,7-8-165,-2 2 0,4-3 450,2-3 1,10 0-179,7 1 1,0 5-168,6 0 1,2 8-236,-2-2 1,6 4-311,-6 1 1,6 3-188,-6 4 0,6-3-1415,-6 8 1975,0 1 0,2 5 0,2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7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8176,'18'-17'893,"-1"-1"0,8 9 0,4 3-1523,3 4 0,9 2 1397,-1 0 1,6 0-321,-5 0 1,-1 0-793,-6 0 0,-1 0 134,-4 0 0,-4 0-535,-8 0 0,-5 0-502,-1 0-294,-7 0 1156,4 0 0,-16 0 386,-3 0 0,-5 0 0,-1 0 0,0-8 0,-1-3 0,1 1 28,0-1 1,5 7-29,1-2 0,5-2 1454,-6 3-1053,9-1 0,-11 8 354,8 3 1,-1 5-184,1 7 1,4 1 0,-4-1 0,-1 6-363,1 0 1,-2 8 33,2-2 1,4-2-826,-3 1 0,-3-1 420,2 2 1,-1 4-1971,1-4 2131,-4 3 0,-7 3 0,0-1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7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18 311 8193,'-10'0'-1724,"2"0"2506,31 0 1,-1-2-344,18-3 0,6-5 360,6-7 1,9-6-253,14 0 0,4-2-481,8 2 0,1 3 130,4-3 0,2 2-140,-45 9 0,0 1 0,1 2 0,0 1-222,42-9 0,-1-1 161,-11 7 0,-10 3-703,-13 2 1,-11 2 385,-5-1 1,-12 3-1361,-6-4 465,-4 4 659,-10 10 0,-5 1 488,-15 9 0,-3-5 70,-14 4 0,-3-3 0,-10 9 0,5 4 0,-6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3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8842,'17'-10'431,"1"2"0,-6 2-299,-1 1 1,1-1-96,5 6 0,7 0 62,-1 0 37,0 0 0,3 0-62,3 0 0,4-2-24,2-4 1,0 4-102,0-4-4,0 4 0,2 2 174,3 0-258,-3 0 84,6 0 0,-2 0 144,0 0-253,-1 0 81,-5 0 0,0 0 35,0 0 42,0 0 1,-2 0-64,-3 0 0,1 0 55,-8 0 1,0 2-150,-5 4 149,-1-4 0,-5 6-17,0-8-124,-8 0 109,3 0-69,1 0-15,-6 0-9,6 0 61,-8 0-2110,0 0 2188,-8 0 0,-2 8 0,-7 1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8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8369,'20'0'871,"3"0"0,-2 0-455,8 0 1,5-2-564,6-4 1,7-3-143,-7-9 1,0 7-531,-5-1 0,-2 1-36,-5-6 1,-3 5 96,-7 1 758,-9 7 0,-1-12 0,-10 14 0,-4-3 0,-9 3 108,-8 2 0,0 0 84,5 0 0,-5 9 165,0 9 0,0 1 409,6 10 0,0-1-230,-1 7 0,7 2-112,-1 3 1,8-2-28,-1 8 1,3-5-141,2 5 1,0-8-458,0 3 1,2-5-43,3-1 1,-3-8-297,4-4 1,-4-4 126,-2-2 0,0 1 132,0-1 0,-8-8 198,-3-3 0,-6-4-82,-6-2 0,3 0 588,-3 0 1,4-8-207,2-3 0,1-12 788,5-6 0,3 2-222,8-2 1,4 1 52,8-7 0,7-2-503,15-3 0,9 4-401,3-5 1,6 3-88,5-3 1,3 5 214,3-4 1,3-3-921,-9 3 0,1 0 394,-6 5 0,0-5-1203,-1-1 1,-6-1 598,-5 2 0,-3-5 1068,-3-6 0,1-1 0,-1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8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8208,'0'-44'0,"0"3"-565,0 12 435,0-3 0,-6 13 551,0-5-402,0 5 11,6 2 781,0 0-235,0 7-715,0 2 164,0 8 0,0 2-43,0 4 1,0 4 161,0 7-164,8 8 67,-6-6 0,7 22-5,-3-1 0,-2 8-22,8 4 0,-3 15 194,3 8 0,3 10-356,-3 7 0,-5-43 0,1 2 395,1 6 0,-1 1 0,0 0 0,0 1-326,-2 7 0,-1 1 1,3-4-1,0 1 466,-2 2 1,-1 0 0,0 0 0,0 1-192,1 2 0,-1 0 1,0-3-1,0-1-120,0-2 0,1 1 0,2 3 1,-2 0-109,-3 0 0,0-1 0,3-7 0,1-1-385,5 40 0,1-17 16,-1-12 1,3-10 276,-4-13 0,3-5-456,-3-12 1,5-6 234,-5-12 0,-1-3-450,1-8 0,-5-2 74,6-4 0,-8-11 976,1-12 0,5-11 0,0-5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8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51 8168,'-25'-8'0,"6"-2"1327,-5-7 0,-1 8-502,2 3 1,-7 6-2,1 6 0,-6 3-876,-5 8 1,1 1-938,-7-1 1,2 0-119,-2 1 1,4-1 41,7 0 1065,8-7 0,-5 5 0,5-5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8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8207,'8'-35'0,"1"8"0,9 4 1709,-1 12-1299,0 3 1,8 10-324,4 4-156,-4 3-24,0 16 0,-8 2 93,1 8 0,-9 7 0,-1 2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9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8352,'17'-6'-14,"0"0"1,-5 0 740,0 6 1,-7 0 286,7 0-363,-8 0-388,3 0 1,-7 2-1,0 4 1,-2 4-94,-3 7 0,-3 2 88,-4 4 0,-1-2-485,7 8 0,0-6 223,6 6 1,0-8-639,0 2 1,0-4 152,0-1-765,8-1 809,2 0 0,5 1-518,-3-1 1,3 0 503,-3 1 0,-3-1 459,3 0 0,-8 8 0,3 2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49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1020 8256,'-23'52'121,"0"0"0,-6 6 347,6 0 0,-2 9-61,2 2 0,6-6-23,-1 7 1,3-5 127,9 4 0,0-7-135,6-5 0,0-9-278,0-2 0,8-9-3,4-3 1,3-7-221,2-9 0,6-3-82,0-3 0,6 1-327,-6-7 1,8-2 3,-2-10 1,-2-11 153,2-12 1,-3-6-493,3-5 1,-2-12 305,-4-12 1,-4-10 284,5-7 1,-12 33 0,1-2 116,-2-2 1,1 0 0,3-3-1,0-1 144,0-2 1,-1 0-1,0-2 1,-1-1-222,1-5 0,1 0 0,1 1 0,2 1 231,2 3 1,1 1 0,0 6 0,0 2 7,-1 2 1,0 2 0,17-34-148,3 7 0,-1 11 157,1 7-94,-3 11 93,5 3 0,-8 11 346,1 3 0,-6 4 120,0 7 1,-8 9 349,2 3 1,-4 4 289,-2 2 0,-5 8-452,-1 3 1,-1 12-38,2 6 1,1 12-301,-7 5 1,5 2-267,-5-2 1,0 10 114,-6-4 1,0 3-433,0-3 0,-8 0-34,-3 0 0,1-2-323,-2-4 0,1 2 288,-6-8 0,-3 6-143,-3-5 0,4-3 5,-4-9 1,4-4-188,2-8 0,-1-7 578,1-4 1,0-4-53,-1-2 1,3-8 408,4-4 0,1-3-136,4-2 1,6-1 36,0 1 0,10 0-95,13 0 0,4 1-11,7 5 1,9-3-31,3 8 0,-2 1-2,2 5 1,-8 0-19,3 0 0,-7 5-34,-5 1 0,-6 13 53,-11-1 0,-5 11-39,-7-1 0,-9 7-148,-8 5 0,-8 4 70,-10 8 0,-5 6 36,-1 0 0,-11 9-26,6 2 0,-6-2 105,12 3 1,2-1 351,9-6 1,4-5-168,8-6 1,1-2 121,5-10 1,3-5-66,8-7 0,8-7-59,3 3 1,12-7-66,6-6 0,6-3-105,5-8 0,2-6 198,4 0 0,2-13-474,-7 2 0,-1-6 29,-5 0 0,-3-2 67,-3-4 0,-10-2 262,-7 8 0,-8-6-87,2 6 0,-6 0 118,-6 6 0,-12 0-31,-10-1 0,-1 9 227,-6 3 1,5 10-417,-11 2 1,5 9-446,1 2 0,6 1-1777,0 5 2267,16 4 0,-18 0 0,12 7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50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52 8230,'10'-25'298,"-2"14"167,-16-5 1,-3 26-447,-13 7 0,-2 8-441,-9 10 0,-2 5 71,-3 1 1,-4 5 183,-8-6 1,2 6 40,4-5 0,-2 5 43,8-6 0,7 0 30,10-5 1,6-6-49,5 0 1,-1-6-138,7 5 0,2-6 297,10 1 1,3-2-66,9 2 0,-1-2 33,0 8 0,1 0-76,-1 5 0,-6 8 295,1 5 0,-8 4 6,1 7 1,-3-2 182,-2 7 0,0-7-37,0 2 0,0-7 11,0-4 0,0 1 12,0-8 0,-5-5-66,-1-7 1,0-5-77,6 6 0,0-13 240,0 1-451,0-11-67,0 9-146,0-13 1,0-2 3,0-12 0,0-3-182,0-2 0,6 0 57,0-1 0,-1-5 50,-5 0 1,0-6-193,0 6 1,6-8 56,0 3 0,7-7-381,-1-5 0,3 1 732,3-7 0,7-8 0,1-7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51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9333,'25'-34'2571,"1"7"-2830,9 4 0,0 11-69,-1 7 0,1 3 1810,-1 2 1,5 0-610,-5 0 0,5 0-810,-10 0 1,-4 0-144,-2 0-751,-4 0 532,-10 0 0,-1 9-137,-8 9 1,-2 1-387,-4 10 1,-9-1 360,-8 7 0,-6 0-174,6-1 0,-8 1 150,3-1 1,1 1 412,-2-1 0,8-5-82,-2 0 1,5-6-240,7 6 1,-3-8 103,9 2 1,-1-4-1,6-1 1,0-7 288,0 1 0,2-6 0,4 5 0,-3-5 0,9 5 0,-6-7 0,5 2 0,-5 2 0,6-3-15,-9 9 61,5-5 99,-8 9 402,0-1-87,0 0 0,0 1-154,0-1 1,2-6-273,4 1 0,-2-2 107,7 1 0,-5 4-280,5-3 0,-5 3 87,6 3 1,-8-1 135,1 0 1,-3 1 13,-2-1 1,0 8 132,0 4 1,-2-2 114,-3 1 1,1 1-88,-8 6 1,1-1 89,-7 1 1,1-2-51,0-5 0,5-1-34,1-4 0,7-3 311,-2 3-265,4-4 1,2-2-29,0 0 1,6-5 6,0 0 0,5-7 92,-5 7 0,7-8-143,-1 1 1,-2-3 0,1-2 220,-7 8-125,11-6-6,-13 6-211,6-8-481,-8 7-218,0-5 0,0 8-1156,0-4 0,0-3 169,0 9 1568,8 0 0,17-3 0,11-1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52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8151,'10'-25'0,"5"6"0,-3-4 0,3 9 0,2 3 0,6 7 1022,1-2 1,4 4-525,-5 2 1,4 2-735,-9 4 1,1 0 51,-13 11 0,-1-4-140,-5 10 0,-7 4 12,-5 2 1,-9-2 11,-2 2 0,-6 0 346,6 5 0,0-7 194,6-4 0,1-9 441,5-3-509,3 1 0,10-3 511,4-3 1,5-4-262,12-2 1,10 0-42,7 0 1,8-8-477,-1-3 0,3-5-621,1-1 1,7 0 572,0-1-24,-1 1 1,-5-8-1,0-2 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8201,'9'0'1637,"7"0"-1037,-5 0 0,-1 0-114,2 0 1,-7 0-25,7 0-414,-1 0 33,7 0 1,-7 2-505,1 3-31,-8-3 0,3 8 149,-7-4-1082,0-4 576,0 13-48,0-5 0,-2 7 859,-3 0 0,-13 0 0,-9 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4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7885,'0'-9'1303,"0"-7"-749,0 14 145,0-6-437,8 1 0,-4 5 116,7-4 0,-5 4 226,6 2-330,-1 0 1,7 0-20,-1 0 1,7 2-28,-1 4 1,6-2-17,-6 7 1,9-1 2,-3 2 0,4 3-182,2-3 0,0 1 78,0-1 0,0 4-75,0-5 0,-2 3-150,-4-2 1,-2 1-172,-4-7 0,-9 8-160,3-3 281,-3-3 1,-2 8 43,-1-5 0,-7-1 57,2 2 0,-4-1 57,-2 7 1,-14-1 4,-3 1 1,-12-1-128,0 1 0,-12 5-106,-6 0 1,3 7-1096,-3-7 650,0 0 392,3 2 1,1-7-932,8-1 760,8 1 0,7-8 458,9 7 0,7 1 0,-4-1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2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9403,'17'-6'1285,"0"1"1,1-9-1079,-1 3 0,6 1-222,0-1 1,2 7-266,-2-2 0,-4-2 56,4 3 1,-3-1-255,-3 6 1,-6 0 12,1 0 1,-8 7 150,2 5 1,-5-2 248,-1 1 0,0 1-106,0 5 0,-1-2 213,-5-3 1,-4 3 35,-7-3 1,0 1 149,-1-1 1,1 3-95,0-3 1,-1-3 58,1 3 1,6-6-172,-1 5 101,8-7-227,-3 4 1,14-8 136,5 0 0,9-2-122,2-4 0,8-2 56,-2-3 0,1-3-8,-1 8 1,2-5 42,-8 5 1,0 0 2,-6 6 0,-5 0 51,-1 0 0,-7 2-60,2 4 0,-12 4 144,-5 7 0,-7 2-121,-5 4 0,-2-3 165,-4 3 0,-3 2-36,3-2 0,-4 0 84,-1-6 1,7 0-285,4 1 0,4-1 221,1 0-180,1-7 178,7 5-309,3-13 0,9 6 43,3-8 0,11 0 32,7 0 1,8-8 66,-3-4 1,5 3-3,2-3 0,-1 1 58,1-6 1,-3 5 15,-3 0 1,-2 9-261,-4-3 0,-9-2 130,3 2 0,-9 1-342,3 5 309,-7 0 0,2 7-443,-12 5 0,-5 3 22,-13 3 0,3-1-154,-8 0 0,6 0 569,-5 1 0,5-1 97,-6 0 0,8-1-190,-2-5 0,5 5 190,7-5 0,-3-1 1056,9 1-877,-1 1 1,8 5 741,3 0 0,-1-5-214,8-1 0,-1 1 17,7 5 0,-7-5 55,1-1-736,-1 1 0,-1 5 17,-4 0 0,-5-5 324,-1-1-643,0 1 1,-1 3 178,-5-3 0,-4 1-188,-7-7 1,0 6 107,-1-7 0,1 1 178,0-6 1,-1 0 128,1 0 1,2-2 256,3-4 0,-1 3 280,7-9-402,0 1 1,8-7-105,4 1 1,4-6 76,7 0 0,10-8-191,7 2 0,3-3-178,9-3 0,-2 0-308,2 1 1,-2 5-255,-3 0 0,-5 2 348,5-1 1,1-3-994,-2 8 0,-1-8 547,-10 2 1,-3-2 76,-2 3 1,-5-11 696,4 5 0,-10-5 0,-1 5 0,-6 7-81,5 4 0,-5-2-73,5 2 0,-7-1 299,2 7-43,4 0 0,-3 0 921,5-1 1,-3 7-417,-3-1 1,-4 7 1020,4-7-435,-4 8-877,-2-4-219,7 8-182,-5 0 0,6 8 43,-8 4 0,0 5 128,0 6 0,-6-2-239,1 8 0,-3 6 40,2 5 1,4 0-96,-4-5 1,4 5 116,2 1 0,0-7-87,0-5 0,0-2 39,0 2 0,0-4 48,0-8 1,2 0-30,4 1 1,-2-7-129,8 1 56,-9-9 103,13 5 1,-12-8 145,7 0 0,-5-8-135,5-3 1,-5-4-12,6-3 0,-7-7 51,7-4 0,-6-3 1,5-3 0,3 1 115,9-1 1,-2 0-118,8 1 1,-6 5 231,6 0 0,-6 8-68,6-2 1,-8 4-125,2 1 1,-4 3 28,-2 4 0,0-3-291,1 8 0,-7 1-244,1 5 246,-8 0 1,3 2-255,-7 3 1,0-1 163,0 8 0,-2-1-87,-3 6 1,-5 1 435,-7-1 0,1 0 0,5 1 0,-4-3 0,3-3 0,2 1 0,-1-7 0,5 5 0,-5-5 0,7 8 0,-4-11 13,8 9 379,0-8 82,0 11 0,0-5-182,0 7 0,2 2 130,4 4 1,-4 4-78,3 8 1,3 7-40,-2 4 1,5 8-37,-5 9 1,0 5-151,-6 18 1,0 10-412,0-41 0,0 0 1,-3-1-1,0-1-492,-3 45 1,1-13 39,5-16 1,0-8 361,0-9 0,5-15 168,1-8 0,6-8-20,-7-4 0,3-7 114,-2-5 163,-4-3-90,13-2 0,-13-7 242,4-5 0,3-11 0,1-4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2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8137,'6'-11'1453,"-1"-1"0,9 8-1227,-3-1 0,5 1 180,1-2 8,0 4 1,1-6-286,-1 8-484,0 0 1,-1 2-203,-5 4 0,-3 4-1566,-8 7 2123,0 0 0,0 8 0,0 2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2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8137,'-2'15'0,"-3"-4"1531,3 5-797,-14-7 0,14 3 23,-3-1 0,-3-5-382,2 6 0,-2-6-143,3 5 1,3-5-168,-4 5 277,4-7-509,2 12 0,0-13 172,0 9-1138,0-8 382,0 3-80,0-7 486,8 0 0,-4 0 75,7 0 0,-5 0-8,5 0 0,-5 0-135,6 0 8,-1 0 65,7 0 473,-1 0 50,0 0 113,0 0 0,-5 0 1528,-1 0-1368,-7 0 1,6 6 867,-4 0-858,-4 0 0,13-6 60,-3 0 1,5 0-220,6 0 1,4-2-728,7-4 1,3-4 60,3-7 1,-3 2-239,3 3 1,0-3 391,-5 3 1,2 5-10,-14 1 1,-6-2 796,-6 2 0,-5 1-209,6 5 837,-8 0 1,-4 2-553,-12 3 1,-3 3 85,-3 4 0,-5 3-518,0-3 0,-8 3-465,3 2 1,3-5 69,2-1 1,3-5-172,3 6 1,6-9-4032,-1 3 4370,8-4 0,-3 6 0,7 1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3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8182,'15'-12'51,"-3"1"0,3 7 281,-3-2 0,3 4 145,2 2 1,1 0-86,-1 0 1,-6 0 73,1 0 0,-1 6-80,7 0 0,-7 5 79,1-5 0,-6 7-597,5-1 98,-7-4 0,9 7-670,-7-4 1,6-1 499,-7 2 0,1-1-956,-6 6 1,0-5-35,0 0 1194,0 7 0,0 0 0,0 6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3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7980,'0'10'384,"-8"-3"0,6-5 350,-3 4 0,3-2-296,2 8 1,0-1-238,0 6 0,0 1-67,0-1 0,0 0-39,0 1 0,0 5-2,0 0 1,0 0-93,0-6 0,0 0-167,0 1 38,0-1-56,7 0 92,-5 0 1,8-5-433,-4 0-29,-4-9-55,5 5 395,-7-8-107,0 0 0,6-8 43,0-3 0,1-5 109,-1-1 0,4-10 168,7-7 0,0-9 0,1-8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4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8159,'9'-18'-549,"-1"9"238,0-7 1727,-7 14-523,15-5-263,-7 7 0,7 2-294,-5 3 1,3-1-473,-8 8 0,7-6-33,-1 5 0,-3 1-350,3 5 1,-8 0 16,1 1 1,-3 1 269,-2 4 0,-7 4 232,-5 7 0,-3 9 0,-3 1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4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8159,'0'12'212,"0"-1"-212,0-7 0,8 2-236,4-12 1,3-1 178,2-5 1,2-3 246,4 3 1,2-3-216,4-3 76,-4 1-56,-7 8 0,-1-5 13,0 8-16,0 1-272,1 5 279,-9 0 1,-1 7 8,-8 5 1,-2 3 20,-4 2 1,-3 1 111,-9-1 0,3 6-79,4 0 0,-5 0 18,5-6 0,-5 7 89,-1-1 0,5 0-116,1-6 0,1 0 82,-1 1 1,3-7-52,8 1 1,-6-7-363,1 7 187,-1-8 0,15 3-94,9-7 0,1-1 61,10-5 0,0-4 14,5-7 1,1 5 21,-1 1 0,-1-1 14,-4-5 1,2 5 231,-8 1 0,0 7-4,-6-2 227,-7 4-217,-3 2 0,-7 8 78,0 4 0,-7 3-181,-5 2 1,-5 1 15,-6-1 1,2 2-126,-8 4 0,8-4 85,-2 4 1,-2-9-208,1-3 1,0 1 57,0 5 0,5-5-123,-4-1 0,4-5 0,2 6 1,5-7-189,1 7 316,7-8 1,-6 3-92,4-7 383,4 8 1,-3-6-30,10 4 489,-3-4-450,14 5 0,-12-5 254,7 4 0,-7-2 232,2 2 53,-4-4-251,-2 5-145,0 1-363,0-6 162,0 6-366,0-1 100,0-5-963,0 6 254,0-8-55,0 0 493,7 0 0,3-2-166,7-4 1,1 4 411,-1-4-69,0-3 0,0 7 1555,1-4-1080,-9 4 0,5 4 1662,-8 4-934,-1-4 262,-5 13-403,0-13 1,2 12 268,4-9-149,-4 1-1460,6 2 512,-1-6 0,-3 5-726,8-7 1,-7 0 204,7 0-734,-1 0-177,7 0-415,-1 0 1275,0 0 1,-5 2 171,-1 4 1,-7 4-484,2 7 872,-4 0 0,6 8 0,1 2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5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8065,'17'-8'0,"0"0"778,0-3-399,1 3 0,5 8-22,0 0 1,6 0-69,-6 0 1,2 0 169,-2 0-285,-4 0 1,6 2-128,-8 4 1,-1 3 56,-5 9 0,3 7 40,-9 4 0,1 3 117,-6 3 0,0 1-188,0 5 1,-2 3 74,-4 8 0,3 0-192,-9-1 1,6-4-105,-5-1 1,7-2-63,-2 2 0,2 2 13,-1-8 1,3-1-141,-4-10 1,4 1 129,2-7 1,0-5-197,0-7 27,0 1 72,0-3-96,0-1 1,0-10-248,0-4 0,-8-5-887,-3-12 1534,-5-4 0,-1-15 0,0-3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5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 8065,'-18'-7'0,"-1"5"590,-4-4 0,4 4-60,-4 2 0,9 0 45,3 0 1,1 8-240,-1 3 0,-3-1-80,9 1 0,-1-5-135,6 6 64,0-1 1,2 5-835,3-5 1,13 3 473,11-9 1,11 1-902,6-6 1,4-8 285,2-3 0,5 1 36,1-1 0,-2 5 555,-10-6 1,2 9 198,-8-3 0,-1 4 105,-10 2 0,-4 0-153,-8 0 0,-8 8 612,-3 3 0,-6 10-229,-6 2 0,-5 8 189,-12-2 0,-12 4-184,-11 1 1,2 1-6,-2-1 1,6-5-71,-7 0 0,1-6 2,-6 6 1,8-2-144,4 2 1,5-4 56,6-8 0,6-6 27,12 1-31,3-1 0,12 5-430,8-5 1,9 3 67,19-8 0,6-1-63,12-5 1,3 0 88,8 0 0,-5 0-10,-1 0 0,-13 0-67,2 0 0,-8 0 72,-3 0 0,-9 2-496,-14 4 0,-9 6 660,-3 11 0,-4 3 0,-2 9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6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8115,'11'-22'200,"1"5"0,-1-2-318,7 13 0,-7-2 79,1 3 1,-1 3 1109,6-4 1,-1 14-301,-5 9 0,3 2-165,-8 10 1,1 0-271,-1 5 1,-4 1-104,4 0 1,-4-1-275,-2 1 0,5-1 103,1 1 0,0-6-55,-6 0 1,6-8 64,-1 2 0,3-4-694,-2-2 1,-4-5-512,4-1-348,-5-7 1010,-1 4 1,0-10 86,0-4 0,0 0 41,0-11 0,0 4 99,0-10 0,6-2 122,0 2 1,2-6-132,-3 6 0,-1-2 220,8 2 0,-6 3 161,5-3 1,1 4 188,5 2 1,6 2 302,0 3 0,10-9-339,1 4 1,3-5 254,9 5 1,0 0-205,6 0 1,-2 1 33,-4 5 1,2-3 25,-8 8 0,-1 1-306,-10 5 1,1 0-77,-7 0 1,-1 2-206,-11 3 0,3 5 13,-9 7 0,1 1-170,-6-1 1,-2 6 45,-4 0 0,-5 8 43,-12-2 0,2-3-106,-8 3 0,6-2 42,-6 2 1,2-4 262,-2-8 1,2 1-9,4-1 0,4-8 355,-4-3-108,4-4 72,2-2 0,7-8-94,4-3 1,6-6-65,6-6 1,4 3 94,7-3 0,2 2-99,4-2 1,-2 4-153,8-4 1,-6 4-68,6 1 0,-2 1-181,2 0 1,1-1-608,-7 1 344,0 0-210,-5 0 270,-9 7 518,-1 2 0,-16 1 0,-1-3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5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53 7898,'0'-11'115,"0"-1"986,-8 8-287,6-4-261,-6 8 102,8-7-83,0 5-157,0-6-391,0 16 0,0 3 188,0 13 0,0 3 66,0 8 0,0 2 185,0 4-246,-7 3-55,5 1 0,-8 4 273,4-9-219,4 9 1,-6-12-274,1 6 0,5-4 95,-4-4-78,4 3 1,0-16-268,-4 7 1,4-8 191,-4 3-592,4-13 273,2 5-148,0-14 144,0 6 53,0-8 0,0 0 256,0-8 0,0-4 89,0-11 1,0 1-83,0-7 1,2 2 37,4-2 1,-4-4-114,4 4 1,2-4-132,-2-2 0,7 0-134,-1 0 258,-4 0 1,7 0 4,-3 0 1,3 0-143,3 0 0,-1 8 169,1 3 116,-1-3 1,1 8-65,-1-5 1,1 7 200,-1 5 0,1-3-27,-1 3 0,1 4 202,-1 2 0,1 4 99,-1 2-215,1 0 1,-1 0 218,1 0 0,-7 6-140,1 0 0,-2 8 165,1-3-193,5 5 0,-14 3 21,4 5-321,-4-5 89,-2 6 0,0-5 78,0 3 1,-8 2-170,-4 5 1,-3-3-247,-3-4 203,-7-3 0,4 5-23,-9-8 0,3 1 85,-2-1 0,-2-5 207,8 0 1,-1-7-123,7 7 1,-1-8 447,1 2-74,-1-4-220,9-2 49,1 0 74,0 0-314,6 0 127,-6 0 0,10 0-116,4 0 1,-2 0 197,8 0 38,-1 0 0,7 0-136,-1 0 0,1 7 419,-1 5 1,1 4-183,-1 1 0,1 1 215,-1-1 1,1 6 10,-1 1 1,1 1 538,-1-2-739,1-3 0,-3 5 83,-3-7 1,4-1-89,-5 1-1322,5-1 794,1 1 0,1-7 252,-1 1-1058,1-8 726,-1 4 0,-5-8 85,-1 0-1021,1 0 274,-2 0-1642,5 0 2587,-13 0 0,6-8 0,-8-2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6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8115,'-11'0'756,"-1"0"1,6 0 297,-5 0-874,7 0 0,-4 8 9,8 3 1,0 5 192,0 1 0,0 2-12,0 4 1,-6-1 31,1 6 1,-1 1-228,6 6 1,0-1-97,0 1 1,0-1-839,0 1 1,8-6 385,3 0 0,5-10-924,1-2 0,2-7 123,4-10 1174,-4 0 0,22-8 0,-5-1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7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8106,'18'-7'3367,"-9"5"-2772,-1-6-722,-8 16 1,-2 1 590,-4 9 1,-1-1-51,-5 0 0,4 1-288,8-1 0,0 0 24,0 1 1,0-1-115,0 0 1,14-2 111,3-3 1,12 1-123,0-7 0,3 6-671,3-6 0,5-1 372,1-5 1,-3 2-2457,-9 4 2729,4-4 0,-14 13 0,6-5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7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8506,'17'17'1854,"-5"-1"-543,-1-5 1,-7 5-587,2-5 1,-4 4-701,-2 3 1,-2 7 66,-4 4 0,2-3-918,-7 3 0,-1-2 500,-5 2 0,0 2-146,-1-8 0,1-2-29,0-9 0,-1 1-454,1-7 0,0-1 334,-1-5 1,7-1 305,-1-5 0,9-10 296,-3-7 1,4-2-102,2 2 1,0 4 568,0-4 1,8 4-287,3 2 1,4 1 256,3 5 1,5 3 55,0 8 0,8 0 199,-3 0 1,-1 2-688,2 4 1,-6 5 100,6 12 0,-2 2-89,2 4 0,3 11 0,-5-3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8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399 104 8145,'-10'-18'-208,"0"3"208,5 4 360,3-5-265,-14 7 157,14-9-190,-13 9-31,6 1 1,-3 8 6,0 0 0,7 0 23,-7 0 1,6 2 156,-5 4 1,5 3-81,-5 9 0,5 1 183,-6 4 1,7 4-7,-7 7 1,2 9 56,-1 3 1,3 6-115,8 5 0,-6-1 185,1 7 0,-1-5-26,6 5 0,0-5-163,0 6 1,0-3-331,0 2 0,0-3 123,0-8 0,2-6-611,4 0 1,-5-7 119,5 1 1,-4-9-118,-2-3 1,0-6 218,0 1 0,0-10-128,0-1 0,0-7-229,0 7 462,0-8 1,-8 3 0,-3-7 1,1 0 0,-1 0 1,-1 0-224,-5 0 0,0 0-163,-1 0 621,-7-7 0,-1-3 0,-9-7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8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8111,'0'-17'0,"8"0"356,4 0 1,3-3-60,2-3 1,8 4 619,4-4 0,9 4-206,3 2 0,5 5-102,-6 1 1,6 7-313,-5-2 0,5 4-223,-6 2 1,1 0-1188,-7 0 0,-5 6 728,0 0 1,-8 9 384,2 2 0,-4 0 0,-2 8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18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8062,'0'-12'98,"0"1"0,0 5 226,0-6 0,8 8 91,3-1 0,6-3 395,6 2 0,6-5-253,12 5 0,5-6 34,11 7 1,5-3 63,7 2-394,0-3 1,0-1-299,1 4 0,-9 4-355,-3 2 1,-6 0-2689,-6 0 3080,-4 0 0,-7 16 0,-1 3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2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7570,'-9'-10'-1027,"-1"3"1085,4 7 1,4-2 435,-4-4 0,3 4-48,-3-4-65,4 4-152,-6 2-63,8 0 15,0 0-11,0-7-95,0 5 0,-2-6 131,-3 8-130,3 0 1,-8 0 123,4 0 23,4 0-101,-13 0-37,5 0 1,-1 6-22,-1 0 0,8 1 21,-1-1 1,-3-2-124,2 7 1,-5 1 147,5 5 0,-2 1-8,3-1 1,1 0 22,-8 0 0,8 8 108,-1 4 1,3 4 33,2 1 1,0 9-87,0 3 0,0 2 52,0-2 1,0 10-70,0-4 1,5 1 221,1-6 1,2 2-198,-2-2 0,-4-3-219,3 2 0,3-8 35,-2 3 1,0-7-267,-6-5 0,0 2-247,0-8 1,0 0 279,0-6 1,0 1-80,0-1 1,0-6-302,0 1-660,0-1 665,-8 7 1,-2-3-85,-7-3 0,-2-5 32,-4-7 655,3 0 0,-12-7 0,5-3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3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8104,'17'-19'1002,"0"-4"1,3 4-581,3-4 1,4 2 265,7-2 1,3 3-111,3-3 1,-3 6-152,3 6 1,0-3-395,-5 8 1,3 1 72,-9 5 0,2 0-1550,-2 0 0,-4 1 279,-8 5 1165,0 4 0,0 15 0,1 2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3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8084,'0'-18'325,"1"9"-257,5 3 0,6-2 716,11 2 0,4-1-256,7 1 1,1 4 55,-1-4 1,9 4-356,3 2 1,-2 0-363,2 0 1,-2 0 6,2 0 1,3 0-269,-9 0 0,2 0 394,-2 0 0,-3 8 0,5 2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4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8021,'-10'0'-105,"1"0"161,3 0 569,4 0-363,-6 0 1,8 2 220,0 4 1,-5 5-33,-1 12 1,0-2-6,6 8 1,0-2-281,0 2 0,0 2-126,0-8 0,2 7-547,4-1 1,-2-4 351,7-2 0,1-4-624,5-1 591,0-1 1,1-5-665,-1-1 1,2-7 851,4 2 0,4-12 0,8-4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7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7608,'2'-9'1882,"3"3"-1214,-3 4 8,6-6-239,0 6 1,2-6 181,7 8-339,1 0 1,-1 0 85,1 0-149,-1 0 8,8 0-88,-5 0 0,7-1-35,-4-5 1,-1 4-83,7-4 0,-8 2-289,2-2 0,-3 4-93,-3-4 0,1 5-1327,-1 1-131,-7 0 896,6 0-294,-14 0 1218,5 0 0,-14 7 0,-3 3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4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0 8149,'17'10'1568,"-6"5"-925,1-3 1,-2 3 64,1 3 0,-1 1-287,-4 4 0,-5-2-146,5 8 1,-4-6-223,-2 6 0,-6 0 111,1 5 0,-13 1-659,7-1 1,-14-1 349,7-4 1,-3-2-303,4-4 1,-6-4 57,0 4 0,-2-4-162,2-2 0,4-5 101,-4 0 1,-2-9-19,2 3 0,-2-6 60,2-6 1,3-3 123,-3-9 1,10-1-16,1-4 1,8 4 90,-1-4 1,5 4 194,5 1 1,7 3 183,11 4 0,2-3 166,4 8 1,4 1-89,-5 5 0,3 0 123,-2 0 0,2 1 262,-8 5 1,0 2-221,-6 3 1,0 5-425,1-5 0,-1 5-311,0 1 1,1 0-419,-1 1 1,-2-7 738,-3 1 0,11-1 0,-4 6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4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8101,'20'0'1488,"3"0"0,-4 7-162,4 5 1,2 5-647,-2 6 0,0-2 50,-6 8 0,-1-6-553,-5 6 1,-3 2-448,-8 9 0,0-1 92,0 7 0,-8-6-205,-3 6 1,-5-7-1326,-1 1 1,0-4 809,0-1 0,1-8 898,5-4 0,-5-4 0,7-2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5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8036,'11'-6'1356,"1"1"1,1-1-564,10 6 0,-3 0-382,3 0 1,-4-6-385,-2 0 0,6 1 164,0 5 1,-2 2-1216,-9 3 0,3-3 335,-3 4 689,3 4 0,-5-1 0,-2 9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5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52 7915,'-9'0'4634,"3"0"-4717,12 0 0,-2-2 328,7-3 0,1 3-91,5-4 0,0-2 77,1 3 1,5-3-995,0 2 422,8 4 341,-12-6 0,13 8 0,-5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485 139 8067,'0'-17'-332,"0"0"431,0 7 0,0-5 823,0 3-550,0 4-240,0-7 1,-6 11 81,1-7 63,-1 7-120,-2-4 1,4 2-12,-7 1 0,5-1-236,-5 6 102,-1 0 0,-11 2-101,0 3 0,-2 5 22,2 7 1,2-3-212,-8 3 0,8-3 77,-2 9 0,-2-4 91,2-2 1,0 0 208,5 1 0,1-1-118,0 0 0,5 1 151,1-1 1,7 0-70,-2 0 1,4 7-26,2-1 0,0 0-11,0-6 1,8 8-24,3 4 0,5-2-109,1 1 0,0-4 69,1 4 0,-1 1 1,0 6 1,-7-1 12,-4 1 0,1-1 44,-1 1 0,0 5 0,-6 1 0,-2-1 8,-4-5 0,-4 5 10,-7 0 1,-2 7 14,-4-7 0,4 0-70,-4-5 0,3-1 49,3 1-147,0 0 0,1-3-202,5-3 1,-3-2 116,9-4 1,-1-4-325,6 4 311,0-3 1,6 3 56,-1 0 1,9 0 93,-3-6 0,11 2 209,1 4 0,0-2 493,-6 8 1,0 0-324,1 6 0,-3-1 514,-4 1 0,3 5-332,-8 0 1,-1 9-35,-5-3 1,0 4-131,0 1 1,0-6-137,0-5 1,0-3-11,0-3 0,0-5-70,0 0 0,0-6-60,0 6 1,-1-8 17,-5 2 1,4 2-151,-4-2 1,4 0 34,2-6 0,0-5-125,0-1-302,0 1-43,0-3 0,2 5-303,4-8 142,-4-1 1,7-5-235,-3 0 1,2-2 49,3-3 851,5-5 0,-7-15 0,9-2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7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225 173 8209,'0'-9'27,"0"-6"174,0 5 1,0-7 64,0-1 1,0 7 179,0-1-79,0 1-360,0-7 1,0 7 196,0-1-257,0 9 0,-2-7 229,-3 4-313,3 4 106,-14-5 0,7 7 36,-9 0 1,7 0-180,-1 0 146,1 7 0,-5 3 43,5 7 1,-3 0 8,9 1 1,-7 1 253,6 4 0,1 4-89,5 7 1,0 3 183,0 3 0,0-1-28,0 7 0,5 0-154,1 6 1,8 0-38,-3 0 0,4-4-30,3 4 0,-7-10-502,1 10 1,-8-10 250,1 4 0,-3-7-497,-2 1 1,6-9-96,0-3 365,0-6 0,-6 3-300,0-8 276,0-8 0,-6 1 1,0-4 1,-7-4 111,1 4 0,-3-5-60,-3-1 0,-1-7 325,-4-5 0,4-3 0,-14-2 0,6-1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7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8128,'9'-18'507,"-3"1"0,2 0 52,-3-1 1,9 1-87,-3 0 1,7-1 9,5 1 0,-4 6-124,4-1 0,4 8-230,2-1 1,-2 3-148,2 2 0,-1 0-334,7 0 1,-6 2-114,0 3 0,-1-1-501,7 8 1,0-1 965,-1 6 0,8 1 0,3-1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8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8180,'-12'2'-151,"0"4"0,9-2-289,-3 7 1,4 1 1834,2 5-788,0 8 0,0 0-70,0 4 0,2 4 18,4-5 1,-3-1-428,9 2 0,0-6 63,5 6 1,-6-8-811,1 2 0,-1-4 1,7-1 1,-1-3-1052,0-3 1669,1-5 0,7 1 0,1 2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8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8140,'10'0'-95,"5"0"0,-5 8 329,7 4 1,-1 3 766,-5 2 1,4 3-407,-3 3 0,-2 4-208,1 7 0,-7 1-282,2-1 1,-4-5 101,-2 0 1,0 0-458,0 5 1,-2 1-38,-4 0 0,-4-7-253,-7 1 1,0-8 198,-1 2 1,1-3-176,0-3 1,-2-2 107,-4-3 0,3-5 56,-3-7 0,2 0 75,-2 0 0,4-1 5,-4-5 0,9-4 159,3-7 1,1-6 17,-1 0 1,3-6 254,8 6 1,8-6 57,3 6 1,5 2 204,1 9 1,2-1-173,4 7 1,-2 0 158,8 6 1,-2 0 188,2 0 0,-2 6-175,-4 0 1,-4 7-727,4-1 1,-4 3 277,-1 3 1,-7-1-1644,1 0 1667,-1 0 0,6 1 0,1-1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8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8099,'11'0'378,"1"0"1,1 0 557,10 0 0,-2 2-322,8 4 0,-6 3 144,6 9 0,-8 1 325,2 4 0,-4-4-498,-1 4 1,-3 2-581,-3-2 0,-5 8-179,-7-2 1,-2 5-163,-3 7 1,-13-3-386,-11 8 0,-5 0 721,-7 6 0,-3 0 0,-8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7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7961,'-8'-10'2107,"6"2"-968,-6 8-648,8 0 1,-1 8-147,-5 4 1,4 9-131,-4 2 1,4 8 6,2-2 1,0 5-757,0 0 1,0 0 433,0-5 1,0 4-2208,0-4 2307,8 4 0,1 2 0,9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9421,'17'-2'828,"0"-4"0,1 4-202,-1-3 0,2 3-308,4 2 0,-3 0-250,3 0 0,2 0-577,-2 0 0,2 0 326,-2 0 0,-4 0-229,4 0 0,-2 0 248,2 0 1,-9 0-810,3 0 1,-9 0-421,3 0 420,-7 0 973,4 7 0,-8 3 0,-8 0 0,-2-3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29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8056,'9'-7'831,"-1"5"-48,-8-6-422,0 8 0,0 8-61,0 3 1,0 5 150,0 1 1,0 2-295,0 4 0,-6-2-151,0 8 1,-7-8-131,1 2 0,3 4 175,-3 2 1,6-2-1046,-5 2 1,7-6 993,-2 6 0,4 0 0,2 5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0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8075,'8'-18'1442,"3"3"-1210,12 4 1,-3-5-14,3 5 1,2-10-217,-2-3 1,6 1 0,-6 6 1,5-2-256,-4-4 160,-1 4 0,-6-6-129,0 7 1,0-1-266,1-4 0,-9 4-7,-3-4 0,2 2 179,-2-2 0,-1 2 246,-5-8 1,0 8-200,0-3 0,-2 5 379,-3 2 0,1 0-10,-8-1 0,3 1 110,-3 0 40,-3 7 237,5-5-267,-7 13 1,0-6 20,-1 8 34,1 0 1,0 2-107,-1 4 1,7 4 107,-1 7 1,7 2-48,-7 4 1,6 2-32,-5 4 0,5 9 12,-6-3 1,9 9 98,-3-4 0,4 8-108,2-1 0,0-3-3,0 2 0,0-6-322,0 6 1,8-7 36,3 1-121,5-3 1,3-10-422,4-4 0,4-4-342,7-2 455,1 0 512,7-7 0,10 5 0,10-5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0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8324,'-8'-9'539,"4"1"-473,-7 8 1,1 2 135,-1 4 0,-5 3 79,5 9 0,1 1-87,-2 4 1,7 4 49,-7 8 0,6-1-34,-5 1 1,7 1-87,-2 5 0,4-5-64,2 4 1,2-3-214,4-2 0,2-1-166,3 1 0,5-1-511,-5 1 0,5-2 830,1-5 0,8-3 0,2-7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0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8048,'0'-10'1095,"6"0"-219,-1 5-1066,1 3 251,-6-6 1,0 10 166,0 4 1,0 3 5,0 9 0,0 1 28,0 4 1,0 4 91,0 7 0,0 9-123,0 3 1,-6 4 72,1 2 0,-3-4-75,2 4 1,2 1-193,-7 11 0,1-7-93,-1-10 1,3 1-180,8-8 1,0-2-5,0-9 0,0 2-211,0-8 0,0 0 81,0-6 0,0-5 130,0-1 0,2-7-760,4 2 647,-4-4 0,5-4-666,-7-4 450,0-3 1,0-14 567,0-1 0,-15-14 0,-4 2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1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8048,'17'-17'0,"6"2"120,0 3 1,8 2 314,-2 5 0,-2 3 642,2-4 1,-6 4-552,5 2 1,-6 2 0,1 4 1,-4 3-13,-2 9 1,-1 5-146,-5 0 0,2 2-374,-7-2 0,-2-2 76,-10 8 1,-3-6-617,-9 6 1,-1-2-117,-4 1 0,2 3-551,-8-8 1,2 4 551,-2-10 0,5 3-769,6-15 1428,-7 9 0,6-12 0,-6 5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1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8084,'8'-18'528,"1"3"150,9 4 1,5 1-118,0 4 0,2 4-144,-2-3 0,2 5 466,4 5 1,3 13-332,-3 10 0,-4 5 261,-2 2 0,-4 1-403,-1 5 1,-9 1-216,-3 4 0,-6 4 158,-6-4-1423,-11 4 820,-2 2 1,-14 5-3222,4 1 3255,-11 0 1,3-6 0,-5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2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8048,'9'-8'333,"7"-1"1,-12-1 517,7 4 1,1 4 62,5 2-668,0 0 0,1 10 181,-1 7 1,-8 3-65,-3 8 0,-4 1-107,-2 6 1,-6 1-171,1 5 1,-15-5-168,3 4 0,-6-3 84,0-2 0,2-1-127,-8 1 0,2-6-532,-2-1 0,-1-7 302,6 3 1,-1-11-102,2-1 0,10-9-268,-4 3 557,3-4 0,-1-4-90,3-4 0,5-5-72,7-12 0,0 2 129,0-8 0,2 6 29,3-6 0,5 8 126,7-2 0,6 4-70,0 1 1,0 7 385,-5-1 1,5 8-55,0-1 1,0 3 132,-6 2 1,0 0-149,1 0 0,-7 2-70,1 3 0,-1-1-48,7 8 0,-1-3-37,0 3 0,1 1-787,-1-7 0,8 6 739,4-7 0,3 1 0,3-6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3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285 156 8080,'8'-17'-8,"2"0"0,7 2-108,0 3 0,0-1 1224,1 7 0,-1 0 206,0 6-788,1 0 0,-3 2-121,-3 4 0,-5 3-177,-7 9 1,0 5-132,0 0 1,0 2-177,0-2 0,0-4-592,0 4 1,0 2 453,0-2 1,-2-2-1553,-3-9 747,3 3 151,-6-5 471,8-1 0,0-3 327,0-12 0,0-3-50,0-9 0,6-1 64,-1-4 1,1 2 73,-6-8 0,0 6 168,0-6 1,6 6 161,0-6 0,1 8-172,-1-2 0,-2 4 141,8 2 0,-7 1 230,7 5-394,-1-5 0,1 15 217,-1-5 174,-7 4-419,12 2 1,-14 2 94,3 4-77,-3 3 1,-2 8-10,0 1 1,0-1 73,0 0 0,0 6-83,0 0 0,-7 6 91,-5-6 1,2 8-133,-1-2 0,-1-2-124,-5 2 1,2-3 8,3 3 0,-1 2-245,7-8 0,-6 0-177,7-6 1,-1-5-30,6 0-139,0-9 111,0 5 354,0-8 0,0-2 49,0-4 0,0-3 16,0-9 1,2 1 156,4 0 0,-3 0-109,9-1 0,-6 3 515,5 3-157,-7-3 100,11 13 81,-13-6-207,6 8 0,-8 8-104,0 4 1,0 5 80,0 6 1,-8 2-233,-3 4 0,-5 3-178,-1-3 0,2-2-143,3 2 1,-7-2 117,8 2 0,-9 3-406,9-3 0,-5-4 221,-1-2 1,0-4-113,0-1 1,-1-3 174,1-3 0,5-3 330,1-3 0,5-4 39,-5 4 1,5-6 296,-6-6 0,8 2 103,-1-7-268,3-1 0,4-7-100,3-4 0,5 4 16,7-5 0,1 1-211,-1 6 0,6-4 134,0 9 1,0 3 114,-6-3 1,1 8 205,-1-1 1,-5 3-107,-1 2 1,-5 2 3,5 3 1,-7 5-59,2 7 0,-4 3 248,-2 3 1,0 2-147,0 3 1,0 3-266,0-8 1,0 6 58,0-6 1,0 0-274,0-6 0,2 1-112,4-1 0,-3-2 174,9-3 0,5-4-17,6-8 0,6 0 84,-6 0 0,8-6-150,-2 0 0,-2-7 107,1 1 0,-6-3 42,1-3 0,-10 1 40,-1 0 1,-9 0 17,3-1 0,-4 7-27,-2-1-19,0 8 1,-8-3 39,-3 7 1,-12 0-28,-6 0 0,2 2 301,-2 3 0,1-1 30,-7 8 0,0-1 40,1 7 0,-1-1-297,1 0 1,-1 0-198,0 1 1,1-1-320,-1 0 288,1 1 113,-1-1 1,6 0-623,0 1 1,3-7 274,-3 1 0,-2-7-343,8 7 1,6-8-43,5 2 444,8-5 127,-11-1 1,15 0 119,0 0 1,2 0 102,9 0 1,3 0-22,9 0 1,-4 0 654,4 0 1,4 0-355,2 0 1,4 2 819,1 4 0,3 4-124,3 7 1,6 0 156,12 1 0,-3-1-559,9 0 1,-1-1-15,6-5 1,6 4-384,0-3 1,0-2-277,-6 1 0,1-5-1747,-1 5 0,-6-1 1842,1 2 0,-1-5 0,6-7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4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8028,'2'-10'607,"3"5"0,-1 3-81,8 2 0,-6 0-114,5 0 0,-5 0-208,5 0 0,-7 9 87,2 9 1,2 1 28,-3 10 1,1 5-43,-6 7 0,0 1 97,0-2 0,-2 2-254,-4 5 0,5 1 62,-5-8 1,4 6-136,2-6 1,0-1 100,0-10 1,0 1-811,0-7 1,6 6 37,-1-6 1,1-5-1141,-6-7 625,8 1-348,-6-3 411,5-1 656,-7-8 0,-1-2 419,-5-4 0,-12-11 0,-8-10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8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18 193 8232,'-10'-8'778,"3"6"-341,7-6 286,0 8-247,0 0-298,0 8-1,0 2 1,0 7-254,0 9 239,0-7 41,0 14-58,0-6 0,0 6 16,0-4 0,0 2 93,0-7-111,0 7 0,7-12 99,5 5-465,4-5 184,-7-1 1,7-9-26,-4-3-7,3 4 150,3-8 0,1 6-247,4-8 65,-3-8 17,5-2-57,-8-7 0,7-3-3,-1-3 189,0 3 0,-5-11 31,-1 8-99,-7-8 78,6 4 0,-14-8 288,3 0-283,-3-8 1,-2 8 229,0 0-248,0 0 1,0 14 256,0-9 3,0 9-274,-7 4 1,3 1 26,-8 4 1,6 5-289,-5 1-601,7-4-161,-12 8-729,14-6 311,-6 8 662,8 0 752,0 0 0,-7 0 0,-3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18 157 8028,'-10'-8'0,"3"-2"258,7-7 0,0 0-14,0-1 0,7 7 122,5-1 0,11 1-38,6-7 1,3 3 127,3 4 0,9 3-178,8 8 0,0 0-28,6 0 1,-5 8-147,-1 3 0,-7 10 125,-5 2 1,-6 8-284,-5-2 0,-10-2 96,-7 2 1,-8-1-103,2 7 0,-12 0-111,-6-1 0,-11-5-125,-6 0 1,-3-2 4,-3 2 1,1 1-136,-1-7 1,-3 0 70,3-5 1,-3-7 73,9 1 1,4-8-398,2 1 0,4-5 678,1-5 0,9-5 0,1-7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4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8052,'17'5'927,"0"1"-406,1 8 0,-3-10 735,-3 7 0,3-5-632,-3 5 0,-3-5-1,3 6 0,-8-7-753,1 7 119,-3-8 1,0 5-95,4-3-24,-4 4 1,5 7-1130,-7 0 1,0-5 648,0-1 1,-5 1-1790,-1 5 2398,-7 1 0,3 7 0,-7 1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5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8052,'-10'0'2195,"2"0"-12,8 0-1606,0 0 1,0 7 223,0 5 0,0 3-273,0 3 1,0-1-132,0 0 1,0 0-227,0 1 1,0-1-93,0 0 1,0 1-176,0-1 0,0 0-53,0 0 1,0-5-1259,0 0 666,0-9-974,0 5 527,0-8 715,8 0 1,2-6 95,7 1 1,-6-9-85,1 3 0,0-3 378,5 3 1,0-3-115,0 8 0,-5-5 359,-1 5 0,-5 0-192,6 6 670,-1 0-153,-1 0 1,-1 0 1337,-3 0-578,-4 0 293,6 0-1247,-8 8 100,0-6-1137,0 13 0,8-13 477,3 4 1,6-4-458,6-2 0,6-6-149,12 0 0,-3-5-389,8 5 1,-2-5 843,2 5 0,2 0 382,-7 6 1,-1 0 1116,-5 0 1,-8 8-737,-4 3 0,-6-1 3553,-5 1-2783,-5 1 0,-7 5-23,0 0 1,-2-5-336,-3 0 1,1-7-45,-8 7 0,1-8-358,-7 1-624,1-3 0,0-2-978,-1 0 0,9-2 854,3-3 0,-2-5-701,3-7 1,-1-2 259,6-4 1,0 1-896,0-6 1,0-1 1728,0-6 0,0-7 0,0-2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5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8115,'-6'-11'414,"0"-1"0,2 6 476,10-5 0,4 5 519,7-6 1,2 7-627,4-7 0,-4 8-246,4-1 1,2-3-155,-1 2 1,4 0-509,-5 6 0,0 0-127,-5 0 0,-3 2-294,-3 4 0,-5 4 423,-7 7 1,0 0-104,0 1 1,-2 7 210,-3 3 1,-5 5-160,-7 2 0,-1 5 727,1 0 0,2 1-262,3-7 0,-1-5 322,7 0 0,-2-6-190,3 6 1,3-8-133,-4 2 0,6-4-200,6-2 0,-2-1-324,7-5 0,1 3-91,5-8 0,0-1 212,0-5 1,1 0-2195,-1 0 962,0 0 253,1-7 1,-3-3 405,-3-7 1,-5 5 115,-7 1 0,-7-1 246,-5-5 1,-5 5 245,-6 1 1,-4 7 121,-8-2 0,1 4-142,-1 2 1,0 8 951,1 3 0,-1 5-421,1 1 1,1 0 794,4 1 1,2 1-345,4 4 0,10-4-120,-5 4 0,13-4-278,-1-1 0,4 1-115,2 4 1,0-9 138,0 3 1,10-4-82,7 5 0,8-9-56,9-3 0,3-4-93,3-2 1,3 0-521,3 0 1,4 0-269,-4 0 1,4 0-519,2 0 0,-6-6 233,0 0 1,-8-1-634,3 1 1,-7 2 1424,-5-8 0,4 1 0,-6-6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6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277 154 8080,'0'-27'414,"0"4"0,6 4 620,0 2 1,-1 5-275,-5 1-262,0-1-325,0-5 0,-2 7 76,-3 5 1,-5 10-369,-7 7 1,-3 11 91,-3 6 0,4 9 211,-4 3 1,-2 5-39,2-6 1,0 8-171,6-2 1,-6 4 10,0 2 1,5-2 49,7-4 0,7 2-373,-2-8 0,4 1 193,2-7 0,0-5-276,0 0 1,0-6 148,0 6 0,2-8-20,4 2 1,-4-9-22,4-3 1,-2-5-195,1 5 512,-3-7-260,6 4 612,-8-8 1,0-2-191,0-4 0,0-3 172,0-9 0,0-1-185,0-4 1,0 2-78,0-8 0,0 6-155,0-6 1,8 6-343,3-6 1,4 2-257,3-1 1,1 1 266,4 4 1,-2 2 401,8-8 1,0 8-113,5-2 0,1 3 260,0 3 0,1 0 187,4-1 0,-3 3 374,3 4 1,-1-3-217,1 8 0,-1 1 224,7 5 0,-8-6-285,2 0 1,-9 0-156,-2 6 0,-8 0-341,2 0 0,-4 2 232,-1 4-306,-1-4-70,-7 13 0,-3-11-678,-7 8 626,0-9 1,-2 11-98,-3-8 0,1 5 233,-8-5 0,1 5 3,-7-5 1,1 8 339,0-3 0,-1 10-114,1 2 1,0 8 67,0-2 1,-1 6 193,1 5 0,6-4 156,-1 5 0,2-5-165,-1-1 0,-3-1 114,9 1 1,-1-8-320,6-4 1,0-4 316,0-2-419,0 1-86,0-1 0,2-7-280,4-5 1,-3-3-30,9-2 1,-8-2-357,2-3 1,1 1 165,-1-8 0,0-1-383,-6-10 0,0 4 450,0-4 0,-8-4 200,-3-2 1,-5 4 315,-1 2 0,0 4-141,-1 1 1,-5 3 1086,0 3 0,0-1-64,6 7 0,-6 0 485,0 6 1,5 0-787,7 0 0,5 0 528,-5 0-943,7 0-94,-12 0 0,14 2-250,-3 4 216,10-4 1,7 6-1003,11-8 1,-4 0-202,4 0 0,2-2-628,-2-4 0,0 2 22,-5-7 203,-1 7 801,0-12 489,-7 7 0,-2-3 282,-8 1 1,-8 7-120,-4-2 1,3 4 328,-3 2-258,1 0 0,-14 8 0,-2 2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7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139 188 6816,'0'-9'1815,"0"-7"-1305,0 7 0,0-3 1,0 1 0,0 5-114,0-6 1,-2 9 590,-4-3-382,4-4-340,-13 8 1,5-5-216,-7 7 1,6 7 110,-1 5 1,3 3-7,-3 3 1,-1 1 102,7 4 1,-2-4-15,2 4 1,4 2-124,-3-2 1,3 0-178,2-6 0,5-5 110,1 0 0,6-7-70,-6 7 0,7-8-543,-1 1 449,3-3 1,2-4-434,0-3 1,1-5 79,-1-7 1,0-2-74,1-5 1,-7 5 200,1-4 1,-8 2 108,1-2 0,-3-2 14,-2-4 1,0 2 135,0 4 1,0 4 155,0-4-136,0 4-786,-7 1 277,5 9 1,-12 3-918,8 12 1481,1 3 0,5 16 0,0 2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7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7952,'18'-7'0,"-1"-5"0,0 3 221,0-3 0,3 6 400,3-5 1,-2 5 125,8-5 1,-2 7-284,1-2 0,5 4 15,-4 2 1,-2 0-105,2 0 1,-8 6-20,2 0 1,-6 7-26,-5-1 0,1 9 94,-7 2 0,0 0-119,-6-6 1,-8 6 75,-4 0 0,-11 0-388,-5-5 0,1-1 105,-2 0 0,2 0-843,-2 1 1,2-7 142,4 1 1,10-8-925,-5 1 689,5 5 1,-2-10-478,3 0 0,4-8 412,8-9 1,0-2 104,0-4 796,8-4 0,9-15 0,10-3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7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7952,'0'-17'173,"0"6"261,0-1 627,0 8 115,0-4 1,-2 10-259,-4 4 0,4 4-387,-3 7 1,-3 0-31,2 1 1,-7 1-96,1 4 0,4-4 10,3 4 1,-3 4-614,2 2 0,-5 2-556,5-3 1,-2 5-67,3-4 1,3-2-1069,-4 2 0,-2-8 1887,2 2 0,-7 4 0,3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8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7952,'-6'-12'117,"0"1"332,0 7 260,6-4-178,0 8 1,0 2 131,0 4 0,-5 3-237,-1 9 1,-8 7 596,3 4 1,-3 3-258,3 3 0,-3 5 529,9 1 0,-1 1-522,6-2 1,2-3-33,4 3 1,13-4-603,15-1 0,11-2 27,12-4 0,1-3-537,11-2 1,-2-7 323,14 0 1,-8-2-2034,2-9 1,-2 6 1810,2-6 0,-4-1 0,6-5 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9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277 137 8209,'-10'0'-780,"3"-2"549,7-4 0,-2 4 287,-4-4-49,4 5 0,-6-1 597,8-4-53,0 4-79,0-6-477,0 1 0,0 3 147,0-8 117,0 8-134,0-11 0,-2 7 180,-3-3 0,3 1-134,-4 4 0,2 4 400,-2-3-249,4 3-205,-13-6 1,5 6-33,-7-4 0,6 6-144,-1 6 1,6 4 13,-5 7 1,1 2 136,-1 4 1,3 12 192,8 11 1,0 6-6,0 6 1,0 1 162,0 5 1,2 1-187,4-8 1,-3 7-2,9-6 0,-2 5-207,1-5 1,-3-1-262,-8-5 0,0-8-99,0-3 0,0-5 206,0-1 1,0-6-522,0-1 0,0-6-123,0 1 61,0-4 302,-8-2 1,0-5-30,-3-1 1,-4-7-531,3 2 279,-3-4 1,-3-2 665,1 0 0,-8-8 0,-2-2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8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88 7853,'0'-17'494,"0"5"154,0 0 1,2 8 75,4-1-508,-4-5 1,5 6 302,-7-8 217,0 8-681,0-3-5,0 7 1,-7 0-419,-5 0 1,-2 2 315,3 3 1,-7 5-500,1 8 195,-1-1 232,-7 1 1,2-1-137,-1 1 171,1-1 0,11 3-110,1 3 265,-1-4-189,2 7 0,3-9 182,7 1-106,0-1 0,0 0 34,0 1 1,0-1-29,0 1 1,0-1 102,0 1 1,2-1-106,3 1 45,-3-1 0,8 1 0,-4-1-26,-4 1 1,6-1 181,-8 1 1,0 5 48,0 0 260,0 1-297,0-7 1,0 1 232,0-1 0,-2 7-93,-4-1 0,4 6 133,-4-6 1,-2 7 167,2-7-407,1 0 1,5 1 211,0-1-257,0 8 0,0-12 171,0 5-118,0 3 53,0-8-191,0 7 0,7-9 138,-5 8-296,6-13 134,-8 11 123,8-13-252,-6 8 0,7-3 0,-3-3-1663,-4 3 1286,14-13 1,-12 6-2049,7-8 1467,1 0 0,6-10 1037,-1-7 0,0-8 0,1-10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39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8151,'7'-20'248,"5"-3"0,3 4 327,3-4 1,7 6 322,3 5 1,-1-1-349,2 7 1,0-5-490,6 5 0,-7 0 65,1 6 0,-8 2-1217,2 4 0,-3 3 179,-3 9 912,8 7 0,-6-6 0,6 6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0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8061,'-10'-8'0,"-5"6"-903,13-5 544,-13-1 0,11 6 1464,-8-4-646,8 4 1,-11 10 71,3 4 0,3 3-148,-3 2 1,8 6 69,-1 0 1,-3 8-201,2-2 0,0-2-31,6 2 0,0-8-269,0 2 1,2 2 0,4-2 1,-2 0-573,8-6 0,-7-1 79,7-5 0,-1 3-949,7-9 1488,-1 9 0,8-12 0,2 5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1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1 8080,'17'7'638,"0"5"0,-5 3-209,-1 3 0,-7 1 397,2 4 0,-4-2-309,-2 8 1,0-6-423,0 6 0,-6-1-302,0 7 1,-13 0-402,2-1 1,-6-1 302,0-4 1,-2-2-226,-4-4 1,-2-10 84,8 4 0,0-9 95,6 4 1,-1-9-154,1 3 1,2-12 85,3-5 1,-1-4 405,7-3 0,-2-7-7,3-4 0,3 4 98,-4 2 1,10-2-56,1 2 1,9 2 154,-3 10 0,7 3 64,5 8 0,-4 0-67,4 0 1,-4 0 160,-1 0 0,-1 8-98,0 3 1,0-1-198,1 1 0,-1 1-194,0 5 0,1-1-774,-1-5 925,0 4 0,8-5 0,2 7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1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8178,'10'0'3971,"7"0"-3568,0 0 1,1 8-434,5 4 1,-4-3 645,-2 3 1,-2-1-149,-3 7 1,1-1-330,-7 0 1,0 8 43,-6 4 0,-2 4-1318,-4 1 1,-5 6 406,-12 1 728,3 7 0,-20 4 0,4 9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1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8045,'0'-18'1676,"8"7"-1289,3-1 585,12 8-575,-3-3 1,18 1 1017,-3 0-920,3 1 0,2-1-194,1 0 1,-1 0-391,-5 6 0,-1 0-652,1 0 635,-8 0 1,3 0-533,-6 0 1,-1 2 637,-6 4 0,0 4 0,0 7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2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9950,'18'-8'501,"1"4"-242,4-7 0,-2 1 261,8-1 1,0-7-438,5 1 1,1 0-349,-1-6 0,-5 1-922,0-1 820,-8 4 1,6-6-33,-4 8 1,-6-2-56,1-4 1,-1 3 82,-5-3 0,-5 2-35,-1-2 1,-4 4 257,-2-4 1,0-2-55,0 2 0,0-6 335,0 6-78,-8 0 1,4 6 36,-7-1 0,7 7-106,-2-1 0,4 7 71,2-7 0,-2 8 211,-3-2-58,3 4 373,-6 2-123,8 0-183,-8 0 0,5 0-69,-9 0 0,8 8 50,-2 4 0,-3 5-79,-3 6 1,3-2 123,-3 8 1,6 6 120,-5 5 1,7 8-90,-2-2 1,4 4-352,2 2 0,0-2 118,0-4 1,2 2-653,4-8 0,4 1 20,7-7 1,8-5-246,4 0 1,3-8 774,3 2 0,7-4 0,2-1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2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7972,'0'-9'1617,"-8"1"-1531,-1 8 1,-9 8-13,1 3 0,0 10 394,-1 2 0,3 8-107,4-2 1,-3 4-4,8 1 0,-5 1-125,5-1 1,0-1-387,6-4 1,0 3 18,0-3 1,0-2-21,0 2 1,2-8-132,4 2 0,-2-9-471,7-3 1,-5-5-131,6 5 1,-1-7-18,6 2 903,1-4 0,-1-17 0,0-5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3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7996,'2'-11'127,"4"-1"326,-4 9-342,5-5 49,-7 8 0,0 2 179,0 4 1,0-1-83,0 13 0,0-3-45,0 14 1,0 7-13,0 10 1,-2 4 12,-3 2 0,1 2-180,-8 4 1,6 1 101,-5 5 1,1 1-56,-1-7 1,-3 3 56,8-9 1,-1 4-460,1-10 0,4 2-29,-4-2 1,4-6-191,2-11 1,0-4-72,0-8 198,0 1 1,2-9-240,4-3 413,-4-4 1,8-10-57,-5-3 1,-3-5 71,4-1 1,-6-2 1,-6-4 1,2 2 221,-7-8 0,-1 0 0,-5-5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3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7996,'18'-10'0,"1"-5"656,4 3 0,-2-1-201,8 1 0,0-1-56,5 7 0,7-5 27,-1 5 0,2 0 124,-1 6 1,-5 8-128,4 3 1,-5 7 162,-6 5 0,-4-2-319,-8 8 1,-2-2-42,-3 1 0,-4 5-534,-8-4 1,-14 4 252,-3 1 0,-12 6-922,0 1 1,-3-7 110,-3-5 1,6-8-333,0 2 1,6-3 153,-6-3 0,8-7 1044,-2-5 0,4-3 0,2-2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3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7996,'8'-16'1050,"3"5"0,12-3-726,6 9 0,2-7-317,-2 6 0,7 1 718,-7 5 0,8 7-212,-9 5 0,-3 11 667,-1 6 0,-5 3-439,-2 3 1,-7-1-56,-5 1 1,-3 5-600,-2 1 0,-9 13-590,-9-3 1,-8 5 183,-15-4 1,3 6-336,-8-1 1,5 1 449,-5-6 0,8-8 0,-5-2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4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69 137 7856,'-11'-17'893,"-1"0"-509,1 0 1,-4 0-159,3 0 0,5 5 53,7 1 1,2 7 100,3-2 1,7 3-70,11-3 1,3 4-100,8-4 1,2 4-308,4 2 1,4 0 148,7 0 1,-5 2-671,-1 4 1,-1-2 69,1 7 1,-1-5-575,-4 5 1120,-4-7 0,6 11 0,-8-5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8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7853,'-9'8'2163,"-7"2"1,8 7-1287,-3 1 0,1 5-362,4 0 0,4 7-141,-4-7 1,4 6-617,2-6 0,0 1 234,0-7 0,6 1-186,0-1 196,8-7 1,-5 3-101,9-7 0,-1 0-458,1-6 1,-1-2 257,1-4 0,-3 2-13,-3-7 0,2-1 450,-9-5-71,1-1 0,-6 5 218,0-5 1,0 4-119,0-9 1,-2-2-31,-4 2 1,3 1-13,-9 11 1,0-5-8,-5 4 1,-1 5-8,1 1 0,5-2-1292,0 2-236,1 0-825,1 6 905,-6 0 0,16 0 1336,0 0 0,8 0 0,10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52 8001,'10'-17'464,"5"0"1,-5 7-233,7 4 0,0 4-95,1 2 0,5 2 91,0 4 1,-6 6 326,-5 11 0,-9 3-289,3 9 1,-4 2-269,-2 3 0,-10-2-444,-7 8 1,-6-7 252,-6 1 0,-3 3-138,3-3 0,2-2-97,-2-9 0,2 2-215,-2-8 1,2 0 212,4-6 0,2-7 9,-8-4 0,8-4 421,-2-2 0,4-8 0,2-4 0,7-3 0,4-2 0,-1-6 0,1 0 0,2-8 0,10 2 0,3 2 55,9-2 0,5 8 112,0-2 0,8 10 156,-3 1 0,5 8 233,2-2 0,-3 5-201,-3 1 1,4 0-133,-4 0 0,1 5-282,-1 1 0,-2 8 68,-4-3-9,-4 4 0,14 3 0,-6-1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5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8023,'10'-10'834,"5"2"0,-7 10 56,3 4 1,-3-2-129,-8 7-360,0 1 1,0 11-293,0 0 0,0 0-155,0-6 1,-2 1-703,-4-1 0,4 6 424,-3 0 1,3 0-479,2-6 0,0-5-302,0-1 107,0-7 455,0 4 498,0-8 1,0-10-28,0-7 1,6 0-122,-1-6 1,7 2 294,-6-3 1,1 3-52,-1-7 1,2 6 247,3-1 1,-1 10 41,-4 1 0,-3 8 205,9-1 0,-6 3 42,5 2-184,-7 0 1,6 2 144,-5 3 1,-3-1-40,4 8 1,-4 5-384,-2 6 0,-8 2 45,-3-2 1,-3-2-559,3 8 0,-4-6 21,3 6 0,-3-6-288,-3 6 0,3-8 333,3 2 1,-3-6-540,4-5 495,3 3 1,-2-13-437,4 4 799,5-4 1,1-10-53,11-3 1,6-5 315,6-1 1,-3 0 38,3-1 1,2 1 219,-2 0 1,0 7-246,-6 5 1,-5 3 123,-1 2 0,-7 2-51,2 3 0,-6 7-97,-6 11 0,-6 0-388,-11 12 0,2-5 131,-8 11 1,1 1-502,-7-2 0,0 6 179,1-5 1,-1-1-10,1-5 0,5-1 28,0 1 0,8-8-160,-2-4 1,4-4 453,1-2 0,3-5-72,3-1 0,3-7 671,3 2-449,4-4 0,-4-10 55,12-3 0,4-5-4,7-1 1,6 0-84,0-1 1,8-5 18,-2 0 1,-2 0-32,1 6 1,-4 2 159,4 3 0,-7-1 749,3 7-279,-5 0 1,-2 6-256,0 0 0,-5 2-167,-1 4 0,-5 3-97,6 9 1,-7-1-90,7 0 1,-8 1-29,2-1 0,1 6-192,-1 0 0,0 6-343,-6-6 0,0 2 73,0-2 47,0-4 1,2 4-127,3-11 327,-3 3 0,14-13-12,-5 4 1,5-6 259,1-6 1,0-4-177,1-7 0,-7 0-129,1-1 1,-7 1 51,7 0 0,-8 0-198,2-1 0,-6 7-33,-6-1 1,-4 8 145,-7-1 1,-8 3 93,-4 2 0,-4 7 107,-1 5 1,-1 3 390,1 3 1,-1 5-89,0 0 1,-1 2 252,-4-2 1,3-4-305,-3 4 0,5-2-97,6 2 1,-1-9-760,7 3 1,-1-4 332,7 5 0,6-9-777,-1-3-30,8 4 245,-3-8 1,9-2 393,3-12 0,5-3 255,7-3 0,-5 1 260,-1 0 0,1 1-167,5 5 224,0-4 0,1 13-234,-1-4 1,0 4 1009,1 2 1,-5 2-59,4 4 1,-3 5 253,9 12 0,-2-2-319,2 8 1,6 0 78,11 6 0,-1-3 84,7-3 0,6 2-360,5-8 1,9 0-464,-3-6 0,10 0-74,2 1 1,-6-1-655,-6 0 0,-7-1-297,2-5 0,-4 3-766,-2-9 0,-3 3 758,-2-2 921,-5-4 0,-2 0 0,1-8 0,-3 2 0,-2 2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 7942,'-5'-11'-1762,"-1"-1"1778,0 9 0,6 4 568,0 17 0,0 7 15,0 9 0,0 9 194,0 3 0,0 9 385,0 3-786,0 0 0,-2-1-282,-4 1 1,5 5-505,-5-5 0,4 2 219,2-3 0,0-9-51,0 4 1,0-13-866,0-5 0,0-1 436,0-10 0,0-6-550,0-5 1205,0-8 0,0 3 0,0-14 0,0-5 0,0-11 0,0-4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6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7942,'8'-27'-1380,"-5"2"1050,9 7 1,7 1 284,10 0 1,4-1 232,1 1 0,14 8 272,4 3 1,4 4 453,-4 2 0,0 2-347,-1 4 1,-1 3-54,-3 8 0,-7 8-143,-11 4 0,0-2-406,-12 2 0,-4 0 94,-13 5 0,-4 1 175,-7 0 1,-8-1-919,-16 1 0,1-1-98,-1 1 1,0-2-443,1-5 0,-1-3 747,1-7 1,1-3 476,4-3 0,-4 3 0,7-5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7958,'11'0'157,"1"0"160,-1 0-158,7 0 2094,-1 8-1452,0-6 1,-5 6 1126,-1-8-1412,1 7 1,3-3-699,-3 8 1,-3-8 200,-3 1 0,-4-1-253,4 2 0,1-2-518,-1 7-182,0-7 0,-6 12 68,0-5 0,0 5-394,0 1 1,0 0 1259,0 0 0,-15 8 0,-5 2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7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10828,'9'8'1076,"-1"1"-684,-8 9 1,0-1 163,0 0 1,0 1-108,0-1 0,0 0-201,0 0 1,0 1-188,0-1 1,0 0-189,0 1 1,0-1-942,0 0 715,0-7-494,0 5 559,0-13 0,2 6-274,4-8 1,-2-2-17,7-4 0,1-3-112,5-9 1,0 1 219,1 0 0,-1 5-7,0 1 1,0 1 459,1-2 1,-1 3-46,0 3 0,-5 4 221,-1-4 0,-7 6-198,2 6 1,-4 4 1252,-2 7 1,0 0-119,0 1 1,-2-3 299,-4-3 0,4 3-240,-3-4-314,-5 5-769,8 1 7,-6-7 1,10-3-807,4-7 1,9 0 528,8 0 1,10-5-2266,2-1 1508,-1-15 0,14 9-153,-7-11 1,1 10 563,-2 1 1,-9 3 873,4-3 1,-12 4 171,0 8 249,-4 0 443,-2 0 1662,-7 8-890,-2 2-1006,-8 7 0,-8-2-769,-4-3-112,-3 3 1,-2-7-1004,-1 3 0,7-3 339,-1-8 0,7 0-1029,-7 0-451,8 0 2064,-4 0 0,16 0 0,2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7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8239,'0'12'823,"0"-1"1,0-5 161,0 6 1,2-8-420,4 1 0,3-1 69,8 2 0,1-4-447,-1 4 1,0-4 33,1-2 1,-1 0-664,0 0 1,2 0-110,4 0 0,-9 0-448,3 0 1,-5-2-73,-1-4 147,5 4 0,-14-8 92,3 5 747,-3 3-4,-2-6-20,0 8 1,-2 0 754,-3 0-215,3 0 1,-14 8 326,5 3 1,1 6-226,-1 7 1,1-3 193,-2 7 0,-9 1-264,4 6 1,-4 1 24,4 5 1,-1-5-253,1 5 1,2-5-16,3-1 1,-3-3-267,3-3 0,3 2-89,-3-8 0,8 0-393,-1-6 149,-5 1-292,8-9 221,-6-1 316,8-8 0,8-8-106,4-3 0,3-7 128,2-5 1,2-4-486,4-7 0,4 3 103,8-3 0,0 9-69,-1-10 0,1 12 255,-1 0 1,-5 9 269,0 3 1,-6 7-20,6-2 1,-8 6 128,2 6 1,-4-2 791,-2 7 1,-7 1-282,-4 5 1,-4 1 382,-2-1 1,0 0-423,0 0 1,-2 1-132,-4-1 1,-4 0-355,-7 1 1,0-1-351,0 0 1,-3 0-123,-3 1 1,4-1 295,-4 0 1,4-1-990,2-5 1,-1 3 432,1-9 0,0 1-176,-1-6 1,7 0 350,-1 0 1,7-6 93,-7 1 0,8-15 206,-2 3 1,5-4 119,1 4 1,1-1 75,5 1 0,-2 2 0,8 3 0,-7-1 751,7 7-536,-8 0 953,11 6 0,-11 6-179,7 0 1,-7 7 1236,2-1-1636,4 3 0,-3 2-48,5 1 0,3-1-202,-3 0 0,3-5-90,2-1 0,1 1-1048,-1 5 1,6-5 560,0-1 1,6-1-2809,-6 1 3045,8 5 0,-4-14 0,7 5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8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7993,'0'-18'347,"0"1"1,0 6 31,0-1 0,-2 8 111,-4-2 0,-4-1-274,-7 1 1,0 0-84,0 6 1,-7 2-114,1 4-7,-7 3 1,10 9 17,-3-1 1,-2 6-226,2 0 0,2 6-220,10-6 0,-3 2 249,8-2 0,1-4-210,5 4 1,0-3 97,0-3 1,0 6 359,0 0 1,0 2 31,0-2 1,-6-2 75,0 8 1,-2-6 150,3 6 1,1-6 482,-8 6 1,7-6-32,-7 6 1,8-8-279,-2 2 1,3-4-401,-3-2 1,4 1 266,-4-1-656,4 0 159,2 1-128,0-1 24,0-8 0,2-1-294,4-8 0,2-2-532,3-4 0,5-3 442,-5-8 0,4-1-398,3 1 1,-1-8 427,0-4 1,1-4 571,-1-1 0,0-1 0,0 1 0,1-1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8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7993,'11'-16'0,"1"5"-14,-1 3 0,7 2 160,-1 1 1,0-3 256,0 2 1,6 4-42,1-4 0,6 4-81,-1 2 1,-2-5-72,2-1 1,-2 0 28,2 6 0,3-2-73,-3-4 0,-2 5 0,2-5 0,-2 4-182,1 2 0,-1 0 45,-4 0 0,-3 0-229,3 0 1,-4 0 76,-2 0-68,-7 0 178,5 0 0,-13 2-14,4 4 1,-4-3 110,-2 9 1,-6-1 210,0 7 0,-7-1-90,1 0 1,-3 3 125,-2 3 1,5-2-59,1 8 0,-1-3-42,-5 3 1,-1 4 82,1-4 1,0 3-139,0 3 1,-1 0-122,1-1 0,0-5-53,-1 0 1,7-6-250,-1 6 0,3-8-305,-3 2 0,4-10 48,8-1-337,-7-1 256,5-1-776,-6-2 680,8-8 0,0-8-142,0-3 1,0-5 104,0-1 718,-7 0 0,-3-16 0,-7-4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8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7993,'-17'-8'0,"0"6"124,0-4 0,-1 5 791,1 1-504,0 0 0,-1 0 232,1 0 1,0 5 1137,0 1-1260,7 8 0,-4-5-38,9 8 0,-1-5-182,6 0 1,0-7-46,0 7 0,2-8-113,4 1 1,3-3-144,9-2 0,-1 0-121,0 0 1,0 0-343,1 0 0,-1 0-567,0 0 420,1-7 109,-1-3 0,-8-7 125,-3-1 0,-4 7 323,-2-1 0,-2 3 49,-4-3 0,3-3 168,-9 3 1,6 5-106,-5 1 0,5-2-26,-5 2-604,7 1 239,-4 5-933,8 0 0,2 0 30,4 0 1235,11 0 0,10 0 0,7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9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 7931,'6'-17'0,"0"-1"244,-1 8 0,3-5 842,4 3-779,3 4 0,9-7-13,-1 3 1,2 4-6,-1 3 0,-5-3 104,4 2 1,-3 0 107,-3 6 1,1 0-150,-1 0 0,-5 6-374,0 0 1,-9 7 123,3-1 1,-4-2-372,-2 2 1,0 5 208,0 6 0,-8 3-274,-3-3 0,-5 4 134,-1 8 0,1-2 22,5-4 1,-3 4 136,8-4 1,-2 5-37,3 0 1,3 0 164,-4-5 1,6 4-75,6-4 0,-3 2 60,9-2 0,-2 4-60,2-4 1,1 2 178,-7-1 0,2 3-37,-2-4 0,-5 4 52,5 2 0,-4 0 135,-2 0 1,0 0-105,0 0 1,0 2 67,0 3 1,0-1-5,0 8 1,0-8 250,0 2 1,0-4-173,0-3 0,0 1 48,0 0 1,0 0-65,0 0 1,0-5 0,0-1 1,-2-8-27,-4 2-192,5-3 1,-9-3-227,4 1 1,2-3-332,-8-3 1,7 2 460,-7-9-3203,0 1 1560,-13 2 1590,-2-6 0,-16 14 0,-2-7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9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7993,'11'-10'397,"1"5"1,-1-3-35,6 2 0,7-5 183,-1 5 0,5-6-123,-5 7 1,6-3-54,-6 2 1,6 4-140,-6-4 1,6 4-162,-6 2 1,2 0 102,-2 0 1,-4 0-91,4 0 0,-3 8-28,-3 4 0,-7 3 83,-5 2 1,3 3 274,-2 3 1,-1-4-90,-5 4 0,-1-2 59,-5 2 0,-4-4-395,-7 4 1,0-3-398,-1-3 1,-7 6 128,-3 0 1,3-2-201,1-9 1,5 3-2370,2-3 1245,0-5 1604,7 1 0,2-16 0,8-1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8010,'-8'-17'958,"6"0"-46,-6 7-217,8 2 0,0 10-199,0 4 0,-5 4 58,-1 7 1,-2 0-13,2 1 1,-1 5-162,-5 0 0,-3 7-344,3-1 0,-3 4 59,-2 1 1,-1-5-808,1 0 1,0 0 180,-1 6 0,1-1-258,0 1 0,0-8-97,-1-4 1,3-4 884,3-2 0,-3 0 0,5 1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49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85 8010,'-12'-6'-57,"1"0"238,7-7 97,-4 3 338,8-7-58,0 7 160,0-5-133,0 13 0,0-4 61,0 12 0,-2 3-207,-3 9 1,-5 7 342,-7 4 1,-1 1-292,1-1 0,2 10 60,3-5 1,-1 3-107,7-9 1,2 11-170,10-5 1,5 5-186,13-4 0,4-9-189,13-3 0,3 2-823,8-1 1,7-1 544,5-6 1,-1-2-1864,6-3 1988,-3 3 1,10-5-1,-6 7 1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1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6032,'-10'0'10,"3"0"121,7 0 1124,0 0-1131,0-7-4,0 5-200,0-14 116,7 14-131,-5-5 0,8 7-12,-4 0-333,-4 0 289,5 0 1,-5 0 48,4 0-8,-4 0 118,6 0 275,-8 0-101,0 0 454,0-8-300,0 6 263,0-6-205,0 8-206,0-7 273,0 5-31,0-6-151,0 8-299,0 0 10,0 8 1,0 9 106,0 12 1,5 4 176,1 1 1,8 1-130,-3-1 0,-1 1 101,1-1 1,1-1-168,5-4 1,0 2-260,1-8 70,-1 0 0,0 0 0,2-2-555,4-6 1,4 3 249,8-7 0,0 3 415,-1-3 0,8 5 0,3-7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2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225 139 8079,'-7'-18'-370,"5"1"259,-4 0 1,4 0-64,2-1 0,-6 7 293,0-1 1,-1 3 349,1-3-98,4 4-36,-6 8-212,8 0 48,-7 0-74,-3 0 1,-5 8-7,3 4 1,-1 11 131,7 5 0,-8 7-103,3 5 1,1 7 123,-1 10 0,7-1-74,-2 7 1,4-5 98,2 5 1,0-1-147,0 1 1,0 3 22,0-9 1,0 7-93,0-7 1,0-5-255,0-6 1,0-2-276,0 3 0,0-7 246,0-11 0,0 1-783,0-6 679,0 6 1,0-11-35,0 5 1,-5-11 12,-1-1 0,-2-9-251,2 3 605,4-4 0,-13-2 0,5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2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8030,'8'-17'560,"4"0"-280,3-1-121,2 1 1,8 5-132,4 1 1,10 5 89,1-5 1,0 7 188,-5-2 0,-2 4-689,-5 2 1,3 2 153,-8 4 0,2 1-118,-2 5 1,-4 3 132,4-3 0,2-3 213,-2 3 0,8-8 0,-4 4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2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7943,'-11'-6'0,"-1"1"0,6-1 358,-5 6 1,7 8-40,-2 3 1,-2 4-89,3 3 0,-7 7 28,6 4 0,-5-3 76,5 3 1,0 0-221,6 6 1,0-7 60,0 1 1,0-2-603,0 2 0,6-2 290,0-4 0,5-10-768,-5 5 0,8-7 180,-3 1 724,4-5 0,3-7 0,-1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3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8003,'-9'0'973,"3"5"-689,12 1 0,-2 8 38,7-3 0,-1 4-168,1 3 1,-3 1-87,-8 4 1,0-2 252,0 8 1,-8-6-90,-3 6 1,-10 0-846,-3 5 1,-4-1 308,5-4 0,-6 1-315,6-6 0,-6-3 240,6-10 0,0 3-6,5-9 0,1 1 72,0-6 1,5-2 98,1-4 0,5-3 257,-5-8 1,7-3-59,-2-3 0,4 2 283,2-8 1,8 8-149,3-2 1,5 6 341,1 5 1,6-1-46,0 7 1,6-5 156,-6 5 0,6 0-200,-6 6 0,2 0-55,-2 0 1,-4 6-281,4 0 1,-4 7 292,-1-1-1105,-1 3 0,0 2 464,0 1 1,-5-1 308,0 0 0,-9 0 0,5 1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3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8003,'10'17'0,"5"-3"956,-3 3 1,9-8-392,2 15 0,8-9 892,-3 8 1,-3-4-561,-2-2 1,-3 3-259,-3 3 1,-7-2-369,-5 8 1,-3 0-251,-2 5 1,-15 3-1800,-8 3 1,-10 10 1777,-7 8 0,-12 7 0,-10-4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5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 8102,'9'11'436,"-3"1"1,-4-7 0,-2 7 0,2 0-13,4 5 1,-5 2-212,5 4 1,2-9-30,-2 3 0,1-6-5,-1 1 0,-4 3 30,4-3 0,-4-3-81,-2 3 0,0-6-159,0 5 1,0 1-66,0 5 1,-16 6 76,-7 0 1,-7 8-200,-5-2 0,-5-2 28,-1 1 1,-5-1 72,6 2 0,-1-4 100,7-8 0,1 1-11,4-1 0,-1-7 45,7-5 0,0-3-57,5-2-428,1 0 1,7-4 188,5-7 0,3-2-302,2-16 1,9 0 289,9-6 0,5 1 223,5-1 1,7 8-114,0 4 1,-1 6 109,7 5 1,1 5-17,-2 7 0,0 0 273,-5 0 0,-2 2-38,-4 3 1,-3 5-50,-2 7 1,-5 1-319,4-1 0,-2 0-11,2 0 1,-4 1 229,4-1 0,-4 0 0,-1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6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316 0 8926,'-2'18'2629,"-4"-1"1,-4 1-1639,-7-1 0,-3 1-754,-3-1 0,2 3-384,-9 3 0,7-2-103,-6 9 1,2-7-737,-2 6 986,3-8 0,1 13 0,-2-7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6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8037,'0'-17'32,"0"-1"156,0 1 1,0 0 640,0 0-248,8-1 0,-4 3 871,7 3-965,1-3 1,5 13-104,0-4 0,1 4-175,-1 2 0,-6 2-124,1 4 1,-3-2 6,3 7 1,1-5-208,-7 6 1,2-1 155,-2 7 0,-4-1-197,3 0 0,-5 2 9,-5 4 1,-5 4 8,-7 8 0,-6 5 254,0 1 1,-8 7-133,2-2 0,-2 4 74,2 2 0,-3-4-175,3 3 0,-2-8-232,2 9 1,4-12 38,8 0 0,0-9-297,0-2 0,5-8-523,0 2-477,9-4 449,-13-1 713,14-9 1,-5-3 444,7-12 0,0-11 0,0-10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6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8116,'9'0'1758,"-1"0"-1182,-8 0 1,6 2 118,-1 4 0,1-2-266,-6 7 1,6-5 401,0 6 1,1-7-454,-1 7 1,-2-6-365,7 5 0,-1-5-272,2 6 1,3-7-493,-3 7 1,3-8 168,2 1 1,2-3-712,4-2 1,-1 0 249,6 0 1,-1 0 443,2 0 1,4-5 252,-4-1 1,3-6 344,3 7 0,-2-3 0,-5 2 0,3 4 275,-8-4 1,6 5 256,-6 1 1,-2 1 110,-9 5 1,1-2 2362,-7 8-786,0-9-1632,-6 13 0,0-12-342,0 7 0,0-5-255,0 5 1,0-5-1231,0 6 1,2-8 1238,3 1 0,5 5 0,7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8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243 190 8075,'12'-7'0,"-1"-5"0,-5-3 189,5-3 0,-5 1 45,6 0 0,-1 0 265,7-1 0,-7 3-100,1 3 1,-1-3-20,6 3 0,-5 5-20,-1 1 1,1 4 77,5 2 1,-5 2-255,-1 4 0,-7 9 15,2 8 1,-4 8-101,-2-2 1,0 9 85,0 3 0,-6-1-344,0-5 0,-5-3 13,5-3 1,-7 4-137,1-5 1,2-1-393,-1 2 11,7-8 0,-5 2-79,3-11 363,4-4 1,-6-10 45,8-4 1,2-4 84,4-7 0,-2-8 78,7-4 0,1-5 12,5-7 0,-4 5 194,5-5 0,-11 1-72,11 5 0,1-1 244,4 13 0,0 0-77,-6 6 0,1 7 500,-1 4-217,0 4 1,-1 4-136,-5 4 0,-3 4-29,-8 7 0,-2 8 17,-4 4 1,-3-2 54,-9 1 1,1-1-155,0 2 0,-1 2-179,1-8 1,-6 6 5,0-6 0,0 0-248,6-6 1,5 0-255,1 1 0,5-9 31,-6-3 9,8-4 214,-3-2 0,9-8-134,3-3 0,5-5 113,7-1 0,1-2 228,-1-4 1,0 9 65,0-3 1,-5 6 289,0-1 1,-7 4 381,7 8-367,-8 0 154,3 0 1,-9 10-162,-3 7 0,-5 2-16,-7 10 1,-1-6-318,1 6 0,-6 0-307,0 6 0,-2-7 30,2 1 0,4-2-238,-4 2 1,4-2 135,1-4 0,-5-4 34,0 4 0,0-4 224,6-1 1,0-3 133,-1-3 0,7 1 597,-1-7-184,8 0-5,-3-6 0,7-2-179,0-4 1,7-4-99,5-7 0,11-2-88,6-4 1,-2 2 100,1-8 1,1 8-136,6-2 1,-8 3 121,-4 3 1,-2 7 157,2 5 1,-10 3 77,5 2-90,-5 0 0,-1 9-85,-1 9 1,-7-1 54,2 6 0,-4 2-66,-2-2 1,0 2 21,0-2 1,0-4-192,0 4 0,7-3-71,5-3 0,3-2-60,3-3 1,-1-5 75,0-7 0,6 0-164,0 0 1,6 0 102,-6 0 0,2-7-113,-2-5 0,-5 3-516,-1-3 194,0 1-76,-15-7 383,6 1 0,-10 7-50,-4 5 0,-5 3 197,-13 2 0,-2 2 198,-9 3 1,0-1-95,1 8 1,-1-3 135,1 3 1,-3 3 363,-3-3 1,3 1-264,-3-1 1,3 3 40,3-3 0,-1-3-177,1 3 1,-1-3-282,1 3 0,1 1 81,4-7 0,-2 6-217,8-7 1,0 3-14,6-2 143,0-4 0,5 6-97,1-8 0,7 1-118,-2 5 257,4-4 0,10 6 126,3-8 1,5 0 223,1 0 1,2 6-145,4-1 0,4 3 83,8-2 1,1-2 46,4 7 1,7-5 196,10 5 0,-1-1-75,7 2 0,8-3 1,10-3 1,-4-4-561,-2 4 0,4 1 5,1-1 0,-8 2-1012,-3-2 1,-12-3 160,1 9 1074,-12-8 0,8 7 0,-8-3 0,-4 4 0,-3-1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8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43 8065,'0'-12'0,"0"1"1231,0 7-763,0-12 0,0 16 156,0 0 0,0 10-115,0 13 1,-5 6-71,-1 11 0,-6 4-41,6 8 0,-1 0 116,1 0 0,4 6-278,-4-1 1,-1 1-191,1-6 0,-2 5-698,2 1 0,5-6 501,-5-6 0,4-4-842,2-1 1,0-1 327,0-11 1,0-4-526,0-2 188,0-12 166,0-3 568,0-8 0,0-2 0,0-4 0,0-3-67,0-8 1,-2-6 334,-4-1 0,-3-6 0,-9 3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8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8065,'2'-23'0,"4"0"500,-4 0-245,13 6 0,-5 5 93,7 1 1,2 7 114,4-2 0,6 4-72,11 2 0,-1 2-129,7 4 0,-6 3 74,6 9 0,-7-1-156,1 0 1,-11 3 29,-6 3 0,-4-4-199,-1 4 0,-9 4-290,-3 2 0,-6-3-761,-6 3 0,-7 0 577,-16 6 1,6-3-559,-12-3 1,4 2 19,-3-8 1001,7-8 0,-6 1 0,6-7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9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8014,'10'17'-1568,"-1"2"1722,-3 4 1,-4-2 427,4 8 0,-4-6-49,-2 6 0,0-2 362,0 2 1,0 3-473,0-3 1,0-4-160,0-2 1,0 2-895,0-2 0,0 0 452,0-5 0,0-7-1550,0 1 669,0-9 449,7 5 0,3-12 306,7-7 1,1-3 303,-1-15 0,0 3 0,1-3 0,-1-4 0,0 4 0,0 2 43,1-1-41,-1 6 106,0-3-208,1 16 100,-1 1 0,-7 10 0,-5 4 0,-3 3 0,-2 9 0,-7-1 0,-5 0 0,-3 6 0,-3 0 0,-7 8 0,-2-4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9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8014,'-17'9'0,"7"1"-1425,4-4 1068,4-4 1,10 5 1215,4-7 1,-1 2-186,6 4 0,-3-4-96,9 4 1,4-4-344,2-2 0,-2 0-173,1 0 0,1 0-1050,6 0 0,5 0 271,1 0 717,-9 0 0,1 0 0,-6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9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8047,'8'-10'361,"-6"-5"0,13 13 45,-4-4 0,5 4 1,3 2 218,4 0 0,-4-6 162,4 1 0,-9-1-327,-3 6 1,1 0-177,5 0 0,-5 0-998,-1 0 1,-5 6 506,6-1 0,-9 3-2778,3-2 1998,-4 3 1,-2 9 333,0-1 0,-13 6 653,-5 0 0,-10 0 0,1-6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9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8047,'-12'6'-196,"1"0"-29,7 7 1,-4-9 2226,8 8-782,0-8-564,0 3 0,0-5 233,0 4-324,0-4-557,0 6 1,0-6-585,0 3-77,0-3-781,0 6 133,0-8 871,0 8 1,0-5 121,0 9 0,-2-6 186,-4 5 1,5-5 606,-5 6-123,4-9 232,2 13-677,0-7 0,2 7-382,4-5 0,5-3-324,12-8 0,0 0 189,12 0 600,-4-8 0,26-1 0,-3-9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59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8047,'18'0'938,"-9"0"-671,-1 0 1,-10 0 1875,-4 0-937,4 0 178,-13 0 0,11 6 234,-7 0-535,7-1-1507,-4-5-1425,8 0-314,0 0 1,8 0 878,3 0 1,5 0 441,1 0 1,6-5 165,0-1 1,0-2 675,-6 2 0,6 5 0,1-5 0,-7-2 0,-6 2 0,-5 1 0,6 5 0,-9 0 0,5 0 0,-8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7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8030,'17'2'1736,"1"4"-1333,-1-4 0,1 17 218,-1-7-367,1 7 1,5-9 135,0 8 0,1-3 68,-7-3 1,1 3-63,-1-3 0,-1-2-866,-5 1 292,5-7 204,-14 4 0,13 0-1607,-13-6 853,6 13-23,-8-13 1,0 8-1532,0-4 2282,0 3 0,-15 9 0,-5-1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00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52 191 7657,'0'-10'-3,"0"-5"1,2 7 722,4-4 0,3 3 265,9 3-771,-1 4 1,0-6 208,0 8-211,1 0 0,-1 2 360,0 4-313,-7 4 1,-2 7 83,-8 0 1,0 6 38,0 0 0,0 1-259,0-7 0,-8 0 95,-4 0 0,-3 1-535,-2-1 1,-2-5 43,-4-1 0,3-7-132,-3 2 0,10 1 125,1-1 12,1 0 0,-5-14 356,5-3 0,3-5-128,8-1 1,0-8 239,0-4 0,8 2-56,3-2 1,7 1-140,5-7 0,-4 6-161,4 0 0,2 8-349,-2-2 1,6 6 154,-6 5 350,8-3 0,-4 13 0,7-6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00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8273,'6'-12'1306,"0"1"0,13 5-536,-2-6 0,6 9-302,0-3 0,2-2-164,4 2 1,2 1-59,-8 5 1,6 0-254,-6 0 1,0 0 103,-6 0 1,0 1-87,1 5 1,-7 4 104,1 7 0,-9 0-38,3 1 0,-4-1-88,-2 0 1,0 6 58,0 0 1,-8 0-181,-3-5 0,-6-1-257,-6 0 0,3 1-615,-3-1 1,4-2-37,2-3-1383,-1-4 860,1-8 598,0 0 964,7-8 0,3-9 0,7-10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00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87 8079,'0'-27'1171,"0"2"735,0 8-405,0 7-50,0 3-891,0 7 0,0 2 60,0 3 1,-1 5-53,-5 7 1,4 0-178,-4 1 0,-3 5-1030,-3 0 0,-3 8 509,-3-3 1,7-1-1080,-1 2 691,1 0-508,-7 6 1,1-3 1025,0-3 0,0 4 0,-1-6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01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8110,'0'-12'604,"0"1"1037,0 7-313,0-4-546,0 8 1,0 14 577,0 3 1,0 6-659,0 0 0,-2 6 153,-4 11 1,3-3-306,-9 3 1,8-3 539,-2-3 1,12 3-570,6 3 0,13-9-290,9 4 1,10-7-587,14 1 1,4 0-754,7-12 1,10 4-531,7-9 1,-3-2 1637,9 1 0,-8-7 0,11 4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52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8116,'10'-18'-12,"3"7"1,-7-1 82,0 9 30,1-5 174,-5 8 0,6 9-64,-8 9 0,-2 9 456,-4 13 1,2 6-177,-7 12 1,-1 3-12,-5 8 1,2 6-148,3 0 0,-3-2-74,3-9 1,3 3-340,-3-4 0,8-5 157,-1-6 1,3-2-309,2-10 0,0 1 172,0-7 1,0-7-309,0-4 0,0-4-131,0-1 228,0-1 0,0-6-364,0 1-194,0-8 252,0 3 0,0-14 175,0-5 1,0-5-323,0-6 0,0-4 723,0-8 0,7-15 0,3-3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52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8116,'0'-23'0,"0"0"0,0 0-36,0 6 1,14-1-30,3 1 0,12 2 498,0 3 1,11-3-101,6 3 0,4 3 255,2-3 0,2 8-183,4-1 1,-5 3 5,5 2 0,-6 9-218,-6 9 0,-4 1-187,-7 10-1,-8-1 149,-4 7 0,-12 5-275,-5 1 1,-4 1-151,-2-2 0,-13 3 190,-5 3 1,-10-2-151,-1-4 0,-10-1 11,-1 7 1,-6-8-184,5 3 1,-1-11-43,2-1 1,3-6-15,-3 6 0,5-10-25,7-1 1,3-1 483,7-6 0,1 5 0,0 1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53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8200,'2'-10'2019,"3"4"1,-1 10-2315,8 2 0,-3 8-186,3-3 0,-3-1 481,-3 1 0,-4 8 0,6 8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39:53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8138,'0'10'3247,"0"-1"-2199,0-3-1495,0-4 1,8 6 82,3-8 364,5 0 0,1-8 0,0-2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04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11772,'17'0'1065,"0"0"0,-5 2-998,-1 4 0,-7-2-26,2 7 1,-6-3-149,-6 9 0,-13 6 107,-16 18 0,-15 3 0,-11 8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05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8264,'0'-9'-615,"8"1"1,-4 8 743,7 0 1,-5-6 608,5 0 1,-5 1 7,6 5 0,-1 0-261,6 0 1,1 0 75,-1 0 1,0 0 572,1 0-517,-1 0 1,0 5-247,1 1 1,-7 0-55,1-6 1,-7 6-155,7-1 1,-6 1-185,5-6-265,-7 8 1,6 0 303,-5 3 0,-3-1-1013,4-5 1,-4-1 490,-2 8 1,6-6-741,-1 5 0,1-5-562,-6 5 673,0 1 1133,0 5 0,-15 8 0,-4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7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8030,'-15'17'142,"3"1"0,-1-1 213,7 1 0,0-1 335,6 1 0,-6-1-241,0 1 0,0-1 213,6 1 1,0-1-314,0 1 1,2-1-138,4 1 1,-2-1-259,8 1 1,-6-3-390,5-3 1,-5 1-690,6-7 0,-6 2 607,5-2 1,-5-4-1282,6 4 1798,-8-4 0,11-10 0,-5-2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06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7972,'0'9'594,"0"-1"-31,0 0-314,0 1-345,-7 9 1,-1-1 145,-4 0-125,-3 0 1,5 1 92,-7-1 0,6-2-60,-1-3 119,1 3-58,-7-5-49,9 7 74,-7-7-176,14-3 0,-3-7 142,10 0 0,7 0-19,11 0 1,-2-7-49,8-5 0,0 3-116,5-3 1,3 1 135,3-7 0,-3 3-28,3 3 1,-9-1 143,-2 7 0,-8-5 462,2 5-94,-4 0-274,-2 6-88,-7 0 1,-2 2 10,-8 4 1,-8-2-27,-4 7 1,-3 1-156,-2 5 1,-3 2-254,-3 4 0,4-2 12,-4 8 1,-2-6-190,2 6 0,-6-2 27,6 2 1,-2 3 186,2-3 1,4-4 172,-4-2 1,2-3 176,-2-3 1,4 0-97,-5 0 0,11-1 173,1-5 0,7 3 268,-7-8 9,8-1-61,-3-5 0,9 0 77,3 0 1,-1-2-106,8-3 1,-1 3-147,7-4 0,-1-2 25,0 3 1,0-7 345,1 6-326,-1-7 0,0 9 435,1-8-484,-9 9-244,7-5 1,-15 16 68,5 3 1,-4 6 99,-2 6 0,-6-1 30,1 6 1,-9 1-87,3 6 0,-5-1-204,-1 1 1,2-2 234,3-5 1,-1 3 64,7-8 1,0 0-130,6-5 0,0-1 13,0 0 1,8-1-57,3-5 0,-1-1 112,1-5 1,1-3-240,5 4 0,1-4 1,-1-2 1,0-6-158,0 1 0,1-9 99,-1 3 0,-7 1-145,-5-2 0,-3 1-222,-2-6 122,0-1 1,-2 3 56,-3 3 0,-5-1 166,-7 7 0,-6 0 225,0 6 0,-2 0 53,2 0 1,-2 0 215,-4 0 0,-2 0-66,8 0 1,-2 0 153,2 0 0,4 0 72,-4 0-110,3 0 1,3 6 346,0 0-426,0 0 0,-1-1-40,1 1-24,0 8 0,-1-5-230,1 9 1,2-7-33,3 1 1,-3-7-38,3 7 1,5-6 93,1 5 1,-2-5-253,2 6 134,1-9 0,5 7-34,0-4 469,7-4 1,5 11 60,11-7 0,-2 5 85,8-5 0,0 8-45,5-3 0,7-1 216,-1 1 0,2 1-151,-1 5 0,1-5 62,4-1 1,4-1-178,-4 1 1,2-1-63,-2-4 0,2-4-758,-7 3 0,5-3-163,-6-2 1,2 0-570,-1 0 1,-5 0 380,5 0 1,-5-5 855,-1-1 0,-1-15 0,1 1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06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8090,'10'-8'122,"-2"6"1,-7-5 523,5 7-323,-4 0 0,6 2 15,-8 3 1,0-1 117,0 8 0,0-1-72,0 7 1,0-7-58,0 1 1,0-1-493,0 7 210,0-1 0,0 0-1453,0 0 905,0 1 0,0-1-688,0 0-5,0-7 1196,0-2 0,0-8 0,0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07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8090,'11'10'660,"1"-4"1,-8-3-184,1 3 1,-1-4 401,2 4-588,-4 4 0,6-1-42,-8 8 1,0-5-59,0 0 0,0 5-142,0 6 0,-8 8 9,-4-3 1,-3-1-162,-2 2 0,-6 0-267,0 6 0,-2-7 209,2 1 1,3-2-38,-3 2 0,-2-2-2,2-4 1,-6-6-103,6 0 1,0 1 46,6-7 0,-6-1-49,0 1 1,0-7 84,6 2 0,-1-4-105,1-2 0,2-2 146,3-4 0,-3 2-3,3-7 0,3-1 135,-3-5 0,8 0-128,-2-1 1,3 3 219,-3 4 0,4-5 127,-4 5 18,4 3 223,2-7-108,8 13-53,1-14 0,9 14-54,-1-3 1,0 3 16,1 2 0,5-6-70,0 0 0,7 0 168,-1 6 1,2 0-153,-2 0 1,5 0 4,1 0 1,0 0-71,5 0 1,2 0-146,-1 0 0,-1 6-217,-5 0 0,-1 2 152,1-3 0,-3-1-55,-3 8 0,-2-6-29,-4 5 7,-4-7 0,6 9 37,-7-7 0,-7 6-159,1-7 0,-3 3-139,3-2 0,-3-4 132,-3 4 0,-2-3-128,8 3 447,-9-4 0,13 13 0,-7-5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0:07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8090,'0'10'-858,"8"5"1,-4-13 540,8 4 581,-9 4 0,5-7 187,-8 9 0,0-6-216,0 5 0,0 1-287,0 5 0,0-5-172,0-1-11,0 1 1,0 5 28,0 0-111,8 1 365,-6-1 1,5-6-235,-7 1 1083,0-8-414,0 3 1141,0 1-636,0-6-338,0 6-240,0-8-410,0 0 0,8-8 0,2-2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09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0 693 13294,'18'0'793,"-7"0"-507,1 0 0,-1-6-34,6 0 1,-5 0 31,0 6 1,-1-5-83,6-1 0,1-2 54,-1 2 1,6 3-171,0-9 0,2 6 103,-2-5 0,-2 5-523,8-6 1,-8 3 64,2-3 0,-4-1-123,-1 7 0,-1-2-518,0 3 11,-7 3 1,0-12-356,-5 9 752,-3-1 1,4 0 343,-12 0 1,2-5-42,-7 5 0,-1-6 125,-5 7 0,0-7-56,-1 6 1,7-5 98,-1 5 0,1-5 132,-6 5 51,-1-8 1,3 10 116,3-7 0,3 7-139,3-2 0,4 2 205,-4-1-142,4 3-51,2-6 9,0 8 489,0 0-378,0-8-122,0 7-113,0-7 41,0 8-75,0 0 453,0-8-246,0 6 66,0-5-118,0 7 1671,0 0-1898,0-8 67,0 6 8,0-6-2,0 8 0,-1 0-15,-5 0 165,4 0 366,-6 0-431,8 0-349,0 0 230,0 8 0,0-2-23,0 11 1,0 6 223,0 17 1,2 8 246,4 16 0,-4-1-142,4 12 0,1-2 73,-1 2 0,5-4-328,-5 4 1,2-11 93,-2-7 1,-2-5-200,7-6 1,-5-4-138,5-7 1,-5-2-327,6-4 0,-9-4 100,3-8 1,2 0-181,-2 0 1,-1-5-372,-5-1 544,0 1 1,-7-2 165,-5-5 0,-3 3 9,-2-2 1,-3 0 176,-3-6 0,2-2-38,-8-4 1,8-2 212,-2-3 1,4-5 148,2 5 0,1-5 175,5-1 0,-3 0-163,9 0 0,-1-1 60,6 1 0,0 0-121,0-1 1,7 1-50,5 0 1,5-2-76,6-5 1,6 3-16,12-7 1,3-1-173,8-6 1,1 1 144,5-1 0,4 0-142,7 1 1,0-1 186,0 1 1,0-7-165,0 1 1,-5 1 207,-1 11 1,-13-5-91,2 4 1,-12 4 9,1 2 1,-7-2 19,-5 2-548,-4 0 324,-15 6 0,3-1-63,-7 1 0,0-6-216,-6 0 0,0 0 263,0 6 1,-2-6-231,-4 0 0,-4-6-26,-7 6 0,0-6 60,0 6 0,-7-2 434,1 2 1,0 4-129,6-4 0,-2 3 392,-4 3 0,4 2 6,-4 3 0,3-1 176,3 7 0,0-6-194,-1 7 0,1-7-13,0 6 1,0-1 465,-1 1-378,1 4 0,0-6-99,-1 8 0,7 0-39,-1 0 0,7-6 178,-7 1-102,8-1 10,-3 6-14,7 0-133,0 0 0,7 10-83,5 7 1,5 8 92,6 9 1,-2 11 116,8 6 0,6 11-102,5 13 0,0 4-168,-5 7 0,-6-1 208,0-5 1,-3 9 137,3-9 1,-4 7-182,-7-12 1,3 0 55,-4-6 1,8 4-721,-14-4 0,13 0 158,-13-17 0,8 2-89,-7-14 0,3-1 192,2-10 0,1 1-115,-1-7 1,-5-5-107,-1-7 0,-5-7-149,5 2 1,-5-4-50,6-2 1,-7 0 133,7 0 1,-6-8-408,5-3 1,-5-7 920,6-5 0,-1-11 0,6-11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09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8220,'-7'10'355,"-3"-2"0,-7-8 443,0 0 1,-1 0 1026,1 0 0,-2 5-893,-4 1 0,-4 8-714,-8-3 1,1 10-195,-1 2 1,2 0-351,5-5 1,-5-1-351,4 0 0,4 1-820,2-1 1,4-6 856,2 1 639,-1-8 0,1 4 0,0-8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09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8394,'0'-17'691,"5"0"865,1 0-793,8 7 439,-5 2-1806,1 8 0,-3 16 213,-7 7 1,0 9 390,0 9 0,0 11 0,0 9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0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8323,'9'-8'427,"1"6"203,-4-3 1,-2 3 20,7 2 1,-7 7 301,2 5 1,1 3-220,-1 3 1,6-1 100,-7 0 1,1 6-289,-6 0 0,2 0-218,4-5 0,-4 1-326,4 4 1,-5-4-223,-1 4 1,6-4-753,0-1 226,0-1-1126,-6 0 836,0 1-223,0-9 1017,0-1 0,0-10-37,0-4 1,0-3 176,0-9 0,0-1-43,0-4 0,2 2-5,3-8 1,-1 8-141,8-2-46,-8-4 215,11 8 0,-5 0-46,7 7 0,0 6-63,1-5 1,-1 7 259,0-2 0,0 4-86,1 2 0,-1 0 470,0 0 1,-5 0 340,-1 0-238,-7 0 0,4 2 118,-8 4-451,0 4 0,0 7-81,0 0 0,-8 0-81,-3 1 1,-5 5-442,-1 0 1,2 0 221,3-6 1,-3 0-778,3 1 518,4-1 368,-7 0 1,13-5 20,-4-1 260,5-7 0,1 6-129,0-4 0,1-4 136,5 3 0,-2-3 609,8-2-174,-9 8-286,13-6 0,-12 6-156,7-8-456,-7 0-239,11 0-905,-13 0 581,14 0-237,-7 0 1062,1 0 0,5 7 0,-5 3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1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8213,'-10'-8'479,"-5"6"1049,13-13-176,-6 13-722,8-6 1,2 8 163,4 0 0,-2 0-249,7 0 1,1 6 16,5 0 1,2 0-194,4-6 0,-2 0-121,8 0 0,-6-2-373,6-4 0,-8 4 235,2-4-171,-3 4 1,-3 2-156,0 0 0,-7 8-308,-4 3 1,-6 7 165,-6 5 1,-4-2-56,-7 8 1,-8 2 56,-4 9 1,-4-9 14,-1 3 1,1-5 308,4 0 1,4-4-119,8-8 0,2 0 464,3 1 0,-1-7-26,7 1-186,0-8 1,10 3-178,8-7 0,1-2 13,16-3 1,0-3-257,5-4 0,-5-3 89,0 3 0,-6 3 116,6-3-40,-8 9 1,4-5 310,-8 8-87,-7 0 1,-3 2 123,-7 4 0,-7 5-178,-5 12 1,-5-2-18,-6 8 0,-4-6-449,-8 6 1,3 0 205,3 5 1,-4 7-126,4-1 1,-3 0 56,-3-5 1,1 0-29,-1-1 0,0-5 181,1 0 0,1-2 60,4 2 1,-1 1 73,7-7 0,1 0 319,11-5 0,-3-1 806,9 0-840,-1 1 1,14-7 42,3 1 0,12-9 0,6 3 0,4-6-5,1-6 0,7 1-263,-1-13 0,6 5-200,-6-10 0,3-2-141,-3 2 1,-5 0-500,-1 5 0,-7 3 326,-10 4 0,-1-5-225,-5 5 1,-3 1 143,-8-1 0,-2 7 133,-4-2 1,-3-2 465,-9 2 0,-5 3 172,0 8 0,-6-1 235,6 8 0,0 1-83,6 10 1,2-2 437,3 8 0,-1-6-278,7 6 0,-2-6-137,2 6 0,5-6 200,-5 6 1,4-8-144,2 2 1,2-6-167,4-5 1,-3 1-172,9-7 0,-1 6-196,7-7 1,1 1-183,4-6 1,-2-8-453,8-3 0,2-6 5,9-6 1,-3-2 321,3-4 0,-2-10-929,3 5 1,-7-7 684,1 1 1,-1-2 639,-5-4 0,-4 5-57,-2 13 1,-9-1-172,-3 11 411,-7-3-22,12 19 1079,-15-5 601,7 14 1,-8 3-240,0 7 1,2 1-847,4-1 0,-4 0-40,4 0 0,-5-5-427,-1-1 1,0 1-376,0 5 1,6-5-78,0-1-157,0-7 0,-1 6-2845,1-4 1535,8-4 52,-5 5 0,9-14 1578,-1-5 0,0-11 0,0-4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1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8213,'0'-17'724,"0"0"318,0 0 379,-8-1-437,-1 1-480,-1 7 1,0 3-204,5 7 195,3 0-511,-6 0 91,8 7 0,2 1-134,4 4 1,-4 3-3,3-3 0,-3 9 52,-2 2 1,6 2 80,0-2 1,0 4 39,-6 7 1,0 5 93,0 7 0,0 0-60,0 12 1,-6 9-188,0 2 1,-5 12-91,5-1 0,-6 5 45,7 1 1,-7 7 95,6-1 0,1-42 0,-1 0 32,0 48 0,0-2 84,6 2 0,0-2 75,0 2 0,0-47 1,0 0-753,0 47 1,0-4 235,0-2 0,0-11-396,0-6 1,0-10 308,0-2 0,0-13-475,0 2 1,0-11-770,0-1 1645,0-11 0,6-6 0,0-12 0,0-3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7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8015,'10'-7'1395,"-4"-5"-959,3 4 0,7 0-776,7 8 0,14 0 29,-2 0 0,14-6 326,3 1 0,2-7 33,11 6 0,-9-5 300,2 5 0,-3-2-269,-3 2 0,-5 4-109,-1-4 1,-9 4-767,-2 2 452,-7 0 0,-11 0-1172,1 0 793,-9 8 723,-9 2 0,-17 7 0,-10 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3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2197 8454,'0'-27'0,"0"-6"-27,0 5 0,0-5-13,0-2 1,10-7 166,7-4 0,2-4-34,10-2 0,0-7 215,6-5 0,7 3-186,4-3 0,4 7 219,2-7 1,7 1-447,5-6 0,3 7 314,2 5 0,6-3-109,0 2 1,-34 28 0,1 1-52,38-29 0,-1 10 112,2-4 0,-6 6-123,5 0 0,-1 2-121,2 3 0,2 11 97,-8-5 0,1 4-112,-1-3 1,-4 1 60,4 4 1,4-3 47,2 3 0,5-6-8,-40 15 0,1 0 0,43-17-4,-41 17 0,0 0 0,43-17 13,-43 20 0,0 0 0,43-18 7,-43 18 1,0 0-1,43-12 164,-43 14 1,0 1-1,42-7-53,1-2 0,-4 4 135,-1 1 0,-1 7-94,1-1 1,-8 8-83,-4-1 0,3 3 10,3 2 1,4 0 12,1 0 1,0 0-40,1 0 0,-1 6-45,1-1 0,-1 9-161,1-3 1,-8-1-69,-4 1 0,-6 1 50,-6 5 1,-3 1 79,-8-1 1,-2 0 45,-4 0 1,2 6 53,-8 1 1,2-1 254,-1-6 1,1 6-250,4 0 0,2 0 423,-8-6 1,7 6-566,-7 0 1,6 2 292,-6-2 1,-1-1-312,-10 6 1,1-1 179,-7 2 1,0 4-10,-5-4 0,-7 3-30,1 3 1,-6 1-6,5 5 0,-5-3-82,5 8 0,-5-1 16,6 1 0,-1 4-112,6-4 1,1 4 159,-1 2 0,-2 7-17,-3 5 0,3-3-10,-3 2 1,-3 1 4,3 5 0,-8-4-51,2 4 0,-4-3 333,-2 9 1,0-4-143,0-2 1,-6 2-29,0 4 1,-7-4-196,1 4 1,-3 2 96,-3-2 0,1 6-197,0-6 0,-8 1 0,-4-1 1,-4-4 95,-1 4 1,-3 2-290,-3-2 0,1 0 114,-7-6 0,2-5 144,-2-1 0,-10-5 17,4 5 0,-3-7 141,3 1 1,0-9-210,0-1 0,0-9 383,0 2 0,4-3-8,-4-3 0,10 1-126,-10 0 0,-2-1-23,-3 1 1,-3-3 7,3-3 1,3 2-24,-4-8 1,-1 6-19,1-6 1,-7 0-89,1-6 0,-3-1 62,-2-5 0,-6 5-157,0-5 0,-6-1 49,6 1 1,-7-7 58,1 2 0,-2 2-159,3-3 0,-5 1 300,4-6 1,-3 0-126,-3 0 0,1 0 15,-1 0 1,-5 0 84,0 0 1,-2-6-53,2 1 0,3-9 30,-3 3 1,-2-7 32,2-5 0,-1 2 101,7-8 0,-1 0-16,1-5 1,5-6 239,1-1 1,5-1-198,-6 2 1,6 3-65,-6-3 1,3-3-2,-3 3 0,-4 4 3,5 1 1,1 10-18,-2-10 0,8 5 83,-2-5 1,10 1-36,1-1 0,9-2-102,-3-3 0,12 4-119,6-5 1,3 3 299,2-3 1,1 3-377,-1-8 1,3 7 104,3-1 0,-2 4 56,8 1 0,-8-5 180,2-1 0,3 1-134,-3 5 0,8 3 275,-2 3 0,3-4-262,3 4 1,2-9 169,3-2 1,4-3-171,8 3 0,4-2 20,8-4 1,3-4-73,20 4 0,-3 1 80,15-1 0,-1 8-129,6-3 1,5 5-36,1 1 1,-6 7-157,-6-1 0,-2 8-32,2-2 0,-4 5-260,-7 7 0,5-3-13,1 8 1,-1-5-268,-5 5 1,7 0-2,4 6 1,6 0 53,6 0 744,-5 0 0,15 0 0,-7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4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846 139 8120,'0'-18'-124,"-2"3"124,-3 3 373,3-3-89,-6 5 57,8-7 0,0 6-153,0-1 1,-2 8 0,-4-1 1,4 1-26,-3-2 30,3 4-194,2-6 0,-2 8 252,-4 0-242,4 0 1,-7 0-21,3 0 0,2 2 20,-8 4 0,1 4 23,-6 7 0,-1 6-26,1 0 0,-2 8 54,-4-2 0,2 9 14,-8 2 0,6 3 108,-6-3 0,2 4-124,-2 8 0,-3 0 159,3 0 0,2 7-145,-2 5 0,0 3-132,-5 2 0,5-2 112,0-3 0,6-3-156,-6-3 0,8-10 120,-2 4 1,4-12 43,1 1 1,3-5-134,3-1 0,-3-3 55,4-3 0,1-4-184,-2-8 0,3 1-102,-3-1 404,-3 0-230,13-7 1,-8-2-449,5-8 184,3 0 0,-4-2-286,12-4 1,1 2-833,5-7 1511,3-1 0,-5-5 0,7-1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4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8120,'-12'0'-370,"1"0"-151,7-8 1,-6 6 2051,4-3-519,5 3-169,-15 2-480,7 7 0,-7 3 17,5 7 0,-3 6-72,8 0 0,-5 8 100,5-2 0,-2 9 0,3 3 1,3-1-104,-4-5 1,4-1-49,2 1 1,0-2-5,0-5 1,2 3-95,4-8 0,3-2-30,9-9 0,-1 1-150,0-7 1,6 0 160,0-6 0,14-10-113,-3-7 0,15-16 64,2-13 1,9-4-42,9-2 1,-28 21-1,1-1-371,0 0 0,2 1 1,5-5-1,0 2 254,0 5 1,0 1 0,-2 0 0,0 2 66,-1 5 0,1 2 0,0-5 0,2 1 0,45-7 0,-4 5 0,-5 7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7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8118,'11'-12'-1170,"1"1"806,-8 7 0,5-10 303,-3 9 1,-4-3 374,4 2 1,-4 2-60,-2-7 1,0 5-82,0-5 1,5 5 149,1-6 0,0 6 214,-6-5-378,0-1-40,0 3 0,2-5 762,4 9 181,-4-9-48,5 5-314,1-1-108,-6 2-421,13 8 0,-11 8 15,8 3 0,-9 11 144,3 1 1,-4 9-94,-2 3 0,0-1-118,0 7 0,0-5-95,0-1 0,0-2-237,0-5 1,0 3 59,0-8 1,0 6-94,0-6 0,6-6-643,0-5-786,-1-1-365,3-1 1433,-6 5 1,8-13-727,-5 4 503,-3-12 829,6-3 0,-8-16 0,0-2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8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8110,'9'-25'929,"7"5"-697,-5-3 1,5 6-425,1 6 1,0-5 256,1 5 1,1-3 400,4 3 0,-2 1-121,8 4 1,-6 4 87,6-3 1,-6 3-311,6 2 0,-2 0-209,1 0 1,3 0-194,-8 0 0,2 0 169,-2 0 0,-4 5 41,4 1 0,-3 6-84,-3-7 1,-5 3-42,-1-2 0,-5-2-37,5 7 157,-7-7 56,12 12 133,-15-7 1,7 8-11,-8 1 0,0-1-54,0 0 0,2-3 35,4 3 0,-4-4 1,4 11 0,-5-3 92,-1 2 1,2 4-39,4 7 1,-4 1 114,4-1 0,-4 9-31,-2 3 0,0 10 125,0 1 1,0 3-151,0-3 1,0-3-32,0 4 0,-6-10-125,0-2 0,0-13 61,6 1 1,0-5-152,0 0 0,0-4 29,0-8 1,0-5-517,0-1 188,0-7 0,-1 6-46,-5-5-162,4-3 1,-14-2 223,5-11 1,-4-5-276,-3-1 0,1-2-58,0-4 0,-6 2 662,0-8 0,-8-8 0,4-7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9164,'11'-6'-296,"1"1"0,-1-7 1095,7 6 1,-1-5-320,0 5 0,0-2-155,1 2 1,-1 5-468,0-5-850,1 4-686,-1 2 1296,0 0 1,-7 8-76,-4 3 1,-5-1 117,-1 1 1,-1 1 2,-5 5 0,-4 0 336,-7 1 0,0-7 0,-1 1 0,1-1 0,0 7 0,-1-1 0,1-2 63,0-3 1,7-3 268,4-3 1230,5-4-1074,1 6 1,1-8 225,5 0 1,4 0-316,7 0 1,0-6-280,1 0 0,5-5-192,0 5 1,0-6-441,-6 7 1,0-1-113,1 6 0,-7-6 150,1 0 474,-8 1 0,3 5 0,-7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8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8058,'0'-17'595,"0"0"0,0 5 518,0 1 551,0 7-758,0-12-419,0 15-292,0-7 1,-2 17-11,-4 9 0,4 7-1028,-4 9 1,4 9 525,2 3 0,0 9 317,0 3 0,-7 7 0,-3-3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7870,'-10'-18'0,"-5"1"-185,13 7 4,-13-5 1,11 7 714,-8-3-309,9 3 213,-5 8-146,0 0-255,6 0 0,-11 2 66,7 4 0,-2-2 149,3 7 0,3 7 107,-4 5 1,2 2-99,-2-2 1,4 4 46,-3 7 0,3 1 22,2-1 0,0 1-25,0-1 1,0 7-68,0-1 1,0 2 15,0-1 1,0-5-137,0 5 0,0-5-156,0-1 1,0-1-347,0 1 1,0-1 233,0 1 1,0-8-262,0-4 0,0 2 176,0-2 1,0 0-55,0-6 1,0-5-59,0-1 0,0-5-107,0 6 1,-2-6-488,-4 5 327,-4-7 0,-9 4 614,-4-8 0,-4-8 0,-7-2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19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7870,'9'-12'0,"-3"1"0,-2 5 526,2-6 1,3 6-4,8-5 1,1 5 40,-1-5 0,2 7-182,4-2 1,2 2 13,4-2 1,4 4-750,-4-3 0,3 3 277,3 2 0,-1 0-440,1 0 0,-6 6 516,0-1 0,-1 9 0,7-5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21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35 7916,'0'-10'217,"0"2"915,0 8-266,0-7-552,0 5 0,-2-6 2,-4 8-252,4 0 1,-13 2 39,3 4 1,3-2-187,-3 7 1,0-5 104,-5 5 1,-6 1-173,0 5 1,-6 3 13,6 3 0,-6-4 34,6 4 0,-6-4-98,6-2 0,-5 1-80,5-1 186,-1 0 82,7 1 3,8-9 24,1 6 1,10-11 138,4 8 0,3-6 38,8 5 0,1-5-35,-1 5 0,2-5 123,4 6 0,-3-6-16,3 5 1,2-7 3,-2 2 1,0 1-236,-6-1 1,-5 6-160,-1-7 0,1 3-415,5-2-217,0-4 1,0 11-901,1-7 1657,-1 0 0,0-6 0,1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7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8015,'-10'0'1643,"2"0"1,8 2-1597,0 4 0,0-2 234,0 7-53,-7 1 81,5 5 0,-6 3 192,8 3 1,0-3-448,0 3 0,0 2-313,0-2 1,0 1-216,0-7 0,0 7-616,0-1 0,0-6-1237,0-5 2327,8-8 0,-6 11 0,5-5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21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7916,'-10'0'588,"3"0"1,9 0-184,3 0 1,-1-6 56,8 0 0,-6 1-216,5 5 0,1 0-29,5 0 0,0 0-61,1 0 1,1 0-19,4 0 0,-2 0-158,8 0 1,0 0 88,5 0 1,3 0-48,3 0 0,-2 0-62,9 0 0,-1 0-97,6 0 1,1 0 72,5 0 0,-4 0-138,3 0 0,-3 0 0,-2 0 1,-2 0-205,-4 0 1,2 0 145,-7 0 1,-1 0 101,-5 0 1,-7 0 201,1 0 0,-6 0-88,6 0 1,-8 0 78,2 0 0,2 0-137,-2 0 0,0 0-53,-5 0 1,-7 0-109,1 0-486,-1 0 342,-1 0 1,-2 1 406,-8 5 0,0-4 0,0 6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22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277 225 7965,'0'-17'615,"8"0"0,-4 0-319,7-1 0,-7 1 144,2 0 1,-4-1 750,-2 1-785,0 0 0,0 0-226,0-1-128,0 9 1,-2-5-188,-4 8 0,2 1 209,-7 5-794,-1 0 559,3 0 0,-7 5-104,5 1 0,-5 8 80,-1-3 0,2 10 152,3 2 1,-1 6-60,7-6 0,-2 8 244,3-2 1,3 5 182,-4 7 1,4-3 236,2 8 1,0-5-128,0 5 314,8-8-413,-6 12 1,5-8 20,-7 5 1,2 1-23,4-8 0,-4 2-425,4-1 1,-4-7 104,-2 1 1,-6-1-7,0-5 0,-2 2-183,3-2 1,-3-2-239,-4-4 0,3-4-3,3 4 0,2-6-202,-7-5 0,7-3-576,-2-3-744,-4-4 640,1 6 1287,-8-8 0,-8-8 0,-2-2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22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7942,'17'0'218,"1"0"0,-1 0 307,0 0 0,3 0 194,3 0 0,4 0-258,7 0 1,-1 0-132,-4 0 0,1 0-582,-7 0 0,6 0-696,-6 0 1,0 6 947,-5 0 0,-9-1 0,-1-5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22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8812,'17'0'198,"10"-2"-205,8-4 0,3 5 1406,14-5 0,-2 4-598,13 2 1,-5 0-297,5 0 1,1-6-153,5 0 0,-2 1-1255,-3 5 0,-3 0 902,-3 0 0,-4 7 0,5 3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27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157 122 7939,'0'-18'0,"0"1"507,0 7-254,7-5 0,1 5 531,3-7-444,5 8 1,-12-5 63,7 8 0,-5 1 139,5 5 120,-7 0-480,4 0 1,-10 9-170,-4 8 1,-11 10-489,-12 14 0,-5 13 474,-7 15 0,-11 0 0,-9 8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29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18 242 7946,'-2'-9'630,"-3"3"903,3 4-421,-6 2-734,16-8 0,3 6 109,12-4 0,-2-1 11,8 1 0,2-7-306,9 1 0,-1-3-155,7-3 0,-6 7-622,6-1 0,-5 1 448,5-6 1,-14 5-391,3 0 0,-12 9 14,0-3 1,-4 2-1176,-1-2 733,-9 4 159,-1-5 657,-8 7 0,-8 0 96,-3 0 0,-5 0-12,-1 0 0,0 0-112,-1 0 1,1 0 324,0 0 1,0 0 235,-1 0 174,1 0-196,0 0-165,-1 0 1,3 2-101,3 3 1,-1-1 62,7 8 1,-5 1 24,5 10 0,-6-2-99,7 8 0,-7-2 216,6 2 1,-1 4-23,1-5 1,4 5 8,-4 2 1,4-1-167,2 1 1,0-6-87,0-1 0,0-5-23,0 6 0,0-8-190,0 3 0,2-5-74,4-2 0,-4-5-75,4-1-111,3-7 1,-5 4-176,8-8 304,-8 0 0,5-6 147,-3 0 0,-4-7-50,4 1-36,-4-3 230,-2-3 335,0 9-218,0 1 0,5 18 309,1 7 1,6 8-62,-7 10 0,3-1 86,-2 1 1,-4 5-230,3 0 0,-3 7-188,-2-7 0,0 6 4,0-6 1,0 1-220,0-7 1,-5-1-1327,-1-4 1132,0-4 1,-2-10-128,-3-3 0,1-5 230,-1-7 0,5-7 210,-6-5 0,7-5 104,-7-6 0,6 2 410,-5-8 1,5 6-290,-5-6 0,7 6 96,-2-6 1,4 2-36,2-2 0,8-3-36,3 3 1,5 2-237,1-2 0,6 6 33,0-6 0,8 0-72,-2-5 1,3-1 79,3 1 0,7-3-155,4-3 0,12 1 67,5-7 1,6 2-394,6-2 1,-2-2 255,8 8 0,-8 1 39,2 10 0,-12-1 233,-5 7 0,-6 5 73,-6 7 1,-4 7 207,-7-2 1,-8 4-157,-4 2 1,-10 0 35,-1 0 0,-8 10-103,2 7 0,-12 2 253,-6 10 1,-11-6-783,-6 6 0,1 2 240,-7 9 1,4-5-164,-9-1 1,3 1 226,3-6 1,1-4 79,4-2 0,4-6 2,8-5 0,0 1 408,-1-7 15,9 0 125,1-6 0,18 0 73,7 0 0,2-8-157,10-4 1,0-3-196,5-2 0,1-1-160,0 1 0,-7 0-260,1-1 1,-8 7 75,2-1 1,-9 7-312,-3-7-162,-7 8-677,4-11 655,-8 5 0,-8-7 151,-3 0 1,-5-1 469,-1 1 0,-6-6 0,0 0 0,0-8 0,6 2 0,-1 3-137,1-3 1,0 8 136,-1-2 0,7 5 195,-1 7 403,9 3 336,-5 8-604,8 0 1,0 8 218,0 3 1,2 12-81,4 6 1,3 4 79,8 1 1,1 3-56,-1 3 0,2-1 201,4 7 0,-9-6-483,3 6 1,-9 0 8,3 6 0,-7-6-726,2 0 0,-4-1 427,-2 1 0,-6-4-641,0-7 1,-7-3 259,1-3 0,-1-4 9,1-8 0,-3-1 105,3-5 0,-3-3 62,-2-8 1,1-8 305,5-3 0,-3-7 406,9-5 0,-1 2 367,6-8 1,8 8-384,3-2 0,6 4-9,6 2 1,-1-1-66,6 1 0,1 2-46,6 3 1,-1 5-595,1 7 0,0 0-766,-1 0 1,3 2 1066,3 3 0,4 5 0,8 7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29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87 7931,'12'-15'0,"-1"3"0,-5-1 1703,6 7-1075,-1 0 0,12 0 261,0 0 0,0-1-375,-5 1 1,-1 4 419,0-4-767,1 4 0,-7 4-341,1 4 1,-9-2 8,3 7 1,-4 1-162,-2 5 0,-8 6 57,-3 0 0,-4 2-338,-3-2 1,1-1 308,0 6 0,-1-6-42,1 1 1,-6 2 423,0-2 1,0 0 110,6-6 0,-1-2 169,1-3 0,7 3 286,5-3 291,-5-5-537,8 9 1,-4-14-86,12 4 0,6-5-16,11-1 0,4-1-65,7-5 1,1-4-258,-1-7 0,7 2-303,-1 3 0,0-1-404,-5 7 0,-6-6 32,0 6 0,-6-1-631,6 1 1,-8 4 1324,2-4 0,4 4 0,-1 2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30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277 242 7641,'8'-9'-518,"-5"-7"466,9 5 0,-4 1 52,9-1 0,-4-1 86,10-5 0,2 0-74,-2-1 0,6 7 296,-6-1 0,6 1-89,-6-6 1,8 5 86,-2 0 0,-2 7-65,2-7 0,-1 6-123,7-5 0,0 7-21,-1-2 0,3 4-29,3 2 0,-9 2-157,3 4 0,-3 4 70,4 7 0,-1 2-62,1 4 1,-6-4 15,-1 4 1,-5 2 162,6-1 0,-6 6-84,6-1 0,-8-2 6,2 2 1,-3 0-5,-3 5 0,-6 3 11,1 3 0,-8-3-63,2 3 0,-5 2 75,-1-1 0,0-3 24,0-9 0,-7 9-36,-5-3 0,-3 3-30,-2-3 0,-3-3-50,-3-3 1,-4 2-96,-7-8 1,-1 0 195,1-6 0,-9 1 117,-3-1 1,2-2-179,-2-3 1,0 1 0,-6-7 1,6 0-80,0-6 0,0 0 113,-6 0 1,-4-8 144,4-3 0,-4-10-35,10-2 0,-2-8 152,2 2 0,-2-6-53,8-5 1,-1 2 190,7-9 1,1 1-67,4-6 1,4 8-29,8 4 1,0 3-552,0 3 0,7 1 208,4 4 0,4-1-328,2 7 0,2-1-298,4 7 1,5 0 640,12 0 0,12-1 0,9 1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3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7979,'10'-15'589,"-2"3"1,-7-5 2261,5 11-2572,-4 4 1,6 10-862,-8 4 582,0 3 0,-16 18 0,-3 3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0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18 502 8113,'-10'-9'2291,"3"1"-2671,14 8 1,3 0 1703,7 0 1,6 0-531,0 0 0,8 0-286,-2 0 0,0 0-309,5 0 1,-9 0-307,10 0 0,-4 0-141,3 0 1,-5 0-496,0 0 1,-6-6 78,6 1-438,-8-1 261,4-2 1,-16 4 296,-3-7 0,-4 5 484,-2-5 0,-8 5 17,-3-6 1,-4 3 34,-3-3 0,1-3-66,0 3 0,-1 5 163,1 1 0,0-2-15,0 2 0,5 1 86,0 5 656,1 0-576,-6 0 0,7 7 339,4 5 0,-1 5 49,1 6 0,0 4 244,6 8 0,0-1-392,0 1 0,0 1-18,0 5 1,6-5-391,0 4 0,-1 5-209,-5 1 1,6-2-627,0 2 0,0-9 478,-6-3 1,0-1-600,0-10 0,0 0 360,0-6 1,-2-1 188,-4-5 0,-4-3 91,-7-8 1,0 0 210,-1 0 0,1 0-205,0 0 0,0-8 58,-1-3 0,7-5 1853,-1-1 1,8 4-760,-1-5 1,3 5-238,2-10 0,9 2-338,9-2 0,3 1-344,13-6 0,-1-1 98,13-6 0,0 1-65,6-1 0,6 2-233,-1 4 1,1-3-453,-6 3 0,-6-2-216,0 2 1,-7 3 362,1 2 0,-11 5-50,-6-4 1,-4 4 171,-2 2 1,-5-3 151,-1-3 1,-7 4 56,2-4 0,-4-2 148,-2 2 0,-6-6-79,0 6 0,-7-6 235,1 6 0,-3 0 312,-2 6 1,-1 0-226,1-1 0,0 3 315,0 4-321,-1-5 0,1 7-112,0-9 0,5 9-8,1 3 0,5 4 38,-6 2-330,8 0 205,-3 0-88,7 0 0,0 8 43,0 3 1,7 5 502,5 1 1,3 8-94,3 4 1,1 11 84,4 6 1,-2 6-52,8 6 0,0 3 184,5 8 1,1 2-608,-1 4 0,1 0-10,0 12 1,-1 1-234,-16-39 0,-1 0 0,17 43 153,1-11 1,0-10-804,-1-7 0,-5-16 393,0-2 1,-8-8 150,2-3 1,-4-8 73,-1-4 1,-3-4-202,-4-2 87,5-7 397,-7-3-138,1-7 0,-2-7-133,-8-5 1,0-5 287,0-6 0,-8-4 0,-2-8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8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1 8015,'0'10'1523,"8"5"-1275,2-5 1,1 4-146,1 3 0,0-3 225,5 9 0,-1 2 159,-5-1 0,3 9-129,-8 2 0,2 0 87,-3 5 0,-3 3-276,4-2 1,-4 6 20,-2-7 1,-6 1-384,0-6 1,-7 0-50,1 0 1,-3-2-285,-3-4 0,1 2 158,-1-7 0,-5-1-321,0-5 0,-3-3 296,3-3 1,4 1-38,-5-7 1,-1 0 251,2-6 0,-1-8-29,7-3 0,5-5 686,0-1-282,9-1 14,-5 1 1,8 5 211,0 0 0,2 3-193,4-3 1,3 4 6,9 8 0,-1 0-92,1 0 1,-1 0 16,1 0 1,-1 6-89,1 0 0,-7 5-25,1-5 0,-6 6-153,6-6-58,-9 7-268,5-11-713,-8 14-81,0-14 1224,0 6 0,0-8 0,0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0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50 8029,'-7'-15'2630,"-5"3"1,-3 5-2005,-2 7 1,-1-2-261,1-4 0,-2 4-1099,-4-4 1,3 6 543,-3 6 0,4-2-700,2 7 0,-2-5 187,-4 6 702,11-8 0,-19 11 0,12-5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0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8014,'-8'-25'4883,"6"6"-3634,-5-6 1,9 13-1036,3 1 1,5 7-153,7-2 0,1 4-120,-1 2 1,2 2-389,4 4 0,-4 4-800,4 7 0,-1 10 1246,1 7 0,-4 1 0,6 7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1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11417,'18'0'731,"1"0"-691,4 0 0,-4 0 76,4 0 1,-4 0-163,-1 0 0,5 0-419,0 0 379,0 8 1,-12-4 30,1 7 0,-6 1-50,5 5 1,-7 0 139,2 1 0,-4 5-122,-2 0 0,-2 8 401,-4-3 0,-4 5-151,-7 2 1,-2 5 25,-4 0 0,2 7-92,-8-7 0,6 2-120,-6-1 0,8-7 56,-2 1 1,4-1-189,1-5 0,1-4-147,0-2 1,1-4-441,5-1 0,-3-7-515,9 1 1,-3-8 1256,2 1 0,4-3 0,-6-2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1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8043,'-8'-10'5538,"6"2"-4377,-5 8-528,14 0 1,3 6 175,7 0 0,-5 7-393,-1-1 0,1 3-157,5 2 1,0-5-1146,1-1 1,-1 1 285,0 5 0,1 1-128,-1-1 0,0-8-236,0-3 0,1-4-2322,-1-2 3286,0 0 0,8 0 0,2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1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8043,'0'9'1439,"0"-1"1,0-6 1181,0 4-1923,0-4 1,0 7-735,0-3 1,2-4-1491,4 4-1493,-4-4 3019,13-2 0,-5 0 0,7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2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7982,'12'-12'1536,"-1"1"1,3 7-710,9-2 1,-2 2 170,8-2 1,-8 4-414,2-3 0,-4 3-165,-2 2 0,-1 2-416,-5 3 1,3 5-294,-9 7 1,1 1-81,-6-1 0,-2 8-346,-3 4 0,-7-2 254,-11 1 0,2 1-571,-8 6 1,2-3 546,-2-3 1,-1 2 105,6-8 1,1 0 592,6-6 0,6-1-66,-1-5 1,8 5 414,-2-5-165,5-3-157,1 7 0,7-13 2,5 4 0,3 2-104,2-3 0,3 1-129,3-6 0,-2 0 52,8 0 0,-8 0-156,2 0 1,-4 0 9,-2 0 1,-5 0-17,-1 0 131,1 8 1,-2 1-6,-5 9 0,-3-1 75,-2 0 1,-2 3-91,-3 3 0,-7 2-111,-11 3 1,2 7 79,-8 0 0,6-1-134,-6 7 0,8-11 157,-2-1 0,4-2 44,1 2 1,9-2 13,3-4 0,4-10 318,2 5 28,0-5-309,0 4 1,8-5-237,3-1 1,7-7 158,5 2 1,-2-6-687,8-6 0,-8-2 137,2-3 0,2-4-59,-2 3 1,-2 2 177,-9-1 690,3 7 590,-13-4-739,6 8 0,-14 2 1478,0 4 1,-7 4-689,1 7 0,-1 0 413,1 1 1,-1-1-21,7 0-783,0 0-784,6 1-821,0-1 435,0-7 0,10-3 449,7-7 1,2-7-2143,10-5 1,0-11 137,5-6 2193,9-3 0,-7-11 0,6-1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2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7982,'10'8'1094,"-4"3"0,-6 3 81,-6-3 0,4 5-337,-4-5 0,4 5-169,2 1 1,0 0-241,0 0 1,0 1-121,0-1 0,0 0-1076,0 1 0,2-3 325,4-4-3278,-4 5 2205,13-14 1515,-13 5 0,14-7 0,-7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2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7982,'0'-17'23,"0"5"-23,0 1 619,0-1-105,0 3-284,0 1 160,0 8-163,8 0 1,-6 8 125,3 3 0,3 7-66,-2 5 1,1 0 374,-1 11 1,-2 1-228,8 17 1,-3 5 61,3 18 1,-3 4-442,-3 8 1,-4 9 71,1-45 1,0 1-1,-2 2 1,0 0-295,-1 6 1,0 1 0,0-3 0,0-1-802,0 4 1,0-1 966,-1-3 0,2 0 0,2-2 0,1 1 0,1 1 0,0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3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8027,'-9'0'-796,"1"0"892,8 0 239,0 0-34,8-7 0,-4 5 32,7-4 376,-7 4-158,11 2-79,-5 0-314,7 0 1,1 0-17,-1 0 1,0 6-117,0 0 1,3-1 125,3-5 1,4 6-365,7 0 0,-5 0 65,0-6 0,5 0-30,7 0 1,-1 6 54,-5-1 1,5 1-44,0-6 1,1 0 23,-7 0 1,1 6-189,0 0 1,-9 1 63,-3-1 1,2-4 115,-1 4 0,-7 1-511,-6-1 307,1 8 0,3-11-316,-3 9 669,-5-8 0,1 11 0,2-5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3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8027,'-8'10'-766,"6"-3"258,-5-7 731,7 0 192,0 0 491,7 0-671,3 0 1,7 0-44,0 0 1,6 0-46,1 0 1,1 0 4,-2 0 1,3 0-84,9 0 0,0 0 116,-1 0 1,3 2-148,3 4 1,4-4 101,8 4 1,2 3-191,4 3 0,-3-2 11,9 1 0,-1-5 57,6 5 1,0-5-53,1 6 0,5-7-319,0 7 0,-1-8 200,-4 2 0,-3-5 93,-4-1 0,-3 0 34,-8 0 0,-6 2-18,0 4 1,-15-4 2,-2 4 1,-8-4-48,-4-2 0,-7 2-308,-5 3 154,-3-3 121,-2 6 0,-7-2 121,-5 0 0,-11-1 0,-4-5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455 18 7578,'17'0'334,"-1"-2"354,-4-4-270,3 4 88,-13-5 359,14 7-386,-7 0 215,1 0-406,6 7 0,-14 3-11,3 8 0,-3-1-30,-2 1 1,0 5-55,0 0 1,0 3-61,0-3 0,-2-4-505,-3 5 239,3 3 122,-14-8 1,14 7-1196,-4-9 634,4-7-308,2 5 219,0-13 0,2 6 279,4-8 0,4-2 53,7-4 0,1 2 118,-1-7 0,1 1 283,-1-2 752,-7 5-487,6 7-185,-14 0 1,5 0 1272,-7 0-708,0 7-177,-7 11 1,-3 3 232,-8 8 0,1-5-345,-1 5 1,1 0-181,-1 6 1,1-8-114,-1-4 1,7 3-128,-1-3 1,8 8-640,-2-2 420,4-3 165,2 7 1,0-6-588,0 8 361,0-8 116,0 14 0,0-12-14,0 12 1,0-10 85,0-2 1,0-6 269,0 6 0,0-7-26,0 1 1,0-3 237,0-3 0,6-5 68,0-1-245,0-7-21,2 4 0,-4-2-1331,7 0 566,1 0 523,-2-6 1,5-2 273,-3-4 1,3 0-570,3-12 1,-1 3-423,1-14 1,-3 2 242,-3-3 0,2-1-98,-8 8 0,-1-6 508,-5 6 57,0-1 1,-5 13 497,-1-1 0,-14 8-204,3-2-101,-12 4 0,5 2 103,-11 0 0,4 8 149,-10 4 0,-1 3 376,1 3 1,-2-1-284,2 1 1,4 5-60,-3 0 1,1 3-649,-2-3 188,4-4 1,2 5-238,12-13 1,-1 5 147,7-4-125,-5-5-123,13 9-183,-1-14 163,2 13 0,8-11 218,0 8 0,2-8 59,4 2 1,-2 3 398,8 3-162,-1-4-14,7 7 0,5-11 81,0 8-98,8-8 37,-3 11 1,12-11 160,1 8 1,8-6-43,-2 5 0,5-7 54,6 2 0,-1-4-139,7-2 0,0 0-13,6 0 0,6 0-1706,-1 0 1265,-7 0 204,0 0 0,-21 0-348,0 0 313,-8 0-69,-4-8 1,-8 6-461,-4-4 229,-3 4 296,-3 2 0,-5 0-386,-1 0 619,-7 0-1186,4 0 694,-8 0 70,0-7 1,0 3-619,0-8 469,0 8 36,-8-11 0,4 7 424,-7-4 0,7-3 0,-12-3 0,7-9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4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7758,'0'-9'726,"2"-1"-545,4 4 1,-3 4 181,9-3 0,-6 1 47,5-2 1,1 4-167,5-4 1,0 5-18,1 1 0,7 0 19,4 0 0,-3 5-20,3 1 1,8 13-32,9-1 1,-2 8-18,2-2 1,0 12-10,6-1 0,0 3-13,0-3 1,0 5 0,0 0 1,-6 1 21,0-7 1,-2 1-111,2-1 1,-4 1 42,-7 0 0,-6-7-176,0 1 0,-10-8 154,-2 2 1,-1 2-14,-11-2 1,-1 8-174,-10-2 1,-13 4-239,-15 1 1,-18 9-825,-17 3 1,28-18 0,-1 1 851,-9 3 1,-2 0 0,-3 5-1,-3 1 1,-10 1 0,0 0-1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6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8150,'17'0'3520,"0"0"-3023,1 0 1,1 0 375,4 0 1,-2 0-341,8 0 1,0 0-232,5 0 0,-1 0-245,-4 0 1,4 0-298,-5 0 0,3 0-131,-2 0 0,2 0-443,-8 0 0,0 0-1535,-6 0 941,0-8-40,1 6 1006,-9-13 0,-1 11 160,-8-8 1,-8 6 13,-3-5 1,-5 5 90,-1-5 1,-6 5 176,0-6 0,0 3 0,6-3 0,-1-1 0,1 7 0,5-5 0,1 5 0,5-6 0,-5 6 861,7 1 1271,-4 5-1378,8 0 1,0 2 244,0 3 1,0-1-395,0 8 0,0-1 89,0 7 1,0-1-548,0 0 0,0 6 47,0 0 0,0 6-855,0-6 0,2 8 482,4-2 1,-4 3-611,4 3 1,-5 5-10,-1 1 798,0-1 0,0-5 0,0-1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7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105 138 8107,'-25'10'287,"5"-2"0,-5-6-82,8 3 210,8-3-15,1 6 1,10-8-91,4 0 0,3-8 56,8-3 1,3-5-130,3-1 0,6 0-308,11 0 1,-4-1-61,5 1 1,-5 2-114,-1 3 1,-1 2 53,1 5 0,-8 3-496,-4-4 473,-4 4 1,-9 4 74,-4 4 1,-5 3 275,-1 9 0,-1-7 33,-5 1 0,-10-1 198,-7 7 1,-2-1-75,2 0 1,-2 0 113,-3 1 0,-3-1-167,8 0 0,0 1 68,5-1-741,1-8 384,7 7 0,5-12-93,10 7 1,13-7 29,11 2 0,3-4-71,3-2 0,1 0 92,5 0 1,-5 2 195,5 3 0,-11-1 131,-1 8 148,-8-1 0,-3 12-134,-13 0 1,-12 6-11,-11-6 1,-7 8-499,-9-2 1,-1-2 151,1 2 1,-1-8-816,0 2 0,3-12 919,3-5 0,4 4 0,8-1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7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7988,'8'-10'856,"1"2"187,9 8 1,-1-5 431,0-1-538,1 0-189,-1 6-701,0 0 0,-5 2-602,-1 4 1,-7 3 456,2 9 1,-4-1-1278,-2 0 1,-8 6 405,-3 0 0,1 1-39,-2-7 1,1 6 1007,-6 0 0,5 0 0,0-6 0,-7 1 0,-8-1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8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53 329 7988,'-12'6'16,"1"-1"0,5 3 273,-6-2 159,9-4 389,-5 5-275,8-7 920,0 0-1020,8 0 0,-5 0-15,9 0 1,-6 0 176,5 0-508,1 8 1,-3 4 11,-3 11 1,-4-2-58,-2 8 0,0-6 95,0 5 0,-2-1-122,-4 2 0,4 2 159,-3-8-392,-5 0 50,8-13-576,-6 5 559,8-5 1,2-1-174,4-3 0,-2-6 102,8-6 1,-1 2 62,6-7 0,1-3-105,-1-9 0,6 2-194,0-8 1,8 1-105,-2-7 1,5-5-139,7-1 0,3-5 274,8 6 1,0-6 176,-1 5 0,-1 1 477,-4 5 1,3 9-101,-9 2 0,0 5 59,-5 2 1,-6 5 189,-1 1 1,-6 7 585,1-2 1,-4 4-340,-2 2 1,0 6 124,1 0 0,-7 7-473,1-1 1,-6 9-33,5 2 1,-7 8-153,2-2 0,-4 3 106,-2 3 1,-8 1-46,-4 5 1,3-5-21,-3 5 1,8-7-103,-1-5 1,3 2 69,2-8 1,2 0 14,3-6 0,7-7-271,11-4 1,-2 1 100,8-1 1,0 0-405,5-6 1,-5-8 100,0-3 0,-6 1-52,6-2 1,-8 3-22,2-3 0,-9-5-252,-3 0 1,-7-1 284,2-5 1,-4 4 190,-2 2 1,0 0 566,0-1 0,-6 7-240,0-1 876,-7 8 144,3-11-29,0 13 0,3-8 81,7 5-754,0 3 0,7-12-314,5 9 1,5-9-252,6 3 1,-2 1-787,8-2 0,0 3 555,6-3 1,-7-1-388,1 7 1,-2 0-74,2 6 0,-2 0-280,-4 0 1,-4 0 543,4 0 0,-4 0 1,-1 0 1,5 2 363,0 4 1,0-2 310,-6 7 1,1-5 683,-1 6 0,-2-1-583,-3 6 0,1 1 463,-7-1 1,0 6 150,-6 0 0,0 0 405,0-5 0,0-1 21,0 0-668,0 0 0,0 1-275,0-1-675,-8-7-66,6 5 439,-6-13 1,8 4-767,0-12 0,2-4 43,4-7 0,6-8-270,11-4 1,-2-2 458,8 3 1,-1-3 195,7 8 0,2-6 301,3 6 0,-4 6 252,5 5 1,-1 8 63,-5-1 0,1 5-205,-13 5 0,6 5 801,-6 7 1,-6 2-214,-5 4 0,-8-1-8,2 6 1,-5-5-466,-1 6 0,0-8-338,0 2 1,0-3-512,0-3 0,-1-2 410,-5-3 1,4-3-602,-4-3 556,-4-4 1,9 4-321,-5-12 0,4-3 133,2-9 1,0-1 185,0-4 1,2-12 128,4-11 0,5 2 80,12-2 1,-2 6-28,8-6 1,0 3 130,6 3 0,-1 0 19,1 11 0,-5 4-89,5 2 0,-12 9 552,6 3 0,-2 7 315,-4-2-328,0 4 0,-6 2 115,1 0 29,-9 0-446,6 8 0,-13 1 19,4 9 0,2-1-322,-2 0 0,5-5 51,-5-1 1,7 1-376,-1 5 0,-3-5 149,3-1 0,-6-1 2,5 1 0,-5 3 258,6-8 0,-9 7 289,3-1 0,-4-3-96,-2 3 0,0-1 187,0 7 1,-2-5 825,-4 4 0,3-3-474,-9 9 1,1-4 355,-7-2 1,9 1 252,3-1-785,-4 0 0,8 1-302,-3-1 1,10-6-199,7 1 1,13-8-21,9 1 0,9-3-249,9-2 1,-1 0-1653,1 0 0,-2 0 907,-4 0 1,4 0 977,-3 0 0,-5 8 0,0 2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9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8044,'10'-17'-874,"3"5"655,-7 1 0,7-1 349,-1-5 0,3-1 28,2 1 0,7 0 100,-1 0 1,0-1-85,-6 1 1,0-2 0,1-4 0,-1 3 0,0-3 1,-5 4 147,-1 2 0,-7 0-4,2-1 1,-4 7-92,-2-1 0,0 7 9,0-7 0,-2 8-104,-4-2 1,2 4-165,-7 2 1,-1 0 130,-5 0 1,5 0-223,1 0 0,-1 8 150,-5 4 1,2 3 11,3 2 1,-3 8 327,3 4 1,3 11-120,-3 7 0,8 3 90,-2 1 1,4 1 52,2 0 1,2 6 94,4-1 0,-2 7-201,8-6 1,-7 5-277,7-5 0,-8 1-782,1-1 1,3-10 524,-2 4 1,0-10 160,-6 4 0,-2-9-464,-4-3 0,2-1-859,-7-10 1,1 0 711,-2-6 1,-3-7 91,4-4 0,-5-4 86,-1-2 519,0 0 0,-1-8 0,1-2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49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8044,'6'-18'1369,"0"1"1,1 5-1433,-1 1 1,10 5-68,7-5 0,9 5 1607,3-6 1,1 8-669,10-1 0,1 3-440,4 2 0,1 0 6,0 0-2086,0 0 1241,0 0 1,2 0-612,3 0 1,-3 6 288,4-1 792,-4 1 0,5 2 0,3 1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7976,'8'-17'481,"-4"7"-84,8 4 0,-1 4 282,6 2 1,1 0-251,-1 0 1,-6 8-75,1 4 0,-6 5 5,5 6 0,-7-4 133,2 4 1,-4 4-247,-2 2 0,0-2 5,0 2 1,0-1-741,0 7 0,-2-8-46,-4-4 0,4-4-435,-4-2 0,5-5 13,1 0 443,0-9 1,0 3-35,0-12 1,0-5 155,0-12 0,7-4 174,5-8 1,-3 1-37,3-1 1,-1 1 403,7-1 1,-7 2 7,1 4 1,-1 4 216,7 8 1,-3 0-36,-4 0 179,5 7 171,-7 2 1,7 16-266,-5 4 1,-3 3 460,-8 2 0,0 8-310,0 4 1,-8-2-212,-3 2 0,1 0-319,-1 5 0,-1 1-194,-5-1 1,0-5 96,-1 0 0,3-6-44,3 6 0,-3-8-637,3 2 1,3-10-52,-3-1-110,9-8 491,-5 4 1,8-16 55,0-4 0,13-9 159,5-2 1,5-6 136,0 6 1,-2-2 117,8 2 0,-6 4 324,6-4 1,-8 11 500,2 7 0,-4-3-436,-2 2 1,-7 2 422,-4 10 0,1 0-289,-1 11 1,-2-1-326,-10 12 1,-3 1-195,-9 6 1,-5 5-161,0 0 0,-8 3-212,3-3 0,-3-3-491,2 3 1,-4-4-502,4-1 0,3 0 546,-3-1 1,6 1 185,-6-1 0,8-7 164,-2-4 0,3-3 279,3-3 1,6-6 4,-1 1 294,8-8-128,-3 3 0,7-8 192,0-5 1,7-2-13,5-3 1,9-11-72,2 5 1,6-10-238,-6 4 0,8-6 57,-3 6 1,3-6-4,-2 6 0,2 2 211,-8 10 1,2-3 304,-2 8 1,-4 1 407,4 5-200,-4 0 0,-1 2-64,-1 3 0,-6 5-235,1 7 1,-8 1-151,2-1 1,-4 2-19,-2 4 0,1-4-147,5 4 0,-4 2 51,4-2-211,-4 1 0,4-7-71,-1 0 1,3-7-218,-2-4 0,3-5-58,9-1 1,-1 0 162,0 0 0,2 0 29,5 0 1,-5-7 59,4-5 0,-10 3 90,-1-3 1,-6 6-18,5-5 260,-7 7-302,4-11 534,-8 13-254,-8-6 0,-2 8 78,-7 0 0,-8 0-148,-4 0 0,-3 2 122,-3 4 0,-5 3 76,-1 9 1,-7-1 13,2 0 0,-2 0-219,2 1 1,-2-1-107,8 0 1,-1 1-127,7-1 1,1-2-387,4-3 0,4 3-206,8-3 1,2-3-48,3 3-105,4-8 440,8 3 0,0-5 255,0 4-14,8-4 304,9 6 0,4-8 276,8 0 1,0 0 86,6 0 1,-1 2 467,1 3 1,7-1 364,4 8 0,6-7-571,6 7 0,3-8-23,8 2 1,2-4-278,4-2 0,-3 0-519,2 0 0,3 0 252,-2 0-3608,0 0 2790,-6-8 0,1 4 680,-1-8 0,-6 9 0,1-7 0,1 0 0,2-1 0,2-1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1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473 1 10757,'8'17'1797,"2"6"-1155,7 0-321,0 8-149,8-12 1,-6 12-119,4-8 1,-3 6 131,-3-6 0,-6 6-275,1-6 0,-8 2-240,2-2 0,-4-2-283,-2 8 1,0-8 343,0 2 1,-2-6-702,-4-5 173,4 3 146,-6-13 0,8 4 180,0-12 1,0-9 161,0-8 0,2-8-33,4 2 0,4-4 171,7-1 1,0 5 107,0 0 0,1 8 52,-1-2 0,0 6-82,1 5 1,-1-1 580,0 7 26,0 0 1,1 6 504,-1 0 0,-7 8-443,-5 3 0,-3 5 750,-2 1-639,0 8-385,0-6 0,-5 14-43,-1-4 1,-13-2-225,1 2 0,-5-1-276,0 7 0,2-2-16,-8-5 1,8 3-384,-2-8 1,4-5-30,2-7 0,5-7-172,0 2 394,9-4 0,-5-4 66,8-4 0,2 2-2,4-7 1,-3-1 237,9-5 0,0 5 155,5 1 1,0 5 45,0-6 1,1 9 546,-1-3 526,0 4-840,1 2 1,-9 8 350,-3 3 1,-4 4-219,-2 3 0,-10 1-17,-7 4 1,-2 4-187,-10 7 0,-6 1-305,-5 0 1,-8 1 0,2 5 0,-4-3-416,-2 8 0,0-8-14,0 3 1,-5-7 213,-1-5 1,6 2 93,6-8 1,9-2 99,3-9 0,7 1-119,10-7 135,-1 0 1,13-8 153,10-4 0,13-9-44,16-8 1,16-8 126,8 2 0,7-4 122,4-1 0,6-1-227,0 1 0,2 5 169,-2 0 0,-4 8-72,4-2 1,-10 4 384,-1 1 1,-14 7-146,2-1 1,-18 6-51,1-5 1,-12 7-546,0-2-562,-4 4 0,-9 4-452,-4 4 1,-14 6 82,-9 11 1147,-8 4 0,-2 7 0,2 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1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8037,'-35'17'0,"8"1"611,4-1 0,6 0-133,6 1 0,-3-1-6,8 0 1,1 0-119,5 1 0,0-1 308,0 0-231,0 1-316,0-1 1,1-6-43,5 1 0,-4-6-302,4 5-349,4-7 1,-7 6-116,9-5 0,-6-3 297,5 4 1,-5-6-731,5-6 0,-5-3 429,6-9 0,-8-1 697,1-4 0,5 4 0,0-6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9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14519,'9'0'-1582,"-1"0"613,-8 0 969,0 0 0,0 15 0,0 5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2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8037,'8'-18'-565,"-6"9"1,8-5 1421,-5 8-212,-3 1-32,6 5-168,-8 0 1,0 7-101,0 5 0,6 5 29,0 6 1,-1-2 32,-5 8 1,0 6 235,0 5 1,0 8-126,0-2 1,-5 6 63,-1 6 0,0-2-382,6 7 1,0-7 44,0 1 0,0-5-846,0-6 1,2-3 471,4-9 0,1-7-799,5-4 1,1-4-753,-7-1-538,8-1 853,-12-7 752,13-3 1,-13-14-108,4-5 720,-4-3 0,5-18 0,3-4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360 139 8012,'-35'0'954,"0"0"0,1 8-525,-1 3 1,1 10 949,-1 2-623,8 0-345,-6-5 0,14-1 66,-4 0 0,6 0-197,5 1-473,-3-1 81,13-7 0,-2-3-333,16-7 1,9-2-1019,19-3 1,6-13 728,12-10 1,3-5-497,9-2 1,5-1 616,0-5 0,1 11 580,-1-5 1,-4 6 461,4 0 1,-11 12 372,-7 11 0,-5 4-373,-6 2 1,-11 0 377,-12 0 0,-4 8 1185,-1 4 1,-9 9-995,-3 2 1,-6 6-101,-6-6 1,-3 6-664,-9-6 0,-1 2-422,-4-2 1,-2-4-9,-4 4 0,2-6-70,4-5 1,4-3-443,-4-3-1171,4-4 1476,1-2 1,9-10-12,3-7 0,4 6 1058,2-1 1,10 3-8,7-3 0,2 4 415,10 8 0,0 0-599,5 0 1,1 0 11,0 0 1,5 0-606,0 0 1,3 8-583,-3 4 0,-4 5-3599,5 6 4320,-5-4 0,7 21 0,1-3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3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27 448 8000,'-17'-16'1867,"7"5"1,10-8-1927,12 7 0,17-1 1048,5-10 1,14 1-484,4-6 1,0-1-337,6-6 0,-1 6-473,-5 1 1,0 6-748,-17-1 0,7 4-425,-13 2-1042,0 0 1595,-12-1 1,-10 3 921,-7 3 0,-3-1 0,-15 7 0,3-5 0,-14 5 0,6 2 0,-6 10 0,8 3-58,-2 9 0,-2 5-4,2 0 1,-6 6 875,6-6 0,0 7-353,6-1 1,0 2 462,-1-2 1,1 3-361,0-3 1,-1 2-134,1-2 1,2 4-367,3-5 0,-3 5-349,3 2 1,5-7-153,1 1 1,4-2-537,2 2 0,0 2 350,0-8 1,2-8-306,4-9 0,9-4 927,8-2 0,8 0 0,-2 0 0,3 0 219,3 0 0,-1 0 265,1 0 0,0 2 544,-1 4 0,-1 1-353,-4 5 0,1 3 274,-7-3 1,1 1-763,-7-1 0,-6 3 25,1-3 1,-6-3-407,5 3 0,-5-9 227,5 3-2029,-7-4 1996,12-2 0,-7 0 0,9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3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8114,'17'-18'670,"0"1"0,1 7-335,-1 5 0,6 3 1072,0 2 0,0 2-327,-6 3 1,1-1 34,-1 8 0,-2-6-774,-3 5 1,1-5-407,-7 5 1,5 1-428,-5 5 0,0 6 425,-6 0 0,0 2-1733,0-2 0,-2 4 940,-4 8 0,-3-6 860,-9-1 0,-7 9 0,-1 7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8084,'-8'9'1151,"-1"7"-729,-1 1 1,-3 2 429,7 4 1,0-3-257,6-3 0,0 2 2,0 4 1,0-4-19,0 4 1,0 2 249,0-2 1,0 6-418,0-6 1,0 2-126,0-2 0,0-3-544,0 3 1,0-10-34,0-1 1,2-3-213,4 3 0,-2-5 259,7-7 1,1 0-209,5 0 0,-6 0-311,1 0 1,-1-5-346,7-1 554,-1-8 0,0 5 147,1-8 0,-7-1-330,1 1 0,-1 0 735,7-1 0,6-14 0,3-5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3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8023,'9'-10'0,"-3"-7"0,-2 7 1628,2-1 1,5 7-730,12 4 0,4 0 241,8 0 0,-6 0-515,-1 0 0,-8 2-316,-3 4 0,0-4-299,-5 3 0,-5 5-306,-1 2 0,-4 5-1165,-2 6 0,-4-2 944,-7 8 1,-3 5-1606,-15 7 1,-1 5 2121,-11-6 0,5 8 0,-6-4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4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 8023,'-16'12'1198,"5"0"-544,3-9 0,18 5-200,7-8 0,8 0-52,9 0 1,1-8-363,0-3 0,5 1-268,0-1 1,1 7 60,-7-2 1,-5 4 116,0 2 0,-8 0-66,2 0 1,-11 2 129,-7 4 0,-3 3-34,-2 9 1,-2 7-109,-3 4 1,-7-3 48,-11 3 1,-4 0 153,-7 6 1,-1-3 127,0-3 1,1 4 202,-1-4-189,1-4-83,7 0 1,2-6-127,7 4 1,9-10 211,3 5-366,4-5 1,6-1-45,8-1 1,9-7-131,19 2 1,6-4 94,12-2 1,-2-6-105,7 0 0,-7 0 409,1 6 0,-5 0-60,-6 0 0,-9 2 707,-8 4 1,-8 2-363,2 3 0,-12 5 96,-5-5 1,-4 5-24,-2 1 1,-10 0 112,-7 0 1,-8 6-544,-9 1 1,-9 1-428,-3-2 1,2-4-748,-2 4 1,2-10 592,-2-1 1,-2-6-161,7 5 1,-5-7 41,6 2 0,7-4-164,10-2 0,0-8 681,6-4 0,-3 3 174,15-3 233,-1 8 198,6-11 2297,0 13-2085,0 2 0,0 10 367,0 7 1,0 0-320,0 1 0,-6-1 113,0 0 1,1 1-164,5-1 0,-2-6 27,-4 1 0,4-6-449,-4 5-563,4-7 0,4 4-731,4-8 0,4 0 692,7 0 1,2-8-485,4-3 1,-2-3 94,8 3 1,-2-5-97,2 5 1,-2 1 651,-4-2 0,-10 9 512,5-3 1,-7 6 199,1 6 1,1-3 550,-7 9 0,0 0 703,-6 5 0,0 6-805,0 0 1,-6 0-213,0-6 1,-2 1-299,3-1 0,1 0-146,-8 0 0,8-5-874,-1 0-1342,3-9 1161,2 5 1,7-8-813,5 0 1,3-11 351,3-1 0,5-13 593,0 8 1,2-2 383,-2 7 1,-4-3 483,4 3 1,-4 4 611,-2 3 0,-1 5-23,-5 5 1,3 5 946,-8 7 1,5 6-752,-5 0 0,0 6 140,-6-6 1,2 6-656,3-6 0,-3 6-223,4-6 1,2 6-1221,-3-6 0,9 0-403,-3-6 0,5 1-1080,1-1 1,8-6 2420,4 1 0,11-8 0,4 3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4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87 7887,'-11'0'3591,"-1"0"-2783,9 0 1,-3 0-999,12 0 15,-5 7 2062,7 3 1,-8 7-531,0 0 0,0-5-206,0 0 0,0-1-783,0 6 0,8-5-292,3-1 1,5-1-695,1 2 1,2-5 457,4-7 1,-2 0-1025,8 0 0,-6 0 179,6 0 1,-8-7-310,2-5 1,-3 2 879,-3-1 0,-8-1 464,-3-5 0,-4 0-104,-2-1 1,-2 1 62,-4 0 0,-3 0 745,-8-1 0,-3 1-487,-3 0 0,4 5 438,-4 1 0,4 7-224,1-2 1,1 4-462,0 2 0,0 15 0,-1 5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1:55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102 122 7883,'-27'-31'0,"-7"-3"4915,15 11 0,-3 7 2716,28 16-7631,4 0 0,-1-7 0,-1-3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01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3044 8171,'7'-17'0,"-3"0"-757,8 0 0,-6-1 421,5 1 0,-5 0 352,5-1 1,-5 1 58,6 0 0,-1 1-33,6 5 1,-1-4-34,-5 3 0,5-3 4,-5-3 0,5 1-10,1 0 0,0-2-5,1-5 1,-1 11 10,0-4 0,0 3-4,1-3 0,-7 0-6,1-1 1,-1 1 0,7 0 1,-1 5-1,0 1 0,-5-1-1,-1-5 1,1 0-1,5-1 0,0 1 0,1 0 1,5-1 1,0 1 1,0 0-4,-6 0 1,6-3 0,0-3 1,2 4-1,-2-4 1,-2-2 0,8 2 0,0-6-1,6 6 1,-7-8 0,1 3 0,-2 1 0,2-2 0,4 8 66,-5-2 0,-1 0-60,2 5 1,-6-3-7,6 10 0,0-3-19,5 3 0,1-3-1,0 8 0,1-7 0,4 1 1,5-1-6,7 1 1,-1-3 17,1 4 0,-6-5-6,1-1 0,-1 0 18,6-1 1,-1 1-22,1 0 1,0-6 45,0 0 0,6 0-5,-1 5 0,3 1 9,-2 0 0,-3-3-26,9-3 0,-7 4 2,7-4 0,-7 4-3,7 2 1,-1-1-2,6 1 0,1 0-170,-1-1 1,6 1 173,0 0 1,1 5-25,-1 1 0,4-1 11,8-5 0,-1 0-1,1-1 0,1-1 4,4-4 0,-3 4-320,3-4 0,2 4 319,-2 1 0,6 1-1,-6 0 1,6-1 0,-5 1 0,-44 9 0,2-1 1,47-8 0,-48 8 0,1 0 0,1 1 0,0-1 0,0 0 0,0 1-7,0-1 0,0 0 0,2 3 0,1 1-1,0-1 0,0 0 1,0 1-1,1-1 5,-1-2 1,0-1 0,-2 0-1,1 0-1,4 0 1,0 1 0,-1 2 0,1 0-7,2 1 1,1-1 0,-3 1-1,1-2-1,2-1 1,-1-1-1,-1 0 1,1 1-234,6-1 1,1 1 0,-2-1 0,0 2 237,2 1 0,-1 1 0,2-3 0,1 0 11,-3 3 1,0-1 0,-1-2 0,1 0-6,0-1 0,0 1 1,0 2-1,1 1 1,2-2 1,0 2-1,0 2 1,1 0-7,-1-3 0,0 1 1,1 2-1,0 2 0,2-2 0,0 0 0,-2-1 0,1 0-24,1 2 1,0-1 0,0-1 0,0 0-5,3 1 1,0 0 0,-3 2 0,0 0-291,5-1 0,1-1 0,-2-2 0,0 0 308,2 0 0,0-2 1,-2 0-1,0-1 17,2-1 1,-1 1-1,-2-1 1,0 0-11,3 1 0,0-1 0,0 0 0,-1-1 2,-1-1 1,-2-1 0,1 2-1,0-1 25,3-4 0,0 1 0,-5 2 0,0 1 36,5-4 1,-1 1 0,-5 3 0,-1-1-21,-2-3 1,0 1 0,0 3-1,0 1-80,-2-2 1,-1 1 0,2 1-1,0 1 85,2 0 0,-1 0 0,-3 1 1,0-1-9,1 0 1,-1 1 0,-3 2-1,1 0-53,2 0 0,0 1 0,-2 2 1,-1 0 32,3-3 1,1 0 0,-1 2-1,0-1-1,3-1 1,1 0-1,-4-1 1,0-1-31,0 2 1,1 0 0,-2 2 0,0-1-11,2-1 1,-1 0-1,2 1 1,0-1 12,-1-2 1,-1-1 0,-3 0-1,-1 0-53,1 0 0,1 1 0,-5 2 0,1 0 64,3 0 0,1 1 0,-3 0 1,-1 0 0,-2 0 0,-1-1 1,-4-2-1,0 0 180,45-3 1,-2 1-179,2-1 0,-6 7 1,-11-2 1,3-2 30,-3 3 0,-4-1 4,-2 6 1,-10 0 461,-2 0 0,1 0-486,5 0 1,-6 0-4,1 0 1,-8 2 6,1 4 0,3 1-28,-3 5 1,1 3 18,-6-3 0,-2 3 486,-4 2 1,8 6-545,-8 0 1,6 1 444,-12-7 1,6 6-442,-5 0 1,-1 2 272,-5-2 0,1-2-232,4 8 1,-3-6 66,3 6 1,-3-2-60,-3 2 1,-5 3 0,0-3 0,-2 4 10,2 1 0,1 1 5,-7-1 0,6 1-2,-6 0 1,0 5 40,-5 0 1,-1 1 0,0-7 1,1 7 1,-1-1 0,0 2-37,0-1 0,1-5 16,-1 4 1,0 3-29,1-3 1,5 2 5,0-1 1,0-5-15,-6 5 0,0 3-3,1 2 1,-3-2-4,-3 2 0,1-6-9,-7 7 1,5-1-6,-5 6 1,2-1 21,-2 1 1,-5 0-10,5 0 1,2 0 2,-2 0 1,-1-2 0,-5-4 1,6 4 12,0-4 1,0-2 0,-6 2 0,0-5 20,0 5 1,0-8 4,0 3 1,-6-3 0,0 2 1,-1-3-23,1 3 1,2-3-1,-8-3 0,3 1 5,-3-1 0,-3 1 1,3 0 0,-3 5 3,-2 0 1,-1 1 0,1-7 0,0 1-23,0-1 0,-7-5-4,1 0 1,-5 0-4,5 5 1,-8 1 16,2 0 1,-4-1-55,-1 1 0,-7-1-25,1 1 1,-2 0-14,1-1 0,-3 1 9,-8-1 1,0-1-16,1-4 0,-3 2 84,-4-8 1,2 5-37,-7-4 1,0 4 31,-7-5 1,-1 0-35,-4-5 0,4 5-121,-4 0 0,-3 0 167,-3-6 0,0 1 14,-5-1 0,9 2-13,-10 4 0,5-4 3,-5 4 1,1-3-4,-1-3 0,1 0 0,-1 0 0,1 1 29,0-1 1,5-5-33,0-1 1,2 1-8,-1 5 0,-5-2 3,4-3 0,8 3-2,-2-3 1,4-3-1,-4 3 0,-5-3-2,11 3 0,-4 1-80,3-7 0,3 6 90,4-7 1,-3 7 90,9-6 0,-7 1-86,7-1 1,-1-2 73,6 8 0,0-9-49,0 3 0,0 4 3,1 1 1,5-1-42,-1 1 1,3-1 0,-2 2 0,-2 3 222,8-3 1,-6 3-224,5 2 1,-5 0 126,6 1 1,-6-3-118,5-3 1,-7 3 53,2-3 1,2 9-58,-2 2 0,5-4 1,-5-2 1,0-3-26,-6 9 1,2-4-1,4-2 0,-4 1-69,4-1 1,-4 0 94,-2 0 1,6-1-175,0-5 0,0 5 90,-6-5 1,-5-3 55,-1-2 1,0 1 18,6-1 1,-7 0 7,-5-6 1,3 0-4,-2 0 1,-1 0 8,-5 0 1,0 0-105,0 0 0,-3-6 310,-2 0 0,2-1-60,-2 1 0,-5 4-63,-2-4 1,2-1-37,-1 1 1,7 0-47,-2 6 0,-4-6-7,-2 1 0,-3-7 20,-3 6 0,3-1-14,3 1 1,-4 2-57,5-8 0,1 3-12,-2-3 0,0-3-50,-5 3 0,0 3-184,-1-3 1,1 1 268,-1-7 0,1 1 8,-1 0 1,-5 0 0,0-1 1,-2-1 28,1-4 0,5 4 7,-4-4 0,-4 3 10,-2 3 0,47 8 0,0 1-2,-1-1 0,0 1 0,1-1 0,0 0 19,-47-8 1,47 11 0,-2 0-40,1 1 0,1-1 0,1 1 1,0 0-20,-5 0 1,0-1-1,5-1 1,0 0 12,-1 4 1,-1 1 0,0-5 0,0 0-1,-46-4 0,45 6 0,0 0-6,1-1 1,0 0-1,-2 4 1,1-1-8,-45-9 1,47 9 0,0 0-3,-1-2 0,0-1 0,-46 0-4,0-5 0,2 5 3,-2-6 1,48 9 0,0 1 10,-42-10 0,-6 8-6,6-2 0,-6-1 0,6 1 0,-1-6-2,7 7 1,-6-1-54,-1 6 1,3-6-7,9 0 1,-7-1 57,7 1 1,-5 2-6,11-7 0,-4 1 27,10-2 0,-12-1-33,6 7 1,-2-5 9,-3 5 1,7-6-185,-2 7 1,-2-9 162,2 3 1,-6 1-16,6-1 1,-5 5-13,5-6 1,-6 6 29,6-5 1,-2-1-8,2-5 0,10 6 180,-4-1 0,-2 2-106,-4-1 1,0-4 52,6 3 0,0 2-47,-1-1 1,7 5 11,0-5 0,-1 7-42,-5-2 1,7-2-137,5 3 0,-3-9 30,3 3 0,-1 1 96,6-2 0,0 1 111,0-6 1,0-1-138,1 1 0,4 0 371,1-1 0,2 1-318,-2 0 0,2 0 284,4-1 0,3 1-277,-3 0 1,3-1 29,3 1 0,-1 0-17,0-1 0,7 1 0,-1 0 0,6 0-67,-6-1 0,6 1 48,-6 0 1,8-1-49,-2 1 1,4-6 15,1 0 1,3 0 1,3 6 0,-3-3 15,3-3 1,-1 2-4,1-8 1,-1 8-22,7-2 1,1-4 17,5-1 1,0 1-18,0-2 0,0 0 18,0-6 0,0 7-35,0-1 1,1 0 11,5-6 0,-2 7-6,8-1 0,-7 6-27,7-6 1,-8 8-226,1-2-453,5 3 243,-8 3 476,6 8 0,-24 16 0,-3 12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5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445 17 7842,'-10'-7'1191,"3"5"-303,7-6-61,0 8 50,0 0-530,7 0 0,-3 0-118,7 0 1,1 0-19,5 0 0,0 0-60,0 0 1,0 0 26,0 0 0,0 2-26,0 4 0,0-4-2,0 3 1,1 3-114,-1-2 0,0 5 9,0-5 45,0 7 1,-2-3 17,-4 7 0,3-6 118,-9 0-173,9 1 1,-5 5 27,8 0 1,-5-6-98,-1 1 1,-5-7 109,5 7 0,-1-6 108,1 5-108,4-7 0,-11 9-15,7-7 0,-7 1 91,2-1 0,-2-2 7,1 7 119,-3 1 0,6 10 24,-8 1 0,-4 7 32,-7-1 1,-10 5-505,-19 6 0,-15 6-228,-19 10 1,32-25 0,-2 1-514,-6 5 1,-2 0-1,1 1 1,-1 2 891,1 2 0,0 1 0,0 1 0,-1 0 0,1 1 0,0 1 0,0 1 0,-1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7985,'7'17'7870,"-5"1"-6935,6-1 1,-2-5-2957,0 0 907,7-8 1114,5 3 0,17-14 0,10-3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36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5831,'-9'8'-19,"1"-6"0,8 5 0,0-7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38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240 191 17949,'12'5'257,"-1"1"1,-5 0 41,6-6 0,1 6-51,10 0 0,-4 5-89,4-5 0,-1 2-150,1-3 0,-2-3 151,8 4 0,-6-4-463,5-2 0,-1 0 175,2 0 0,-2-6-845,-4 0 0,-4-5 174,4 5 0,-9-5-1072,-3 5 1169,-7-8 190,4 5 422,-8-9 1,-8 3-93,-3 4 1,-5-5 184,-1 5 1,0-3-76,-1 3 0,1-5 248,0 5 1,5-3 147,1 3 134,-1-5 92,-5 14-381,0-13 1,5 13 173,1-4-281,7 5 1,-4 2-87,8 5 1,0 0 99,0 11 1,0 2 213,0 10 0,2 12 137,4-1 0,-4 4 148,4 8 1,1-2-14,-1 13 1,5 1-112,-5 5 0,2 0-453,-2 0 0,-4-1 88,3-5 0,3-9-442,-2-8 1,5-13 281,-5 1 0,2-5-1899,-2 0 1176,-5 3 0,13-12-1084,-8 3 694,-1-12 368,-5-3 439,0-8 0,-7-8 130,-5-3 0,-3-7-232,-2-5 1,-6-3 118,-1-9 0,-4 0 293,5 1 0,-2-1 153,2 1 1,3 7-139,-3 4 0,4 0 27,2 5 0,-1-3-69,1 10 1,0 3 452,0 2 0,5-2 68,1 3 463,7-1-332,-4 6 112,8 0 1399,0 0-1677,0 8 0,-2-3-102,-4 13 1,-5-5-11,-12 10 1,2 2-37,-8-2 0,8 0 136,-2-5 0,3-1-198,3 0 1,2-5 150,3-1-1091,-3-7 635,13 4 0,-4-8-702,12 0 0,5 0 428,12 0 0,6-2-549,12-4 1,5-9 354,11-8 0,5-6-253,7 6 1,-2-8 310,-3 2 0,7 2 134,-8-2 1,6 8 340,-11-2 0,0-2-121,-6 2 1,-6 2 416,0 10 1,-15-3-246,-3 8 1,-6-5 938,-5 5 1,-6 0 576,1 6 224,-8 0-1111,3 0 1,-9 0-263,-3 0 1,-5 8-164,-7 4 0,0-3 47,-1 3 1,-5-3 108,0 3 0,0 3-68,6-3 1,-1 1-218,1-1 0,2 3 272,3-3-293,5 3 0,7 2-5,0 1-135,0-1 0,7 0 279,5 0 1,3-7-86,2-4 0,7 1 150,-1-1 1,0 0-79,-6-6 1,6 0-275,0 0 0,0 0 106,-6 0-354,1 0 1,-1-6-1138,0 0-1514,-7 1 3003,-2 5 0,-8-8 0,0-2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38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8107,'-10'-18'7050,"5"9"-5538,10 3 1,-1 4-827,8 2 0,-7 0 125,7 0 1,0 0-283,5 0 0,2 6-912,4 0 0,-2 1 284,8-1 0,-2 2-2270,2 3 0,1 5 520,-6-5 1849,6 5 0,-3 9 0,8 2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38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10110,'18'0'176,"-1"0"-170,0 0 0,6-2 1033,0-4 1,6 4-408,-6-3 1,6 3-123,-6 2 1,6 0-872,-6 0 0,6 0 286,-6 0 0,0 0-2572,-6 0 2068,0 0 0,1 2-1323,-1 3 1902,-7-3 0,-3 14 0,-7-7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39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8011,'-10'8'554,"3"-6"-138,7 6 622,0-8 1055,0 0-2007,0 7 0,0 3 369,0 7-449,0 1 1,1-1 67,5 0 0,-2 0-91,8 1 0,-7-3-36,7-3 0,-6 1-87,5-7 1,1 0 81,5-6 1,0 5-82,1 1 1,-1-2-241,0-10 0,1 2 189,-1-7 0,0-1-382,0-5 1,-1 0 203,-5-1 0,-1 1 158,-4 0 0,-4 0 140,3-1 1,-5-5 272,-5 0 0,-5 0-110,-7 6 1,-1 0 124,1-1 1,0 7 514,0-1 0,-1 8-333,1-1 1,5 3 715,1 2-246,-1 0-1356,-5 0-45,7 7 0,3 3-644,7 7 1,2-5-527,3-1 1701,5 1 0,7 5 0,1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3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 8038,'0'-9'2338,"0"1"-1740,0 8 0,0 2-164,0 4 1,0 3-49,0 9 1,6-1-112,0 0 1,1 2 35,-1 5 1,-4 2 60,4 9 1,-2 0 183,1-1 1,-3 1 49,4-1 1,-4 5-186,-2-5 0,0 9-310,0-15 0,-6 9 130,0-8 0,-5 3-524,5 3 1,-7-8 247,1-4 0,-3 0-436,-3-6 1,1 4-331,0-9 1,-6-4-532,0-3 1,-8-3-263,2-2 0,2 0 1594,-2 0 0,-7-15 0,-8-4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1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7195,'0'-12'426,"0"1"0,2 7-103,3-2 1,-3 2-54,4-2 1,-2 5-38,2-5 0,-4 2 115,3-2-134,5 4 1,-6-5 401,7 7-404,-7 0 0,6 0 146,-4 0 0,-3 0-80,9 0 1,-6 5 241,5 1 1,-5 6-32,5-7 0,-5 3-67,6-2 0,-1-4-309,7 4 0,-7-3 74,1 3 1,1-4-55,10 4 32,-4-4 1,12-8-677,-8 0 1,-6-5 72,-5 5-578,0-8 1,3 11 226,-4-9 1,-3 6-831,-8-5 1111,0 7 0,-2-4 145,-4 8 1,-3-5 44,-8-1 1,5 0 95,0 6 0,-5 0-260,-6 0 246,0 0 0,6 0 111,-1 0 19,1-8 270,0-1 216,7-9 0,3 7-85,7-1 171,0 9-90,0-5 545,0 8-309,0 0 422,7 0-220,-5 0-409,6 0 1,-6 0-363,4 0 188,-5 0-263,7 8 1,-8-5 53,0 9 1,0-1-1954,0 7 1931,0-1 0,8 0 0,1 1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2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10865,'12'-2'1031,"-1"-4"0,1 4-602,5-3 1,6-5-336,0-1 1,6-3 135,-6 3 1,8-11-448,-2 5 1,-4-4-629,-2 4 0,-4-1 560,-2 1 0,0 0-431,1-1 0,-7 1 292,1 0 1,-8-6 5,1 0 0,-3 0-40,-2 5 0,-2-5 392,-3 0 0,1-5-46,-8 4 1,3-1 193,-3 2 17,-3 4 0,11-6-16,-8 8 1,9 5-12,-3 1-108,4 7 191,2-11-241,0 13 553,0-6-47,0 8 172,0-8 65,0 6-410,0-5 1,0 9 313,0 3-362,0 5 0,0 7 27,0 1 0,0 1-24,0 4 0,-6 2 171,0 4 0,1 3-115,5-3 1,0 10 256,0 1 0,0 6-289,0-6 0,5 1 4,1-7 1,8 1-317,-3 0 1,4-7 104,3 1 1,-1-10-32,0-1 0,3-3 45,3-9 1,-2 5-466,8-5 0,-8 0-23,2-6 0,2-8-205,-2-3 0,0-5-169,-6-1 1,0-8 320,1-4 1,-1 0-32,0-5 0,-5 1 157,-1-13 0,-7-2-327,2-10 1,2-3 708,-3-8 0,1-8 0,-6-2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3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9848,'6'12'1863,"0"-1"-1449,0-7 1,-4 12 447,3-5 0,-1-1-309,8 1 1,-7 1-126,7 5 1,-8-5-466,2-1 0,3 1-353,3 5 0,-3-6-222,3 1 1,-6 0 407,5 5-1563,1-8 0,5-1 716,0-8 0,1-2 1051,-1-4 0,8-11 0,2-10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3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7610,'10'0'2786,"-3"0"-1094,-7 8-1193,0 2 0,-2 7-219,-3 0 1,-3 0-319,-4 1 1,-3-1 135,3 0 1,-3 6-803,-2 0 0,-1 6 507,1-6 1,-2 0-1002,-4-5 0,8 1 503,-9 4 0,9-4-177,-8 4 0,2-5 872,-2-7 0,-4 12 0,-8-4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8813,'0'-17'725,"2"5"-128,4 0-299,-4 8 1,5-5 21,-7 3 1,0 2 116,0-8 1,2 8 824,4-1-354,-4 3-55,6-6-177,-8 6-365,0-6 0,0 10 117,0 4 0,0 4 191,0 7 1,0 8-94,0 5 1,0 8 85,0 3 1,-6 6-509,0-6 1,-5 1 86,5-1 0,0-6-236,6 0 69,0 0-816,0-15-922,0 5 182,0-8-1453,0-7 1969,0-2 1,8-16-119,3-4 0,-1-3-1107,2-3 2241,-8 1 0,11-8 0,-5-3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3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8037,'-7'9'578,"5"-1"-32,-6-8-58,8 0 1061,0 0-1018,8 8 1,-4-6 72,7 3 0,-5 5-182,6 2 0,-3-3-509,3 3 0,3-3 109,-3 3 0,-3 3-578,3-3 1,-7 3 258,7 2 1,-6-5-560,5-1 58,-7-7 0,10 6 243,-9-4 1,3-4-111,-2 3 1,-2-10 233,7-7 0,1-5 431,5-6 0,0-4 0,1-8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8037,'17'-10'655,"-7"3"-563,13-1 0,-12 0 360,12-3 1,-2-3-4,2 9 1,-3-7-97,3 6 0,2-5-157,-2 5 0,5 0 63,-4 6 1,-1 0-230,-6 0 0,0 2 133,0 4 1,1-2-69,-1 7 0,-2 1 56,-3 5 1,-2-1 40,-5-5 1,-3 4-75,4-3 0,-4 3-136,-2 3 0,0-7-61,0 1 0,-8-1 76,-3 7 0,-5-1-348,-1 0 0,0 0 180,-1 1 1,1-1-426,0 0 1,-6-1 277,0-5 1,0 3-196,5-9 1,1 7-51,0-6 0,0-1-157,-1-5 0,1 0 720,0 0 0,-8 0 0,-2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8037,'-9'0'2452,"1"0"-1263,8 8-781,0-6 0,-2 11 1617,-4-7-1110,4 7-925,-5-3-1506,7 7 1330,0 1 1,0-7-2062,0 1 1115,0-9-171,0 5 268,0-8 927,7 0 0,3-6 24,7 1 0,1-3 98,-1 2 0,0 2 247,0-7 1,-5 5-215,0-5 481,-1 7-184,-1-4 452,5 8-520,-13 0 1,0 2-233,-8 4 0,-7 3-181,1 9 1,3-7-261,-3 1 1,0-1-76,-5 6 0,6-5-95,-1-1 18,8-7 118,-11 12 367,13-14-75,-6 5 0,10-7 280,4 0 260,-4 0 201,13-7-2,-13 5 0,6-4-290,-8 12 0,0-2 141,0 7 0,0 6-46,0 6 1,-2 8 426,-4-2 1,2 4-312,-7 1 0,5 1 18,-5-1 0,7 1-292,-2 0 1,-2 3-307,2-3 0,1 3-339,5-9 1,0-4 328,0-2 0,0-4-436,0-2 286,7 1-394,-5-9 0,8-1-176,-4-8 625,-4 0 1,5-8-76,-7-3 1,6-5 15,0-1 1,2-8-125,-3-4 0,5 2 131,7-1 1,0 1-403,1-2 0,-1-2 144,0 8 0,3 6 251,3 5 1,-4 8-8,4-1 0,-4 5 401,-2 5 0,1 5 127,-1 7 0,-2 3 331,-3 3 0,1-2-92,-7 8 1,0-6-241,-6 5 0,0-5 190,0 6 1,0-8-35,0 2 0,-6-3-384,0-3 1,-5 0 290,5 1-107,-7-9 1,9 5 58,-8-9 0,6 1 198,-5-6 1,5-8-5,-5-3 0,5-10-161,-6-2 1,9-2-208,-3 2 1,4 4 119,2-5 0,0 5-504,0 2 264,0 0 0,2 1-763,4 5 0,-3 1-157,9 4 1,-6 4-523,5-3 1,1 3 252,5 2 0,0-6 1171,1 0 0,-1-7 0,0 3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5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7959,'-9'0'-1704,"1"0"1374,8 0 330,0 0 0,-8 0 0,-1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5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7959,'-10'-8'-364,"-5"6"0,5-6 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5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7959,'-10'8'1566,"3"-7"-724,7 7-370,0-8 0,1 6-86,5 0 0,4-1-27,7-5 0,0 0-137,1 0 1,5 0-210,0 0 1,6 0 88,-6 0 1,2-5-534,-2-1 1,-10-2-58,4 2 0,-5 3-351,0-9 0,1 6-764,-7-5 621,0 7 569,-6-11 0,-2 7-32,-4-4 365,-4-3 0,-7 7 80,0-3 0,5-3 6,1 9 1,5-7 107,-6 6 487,8 0 425,-3 6-520,7 0-26,0 0 0,0 8-164,0 4 1,-2 3 469,-4 2 0,4 3-259,-4 3 1,3-4 121,-3 4 1,4-2-510,-4 2 0,-2-4-454,3 4 0,-3 2-356,2-2 0,4 6 338,-4-6 332,5 8 0,-7-12 0,-2 6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6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16 329 8388,'-8'-10'278,"6"1"-475,-4 3 0,12 2 272,6-7 1,9-1 369,2-5 0,8 5-55,-3 1 1,13 1-115,5-1 0,8-5-308,9 5 0,1-5 64,10-1 1,-2 0-163,-3 0 0,0-1 213,0 1 1,-7 0-106,-5-1 0,-5 7-55,-6-1 0,-9 8-256,-8-1 0,-8-3-434,2 2 153,-12 1 0,-3 6-149,-8 5 0,-2-2 763,-4 8 0,-19-1 0,-11 6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7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1 986 10368,'17'0'616,"0"0"1,1-8-194,-1-3 0,8-2-388,4 1 1,-2-3 86,1 3 1,-1-3-626,2-3 0,2-5 391,-8 0 0,0 6-679,-6 5 1,-1 1 290,-5-6 1,3 5 64,-9 1 1,1 5-158,-6-6 343,-8 8 0,-1-3 354,-8 7 1,-1 0-145,1 0 0,0 0 333,-1 0 0,1 9-134,0 9 1,1-1 71,5 6 1,-4 2-48,3-2 1,4 0 56,3-6 0,3 1-87,2-1 0,0 0 42,0 1-178,7-1 1,3-2 76,7-3 1,-5-5-288,-1-7 146,1 8 0,5-6-153,0 4 0,-5-4-86,-1-2 390,-7 7 1,6 3-51,-4 7 0,-4 3 93,3 3 1,-3-4 74,-2 4 1,0-4-51,0-2 0,0 1-119,0-1 0,-5 0 156,-1 1-414,-8-1 176,5 0 0,-7-5-78,5-1 190,-5-7 0,13 2 141,-9-12 0,8-5 153,-2-13 1,5 3-120,1-7 1,7-3-151,5-10 0,5 3 39,6-8 1,4 0-495,8-6 1,-1 6 220,1 0 1,-1 0-197,1-6 0,5 0-170,1 0 1,-1-2-397,-5-4 0,-3 5 48,-3-5 0,2 4 425,-8 2 0,-6 8 275,-5 4 0,-8 5 138,1 6 0,-3-1 13,-2 7 0,0 0-13,0 5 0,0 7 19,0-1 0,0 6 114,0-5 0,-6 5 660,1-5 443,-1 7-511,-2-12 64,6 14-124,-5-5-568,-1-1 190,6 6-256,-6-6 39,8 8-321,0 0 152,0 8 0,0 2 114,0 7 0,2 0-98,4 1 1,-4-1 102,4 0 1,1 8 43,-1 4 0,8 4-40,-3 1 0,-1 9 132,1 3 1,1 4-88,5 2 0,0 9 2,1 8 1,-1 2-163,0 10 1,1 0 153,-1 5 0,-2 1-261,-3-1 1,3 1 266,-3-1 0,3 12-174,2 0 0,-9-47 0,0-2 5,3 32 1,3-10-475,-9-25 0,9-4 266,-3-7 0,-1-8 37,2-4 324,-9-4 0,7-10-207,-4-3 21,-4-4 1,5-10-16,-7-3 1,0-4-159,0-3 1,0 1-64,0 0 0,0-3 369,0-3 0,0 4 0,0-13 0,0 5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7905,'-18'0'0,"-5"0"0,0 0 0,6 2 3942,5 3-2801,1-3 1,-6 12-492,-1-8 1,1 7-681,0-1 1,-6 3-278,0 2 0,-1 0-367,7 1 0,0-3 513,0-3 1,5 1-3315,1-7 3475,7 7 0,-12-18 0,7 3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48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7905,'2'-10'987,"4"4"1,-2-1 985,7 1-604,1 0-974,5 6 0,0 0 1065,1 0-977,-1 0 0,2 0-1525,4 0 1,-4 6 322,5 0 719,-5 7 0,6-3 0,2 7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4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176 403 8043,'-8'-10'0,"4"-4"604,-8 8-214,8-7-48,-11 11 0,13-14 141,-4 5 1,4 1-263,2-2 1,0 1-45,0-7 0,8 1 14,4-1 0,5 1-30,6-1 0,-1-1-77,7-5 1,2 5 110,10-4 1,-2 3-329,7 3 0,-1-5 6,2 5 0,3-5 36,-3 11 1,0 3 63,5 2 0,-5 4-92,5 2 1,-1 0 135,-11 0 1,7 14-11,-6 3 1,0 13 219,-6-1-209,-8 4 5,6 2 0,-16 5 453,1 1-202,-1 0-65,-15 2 1,6 2 56,-8 7 1,-10-3-102,-7 3 1,-2-9 105,-11 9 1,7-9 9,-6 4-113,0-16-45,-6 10 1,6-14 336,-1 8-248,-6-8-92,-1 6 0,-6-15 32,8-1 0,-6 1-45,0-7 1,-2-3-2,3-2 1,-5-4-11,-7-2 0,-1-2-144,1-4 0,1-4 146,4-7 0,-1-3-120,7-3 0,0 4-220,6-5 124,0 5 47,8 1 0,4 1-406,11-1 206,-3 9 0,13-7-824,-6 6 705,8-7 1,8-1-226,3 1 1,13-6-217,5-1 1,12-5 217,5 6 0,12-8 613,7 2 0,3-5 0,2-1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0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7900,'0'-11'647,"0"-1"144,0 9-261,0-13 0,0 12 389,0-7 100,0 7-654,0-4 1,6 10-136,0 4 1,-1 0 198,-5 11 0,2-4-93,4 10 0,-4-1-189,4 1 0,-4-2 83,-2 8 0,-2-6-262,-4 6 1,4-8-82,-4 2 0,4-10-366,2-1-43,0-1 387,0-1 0,8 3-556,4-7 0,-1-2 274,6-10 1,-3-3-344,9-9 1,-4 1 248,-2 0 1,1-5 107,-1 5 1,0-4 317,1 10-7,-1 3 1,-6 0 1,1 8-256,-8 0 115,3 0 1,-12 8 13,-1 3 1,-8 5 817,3 1 0,-4 6-283,-3 0 0,-5 6-633,0-6 1,0 8-25,6-2 0,1 1-38,5-1 0,-4 4 149,3-4 0,4-2 16,3 1 0,-3-1 626,2 2 1,0 4-290,6-4 0,0 3 535,0 3 1,6-1-335,0 1 1,5-6 181,-5 0 1,8-8-82,-3 2 0,-1-4-59,1-2 1,-5 1-361,6-1 0,-7-6 155,7 1-745,-8-8 446,11 4 1,-5-16-377,7-4 1,-5-9 217,-1-2 1,1-10-55,5-1 0,0-3 63,0-9 1,1-2 35,-1-9 0,0-3-32,1-3 0,1-5 83,4 5 1,-4-2 122,4 1 1,4 5-60,2 7 1,-2 8 147,2 3 0,-6 5-44,5 1 1,-6 2 38,1 5 0,-4 3 41,-2 7 1,0 1 256,1 0 1,-3 5 937,-3 1-904,3 7 0,-11-4 338,7 8 0,-5 0-207,6 0 0,-7 0 54,7 0 0,-6 2-174,5 4 1,-1-2-139,1 7 0,5-1-53,-5 1 0,3 5-151,-3-5 1,5 5-401,-5 1 1,-1 0 282,1 1 1,-5-1-683,6 0 0,-9 0 380,3 1 1,-4 5-199,-2 0 1,-6 0 199,1-6 0,-9 2 133,3 4 1,-7-3 230,-5 3 1,2-4-108,-8-2 1,6 6 223,-6 0 1,1 0-114,-7-5 1,8-1 382,4 0 0,4-5 6,2-1 169,-1-7-152,9 4-305,-7-8 1,16 0-45,0 0 1,10 0-172,13 0 1,4-6-123,7 0 0,-5-7 109,0 1 0,0 3 63,6-3 1,-7 8 21,1-1 1,-8 3 157,2 2 1,-3 0-44,-3 0 0,-8 2 203,-3 3 1,2 5-75,-2 7 1,-1 1-93,-5-1 0,-5 2-23,-1 4 1,-13 4 32,1 8 0,-3-1 250,4 1 0,0 5-98,-1 0 0,1 1 51,0-7 1,7-5-122,4 0 0,-1-8 305,1 2 0,2-4-143,10-1 0,4-7-95,7 1 0,0-8-210,0 1 0,1-3 153,-1-2 0,0 0-467,1 0 0,5-2 216,0-3 0,0-5-158,-6-7 1,-5 1 67,-1 5 0,-7-5-43,2 5 0,-4-4 325,-2-3 1,0 1-100,0 0 1,-8 5 142,-4 1 0,-9 1-106,-2-1 1,-2 3-36,2 8 0,2 0 55,-8 0 0,6 2-820,-6 4 0,8-3 748,-2 9 0,4-1 0,2 7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1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7973,'0'-18'1958,"7"9"-1631,-5 1 1,4 8-84,-12 0 1,-1 2-184,-5 4 1,-9 3-176,4 9 1,-10 7-91,4 3 0,-6 5 217,6 2 0,-4-6-536,10-1 1,-3-7 192,15 3 1,-1-5-35,6-2 1,0-5 53,0-1 1,2-5 223,3 5 0,5-5 0,7 6 0,1-8 159,-1 1 1,0 3-58,1-2 1,-3 1 193,-4-1 228,-3 4 0,-8 7-189,0 0 0,0 6 134,0 1 1,-2 4-110,-4-5 1,-3 8-246,-8-2 0,1 4 56,5 1 0,-5-5-129,5 0 1,3-6 68,2 6 1,4-8 62,2 2 1,0 2-37,0-2 0,0 0-14,0-6 0,2 1 99,4-1 1,-2 0-83,7 0 1,-7 1 2,2-1 1,2 0-4,-3 1 1,1-7-1,-6 1 0,2-3 108,4 3-26,-4 3-97,6-13 76,-8 6-241,0-8 1,-2-2 100,-4-4 1,4-3-422,-4-9 0,4-5 50,2 0 1,2-13-107,4 1 1,4-17-1219,7 0 1719,-8-3 0,14-13 0,-3-3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1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7973,'7'-10'1163,"3"3"1,7 7 38,0 0-560,1-8 0,-1 6 106,0-4 0,1 4-271,-1 2 1,0 0-629,1 0 0,-1 2 163,0 4-856,0-4 0,-1 13 593,-5-3 1,-3 3-494,-8 3 0,0 5-201,0 0 1,-8 7-475,-3-1 0,-12 4 1419,-6 1 0,4-7 0,-8 6 0,6-6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1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7973,'-9'17'-29,"-5"-5"269,9-1 53,-1-7 0,8 6-12,4-5 1,-3-3 87,9 4 0,1-4-331,10-2 1,-1-2 102,6-4 0,-5 4-520,6-3 1,-6 1 258,6-2 1,-8 4-437,2-4 0,-3 4 317,-3 2 1,-2 8-122,-3 4 1,-5 5 23,-7 6 1,-1 4 51,-5 7 1,-4 1 399,-7 0 1,-2-3-186,-4-3 1,3 4 1197,-3-4 1,4-4-574,2-2 1,1-4 1152,5-2-567,3 0-448,8 1 1,2-7-248,4 1 0,4-8-98,7 1 1,0-3-353,0-2 1,1 0 235,-1 0-374,8 0 0,-6 0 179,4 0 1,-4 0-285,-1 0 1,-7 0-55,1 0-1754,-8 0 372,11 0 769,-13 0 1,8 6-870,-5 0 1782,-3 0 0,21-6 0,-3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2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7882,'-10'0'533,"1"0"-104,3 0-26,4 0-123,-6 0 0,16-5 0,4-1 1,5-2 86,6 2 1,-2 5-111,8-5 0,-2 4-187,2 2 1,-4 0 122,-8 0 1,0 0-350,1 0 0,-9 8 137,-3 3 0,-4 4-318,-2 3 1,-10-1 161,-7 0 0,-2 6 18,-10 0 0,6 1 431,-6-7 1,6 0-121,-6 0 1,14-1 798,-3-5-331,5-3-491,3 0 1,7-6 59,14 3 1,8-10-185,16-7 1,1-3-396,5-3 1,9-7-669,7-3 0,3-3 1056,-2 2 0,-5-11 0,7 3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2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11408,'18'0'1822,"-7"0"-722,1 0-623,-1 0 0,6 0 176,1 0-1537,-1 0-497,0 0 124,1 8 0,-9 1 1257,-3 9 0,-4-1 0,-2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3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7943,'-8'9'0,"6"7"2128,-6-7-1489,8 9 0,0-7 139,0 1 1,0-7 242,0 7-101,0-1-1615,0 7 602,0-1 0,2-2-215,4-3 285,-4 3 1,8-11-1264,-5 8 533,-3-8-239,14 3 0,-7-9 320,9-3 0,-7-3 205,1-4 0,-1-3 397,6 3 0,3-3-24,3-2 0,-4-1 77,4 1 1,-10 6-88,-1-1 1,0 8 973,5-1 0,-6 3-417,1 2 0,-6 0 2462,5 0-1944,-7 0 1,9 2-255,-7 3 0,6-1-818,-6 8 1,7-9 126,-2 3 0,13 2-330,4-2 0,5-1 267,2-5 1,1-1-1209,4-5 0,-3 4 515,3-4 1,-5 4-84,-6 2 1,-4 0 653,-8 0 1,-5 0 533,-1 0 1,-7 2 231,2 4 0,-6-2-426,-6 7 0,2-7 1285,-7 2 1,-1 2-567,-5-3 0,-1 1-669,1-6 1,0 0 14,0 0 1,-1 0-1166,1 0 1,7-8-206,5-3 1,-3-6 1123,2-7 0,8-2 0,8-9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4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7946,'18'-17'-176,"-1"7"0,0-5 117,1 3 1,-1 4 914,0 3 1,0 3 603,1 2 77,-1 0-906,0 0 0,-1 2 39,-5 3 0,-3 5-271,-8 7 0,0 1-108,0-1 1,-8 6-292,-3 0 0,-5 8 88,-1-2 1,0-3-581,-1 3 1,1-6 73,0 6 0,7-13-242,5 1 1,1-6-112,-2 1 270,4-4 1,-4-8 226,12 0 1,4 0 7,7 0 1,2-8 297,4-4 0,-2-1-54,8 1 1,-8-3 43,2 3 0,2-3-7,-2-2 0,0 5 78,-5 1 1,-3 5 98,-3-6-237,3 9 1,-11-5-333,7 8 180,-7 0-312,4 0 1,-8 2 173,0 4 0,-6 3-505,0 9 1,-5-1 427,5 0 0,-2-5 412,3-1 0,3-5 93,-4 5-50,4-7 0,4 6 284,4-4 0,-2-4-179,7 3 1941,1-3-1398,5 6 1,-6-6 1263,1 4-1422,-8 3 0,5-7 269,-3 4-1024,-4-4-335,6-2 0,-6 0-110,3 0 0,3-2 427,4-4 0,3-3-2308,-3-9 2548,3-7 0,10-2 0,2-7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5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7946,'9'0'851,"-1"8"0,-8 1-114,0 9 0,0-7 42,0 1 0,-2-1-272,-4 7 0,-1-1-159,-5 0 0,-1 1-348,7-1 1,-2-2 187,3-3-741,3 3 554,-6-5-253,16 7 1,1-7 86,9-5 0,-1-3-46,0-2 0,0 0 53,1 0 0,1 0 61,4 0 0,-10-5 210,5-1-146,-5 0 1,-1 6-204,-1 0 204,-7 0-198,4 0 205,-8 0 1,-2 2-12,-4 4 1,2-2 352,-7 7 0,5-5-156,-6 5 1,9-5 930,-3 6-442,-4-9 71,8 13-140,-5-14-720,7 13-28,0-13 26,7 6 0,3-8-812,7 0 1,-5 0 461,-1 0 1,-5 0-2389,6 0 1371,-9 0 1508,5 0 0,-16 0 0,-1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5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35 7946,'-8'-10'2610,"7"2"-1660,-7 1 625,8 5-604,0-6-458,0 16 0,0 1 117,0 9-460,0-1 1,6 0-226,-1 1 1,1-1-331,-6 0 0,0-5-1784,0-1 1160,8-7 96,-6 11 1,13-13 338,-3 4 1,-1-12 165,6-5 1,-3-4 221,9-3 0,-4-5 98,-2 0 0,1 2 258,-1 9 0,0-3-249,1 4 1121,-1 3-561,-7 0-55,5 8 1,-13 8-146,4 3 1,-12 5 234,-6 1 0,-1 6-192,1 0 1,-3 0-118,3-5 0,-3-1-471,-2 0 1,5-5 200,1-1 0,5-7-759,-6 2 469,9-4 29,-5-2-76,8 0-728,0 0 0,-8 7 849,-3 5 1,-10 9-99,-3 2 0,-8 6 23,-3-6 0,-1 8 354,-10-2 0,5-3-33,-5 3 0,8-8-31,-3 2 0,-1 2 647,2-2 0,-1-1-361,7-11 1,7 3 903,4-9-422,4 1 130,9 2 1,4-6-282,12 4 0,13-6-360,16-6 0,9-4-143,14-7 1,1-2-277,16-4 0,-6 3-555,18-3 0,-12 4 566,0 2 1,-10-1 6,-2 1 0,-13 2-25,2 3 0,-11-1-293,-1 7-10,-11 0-309,-4-1 352,-16 5 1,-11 0 492,-15 8 0,-8 15 0,-9-2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5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333 175 8059,'0'-17'64,"0"5"172,0 0 0,-6 6 250,0-5 0,0 5-61,6-6-369,-8 1 1,4-7 143,-7 1 1,7 5 2,-2 0 1,-2 6-191,2-5 0,-1 7 202,1-2-210,4 4-47,-14 2 97,14 0 0,-7 0-99,3 0 124,4 0-89,-14 8 1,9 2 133,-5 7 0,-2 1-63,9-1 0,-1 6 235,6 1-27,-8 7-209,6-4 1,-6 16 157,8 3 1,0 7 21,0 5 1,2-1 146,4 7 1,-2 0-63,8 6 0,-7 0 137,7 0 0,-8-6-291,2 0 0,2 6-392,-3 17 1,7 5 355,-9-37 0,0 0 0,3 29-423,-6-14 0,6-19-2287,-1-11 1699,1-3 546,-6-10 1,-6-1-58,1-9 1,-9-1 19,2-5 0,-3 3-173,-3-8 0,1 2 295,-1-3 0,1-3-291,-1 4 0,1-12 124,-1-5 0,1-5 411,-1-1 0,9-1 0,-7-15 0,6-4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5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11121,'0'11'-585,"0"1"3074,0-8-1075,0 11-1320,0-13 1,8 12-472,3-9 0,-1 1-759,1-6 1,1 0 150,5 0 1,0 0 526,1 0 0,-1-8-1207,0-3 1665,1 3 0,-1-15 0,0 4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6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7946,'10'-8'0,"0"6"570,-5-4-48,-3-3 169,14 7-249,-14-6 86,5 0-143,-7 6-55,0-5 246,0 7 596,0 0-616,0 7-57,0-5-57,0 14-287,0-7 0,0 11 65,0 3 0,0-2-14,0 8 0,0 1 99,0 11 1,0 3-71,0 8 0,2 9-205,4 8 0,-4 8-158,4 10 0,-4 7-322,-2 4 1,-3-46-1,0 2 303,0-3 1,0 1-1,-3 1 1,-1-2-1618,-5 36 1,4-7 671,3-16 1,3-13 392,2-10 1,0-7-434,0-5 443,0-4 689,0-15 0,-8-2 0,-2-8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7970,'17'-10'481,"-5"3"172,-1 7 0,1 0-66,5 0 1,0 1 111,0 5 1,1-2-215,-1 8 0,0-3-26,1 3 1,-1 1-262,0-7-88,-7 7-1188,5-3 0,-7 2 684,3-1 1,-1-1 393,-4 1 0,-4 5 0,5-7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6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7969,'-11'8'823,"-1"4"1,8-3-32,-1 3 0,3-1-284,2 7 1,0-1-722,0 0 0,0 0 391,0 1 0,0-1 499,0 0 1,5 1-543,1-1 1,2-2 32,-2-3 0,-2 3-1899,7-3 1406,1 3 0,-1 0-1174,1-3 838,-1-4 661,6-8 0,1 0 0,-1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7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7935,'2'-9'867,"3"3"0,-1-2-216,8 2 1,-1 1-81,7 5 1,1 0-168,4 0 1,-2-6-141,8 0 1,-6 0-205,6 6 1,-8 0 115,2 0 0,-4 0-826,-1 0 0,-1 0 263,0 0-2079,-7-7 617,5 5 132,-13-6 1717,-2 8 0,-10 0 0,-7 0 0,0 0 0,0 0 0,-1-2 0,1-4 0,5 5 0,1-5 0,5-2 0,-5 2 0,7-7 0,-4 3 622,8 1 134,0 1 388,0 0-406,0 6 790,0-5-1045,0 7 0,2 0 994,4 0-541,-4 7-409,5 3 0,-7 7-391,0 1 1,0-7-425,0 1 0,0-1-208,0 6 0,0 1 380,0-1 0,-2 0-1552,-3 1 0,3-1 122,-4 0 1546,4 0 0,-6 8 0,-1 2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7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7935,'-8'9'1381,"6"1"-760,-4-4 214,5-4-203,1 5-154,0-7 1,1 0 178,5 0-610,4 0 53,7-7 0,0 3-739,1-8 0,5 9 388,0-3 0,6 4-517,-6 2 0,6 0 412,-6 0 1,0 0-180,-6 0 251,-7 0 221,5 8 1,-13 1 458,4 8-439,-4 1 0,-8 5 201,0 0 1,-9 0 522,-3-6 1,-1 6-302,-10 0 1,6 0 390,-6-5 0,8-1-260,-2 0 0,6 1 309,5-1-231,5 0-933,7 0 0,9-5 182,9-1 1,1-7 9,10 2 0,-1-4-357,7-2 0,5 0 229,1 0 1,-7 0-52,-5 0 1,-8 0 48,2 0 0,-9 6 185,-3 0 145,-7 7-175,4-11 0,-8 13-246,0-3 0,-4 3-67,-8 2 1,1 1-146,-12-1 0,-4-2 585,-2-3 0,-11 3 0,-4-5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7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7800,'9'10'2671,"5"0"-1170,-8-5-1871,7-3 1,-3 6 283,7-8 1,-6 6-676,1-1 761,-8 1 0,11 2 0,-5 1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2:57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7800,'0'17'0,"0"0"2281,0 0 0,-2-1-519,-4-5-2177,4 5 449,-6-14-34,8 5 0,8-14 0,2-3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17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7482,'8'-9'454,"-6"1"-365,6 8 0,-8-2 36,0-4 6,7 4-82,-5-5 1,6 5 197,-8-4-3,0 4 378,0-6-128,0 8 3164,0 0-3514,8 0 141,-6 0-249,5 0-120,-7-7 143,0 5 153,0-6 224,0 8-462,0 0 248,8 0 34,-6 0-24,5 0 11,-7 0 2842,0 0-2753,0-8-261,0 6 86,0-5-2,0 7 2505,0 0-2492,0 7 0,6 3-107,0 7 0,0-5 166,-6-1 0,0 1 104,0 5-260,0 0 0,2 1 37,3-1 0,-3-5-175,4-1 75,-4 1-115,-2 5 113,0 0 1,2-1 26,4-5 1,-4 5-179,3-5 192,-3-3-392,-2 7-222,0-5-432,0-1 158,0-1-330,0-8-1535,0 0 1999,8 0 0,-6-8-889,4-3 1,1-5-60,-1-1 358,8-8 1,-12 6 1296,3-4 0,5 4 0,0 1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18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8009,'2'-17'-693,"4"-1"0,-2 3 796,7 3 0,1-3-57,5 4 0,-5-3 239,-1 3 1,1-5-84,5 5 1,-2 1-57,-3-1 1,3 5 10,-3-6 1,-3 6 25,3-5 0,-1 5 91,7-5 1,-7 7 6,1-2-57,-1-4 0,7 8-58,-1-3 1,0-3-156,1 2 0,-7 1 65,1 5 0,-1-6-64,6 0 1,1 0 37,-1 6 1,0-6-118,1 1 0,-1-1-34,0 6 0,0 0 139,1 0 0,-1-6 4,0 0 0,1 1-15,-1 5 0,0 0 76,0 0-31,1 0 1,-1 0 85,0 0-22,1 0 35,-1 0-130,0 0 1,1 2 15,-1 3 0,-6-3-146,1 4 185,-8 4-102,11-1 37,-5 9 1,1-7-1,1 1 0,-6-7-16,5 7-5,-7-8-54,11 11 0,-11-7 60,8 3 1,-9-1-64,3-4 0,2-2 67,-2 7-30,7-7 1,-9 9 107,8-7 2,-9 8 38,5-5-54,-8 8 0,2 1-72,4-1 1,-4-5 21,3-1 0,-3-5-37,-2 5 1,0-5 84,0 6-150,0-1 0,0 6 63,0 1 1,-2-7-16,-3 1 0,3-1 57,-4 7 1,2-3 0,-2-3 1,3 3 68,-9-4 0,6 5-89,-5 1 1,7-5 66,-2-1 0,-2 1-46,3 5 0,-7-5 284,6-1-252,-7 1 1,5 5 3,-3 0 1,-5-5 7,5-1 1,1-1 2,-1 1 1,-1 3-5,-5-8 0,0 5-6,-1-5 0,1 5 17,0-5 0,-1 6-20,1-7 0,0 3-84,-1-2 0,1-4 76,0 4 1,0-4-10,-1-2 1,1 0 47,0 0 0,-1 0 85,1 0 1,0 0-57,0 0 0,-6-6-47,-1 0 1,1-6-23,6 7 0,-2-7 37,-4 6 0,4-7-24,-4 1 0,3-1 63,3 1 1,0-3 76,-1 4 0,1-3-98,0 3 1,2-5 6,3 5 1,-3-5-11,3-1 1,4 0 13,3-1 1,-3 1 5,2 0 1,0 0-3,6-1 1,-5-1-128,-1-4 0,0 4 22,6-4 1,0 3-71,0 3 1,2-4-11,4 4 0,-2-4 72,7 9 0,-7-3-276,2-3 177,3 9-714,1-7 1,7 15 355,1-5 1,-1 4-2386,0 2 2821,8 0 0,2 15 0,8 4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5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8089,'10'0'945,"5"0"1,-3 0-159,11 0 1,4 0-256,8 0 1,0-2-91,0-4 0,6 4-250,0-3 0,0 3-116,-6 2 0,0 0-445,0 0 1,0 0-1765,0 0 2133,0-8 0,7 6 0,3-6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26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277 191 8373,'0'-10'-208,"0"-5"1,6 11 584,0-8 0,0 7 183,-6-7-164,0 8 0,2-11-71,3 3 0,-3 3-10,4-3 0,-4 7-42,-2-7 1,0 6 135,0-5 280,0 7-344,0-12 0,-2 13-83,-4-9 0,2 8 16,-7-2 1,5 5-100,-5 1 0,-1 0 80,-5 0 1,5 0-228,1 0 1,-1 0 70,-5 0 0,0 0-251,-1 0 1,7 0-118,-1 0 119,1 0 0,-7 1 146,1 5 0,6-4 35,-1 4 1,6 2 31,-5-3 1,5 7-10,-6-6 13,9 7 0,-7-3-13,4 7 0,4-5-112,-3-1 0,3 1 50,2 5 1,0-6-145,0 1 1,7-2 127,5 1 1,-3 4-22,3-3 1,-1-2 26,7 1 0,5-1-14,0 1 1,2 3 237,-2-9 0,-2 9-65,8-3 1,-8-1 101,2 2 1,2-1-49,-2 6 1,0 1-127,-6-1 0,-1 0-44,-5 1 0,3 1-93,-8 4 0,-1-4 234,-5 4 1,0-2-105,0 2 1,-2-3 42,-3 3 1,-5-4-57,-7-2 1,-1 0 138,1 1 0,0-3 14,0-3 0,-1 1-36,1-7 0,0 5-40,-1-5 1,1 0 208,0-6-834,0 0 1,5 0 19,0 0-662,9-8 1,-5 4 538,8-7 1,2 5-1172,4-5 0,11-1 132,12-5 1637,3-1 0,11-7 0,1-1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27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8020,'0'-10'-500,"0"-5"1321,0 13-407,0-13 118,-7 13 209,-3-14-397,-7 14 0,5-5-101,1 7 0,5 0-119,-6 0 1,7 0 104,-7 0 0,6 0-361,-5 0 106,-1 0 0,-5 0 29,0 0 1,-1 5 79,1 1 1,5 8-22,1-3 1,-1 3 166,-5-3 0,0 10-100,0-3 1,5 3 189,0-4 1,9 8-109,-3 4 1,-2 2 23,2-3 0,1 5-62,5-4 0,7 2-129,5-3 0,5-1-53,6-4 0,-2-3-300,8 3 0,0 4-400,6 1 1,-1-5 383,1-5 0,-1-3-539,1-9 1,-6 0 322,0-6 0,-8 0-90,2 0 0,-4-6 40,-2 0 1,-1-2 590,-5 3 0,-3-5 0,-8-7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27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8020,'-9'-12'81,"3"1"1,4 5 726,2-5 0,2 7-262,4-2 0,3-2-132,9 3 0,-1-3-133,0 2 1,2 4-66,4-4 0,-1 4-951,6 2 0,-5 0 502,6 0 0,0-1 233,6-5 0,-8 4 0,-2-6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28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17 485 8196,'0'-10'-120,"0"2"431,0 8-140,0-7 33,0 5 0,0-8 239,0 4-359,0 4 212,0-5-364,0 7 641,0 0-308,-7 0 81,5 7-223,-6 3 0,8 7 14,0 1 1,0-1 18,0 0 1,0 1-133,0-1 0,0 0-3,0 0 1,2 7 25,4-1 0,-4 2 116,3-2-73,-3-4-33,-2 13 0,2-7 43,4 4 0,-4 4-17,4-4 0,-4-2 137,-2 1 0,5-1-119,1 2 1,6-2-6,-6-4 1,1-4 2,-1 4 0,-2-1 1,7 1 0,-1-8 18,1 8 1,3-13-12,-8 7 1,7-4-59,-1 5 45,3-1 0,2-2-146,1-3 1,-7 1 194,1-7-189,-1 0-46,6-6 91,1 8 1,-7-7 7,1 5 1,-1-4-20,7-2 1,-1 0 22,0 0 0,-5 0 41,-1 0 1,1 0-40,5 0 1,-5-2 239,-1-4-215,1 5 0,5-15 49,0 5 0,-5 1-51,-1-1 1,-1 5 9,1-6 1,5 3-48,-5-3 0,-1-3-19,2 3 0,-1-1-168,6 1 0,-5-3 113,-1 3 1,-5-3-174,6-2-7,-8-1 162,11 1 0,-11-6-7,7 0 1,-7 0 38,2 6 1,2-6-13,-3-1 1,3 0 44,-2 0 0,-4 5 20,3-4 0,3 4 97,-2 2 0,0 5-124,-6 1 1,5-1 151,1-5 1,0-1-77,-6 1 0,0 6 103,0-1 0,2 1-76,4-7 0,-4 1-38,3 0 0,-3-2-33,-2-5 0,0 5-111,0-4 0,0 4 47,0 2 1,0-1 71,0 1 0,0 0 22,0 0 1,0-1-45,0 1 1,0 0 73,0-1 1,0 1 2,0 0 1,0-1 423,0 1-385,0 0 0,0 0 120,0-1 78,0 1-126,0 0-2,0-1 18,0 1 30,0 0-123,0 0 0,0 5 20,0 0 1,0 7 27,0-7 131,0 8 66,0-3-166,0-1 0,0 4 76,0-7 40,0 7 24,0-4-15,0 0 124,0 6 22,0-5-236,0 7 1,0-2 518,0-4 307,0 4-217,0-6 64,0 8 1367,0 0-4031,0 8 0,2 0-3163,4 3 4946,-4 12 0,13-3 0,-5 14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34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11691,'-10'2'832,"4"3"1,4-1-909,2 8 1,-5-7 112,-1 7 0,-6-6-1031,7 5 0,-9 1 994,3 5 0,-5 0 0,-1 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35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8181,'0'-9'-401,"0"1"1133,0 8-21,0 0-545,0-8 1,2 6 225,4-3-205,-4 3 1,6 0 154,-8-4 1,2 4-115,3-4 1,-3 2 67,4-1 0,-2 1-187,2-8 0,-3 7-165,9-7 0,-2 0 98,1-5 1,4 2-146,-3 3 1,3-3-292,3 3 0,-7-3 54,1-2 30,-1-1 1,5 1 80,-5 0 1,-3 5 148,-8 1 43,8-1 1,-7 1 280,5-1-214,-4 8 38,-2-11 163,0 13-57,0-13 26,0 13-120,-8-6 123,7 8-126,-7 0-3,8 0 21,-8 0-52,6 0 1,-5 2 13,7 4-9,-8-4 1,6 7-18,-4-3 0,4-2 7,2 7 0,-6-5 58,1 6 0,-1-1-1,6 7 0,0 5 9,0 0 0,-6 9 7,0 3 1,1 1-48,5 11 1,-6-1-20,0 6 1,-2 5 36,3 1 0,3-1 148,-4-5 0,-2-6-104,3 1 1,-1-9 52,6 2 0,-6-5-111,0-6 1,0 2 3,6-8 1,-5 0-8,-1-6 0,0 2-134,6 4 1,-6-4-195,1 4 237,-1-3-799,6-11 568,-8 7 0,6-16-237,-3 0 1,3-2 90,2-10 0,0 1-68,0-7 0,0-1-122,0-4 1,0 2-84,0-8 1,5 6-277,1-6 952,0 8 0,-6-19 0,0 3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36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8098,'8'-17'258,"1"0"1,9 1 178,-1 5 1,-6 1-72,1 4 0,-1 5 63,7-5 1,-1 4-63,0 2 1,1 0-93,-1 0 1,0 6-30,0-1 0,1 7 14,-1-6 1,-7 7-263,-5-1 0,-3 3 87,-2 2 0,-2-3-515,-3 3 1,-13-3 277,-10 9 1,-3 2-576,2-2 0,-4-2 333,4-10 0,5 3-131,0-9 1,5 7-695,2-6 1219,0 0 0,-1-6 0,1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36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8118,'12'-10'503,"-1"5"-318,-7-5 0,9 6 432,-7-7 272,8 7-367,-5-4-316,8 8 0,-5 8 106,0 3 0,-9 11 115,3 1 0,-4 2-69,-2-2 1,0 3-124,0 9 1,0-2-187,0-4 0,-6 1 1,1-7 0,-3 6-170,2-6 0,4 0 39,-4-5 1,4-7-295,2 1-225,0-8 191,0 3 308,0-7 1,2-7 21,4-5 0,-2-11-156,8-6 0,-7 2 93,7-2 1,-1 1 147,7-7 1,-1 2-40,0 4 1,1-1 82,-1 7 0,0 0 6,0 5 0,1 3-96,-1 3 0,0-1 172,1 7 1,-1-5-70,0 5 1,0 0-156,1 6 1,-7 0-569,1 0-761,-1 0 1000,-1 0 421,5 8 0,-13 1 0,6 9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37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8084,'0'-9'-456,"0"-1"980,0 4 0,2 4 389,4-3-534,-4 3 0,7 2 328,-3 0-249,-4 0 0,13 0 40,-3 0 0,-3 0-161,3 0 1,-1 0-245,7 0 0,-1 0 95,0 0 0,3 0-320,3 0 1,-4-2 49,4-4 1,2-2-105,-2-3 0,0-5-74,-6 5 1,1 1-380,-1-1 0,-2 5 66,-3-6 0,-5 7-250,-7-7 497,0 8 1,-1-9 84,-5 7 0,-4 0 84,-7 6 1,0 0 42,-1 0 1,-5 0 189,0 0 1,0 0 9,6 0 0,0 0 218,-1 0 1,1 2 235,0 4 0,5-4-219,1 4 0,7 3 171,-2 3 1,-2 3-145,3 2 0,-1 7 98,6-1 1,0 7 31,0-1 0,2-2 99,3 2 0,5-6-303,7 6 0,3-8-215,3 2 0,-2-4-942,8-2 1,1-5 568,11 0 0,3-9-2965,8 3 3279,0-4 0,7-10 0,3-1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37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7974,'-10'0'227,"0"0"569,5 0-472,3 0 0,-6 2 80,8 4 1,-2-2 507,-4 8-541,4-1 0,-5 8-25,7 4 0,-2-2 39,-4 8 1,4-6-189,-4 6 1,5-6 26,1 6 0,0-6-298,0 6 1,0-8 146,0 2 1,1-4-1129,5-1 1,4-1 20,7 0 0,8-7-1455,4-4 2489,4-5 0,9-1 0,2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6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141 18 8182,'-12'-10'242,"0"4"0,7 4 39,-7 2 0,6 0 11,-6 0 1,7 0 28,-7 0 1,6 0 119,-6 0 0,9 2-35,-3 4 1,-2 6-120,2 11 0,-6 2 106,7 4 0,-1 4-113,6-3 0,0 3-31,0 2 1,0-2-71,0-4 0,2 2-100,4-8 1,-3 2-214,9-1 1,0-7-550,5 1 1,3-1-571,3-5 0,-4-4 599,5-2 0,-5 1-1239,-1-1 1893,-1 0 0,1-6 0,-1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45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310 156 8013,'0'-9'1850,"8"-7"-392,1 7-736,1-9 1,3 1 915,-7 0-631,0 7-625,-6-5 1,0 11 672,0-7-239,0 7-373,0-4 0,-2 2-58,-4 0 1,2 1-22,-7 5 1,-1 0-65,-5 0 0,0 0-29,0 0 1,-1 0 98,1 0 0,-6 5-114,0 1 1,-2 8 99,2-3 0,4-1-86,-4 1 1,3-5-49,3 6 0,2-7-87,3 7 1,-1-6-141,7 5 111,-8-7 1,13 11-178,-5-3 0,6-2-539,6 1 1,9 1 344,8 5 0,10 0-82,1 0 1,1 1 88,5-1 0,2-2 230,-1-3 0,-7 3 38,-5-3 1,-8 3 186,2 3 1,-5-1-144,-7 0 1,3 0 72,-9 1 153,1-1 0,-12 0-70,1 1 0,-11-1-317,-1 0 0,-2 0 119,-10 1 1,2-7-916,-2 1 1,-3-8 105,3 1 1,-2 3-221,2-2 1,-2 0-214,8-6 1,0-8-2104,6-4 3333,7 5 0,3-16 0,7 3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46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7951,'9'0'311,"7"0"184,-5 0 0,-1 0 614,1 0 0,1 6-324,5-1 1,1 15 236,-1-3 1,0 12 66,0-1 1,-7 5-530,-4 2 0,-4 1-133,-2 5 1,0-5-123,0 4 0,-2 3-471,-4-3 1,-4 6-474,-7-5 1,-2-1-725,-4-6 0,4 1 0,-4 0 0,3-8 1363,3-4 0,0-4 0,0-2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46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7995,'9'0'1052,"7"0"1,-7 0-478,8 0 0,-5 0-105,0 0 0,-1 0 805,6 0-1012,1 0 1,-1 0-38,0 0 0,1 0-481,-1 0 1,0 0 247,0 0 0,1 0-955,-1 0 1,0 0 0,1 0 0,-7 0-1463,1 0 2424,-9 0 0,5 15 0,-8 4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46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52 7995,'-9'0'1613,"3"0"-1213,12 0 0,3 0 261,9 0 1,1-2-218,4-4 0,-4 2 48,4-7 0,2 7-460,-2-2 0,6 4-588,-6 2 0,6-5-391,-6-1 0,0 0 947,-6 6 0,1 8 0,-1 1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47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8606,'17'-1'1931,"0"-5"0,6 2-1301,0-8 0,6 7-214,-6-7 0,8 6-155,-2-5 1,2 1-221,-3-1 0,5-3-53,-4 8 0,-2 1-220,2 5 1,-8-6-374,2 0-848,-4 0-986,-2 6 986,1 0 544,-9 8 1,-1-4 99,-8 7 809,0-7 0,-8 12 0,-1-7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47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 7835,'0'-9'2109,"0"1"-424,0 8-1171,-7 0 1,3 2-40,-8 4 1,6 0-131,-5 11 0,1-2 78,-1 14 0,-5-6-245,5 6 0,-4-2-127,-3 2 0,1 3-497,0-3 0,-1 2 340,1-2 0,6 1-1313,-1-7 1,2 0-30,-1-5-563,3-1 2011,8 0 0,0-7 0,0-2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3:47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7940,'-6'-11'156,"0"-1"0,-5 6 738,5-5 77,0 7-235,-1-11 1024,5 13-673,-6-6-291,8 8 0,0 2-68,0 4 1,8 3 156,3 9 0,7 6-440,5 5 0,-2-2 4,8 2-572,-1-8 0,7 10-292,0-8 1,-1 0 414,1-6 0,7 8 0,2 2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1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7971,'-9'0'-946,"1"0"0,8-2 946,0-4-236,0 4 211,0-5 73,0 7 11,0 0-20,0-8-39,0 6 192,-8-6 0,6 6-94,-3-3 1,1 3 625,-2-4-355,4-4 1,-7 7 352,3-9-347,4 8-188,-6-3 1,8 5-99,0-4 56,0 4 1,8-6-208,3 8 1,-1 0 4,2 0 0,-1 0 136,6 0 1,6 0-22,0 0 1,1 0-15,-7 0 0,0 0-48,0 0 1,6 2 10,1 4 0,-3 4-16,-10 7 1,3 0 76,-9 0 1,7 1-137,-6-1 0,-1 2 75,-5 4 1,0-4 26,0 5 0,-5 0 47,-1 0 0,-6-1 147,7-6 0,-7 0-117,6 0 0,-5 1 154,5-1 1,-2-5-139,3-1 1,3-5 130,-4 5-216,4-7 123,2 4-204,0-8 1,8 0 30,3 0 1,5 0-77,1 0 1,2 0 60,4 0 1,-4-6-164,4 0 0,2-5-392,-2 5 1,2-5 253,-2 5 1,-3-6-1390,3 7 857,-4-1 856,-9 6 0,5 0 0,-5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2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104 467 7746,'-17'-7'-700,"-1"-3"372,1-7 256,7-1 0,-3 1 101,7 0 0,0-6 130,6 0 1,2 0 10,4 5 0,-2-5-84,7 0 1,1 0 240,5 6 0,1-6-58,-1 0 1,2 0-165,4 5 1,-4 1-21,4 0 0,4 0 24,2-1 1,4 3 5,1 3 0,1-1-138,0 7 0,5 0 3,0 6 0,8 2-59,-2 4 0,-1 6-10,1 11 1,0 4 61,6 7 1,2 1 52,3-1 0,-3 7 54,4-1 0,-10 8 6,-2-2 1,-8 2-6,3-2 0,-5 12 26,-1 0 0,-10-3 107,-8-3 1,-2 0-80,-9-6 1,0-4-193,-6-1 1,-10-3 202,-7 3 0,-8-7 150,-10 1 0,-1-1-193,-5-5 1,3 2 7,-8-2 0,6-4 53,-7-8 1,1-5 6,-6-1 1,-1-7-103,-5 2 1,4-6 64,-3-6 1,-3-9-168,2-9 0,-5-6 10,5 1 1,1-4 41,5-1 1,2-3-146,4-3 0,3 3-242,9-3 0,1 3-93,4 3 1,6-1-265,12 1 0,3-1-1173,8 0 1898,0 1 0,16-16 0,3-4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3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8076,'0'-17'-726,"8"7"522,-6 3 1,7 1 510,-3 0 67,-4 0-168,6-1 320,-8 5-320,0-6-56,0 0 1,2 5 243,4-9-132,-5 8 0,9-9 583,-4 7-294,-4 0-109,5-1 1,-5 5 383,4-4-411,-4 4 118,6 2 248,-8 0-273,0 0-157,7 0 0,-5 8 85,4 3 1,2-1-112,-2 1 1,1 1 115,-1 5 0,-2 0-207,7 1 1,-7-1-25,2 0 1,2 1-191,-3-1 33,1 0 32,2 1 1,-6-7-436,4 1 274,3-9-234,-7 13-303,6-14-413,-1 5-1033,-5 1 418,6-6 532,-8 6 1,0-10-726,0-4 969,8-4 492,-6-7 0,5-2-562,-7-4 390,8-4 545,-6 0 0,13-6 0,-5 6 0,7-7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6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280 1 7999,'12'11'0,"0"1"0,-3 0 1063,3 5 1,4 3-376,-5 3 1,-3-4-266,-2 5 0,-4-3-158,-2 3 1,0-3-618,0 8 233,0-8 73,-8 12 1,-4-5-89,-11 7 0,4-6-58,-5 0 0,-3-8-354,-2 3 0,4-5 273,1-1 0,-1-9 123,2-3 1,-1-4 113,7-2-69,-1 0 14,1 0 0,-1-8 12,1-3 1,7-5 9,4-1 1,5-1 42,1 1 1,0-1-96,0 1 0,7-1-19,5 1 1,5 5 119,7 0 0,-5 8 90,5-1 0,-3 5 293,2 5 0,-3-1-170,3 8 0,-4 0 99,-1 5 0,-1-1 41,1-5 0,-3 5 71,-3-4 1,2-3-81,-9 3-556,9 0-448,-4 5-1216,7 1 1896,1-9 0,-1-1 0,1-8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4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7308,'10'0'934,"-3"0"1,-5 0 96,4 0-5,-4 0 311,6 0-836,-1 0 0,-5 1 68,4 5 1,-4-2-326,-2 8-239,0-1 170,0-1 1,0 7-177,0 0 29,0 1-224,0 7 1,-6-6-204,0 4 0,-5-2 167,5 8 0,-7-6-315,1 6 1,2-6 266,-1 6 1,-1-8-49,-5 2 1,0-4 233,0-2 107,-1 8-119,1-13 0,0 11 76,-1-12-40,9-3 11,-7 7 0,13-13 7,-9 4 1,6-2 2,-5 2 7,7-4 32,-4 5 250,8-7 207,0 0-143,8 0 0,1-2-83,9-3 0,5 3 87,0-4 1,2-2-140,-2 2 1,-2-1 7,8 1 0,-6 2-82,6-7 0,-6 7-91,6-2 0,-8 2-28,2-2-3,-4 5 0,-7-7-159,-1 8 0,-5 0-932,5 0 217,-7 0 1,4 2 381,-8 4 1,-2 1-201,-4 5 0,-3 9 258,-9-4 0,-5 4 97,0-3 0,-8 1 143,3 4 0,1-2 221,-2 8 0,0-8 0,-5 2 0,-1 2 0,0-2 0,1 6-66,-1-6 1,1 0 65,-1-6 0,8-1 359,4-5 0,-2 5-159,2-5 0,2-1 442,9 1-258,-3-7 1,11 6 756,-7-5-366,7-3-372,-4 6 0,16-8-71,3 0 1,5 0-70,1 0 1,8-2-107,4-4 0,3 3 106,3-9 1,5 0-156,1-5 0,1 2 82,-2 3-672,-3-3 380,5 5 0,-7-5-604,-1 3 1,1-1 123,-1 7 244,-7-7 1,4 9-343,-8-8 1,-6 9-162,-5-3-125,-8 4 691,11 2 70,-13 0 0,4 0 19,-12 0 1,2 0 156,-7 0 0,5 2 127,-6 4-316,9-5 218,-13 7 71,14-8-41,-13 0 0,11 0 213,-7 0 37,7 0 1,-10-2 197,9-4 110,-1 5 482,-2-7-537,-2 8-92,1 0 1,-7 0 169,5 0 0,-4 8-183,-3 3 0,-5 4-9,0 3 1,-6 1-153,6 4 0,-7 4-15,1 7 0,-4 1-73,-2 0 0,3 5-140,3 0 0,-4 6-381,4-5 225,5-1-94,-1-5 0,3-3-245,5-3 0,-2-4-3,13-7 1,-5-1-1269,5 0 792,0 0-78,6-7 65,0 5 681,8-13 0,1 4 9,9-12 24,-1 4 83,0-13 0,1 5-92,-1-7 243,0 0 0,0 0 34,1-1-34,-1 1 0,0 0 0,1-1 0,-1 1 0,0 0 384,0-1-263,1 1 55,-9 8 871,7-7-490,-7 14-49,1-5 0,0 7 1100,-5 0-1096,-3 7 1,12 3 40,-9 7 0,1 6-178,-6 0 1,0 2 66,0-2 0,0-2-181,0 8 1,0-8-158,0 2 0,0-3-563,0-3 288,8 0-385,-6-7-869,6 5 748,-8-5 204,0-1 0,1-3 16,5-12 0,-2 1-136,8-13 0,-7 3 125,7-14 0,-1 6 188,7-6 1,-1 6 101,0-6 118,1 8 36,7-4 1,-4 10 214,8 3 0,-6-1-86,5 7 0,-5-1 81,6 1 1,-8 4 338,2-4-11,-3 4 1,-5 4 70,-3 4-321,-5-4-25,1 13 0,-6-5-203,4 7 7,-4 0 0,-10 1-15,-4-1 72,-3 0 1,-2 6 47,-1 0 1,1 0 94,0-5 1,-6-1 305,0 0 44,0 1 0,11-3 387,1-4-493,7-3 140,-4-8-531,8 8-58,0-6 86,8 5 0,1-12-44,9-1 1,-1-6-147,0 7 0,1-9-462,-1 3 0,2-3-251,4 3 1,-4-3-2482,4 8 3260,-3 1 0,-3-3 0,0-2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5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7872,'-10'-9'850,"2"-7"-315,8 14-157,0-13-25,0 13 0,0-8 73,0 5 1,2 3-79,4-4 1,4 2 110,7-2 1,2 4-192,4-3 0,-2 3-44,8 2 0,0 0 0,6 0-167,-8 0-60,13 0 1,-17-6-153,11 0 1,-3 1-122,4 5 1,-6-6-490,-1 0 1,-6 0 385,1 6 1,-10 0-805,-1 0-298,-9 0 756,5 0 371,-8 0 1,-2 2-448,-4 4 801,-3 4 0,-8-1 0,-8 6 0,-2-5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5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35 7915,'0'-18'645,"0"9"27,0 1 286,0 8-631,-8 0 1,4 2 33,-8 4 1,1 9-95,-6 8-49,-1 8-41,1-4 1,-6 13-147,0 1 11,-8 7 1,10-4-203,-8 8 182,0 0 1,-5 5-75,-1 1 1,1 0-200,-1-7 1,0 1 60,1 0 0,1-8-61,4-3 1,4-5-840,8-1 567,0-8 274,7-2 1,-3-14-951,7 1 566,0-8 270,6 3 1,0-9 362,0-3 0,6-7 0,0-11 0,7-4 0,-3-7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5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7915,'0'-17'497,"0"0"59,8 0 213,-6 7-139,13 2-261,-5 8-116,-1 0 0,7 8 342,-5 3-136,-3 13-272,7 2 0,-11 3 68,8 0 0,-9 0-133,3 5 1,2 1-177,-2 0 0,1-1-92,-1 1 1,-4-6-422,4-1 0,-2-4-1183,1 4 910,-3-14 85,6 9-483,-8-14 598,0 1 335,8-2 0,-5-10 305,9-4 0,0-11 0,5-10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6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7915,'17'0'210,"0"0"1,0 0 357,1 0 1,5 0 523,0 0-530,0 0-243,-6 0 1,6 5 901,0 1-599,0 15-324,-5-9 0,-3 13-20,-3-8 0,1 6-249,-7 0 0,0 8-237,-6-2 0,0 1-21,0-1 0,-2 4-371,-4-4 0,2-4-684,-7-2 683,-1-4 279,-5-2 1,-1-1-22,1-5 167,0-3 130,7-8 80,-5 0 0,7-2 61,-3-4 0,3-3 338,8-9 0,2-1-167,4-4 1,1 4-22,5-4 0,9 4-322,-4 1 1,4 1 129,-3 0 1,5 1-378,0 5 144,8-5-281,-12 7 1,8-3-1072,-4 1 1532,-4 7 0,6-4 0,-8 8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6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9477,'17'0'823,"0"0"0,3-6-280,3 0 1,2-2-257,4 3 0,3 1-74,-3-8 0,4 6-327,1-5 173,1 7 57,-8-11-923,5 13 386,-12-6-529,5 8-25,-16 0 1,-1 2 359,-8 4 0,-8 3-200,-3 9 0,-5-7 815,-1 1 0,-2-3 0,-4 3 0,4 3 0,-6-5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7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70 8052,'9'-17'-1506,"-3"0"2322,4 7-264,-8-5 36,5 13 349,-7-6-451,0 8-37,0 0 0,0 8 81,0 3 1,-2 5-182,-3 1 0,1 8 85,-8 4 1,1 3-199,-7 3 1,1 1-1,0 5 1,-1-3-263,1 8 43,0-7 49,0 11 0,-1-14-910,1 5 465,0 3-77,-8-8 0,6 7-434,-5-9 0,11-1 404,2-4 1,-1-4-143,-5-8 0,5 0-375,1 0 560,7-7 0,-10 0 236,9-5-25,-1-3 0,6 6 232,-8-8 0,6 0 0,-5 0 0,7-2 0,0-4 0,0-3 0,0-9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8052,'0'-10'977,"0"2"-418,0 8 192,0 0-88,0 8 0,0 2-231,0 7 1,0 2 243,0 4-197,0-4-337,7 14 0,-5-12-94,4 8 0,-2-6-135,2 6 1,-4-2-370,3 2 1,3 1-76,-2-7 0,1 2-2010,-1-2 422,-4-3 1240,6 5 879,0-16 0,1-1 0,8-8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27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8052,'9'0'323,"1"0"167,-4 0 0,-3 0-146,9 0-442,0 0 0,5 0 379,0 0 0,0-5 352,1-1 0,5-2-138,0 2-263,8 4-58,-12-5 0,12 1-541,-8 0 280,0-7-10,-6 11 0,0-8-101,1 4 0,-1 5-332,0-5-630,-7-4 389,-3 1-186,-7-1 902,0-5 0,-2 13-102,-3-4 1,-5 2 271,-7-2 170,0 4 1,-1-5 259,1 7 0,5 5 379,1 1-177,7 8 0,-4-5-274,8 9 1,0 5 159,0 0 1,0 0-108,0-6-294,8 0-58,-6 1 0,19-1 7,-4 0-58,5 0-267,3-7 0,1 4-366,9-9 1,7 1 429,4-6 80,4 0 0,2-8 0,0-1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43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7825,'0'-10'-36,"0"-5"1,0 11 227,0-8 27,7 9-88,-5-13 1,6 12 582,-8-7-292,8 7-6,-7-4 1,7 6 738,-8-3-682,8 3 1,-4-8 171,7 4 1,-5 4 409,6-3 85,-9 3-384,13 2-303,-7 0 56,1 0-330,5 7-112,-5-5-33,7 6 0,-5-2-130,-1 0 0,-5-1-22,6-5 0,-7 6-218,7 0 1,-8 1-10,1-1 1,-3-2 128,-2 8 0,0-7-272,0 7 175,0-1 176,-7 7 0,-3 5 257,-7 0-265,0 0 184,-8 2 1,3-4 189,-6 8 0,6-8-55,-1 2 0,4-4 75,2-1 1,7-1 0,5 0-155,-5 0 41,8-7-311,-6 5 0,14-11 75,0 8 1,7-8-369,-1 1 195,3 5 17,2-8 0,-5 6-370,0-8 453,-1 7 1,4-3-69,-3 8 52,-4-8 218,-8 11 0,0-6 681,0 9-307,0-9-279,-8 7 0,4-12 530,-7 7-431,7-7 1,-4 11-164,8-3-76,0-4 0,0 7 73,0-4 1,2 5-176,4 1 1,-2 0-8,7 1 48,1-1 84,5 0 0,-6 1-151,1-1-129,-8 0 497,11 8-268,-13-6 20,6 6-14,-8-7 0,-6-1 15,0 0 1,-7-5-25,1-1 1,-1-5-9,1 6 1,-3-9-232,3 3-98,-3-4 0,-2-2-1152,-1 0 795,9-8-58,1-1 0,8-16-1472,0-4 2271,8-11 0,9-12 0,10-10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6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7954,'18'17'1392,"-1"9"-789,1-7 0,-1 14 601,1-4 0,-1-2-458,1 3 0,-3-3 146,-3 2 1,2 4-593,-8-4 1,-1-2-267,-5 3 1,0-7-421,0 6 1,-9 0 296,-9 6 0,-7 2 89,-10 4 0,-8 4 0,-2 7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44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7991,'0'-10'2560,"-2"3"-983,-4 7-635,4 0 36,-5 0-425,7 0-297,0 0 1,-6 2-79,0 3 0,-1 5-52,1 7 1,-4 6-170,-7 0 1,-6 8-339,0-2 304,-8 4 147,12 1 0,-8 1-770,4-1 372,4 1 170,1 0 0,3-7-736,3 1 436,5-8-144,-9 4 195,14-7 1,-5-1 16,7 0 1,0-5-109,0-1 0,0-5 239,0 5 1,6-5-129,-1 6 423,9-1-60,-12 7 381,13-1 10,-13 0 0,6 0-182,-8 1 1,5-1 191,1 0 1,0 6 77,-6 0 0,0 8 356,0-2 0,0 2-304,0-2 1,-2 3-49,-4-3 0,4-2-364,-3 2-45,3-8 112,2 12-98,0-14-56,0 6-93,0-16 0,0 1-356,0-4 0,2-6 199,3 0-604,5-8 508,7-9 0,2-14-186,4-4 1,-1-9-289,6 4 0,-6 0 547,1 5 1,0 0 131,-6 1 1,4 13 117,-9 3 204,-5 13 300,1-3 0,-8 10 103,0 4 0,0 3 645,0 9 0,0 5-503,0 0 1,0 2-35,0-2 0,-6-4-574,0 4 70,1-4-331,5-2 95,0-7-583,0-2-45,0-8 1,2-8 203,3-3-906,-3-5 775,14-9 0,-7-2 86,9-7 1,-3-1-77,-3 1 1,3-7 548,-4 1 0,3 1 12,-3 11 0,3 3-31,-8 7 1,5 7 72,-5-1 0,2 8 354,-3-1 0,-3 10 185,4 7 1,-4 5 510,-2 6 1,0-3-24,0 3 1,0 2-452,0-2 0,0 0 0,0-6-368,0 0-7,0-7-538,0 5 247,0-13-198,0 6 0,2-8-991,4 0 819,-4 0 1,11-8-462,-7-3 0,7-5-559,-1-1 718,-5-8 352,9-2 1,-12-2 66,7 0 100,-7 1 107,11 1 0,-13-4 149,4 8-95,4 0 92,-8 13 0,7-3 69,-3 7 254,-4 0 743,6 6 143,-8 0 1151,0 0-1766,0 8-129,0-6 0,2 7-212,3-3 1,-3-2-48,4 8 0,2 1-36,-3 10 1,9 0-29,-3 12 0,11-3 7,1 15 0,7 4 28,-1 19 1,-2-3-993,2 19 0,-8-20 493,2-9 1,-2-1-896,2-4 526,-4-8-103,6-2 1,-9-11-680,-5-8 0,5 0 542,-5-5 903,5-9 0,1 6 0,0-5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45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7888,'7'17'13,"-5"0"751,4 1 1,2 5 61,-3 0-401,9 7 0,-12-1 117,4 12 0,-4-3 330,-2 8 0,0-5-357,0 5 1,-8-6-254,-4 6 1,1-6-115,-7 7 0,3-7-179,-14 6 0,6-8 119,-6 3 0,6-5-47,-5-1 0,1 0-116,-2-1 1,-2-9-410,8-8 1,-2-1-269,2-10 421,4-1 107,-6-5 1,7-4-365,1-7 319,0-1 3,7-20 0,-3 3-3,7-11 0,0 3 94,6-3 1,2 3-15,4 3 0,6 7 64,11 4 1,0 3-13,11 3 1,-3 8 299,9 3 1,-3 6-97,-3 6 1,1-3 382,0 9 1,-1-1-107,1 7 1,-8-1 40,-4 0 1,-2 1-121,2-1 0,-10 0 96,5 0 0,-5 1-428,4-1 0,-1-5-641,-5-1 1,3-5-1536,-8 5 1160,7-7 170,-11 12 913,13-14 0,-5 13 0,7-5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4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7917,'-10'12'2315,"4"0"-1662,4-1 1,2 1 272,0-1 0,0-5 810,0 5 1,-2-5-1464,-3 6 0,-7-1-1063,-11 7 790,-4-1 0,-15 8 0,-2 2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49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7975,'10'0'464,"-3"0"-229,-7 0 939,0 0-971,0-8 0,2 7 195,4-5 29,-4 4-92,13-6-344,-13 6 237,14-13-189,-14 13 241,5-6 109,-7 8 2082,0 0-2401,0 8 1,0-4 16,0 7 0,0-5-133,0 6 57,-7-1 80,5 6 0,-8-5 108,4-1 0,-1 7-21,-5 5 1,-1 0 160,7-6 1,-6 6-25,7 0 1,-7 8 281,6-2 0,-5 2 383,5-3-409,0 5-257,6-14 1,0 12 169,0-8-249,0 0-48,0-6-180,0 1 1,8-3 58,3-3 1,5-5-117,1-7 0,8 0-331,4 0 0,4-7-761,1-5 1,-5-1-2483,0 1 1765,0-3 842,5 13 1017,1-14 0,-8 7 0,-2-8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49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7985,'-8'-9'635,"6"1"-346,-6 8 1,7 0 602,-5 0-308,4 0-158,-14 0 0,13 0 147,-9 0-169,8 8-235,-3 1 0,1 14 413,0 0-57,0 8-312,-1 4 0,5 3 144,-4 8 1,-2-7-192,2 1 1,1-3-111,5-3 1,0-5-210,0 0 1,0-6-411,0 6 0,9-8-245,9 2 0,1-10 393,10-1 1,-1-8 414,7 1 0,7-10 0,2-5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50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9558,'10'0'3015,"5"0"-2222,-5 0-426,7 0 1,-2 2 132,-3 3-330,-5-3 0,-1 14 69,0-5 1,2-1-29,-3 1 1,-3 1-45,4 5 1,-4 0-91,-2 1 1,-2-1-175,-4 0 98,4 1 28,-13-1 0,7 0-420,-3 0 231,-5 8 30,7-5 1,-8 7-99,-1-4 1,-1-4 142,-4 4 0,4-2 37,-4 2 0,4-4 24,1 4 1,-5-1 12,0 1 1,0-10 118,6 4-128,-1-3 11,9-5 1,-5 1-583,9-4 286,-9-4 51,12 5 1,-7-7-34,3 0 1,2 0-6,-7 0 0,7-2-156,-2-3 0,-2 1 107,2-8 0,1 1-274,5-7 452,-8 1 110,6 0-117,-6 0 0,8-1 79,0 1 165,0 7-106,0-5 0,6 11 78,0-7 0,2 7-117,-3-2 141,5-4 0,7 9 5,1-5 0,-1 4 216,0 2 0,2 6 230,4-1-314,-3 1-58,12 2 1,-11-6 142,8 3-35,-8-3-222,12 6 0,-12-6 18,8 4 1,-8 1-187,2-1 0,-4 2-421,-1-2 1,-1-4 17,0 3 0,-5-3-1228,-1-2 1764,1 0 0,5 0 0,1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50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7771,'11'0'64,"1"0"0,-7 0 943,7 0 1,-6 0 602,5 0-833,1 7-387,5 3 1,6 15 701,0 4-572,0-4-45,-5 15 1,-1-9 287,0 15 0,-7-6-328,-4 6 1,-5-7-189,-1 1 1,0-3-465,0-3 1,-7 3-573,-5 3 0,-5-3-2344,-6 3 1514,4-3 1034,-6-3 0,6-1 585,-5-4 0,-2-4 0,-9-8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51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120 122 8072,'9'0'48,"5"-2"55,-8-4 1,1 4 483,-1-3-279,-4-5 1,8 2 264,-5-3-225,-3-5 1,12 13 7,-8-9 141,-1 8-293,-5-11-116,0 13 185,0-13-211,0 13 1,-2-6 233,-3 8-293,-5 0 0,-7 2 72,-1 4 0,1 1-21,0 5 0,1 3 325,5-3-271,-4-5 0,7 9 72,-4-5 184,-3 12-230,5-3 4,1 5 1,1-2 48,8 0 1,-6 6-63,1-6 1,1 5 3,9-5 1,-1 6-62,8-6 0,5 0-210,6-5 0,2-3-449,-2-3 0,4 1 127,8-7-991,-1 0 931,1-6 1,-1 0-47,1 0 1,-6 0-158,0 0 0,-8 0 30,2 0 697,-4-8 0,-9-2 0,-3-7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51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8089,'-11'0'1909,"-1"0"-742,8 0 406,-3 0-1096,14 0 0,3 0 0,7 0 1,1-2-251,-1-4 1,6 4-339,0-3 1,6 3-235,-6 2 1,6-2-432,-6-4 1,6 4 662,-6-4 113,0 4 0,-6 2 0,0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53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87 278 8064,'0'-10'-252,"-2"2"535,-4 8 740,4-7-476,-6 5-104,8-6-110,-7 8-63,5 0 16,-6 0-141,8 0-28,-8 0 39,7 8 0,-7 1 1,8 9 0,-6-1-17,0 0 0,1 0 1,5 1 1,-6-1 24,0 0 0,0 1-9,6-1 0,0 6-9,0 0 1,0 0 18,0-6 1,0 6-163,0 0 0,2 0 83,4-5 1,-2 5 3,7 0 1,-5 0-16,6-6 1,-7 1-5,7-1 1,-2 0 45,1 0 0,4-5-19,-3-1 0,-2-1-16,1 2 1,1 3 20,5-3 1,-6-5 8,1-1-28,0 4 0,5-9-50,0 5 1,0-4 33,1-2 1,-7 0-7,1 0 1,-1 0-30,7 0 0,-1-8-106,0-3 0,0 1-25,1-1 1,-1-1 132,0-5 1,1 5-209,-1 1 1,0-1-29,0-5 0,1-2-14,-1-4 0,0 4 51,1-4 0,-1-4 14,0-2 0,-1 2 1,-5-2 0,-1 0 2,-4-5 0,-3 5 206,9 0 0,-8 6-127,2-6 0,-5 6 237,-1-6 1,0 8 281,0-2-179,0 4 0,0 2-114,0-1 1,0 7 61,0-1 0,0 7 210,0-7 107,0 8-136,0-11-234,0 5 1,-5-1-142,-1-1 0,0 6 216,6-5-139,0 7 1,-2-9 14,-4 7-162,5-8 0,-7 10 133,8-7-23,0 7-145,0-11 164,0 13-49,0-6 1,0 6-212,0-4 183,0 5-21,0-7-193,0 8-3654,0 0 3377,8 0 1,-1 8-520,5 3 0,3 4 233,-3 3 0,3 7 767,2 3 0,1 5 0,-1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50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8041,'-10'0'1120,"2"-8"0,10 6-813,4-4 0,4 4-391,7 2 1,1 0 493,-1 0 1,3 6 503,3 0 1,2 8-247,4-3 0,4 5-238,-4 1 1,-1 3-542,1 3 1,-2-9-28,2 3 0,4-5-64,-4-1 0,-1 3-322,1-8 0,-2 6-791,2-7 1,4 3 1314,-4-2 0,-3-4 0,-1 6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53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7891,'-16'2'4246,"5"3"-3256,3-3 1,6 6-665,-4-8 0,-5 2-67,-12 4-259,-12 11 0,-24 10 0,-12 8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5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7972,'-2'-10'1644,"-3"4"-530,3 4-223,-6 2 287,8 0 0,-2 6 53,-4 0 68,4 7-856,-5-3 0,7 1 1093,0 1-1059,0-8 0,2 9 659,3-7-698,5 0 0,13-6-49,0 0 0,0 0-227,-5 0 0,7 0 61,3 0 1,-1 0-168,2 0 0,-8 0 140,2 0 0,2 0-497,-2 0 1,0 0 197,-5 0 0,-1 0-996,0 0 1,-5 0 5,-1 0 1,-1-2-1821,1-4 1844,5 4 1,-12-6-59,7 8-1349,-7 0 1161,4 8 488,-8 2 1,-8 7 322,-4 0 1,-3 1 503,-2-1 0,0 0 0,-1 1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7972,'-9'0'-440,"1"0"608,8 0 662,-8 0 78,7-7-344,-7 5 516,0-6-239,6 0 543,-5 6-912,7-5 0,-2 7 818,-4 0-820,4 7 0,-11 3 24,7 7 0,-6 6 275,6 0 0,-1 2-305,1-2 0,4-1 229,-4 6 1,4-6-253,2 1 1,0-4-45,0-2 1,8 6-370,4 0 0,3-6-362,2-5 0,8-8 33,4 2 1,6-4-255,5-2 1,4-4 261,8-8 293,0 1 0,8-22 0,1 6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7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69 7854,'0'-17'-231,"0"7"1176,0-5-164,0 5 277,0 1-174,0 1-541,0 8 0,-6 2 212,0 4 0,-7 11-146,1 12 1,-1 4 121,1 1 1,-1 7-169,7-1 1,-6 0-288,7-5 0,-1-6-796,6-1 1,6-6 500,-1 1 0,11-4-571,1-2 1,2-1 367,10-5 0,-6-3-2156,6-8 2578,0 0 0,5-16 0,1-3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7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7867,'0'10'0,"0"5"924,0-3 1,2 3-89,4 2 1,-4 7 114,4-1 0,-4 5-265,-2-5 0,0 8-291,0-2 1,0-2-415,0 2 1,-6-8 97,0 2 1,-1-2-569,1 2 0,-4-4 386,-7 4 1,0-3-644,-1-3 0,1-6 182,0 1 0,-1-6-44,1 5 1,-2-7 168,-4 2 1,4-4 168,-4-2 0,5-8 332,7-3 0,-3-5-137,9-1 1,-1 0 200,6-1 0,0 1-87,0 0 0,7 5 161,5 1 1,3 1-72,3-1 0,5 1 14,0 4 1,8 4 13,-3-4 1,-1 5-78,2 1 1,-8 0-54,2 0 0,-4 0 21,-1 0 0,-3 1-528,-3 5 1,1-2 221,-7 8 1,2-7 257,-3 7 0,-3-1 0,6 7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7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7848,'0'-10'653,"8"2"673,4 8 1,3 8-575,2 4 0,-1 5 192,-5 6 0,4 4-124,-3 7 0,1 1 179,-1 0 0,-4 5-711,-8 0 0,0 5-77,0-11 1,0 8-1016,0-13 0,-6 8 565,0-8 1,-13 3-1709,2 3 1,-4-6 953,3-1 1,1-6 992,0 1 0,-8 4 0,-2-1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8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7877,'10'-8'0,"-2"7"0,-8-9-464,0 4 115,0 4 1392,0-13-32,0 5-338,0-7 0,-6 5 173,0 1-567,0 7 0,-1-4-10,-5 8 0,2 0-55,-1 0 1,-3 2 130,-9 4 1,4 4-119,-4 7 1,-2 6 224,2 0 1,0 8-40,6-2 1,1 1-144,5-1 1,-3 4-103,9-4 0,-1 1-80,6-1 1,8-2-383,3-4 0,6-4 248,6 5 1,4-11-1003,8-2 0,-1-7 482,1 2 0,0-4-824,-1-2 0,1 0 141,-1 0 1249,-7 0 0,6 0 0,-6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8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7877,'-9'-8'759,"-1"4"-62,4-7 1,5 5-161,-5-5 0,4 5-74,2-6 0,2 8-14,4-1 1,3-3 200,8 2 0,7-5-566,-1 5 0,5 0 16,-5 6 0,8-6-856,-2 1 0,-4-1 318,-2 6 438,4 0 0,0 0 0,7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9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7910,'0'-9'-1289,"0"-7"1594,0 7 1,0-3 527,0 1 59,0 7-254,0-12-227,0 15 1,0-9 385,0 4-241,0 4 26,0-5-394,0 7 1,0 2-1,0 3 1,2 7 62,3 11 1,5 11-28,7 13 1,2 3 31,4 1 1,-3 7-12,3 0 0,-4 1-545,-2-1 0,6-4 210,0 3 1,2-11-467,-2-5 1,-3 1 315,3-2 1,-4-5-2453,-2-6 2692,0-8 0,1 12 0,-1-6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9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36 208 7942,'-10'-10'1465,"2"2"-932,8 8-64,0 0-91,0 8-147,0 2 0,0 13-109,0 0 1,0 6 83,0-6 1,0 9 55,0 3 0,0 2-39,0 9 0,-5-6 13,-1 6 1,0-6-62,6 7 0,0-9 44,0 2 0,8-3-130,3-3 0,-1-5 128,1 0 1,1-8-263,5 2 0,0-5-61,1-7 0,1 3-47,4-9 0,-2 1 117,8-6 1,-2 0-100,2 0 0,-2 0-359,-4 0 1,-4 0 237,4 0 0,2-10 590,-2-7 0,2-2-184,-2-10 1,-4 0-101,4-5 0,2-9-63,-2-3 0,6-6-236,-6-5 1,6 3 30,-6-4 0,0 5-6,-6 1 1,1 8 231,-1 3 0,-5 5-62,-1 1 0,-7 6 287,2 0 1,-4 8-126,-2-2 0,0 4 406,0 2 0,0-1-185,0 1 0,0 6-113,0-1 1,2 6-50,3-5-256,-3 7 163,6-4 83,-8 8-927,0 0 1,0 8 91,0 3 1,0-1-14,0 2 0,0-1-228,0 6 1,0 1 287,0-1 631,0 8 0,0-6 0,0 6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51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577 18 8062,'18'0'1005,"-1"-8"-646,1 6 107,-1-5 576,-7 7 181,-2 0 0,-22 7-826,-3 5 1,-10 4-135,3 1 0,-7 1-75,2-1 1,2 1-76,-2-1 0,0 1-17,-6-1 1,-2 1 86,-4-1 0,4 1-251,-4-1 1,10 1-76,2-1 0,2-5-33,-2-1 0,-3-5 98,9 6 0,0-8 89,5 2 1,7-3 190,-1 3 25,8-4-208,-4 6 38,8-8 1,2 0-230,4 0 1,4 2 182,7 4 1,9-4 162,3 4 1,4 1-97,2-1 0,6 6 77,-1-6 0,9 7-56,-2-1 1,-3 3 147,3 3 1,-6-1-269,5 1 154,-7-8-39,4 5 0,-2-5-300,0 7 1,-1-5-22,-5 0 1,-5-6 2,-1 5 1,-8-7 98,2 2 0,-3 2-383,-3-2 410,1-1 0,-7 1-169,1 0 280,-8 0 1,4-4-197,-8 4 33,0-4 1,-2 5-91,-4-7 1,2 0-698,-8 0 316,1 0 0,-5-2-356,5-3 1,-5 1 282,4-8 694,5 0 0,-9-13 0,6-2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19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13460,'-9'18'2530,"1"-1"-2391,8 0 1,0 0 246,0 1 884,8-9-3390,-6 7 2120,5-7 0,-14 16 0,-3 2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29.5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1 191 8719,'2'-23'460,"4"-1"1,-3 1-731,9 6 1,-6 2 48,5 3 0,-5-3 1413,5 3 0,-5 3 261,6-3-314,-8 8-444,11-3-676,-13-1 0,8 6 505,-5-4-21,-3 4-219,6 2 0,-6 6-33,4 0 1,-5 7 225,5-1 1,2 3-165,-2 3 0,1 5 310,-1 0 1,-4 13-75,4-1 0,-4 5-135,-2 0 0,0-1-186,0 7 0,0-9-138,0-3 1,0 5-24,0-11 0,0 9 177,0-8 0,0-4-693,0-2 0,0 2 270,0-2 1,0-6-1043,0-5 1,0-7-921,0 7 838,0-8 0,-2 3 407,-4-7 1,4-2-116,-4-3 0,4-11-485,2-7 1496,0-7 0,0-5 0,0-9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2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8497,'0'-17'78,"8"0"0,-4 0 59,7-1 0,-5 3 1242,5 3-315,1-3-589,5 5 1,1 1-259,-1 3 0,-6-2-187,1 3 0,-6-1 85,5 6 0,-5 0-113,5 0 289,-7 0-263,12 8 1,-12-1-47,7 5 1,-5 3 49,5-3 0,-7 5 122,2 6 1,-2 4-67,2 7 0,-5 1 242,5 0 0,-2 7-41,2 4 0,-4 4-47,4 2 0,1 6 18,-1-1 0,2 9 111,-3-3 1,-3-2-55,4 3 0,2-7-48,-2 7 1,-1-8-431,-5 1 1,0-3 135,0-2 1,0-8-561,0-4 0,0-5 209,0-6 1,0-4 32,0-8 1,0 0-440,0 1 264,0-9 1,0 1-1072,0-4 1008,0-4 0,0 3-277,0-10 1,-2-5 309,-3-7 0,1-1-670,-8 1 1218,1-8 0,-7-2 0,1-7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0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356 52 8470,'8'-15'644,"3"3"1,-1 2 402,2 5 1,5 3-393,6-4 0,0 4-548,-6 2 0,1 0 188,-1 0-336,0 0 0,-2 2-318,-3 4 1,-4-2-403,-8 7 1,0 1 335,0 5 0,-2 0-371,-4 1 1,-9 1 198,-8 4 0,0-10 106,5 5 0,1-5 580,0 4 0,1-5-139,5-1 1,3-5 402,8 6 347,0-9-71,0 5 0,14-8-45,3 0 0,10 0 276,-4 0 0,8 0 22,-3 0 0,-1-2-350,2-4 1,-8 5-247,2-5 1,-4-2 329,-1 2-850,-1 1-445,-7 5 30,-3 0 0,-9 7 70,-3 5 0,-5 9-431,-7 2 1,-2 2-218,-5-2 1,3-4 536,-7 4 1,4-2 254,-4 2 0,1-3 435,-2 3 0,-4-2 0,4 2 0,-3-4-36,-3 4 1,1-2 35,-1 2 0,0-3 175,1 3 1,-1-4 170,1-2 0,1-1 554,4-5 1,4 3 91,8-9-330,0 1 1,5 0 388,1 0-482,7-1 1,4-5-23,11 0 0,14-2 96,10-3 0,3 1-257,14-8 0,4-1 25,13-10 1,6 4-327,0-4 1,8 3 185,-3 3 0,3 0-261,-2-1 1,-1 7 137,-11-1 1,4 9-1384,-9-3 0,-10 4 232,-2 2 1003,-12 8 0,8-7 0,-12 9 0,-9 4 0,-9 5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1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415 121 8491,'0'-17'-16,"0"6"-5,0-1 299,0 1 456,0-7-21,0 1 243,0 7-636,-7-5 0,3 13-277,-8-4 0,7 4-55,-7 2 1,6 0-254,-5 0 365,-1 0 1,-5 0-78,0 0 1,5 6 89,1 0-163,7 7 1,-10-3 225,9 7 0,-7 6-112,6 0 1,1 8 161,5-2 1,-2 11-107,-4 6 1,4 4 332,-4 2 0,4 0-12,2 0 1,2 6-44,4-1 0,-4 7-148,4-7 1,-4 1 14,-2-6 0,-6 0-409,0 0 1,-2-8 130,3-4 0,3 1-324,-4-7 0,-2 3 178,2-14 0,-5 2-542,5-2 0,-5-4 150,5 4 1,-6-10-71,7-1 1,-9-8-31,3 2 0,1 1-283,-2-1 0,1 0-673,-6-6 1607,-1-8 0,-7-9 0,-2-10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1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8350,'7'-11'361,"5"-1"1,3 8 598,2-2 0,3 3 169,3-3 0,2 4-471,4-4 1,3 4-572,-3 2 0,2 0-225,-2 0 1,3 0-112,-3 0 0,-2 0-326,2 0 1,-2 0 574,1 0 0,5 8 0,-6 2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6818,'-11'-10'719,"-1"4"1,6 4-319,-5 2 1,-1 2-93,-5 4 1,5 4 151,1 7 1,1 2-153,-1 4 0,-5 4-17,5 8 1,-3-1 130,3 1 0,-3 0-97,9-1 0,-7 7-462,6-1 1,1-2 175,5-9 0,0 2-214,0-8 0,0 0-639,0-6-47,7 1 1,3-3 217,7-4 1,-5-3 641,-1-8 0,1 0 0,5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2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53 8347,'17'-8'-70,"0"4"-3,0-7 779,1 7 186,-1-12 0,-5 14-252,-1-3 0,-5 3-177,5 2 1,-7 7-87,2 5 1,2 3-77,-3 3 0,1 7 15,-6 3 1,0-1-96,0 2 0,0-6-130,0 6 1,0 0 119,0 5 0,0-5-149,0 0 1,-7-6-436,-5 6 0,-1-2 255,1 2 0,-5 1-295,-1-7 1,1 6 170,-6-6 1,-2 0-10,2-5 0,-6-3 254,6-3 0,-2 1 14,2-7 1,4 0-109,-4-6 1,4 0 34,1 0 0,1-2-250,0-4 1,-1-6 81,1-11 1,8 4-79,3-4 0,2 4 64,-2 2 0,4-1 82,-3 1 0,8 5 120,3 1 0,8 7 205,-3-2 1,4 4-108,3 2 1,-1 0 195,0 0 0,6 0 600,0 0 0,1 0-356,-7 0 1,6 0 161,0 0 1,0 2-511,-6 4 0,1-4-494,-1 4 0,0 1-382,0-1 0,-1 8-2143,-5-3 2865,5 5 0,-7 1 0,9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3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10970,'10'0'994,"-1"0"-503,-3 0 1,-2 7-72,7 5 1,-5 11 523,6 6 1,-9 11-341,3 6 1,-4-2 369,-2 2 1,0 4-673,0 2 1,0 8-556,0-14 0,-6 8-90,1-8 1,-9 2-1039,3-2 1381,-12 4 0,-4-6 0,-8 8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6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8196,'-17'10'690,"0"-2"-276,-1-8-161,-7 0 0,6 5 425,-4 1 0,2 6-519,-2-7 44,4 9 1,-8-5-136,4 9 0,4-1-281,-4 0 0,3 1 251,3-1 1,-6 0 74,0 0 0,6 1 1365,5-1-990,8-7 0,-3-1 475,7-3-549,0-4 1,3 6-7,9-8 0,-4 0-92,15 0 1,-8 2 139,8 3 1,-2-1-206,2 8 0,-2-7-31,8 7 1,-8-6-435,2 5 1,-3-1 260,-3 1 1,0 5-710,1-5 1,-1 5-539,0 1 1,0 0-2867,1 1 4066,-1-1 0,8 0 0,2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1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8024,'17'0'1644,"0"0"-1169,1 0 1,-5 0-110,4 0 1,-9 0-409,9 0 1,-3 0-49,3 0 0,0 0-117,1 0 1,-1 6-24,0-1 18,1 1 0,-3-4 128,-4 4-36,5-4-1196,-14 5 0,5-5 1316,-7 4 0,0-4 0,0 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5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220 157 8186,'-7'-17'93,"5"-1"185,-4 1 320,-4 7 961,8-5-1013,-13 13 1,11-6 513,-8 8-716,8 0 0,-9 10-84,7 7 1,-6 8 144,6 10 0,-5 6-52,5 0 1,-2 6-34,2-6 0,4 3-113,-4-9 1,12 2-122,6-14 1,3 7 64,3-7 1,7-6-191,4-5 1,4-8-465,2 2 438,0-4 0,6-10 1,0-4-169,-2-3 1,-2-9 120,-2 1 0,-8-6 160,-4 6 1,-5-6 92,-7 5 1,-3-7 371,-8 2 1,-10 0-130,-7-6 1,-8 10 100,-10-10 0,-6 3-97,0-3 0,-6 8-97,7 4 0,-7 5-215,6 7 0,-5 1 174,5 4-1763,0 4 1079,14-5 1,1 7 40,9 0-2911,-1 0 1577,9 0 1727,9 0 0,17-8 0,10-2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6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8179,'-8'-18'1785,"-1"1"0,-9 2-982,1 3 1,0 5-291,0 7 1,-1 0-54,1 0 1,0 7 106,-1 5 0,-3 5-124,4 6 1,-4-2-72,9 8 1,3 0-143,-3 5 0,8-1-188,-1-4 0,3 4-77,2-5 1,2-1-350,3 2 0,7-8-345,11 2 1,-2-3 350,8-3 0,0-6-3067,5 1 3445,9-8 0,1 3 0,8-7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7.26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188 16 14453,'-1'-10'1377,"-5"4"1,-4 6 1134,-7 6-1337,0 4 1,-1 7-1616,1 0 0,0 6 51,-1 1 0,7 6 593,-1-1 1,3-2 249,-3 2 1,5-6-696,7 6 1,-6-6 128,0 6 1,2-8-1272,10 2 0,-2-4-277,7-2 0,1 1-325,5-1 1,2-8 619,4-3 1365,-3-4 0,12-2 0,-5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7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 8512,'0'9'0,"5"1"583,1-4 1,6-3 829,-7 9 1,7-6 54,-6 5 1,7 1-694,-1 5 0,-5 2 156,-1 4 1,-4-3-363,-2 3 1,0 4-397,0 1 0,0-1-30,0 2 0,-8 0-96,-3 6 1,-10-1-185,-2 1 1,-6-3-437,6-3 1,-8 2-624,2-8 1,4 4 377,2-10 1,-2 2 16,2-13 0,0 0 213,6-6 1,5 0 83,1 0 1,1-8 64,-1-3 0,3-10-98,8-3 0,0-4 210,0 5 1,2 0 56,4 5 1,3 1 169,9 0 1,-1 7-118,0 4 0,0 4 431,1 2 1,-1 2-187,0 4 1,-1-2 196,-5 7 1,5-5-27,-5 6 0,4-3 113,3 3 0,-1 1-494,0-7 0,1 6 182,-1-7 0,16 1 0,3-6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37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8292,'11'0'1974,"1"0"0,-6 8-1325,5 3 0,-5 5 227,5 1 1,-1 8-340,2 4 0,1 3 1113,-7 3 1,0 7-765,-6 4 0,0-3-353,0-3 0,0 2-861,0-1 1,-8 7-909,-4-2 1,-13 6 1235,-9 5 0,-8 5 0,-10 7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8327,'0'-9'1738,"0"1"-740,0 8-146,0-8 37,0 6 1,2-5-215,4 7 1,4 0 23,7 0 0,0 0-117,1 0 1,-1 0-243,0 0 1,0 6-43,1-1 1,5 1-7,0-6 1,-6 6-316,-5 0 1,-1-1-143,7-5 0,-1 0-149,0 0 0,-5 0-202,-1 0 0,-5 0-666,5 0 0,-5 0-858,6 0 780,-8 0 39,3 8 1,-7-2 530,0 11 1,-13-2 689,-4 14 0,-20 8 0,1 7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2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16 519 8334,'-8'10'457,"6"-2"0,-4-8-187,12 0 0,4-2 732,7-4 1,2-4-386,4-7 0,4-2-147,8-4 0,1-4-346,5-8-29,-5 1 17,7-9 1,-3 9-841,0-1 0,-1 1 510,-11 5 0,3-2-897,-8 2 0,-5 4 269,-7 8 0,-7 0-94,2-1 0,-4 7 560,-2-1 0,-2 8 380,-4-1 0,-4-5 0,-7 1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2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16 137 8334,'10'-18'-913,"3"-5"895,-7 0 1,2 6 513,-3 5 1,-3 7 200,4-7 0,-4 6 253,-2-5-547,0 7 1,0-2-85,0 12 0,0 13-102,0 16 0,0 9 70,0 14 1,0 3-103,0 8 0,-8 8 3,-3 4 0,1 1-129,-1-1 1,7-6-833,-2-12 1,-2 1 413,3-12 1,1-4-568,9-14 1,-1-9-96,8-7 332,-1-1 0,7-15 216,-1 4 1,-6-14 210,1-9 1,-2-8 229,1-10 1,3-1 31,-9-5 0,7-3 0,-6-8 0,7-15 0,-3 3 0,7-12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3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114 104 8334,'7'-27'1481,"3"2"-940,7 8 0,-5 1 7,-1 5 0,-5 3-106,6 8 1,-1 0-142,6 0 1,3 6-131,3 0 0,-2 7-118,8-1 1,-8 3-308,2 2 1,-2 0 241,2 1 0,-4-1-317,4 0 1,-3 1 167,-3-1 1,-6 0-50,1 1 1,-6-1 39,5 0 1,-7 2 18,2 4 0,-6-1 54,-6 6 1,-4 1 35,-7 6 1,-8-1-51,-4 1 0,-3-2 54,-3-5 0,0 5 92,1-4 0,1-4-90,4-2 1,1-10 109,10-1 1,-3-8-57,10 2 113,3-5 1,-6-2-248,9-5 0,1-6-164,10-11 0,3 4 83,9-4 0,5 4 148,0 1 1,5 7 123,-4-1 0,1 9-141,-2-3 0,-10 4 197,4 2-29,-3 0 0,1 8 190,-3 3 0,-5 4-163,-7 3 1,-2 5 93,-3 0 0,-7 8-328,-11-3 1,2 5 118,-8 2 1,2-1-260,-2 1 1,-3-1 84,3 1 0,-2-8 122,2-4 0,2-4 68,4-2-19,4 1 1,-4-7-21,12 1 0,1-8 187,4 1-102,4-3 0,2 0-65,12 4 1,9-4 186,2 4 0,10-4-85,1-2 0,9-6 132,8 0 1,-4-7-61,-1 1 1,-6 3 52,6-3 1,-7 2-267,1-1 1,-4-5-196,-1 5 0,-8 1-795,-4-1 511,-4-1 91,-2-5 151,-7 0 274,-10-1 0,-10 7-75,-7-1 1,-6 7 193,0-7 0,0 8-108,6-2 0,-1-1 466,1 1-251,0 0-168,0 6-222,-1 0 218,9 0-115,1 0 1,8 8 148,0 3 1,0 5 149,0 1 0,2 0-22,4 1 0,-3 1 298,9 4 0,-6-2-158,5 8 1,-7 0-43,2 5 0,-2 7-239,2-1 0,-5-5 111,5-7 0,-4 1-415,-2 6 0,0-2 60,0-5 1,-2 3-90,-4-8 0,3 0 106,-9-6 162,1 1 0,-7-3 200,1-3 1,5-5-81,1-7 1,-1 0 520,-5 0 0,6-2-244,-1-3 1,8 1 1304,-2-8-1159,-3 1 1,7-7-265,-4 1-1,12-2-127,5-4 1,7 2-188,5-8 0,-2 6-53,8-6 0,0 2 112,5-2 1,1-1-1597,-1 7 1,3-4 1572,3 9 0,-3-3 0,5 12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5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18 295 8029,'0'-17'65,"-7"-1"0,5 7 963,-4-1-387,4 8-153,2-11-225,0 13 107,0-6-131,0 8 1899,0 0-1980,0 8 0,0 2-121,0 7 0,0 2 49,0 4 0,0-4-78,0 4 0,0 4 93,0 2 1,0 4 24,0 1 0,0 1 29,0 0 0,0 5 5,0 0 0,6 8 175,-1-2 0,3-1-41,-2 1 0,-2-2 33,7 2 1,-5-4-118,6-7 1,-3-2-95,3-5 1,3-1 62,-3-4 1,3-3 16,2 3 0,3-10-44,3-1 0,-4-3 27,4 3 0,2 1-212,-2-7 1,6 0 53,-6-6 0,2 0-49,-2 0 0,-2-2 90,8-4 1,-8-4-105,2-7 1,2-8 3,-2-4 0,2-3 18,-2-3 1,-4-1 7,4-5 0,2 3-83,-2-8 1,0-2-125,-5-10 0,-1-2 42,0-3 1,-5-4-5,-1 3 0,-5-1 181,6 2 1,-9 5 141,3 12 1,-4-2-169,-2 8 1,0 1 115,0 10 0,0 4 71,0 8 1,0 0 16,0-1-197,0 9 152,0-7-1748,0 15 1208,0-7 0,0 10-2382,0 4 1817,0 3 0,0 8 193,0 1 0,6 1 779,0 4 0,7 4 0,-3 7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6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0 10420,'-17'0'905,"0"0"0,5 0-481,1 0 1,-1 0-262,-5 0-81,0 0 0,-3 0-129,-3 0 0,4 6 98,-4 0 0,-4 7-189,-2-1 1,3 3 119,-3 2 0,0 3-122,-6 3 0,1-4 84,-1 4 1,6-4 208,1-1 0,6-3-10,-1-4 0,10 3 687,1-8-791,8 7 0,-1-5 47,10 3 0,5 5 127,7-5 1,8 3-52,4-3 1,0 5 93,6-5 1,-5 3-34,11-3 0,-5 3 145,-1-9 1,-3 7-365,-3-6 1,2 5-197,-8-5 0,0 5-905,-6-5 1,1 2 144,-1-2-715,0-4 0,-7 7-233,-4-3 1900,-4-4 0,-2 13 0,0-5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0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526 175 8060,'9'-8'0,"1"1"-219,-4-5 1,-2-4 151,7 5 1,-7 1 415,2-2-155,-4 9 538,6-13-111,-6 6-11,6-7-402,-8 7 94,0-5 136,-8 13-35,6-14-194,-14 14 1,7-6-32,-9 8 1,-1 0-154,-5 0 1,-3 8-118,-8 4 0,0 3 7,0 3 0,-6 1-3,1 5 0,-1-5 73,6 4 0,6-3 25,-1-3 1,9 1-59,-2-1 0,-2-5-3,1 0 0,7-7 104,5 7 1,6-8 81,-5 2 128,7-4-224,-4 5 0,10-5 124,4 4 1,3-2 56,9 2 0,1-4 156,5 4 0,3-4-116,8-2 1,0 5-43,0 1 0,-2 2-66,-4-2 0,4-4-136,-4 4 0,4 1 156,2-1 1,-6 0-223,0-6 0,-5 6-758,5 0 645,-8 0-198,5-6 0,-15 5-339,1 1 0,-2 2 118,1-2 0,-3-2-271,-8 7 1,0-5 246,0 6 0,0 0 26,0 5 0,-8 1 580,-3-1 0,-13 1 0,-3-1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7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8166,'0'-10'2195,"0"2"-1340,0 1 316,0 5-829,0-14 0,2 12 145,3-7-355,5 7 0,13-4 84,0 8 0,2-5-111,-2-1 1,-2 0 128,8 6 0,0 0-11,5 0 1,1 0-47,0 0 0,-1 0-100,1 0 0,-3 0-1,-3 0 0,4 0 104,-4 0 1,3 0-211,3 0 0,-6 0 43,0 0 1,-2 2-146,1 4 1,3-4 25,-8 3 1,6-3-4,-6-2 1,6 0 157,-6 0 1,6 0 1,-6 0 0,6 0 62,-6 0 1,5 0-87,-4 0 0,1 0-94,-2 0 1,-4 0 108,4 0 1,-4 0-120,-2 0 0,1 0 145,-1 0 1,0 2 60,1 4 0,-3-2-6,-4 7 1,5-7 203,-5 2 0,-1 2-146,1-2 0,-5 1-100,6-1 0,-6-4 115,5 4 0,-5-4-31,5-2 1,-7 1 116,2 5 229,4-4-68,-9 6-135,7-8 118,-8 0-2065,0 0 1,-8 15-1,-1 4 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8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18 295 8350,'0'-10'253,"0"-5"-167,0 5 638,0-7 1,0 5 308,0 1-556,0 7-238,0-11-316,0 13 244,0-6 47,0 8 34,0 0 1,0 8-25,0 3 0,0 7-51,0 5 1,-6 4 98,1 7 0,-1 6-85,6 1 0,0 9 25,0 2 0,0 0-54,0 5 0,0 3 24,0-3 0,7-1-50,5-10 0,-2 2 34,1-7 1,1-3 93,5-9 1,6 2-106,0-8 1,2-2 179,-2-10 1,-2 3-54,8-8 1,0-1-26,5-5 1,1 0-108,0 0 1,1-9 57,5-9 1,-5-1-243,4-10 1,-3 1 94,-3-7 1,1-5-65,0-1 1,-7-7 83,1 2 1,-8-4-173,2-2 1,-3-2-47,-3-3 1,-2-5 126,-3-7 0,-4 2 45,-8 4 1,0 5-3,0 12 1,0 0-105,0 11 1,-6-1 106,0 12-415,-7 1 1,9 8-56,-8 4-779,8 3 1,-9 10 301,7 4 0,0 3-12,6 8 1,0 3-182,0 3 1,8-2 117,4 8 986,11-8 0,4 11 0,7-5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9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8027,'-10'-7'147,"3"5"0,1-8 718,0 4-565,0 4 0,4-5 1,-2 5 582,-1-4-100,-1 4-393,6-6-354,0 8 1,0 2-8,0 4 0,0 6 162,0 11 1,0-2 168,0 8 1,0-1-131,0 7 1,0 0 81,0-1 1,0 1-139,0-1 1,0-5 239,0 0 1,8-8-84,3 2 1,-1-4-224,1-1 1,1-3 0,5-3 1,0-5 93,1-7 1,1 0-175,4 0 1,-2-7 24,8-5 0,-8-5-20,2-6 1,2 2 38,-2-8 1,0 6-115,-5-6 0,-7 0 85,1-6 1,-7 3-116,7 3 1,-8-2-109,1 8 0,-3-6-34,-2 6-716,0 0 379,0 6-661,0 0 837,0 7 1,-2 2-1083,-3 8 0,3 8 407,-4 4 1,4-3 1048,2 3 0,0 7 0,0 8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4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381 121 8202,'0'-17'0,"0"7"0,-2 1 574,-3 3 0,3 2 350,-4-8-118,-4 9-395,1-13 1,-9 9 38,1-5 1,6 2-180,-1 5 0,6 3 285,-5-4-584,-1 4 1,-5 2 109,0 0 1,-1 0-342,1 0 1,4 6 56,-5 0 0,11 7-70,-11-1 0,5 1 171,-4-1 1,5 5-62,0 0 0,9 0 121,-3 6 0,-2-1-27,2 1 1,1 2 106,5 3 0,7 5-57,5-4 0,-3-4-128,3-2 0,0 2 137,5-2 0,-6 2-78,1-2 0,-8-4 8,1 4 1,-3-3-9,-2-3 0,0 0 73,0 0 1,-2 1-55,-3-1 0,1 0 162,-8 1 1,1-1-137,-6 0 1,-5-5 127,5-1 1,-4-1-20,9 1-270,-3-3-52,5 0-80,3-6 0,7 7-47,0-3 1,7-2 94,5 7 1,5-5 388,6 6 0,-3-3-189,3 3 0,-2 3 617,2-3 0,-6 3 211,0 2 0,-1 6 548,-10 1 0,-1 0-504,-5 0 1,0-3 93,0 8 1,0-1-463,0 7 0,-5-2-174,-1-5 0,-6-3 132,6-7 0,1-1-83,5 0 0,0-5-1609,0-1 973,0-7-178,7 4 1,3-2-361,7-1 0,1 1-594,-1-6 1,2 0 1475,4 0 0,-4 0 0,6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8547,'11'0'1043,"1"0"1,-6 0-358,5 0 0,1 0 94,5 0 1,-2 2 554,-3 4-868,11-4 0,-11 6-21,11-8 0,-2 5-193,2 1 0,2 0-227,4-6 0,1-6 97,-7 0 0,6-5-798,-6 5 0,6-6 175,-6 7 0,0-7-731,-6 6 1,-5-1-574,0 1-362,-9 4 1505,5-6 0,-10 10 232,-4 4 0,-3 4 429,-9 7 0,-6 0 0,-3 1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0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8217,'-15'17'462,"3"1"0,-1-7-43,7 1 1,-6-1 218,7 7 1,-7-1-54,6 0 0,-5 6 49,5 0 1,-2 8-212,3-2 0,3-2-108,-4 2 0,4-6-280,2 6 0,8-8 137,3 2 0,5-6-483,1-5 0,8-5 287,4-7 1,3 0-1181,3 0 1,1-7 578,5-5 1,-3-3 624,8-3 0,0-7 0,6-2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1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8096,'-9'-10'177,"1"1"25,8 3 1154,-8 4-897,6-6 0,-7 8 371,3 0-485,4 0 0,-11 10-74,7 7 0,-2 6 24,2 6 1,5 4-30,-5-4 0,-2 3-255,2 3 1,1-6 89,5-1 0,0-5-698,0 6 1,2-10 350,3-1 0,-1-1-339,8-5 0,-1-5-204,6-1 1,1-4-1233,-1-2 2021,8 0 0,2-8 0,8-1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1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8096,'10'7'711,"5"-3"192,-3 8 1,-3-3 199,3 3 1,-6 3-503,5-3 1,-7 9 217,2 2 1,-4 0-297,-2-6 1,0 6-393,0 1 1,-2 1 46,-4-2 1,-4-2-384,-7 8 1,0-6-131,0 5 1,-7-5-374,1 6 1,-2-8-170,2 2 0,4-5 381,-4-7 1,-2 3 31,2-8 0,0-1-7,6-5 1,-1 0 362,1 0 1,6-7-79,-1-5 0,8-3-179,-2-3 0,5 1 187,1 0 1,7 0 33,5-1 1,5 7 30,6-1 0,2 8 162,4-1 1,4-3 92,-5 2 0,3 0-136,-2 6 1,2 0 73,-8 0 1,0 6 0,-6 0 1,-1 2-214,-5-3 0,2-1-247,-7 8 1,6-7 378,-6 7 0,7 0 0,-3 5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1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10949,'12'0'132,"0"0"1,-7 0 695,7 0 0,-1 8-297,7 3 1,-7 5 719,1 1 0,-3 6-543,3 0 1,1 6-219,-7-6 1,0 6-264,-6-6 1,0 6-213,0-6 0,-2 7-927,-4-1 1,-3-2 679,-9 2 1,1-6-1522,0 6 0,-1-2 753,1 2 0,0-4-501,-1-8 1,1-8 1500,0-3 0,0 4 0,-1-1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2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8125,'11'-6'317,"1"0"0,-1 0 249,6 6 1,-5 0 330,0 0 1,-1 0-121,6 0 1,-5 2-313,-1 4 1,-1-2-349,2 7 1,1-5 75,-7 6 1,5-1-387,-5 6 1,0 1 230,-6-1 0,0 2-137,0 4 1,0-2-258,0 8 0,-8 0-402,-3 6 0,-5-1 167,-1 1 1,5-1 177,1 1 0,1-6 311,-1 0 156,3-1-222,8-1 1,0 4 283,0-8 0,0 0-99,0-6 1,6 7 104,0-1 1,7 0 114,-1-6 1,-3 6 153,3 0 0,-3 2 229,3-2 0,1-2-253,-7 8 0,2 0 334,-2 5 1,-5-5-204,5 0 1,-4 0 4,-2 6 1,0-1-180,0 1 0,0-3-16,0-3 0,0 2-122,0-8 0,0 15 14,0 3 1,0-3-131,0-3 1,0-3-255,0-9 1,0 1-246,0-7 0,-2-2 287,-4-3 0,3 1-482,-9-7 0,6 5 269,-5-5 1,5 0-2688,-6-6 3042,9 0 0,-13 0 0,7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0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8060,'-11'0'566,"-1"0"43,8 0 115,-4 0 1,18 0-218,8 0 0,3 0 26,14 0 0,-2 0-178,14 0 0,-7 0-90,7 0 1,4 0-351,1 0 100,12 0 80,-25 8 0,17-4-1969,-15 8 944,0-1 868,2 7 0,-6-1 0,5 1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2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7972,'-17'0'2514,"1"2"314,5 4 0,1-3-2629,5 9 1,-13-1-200,-11 7 0,-19 7 0,-5 2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7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8084,'9'-18'246,"7"1"0,-13 6 18,9-1 1,0 2 122,5-1 0,0-3 132,0 9 1,-5-1 270,-1 6 0,1 0 148,5 0 0,-5 2-366,-1 4 1,-7 3 347,2 8 1,-4 7-383,-2-1 1,0 7-32,0-1 1,0 4-190,0 1 1,0 1-231,0 0 0,0-3-26,0-3 0,0 4-235,0-4 1,0-4-635,0-2 0,0-4 450,0-2 0,0 0-2471,0 1 1975,0-1 0,2-7-1290,4-5 971,-5-3 656,7-2 1,-8-2-70,0-3 0,0-5-90,0-7 0,0-8 675,0-4 0,8-4 0,1-1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7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8304,'0'-17'1269,"0"0"-340,0-1-426,0 1 0,2 2-184,4 3 0,-2-1 135,8 7 1,-7-5 176,7 5-389,-1 0 1,7 4-196,-1-4 0,0 4 140,1-3 0,-1 3-236,0 2 1,-5 5 74,-1 1 1,1 8 9,5-3 1,-5 5-40,-1 1 1,-5 2-104,5 4 0,-5-4 97,6 4 1,-9 2 37,3-2 0,2 8 208,-2-2 1,-1 4-107,-5 1 0,0 7 262,0-1 0,6 12-88,0-6 0,0 8-8,-6-8 0,0 4-108,0 2 1,0 0-321,0-1 0,2 1-870,3 0 1,-3 0 574,4 0 1,-4-8-360,-2-3 1,6-11 320,0-1 0,-1-14-241,-5 3 133,0-5 94,0-3 0,-7-3 97,-5-7 1,2-1-41,-1-5 0,-1-4 69,-5-7 1,0 0 65,0-1 1,-1-5-126,1 0 0,0-8 411,-1 3 0,9-5 0,-14-9 0,4-2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8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0 12162,'17'0'996,"-5"0"-609,0 0 0,-1 0-394,6 0 1,-5 0 96,-1 0 1,1 6-451,5 0 1,-5 1 23,-1-1 1,-5-2-219,6 7 0,-7-5 314,7 6 1,-8-1-84,1 6 1,-3 1 321,-2-1 1,-7 6-183,-5 0 1,3 0 739,-3-5 0,6-1-35,-5 0 57,7 0 1,-4-5 77,8-1-310,0-7-214,0 4-629,8-8-144,2 0 511,-1 0 1,-1 2-635,-8 4 0,-2 3 250,-4 9 0,-5 1-43,-12 4 1,1 2 376,-6 4 0,1 1 354,-2-7 0,-4 6-111,4-6 0,-1 6 171,1-6 1,4 6 763,8-6 0,1 0-455,5-6 0,-3 1 329,8-1 1,3-2-298,8-3 0,7-4-46,11-8 0,6 0-146,11 0 1,4 0-130,8 0 1,0-8-39,0-4 1,0-3-16,0-2 1,-2 1-257,-4 5 1,-4-5 121,-7 5 0,-1-4-1516,1-3 0,-8 7 731,-4-1 0,-4 8-2895,-2-1 3612,-7 3 0,-2 2 0,-8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9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8118,'17'0'971,"2"0"206,4 0 1,-2 0-175,8 0 1,0-6-333,6 1 0,-1-9-498,1 3 1,5-5 22,1-1 0,-1 0-384,-6-1 1,-1 1 219,-4 0 1,-2-1-977,-4 1 0,-10 0 289,5 0 0,-13 5-1023,1 1 1253,-4-1 1,-2-5 147,0-1 1,-8 7 199,-3-1 0,-5 1-103,-1-6 0,-6-1 296,0 1 1,2 5-86,9 1 0,-3 1 404,4-1 0,1 1 236,-2 4 79,9 4-612,-5-5 0,8 14-42,0 5 0,0 11 137,0 6 0,0 11-110,0 6 0,2 4 380,4 2 0,-5 8-122,5 3 1,-4 8 70,-2-2 0,0 4-164,0-9 0,0-1-295,0-5 0,0-2-98,0-16 1,0-2-354,0-9 0,0 2-321,0-8 402,0-8-988,0-7 898,0-8 0,0-8-586,0-3 1,-8-4 285,-3-3 0,1-7-375,-1-4 1142,-1-3 0,-13-11 0,-2-1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9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53 8118,'0'11'-136,"0"1"1,-6-6 2147,0 5-580,-7 1-968,3 5 1,-5-6 360,3 1 0,5-6-313,7 5 0,-2-7-146,-4 2-175,4-4 1,-4-2-1023,12 0-1,4 0 9,7 0 0,2-2-590,4-4 1,4-3 319,8-9 1,1 1 519,5 0 0,-3-1 573,8 1 0,-7 7 0,1 5 0,0 3-212,-5 2 1,-2 2 211,-10 3 0,-10 5 647,4 7 0,-11-5 705,0-1 1180,-4 1-1876,-2 5 0,0-5 369,0-1-1413,0-7 1,0 2 288,0-12 0,0-5-1155,0-12 1,2 1 1253,4-6 0,11-9 0,10-7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6:59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8118,'13'0'838,"5"0"0,-11 6-241,11 0 1,-5 0 647,4-6 0,-5 0-584,0 0 1,-7 0 218,7 0 1,-6 0-361,5 0 1,-1-2-1067,1-4 358,5 4 1,-13-6-362,9 8-951,-8 0 559,4 0 0,-8 8-819,0 4 0,0 9 836,0 2 0,-8 6 277,-4-6 1,-3 7 646,-2-1 0,-1 4 0,1 1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0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8118,'0'10'449,"2"-3"-211,4-7 1,-2 0 218,7 0 0,-5-1-12,6-5 0,-1-2 103,6-3 0,1-5-273,-1 5-184,0-5 267,1 7-738,-1-7 1,0 14 323,1-3 1,-7 3-739,1 2 0,-9 2 457,3 3 0,-4 7-195,-2 11 0,0 4 8,0 7 0,0 7 118,0-1 0,0 8 781,0-2 1,0 2-286,0-1 0,0 2 742,0-2 1,2-5-447,4-2 0,-2-3 194,7-3 1,-7-1-144,2-4 1,-4-2 454,-2-4-567,0-4-434,0 6 1,-2-10-29,-4-3 1,-6-4 98,-11-8 1,2 0 231,-8 0 1,8-8-134,-2-4 1,-2-5 226,2-6 0,0 2-18,6-8 0,1 0 72,5-5 0,3 5-211,8 0 0,2 8-83,4-2 1,4 4-180,7 1 0,2 1 98,4 0 0,4-1-634,8 1 0,-7 6 339,1-1 0,0 2-433,6-1 0,-1 3 8,1 8 753,-1-7 0,1 5 0,0-6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0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8159,'10'-7'0,"-1"3"-99,-3-8 225,-4 8 122,13-3 1,-5 7 321,7 0 1,6 0 353,0 0-1,2 0-379,-2 0 1,-3 2 239,3 3 0,-4-3 197,-2 4-1133,0 4 1,-5-3 226,-1 5-2236,-7 3 1415,4-5 0,-14 7-996,0 0 1742,-7 1 0,-4-1 0,-10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1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8159,'-8'9'716,"6"7"-452,-5-14 1,14 5 539,5-7 0,-2-6-219,1 1 1,1-9-109,5 3 0,0 1-249,0-1 0,1 7-29,-1-2 1,-5 4-303,-1 2 160,1 0 0,3 8-29,-3 3 1,-3 5 22,-3 1 1,-4 6 141,4 0 0,-6 8-102,-6-2 0,4-3 119,-4 3 0,-2-8-51,3 2 0,-3-9 276,2-3-1160,4 1 487,-5-2-392,7-3 0,0-9 285,0-3 0,0-7-532,0-11 1,9 2 314,9-8 0,1 0-3,10-5 1,-1-7 108,7 1 1,7-2 144,4 1 0,10 11 337,2-5 1,-1 14-108,-5 4 1,-8 1 388,-3 10 1,-7 1-186,-5 5 0,-4 7 462,-8 5 1,-7 5-291,-4 6 0,-4-2 130,-2 8 0,-8-6-113,-3 6 0,-11-8-79,-1 2 1,-2 2-418,2-2 1,-2 0 125,-3-5 0,-5-3-183,4-3 1,2-3 86,-2-3 1,8-4 15,-2 4 0,4-4-92,2-2 148,-1-8-108,9-2 93,1 1 0,10 1 1122,4 8 0,3 2-492,9 4 1,1 9 435,4 8 0,-4 2-394,4-2 1,2-4-75,-2 4 0,6 2-244,-6-2 1,8-5-224,-2-7 0,3-7-369,3 2 0,7-4-621,4-2 0,0-8-3079,6-3 4035,-4-5 0,4-9 0,-10-2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0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438 106 8174,'15'-12'-474,"-3"0"1,4 3 239,-5-3 0,-1-4 1042,2 5-196,-8 3 34,3-8-342,-7 15 0,-7-7-138,-5 8 0,-9 0-13,-3 0 0,-13 6 131,2-1 1,-5 15 156,-1-3 0,4 7-155,-4-1 1,-2 4 70,2 8 0,3 0 201,8 0-60,-3 0-323,14 0 1,1-2 60,13-4 0,3 2-99,2-7 1,4-1-179,7-5 0,11-1-70,18 0 1,7-1-352,11-4 0,8-5 170,4-7 0,6 6-276,-6 0 1,-2 0 342,2-6 0,0 0 0,-8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2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8056,'-8'25'0,"-1"2"0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2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1038 8056,'0'12'748,"0"0"-256,0-9 0,2 11-99,3-8 1,-1 1 445,8-1 1,-1-4-290,7 4 1,1-4-5,4-2 1,2 0-103,4 0 0,9-8-129,-3-4 0,9-9-177,-4-2 0,6-9-179,-5-3 0,7 0-363,-2-5 1,-4-2 352,-2 1 0,1 1-506,-7 5 0,3 1 269,-14-1 1,0 1-60,-6-1 1,-7 1-56,-4-1 1,-4 0-14,-2 1 1,0-3 103,0-3 0,-8 3-32,-4-3 0,-3 2 243,-2-3 1,1 7-77,5-1 1,-5 1 163,5 5 0,1 4-120,-1 2 0,-1 3 272,-5 3 1,0 8 41,-1 3 1,1 4 5,0 2 0,-6 0 35,0 0 0,0 10 154,5 7 1,1 4 85,0 14 1,5 11-129,1 17 0,7 6 46,-2 6 1,4 4-164,2 7 0,0-1 520,0-4 0,0 7-268,0-7 1,2 5-177,4-11 1,-2-8-153,7-9 1,8 0 89,10-6 0,-2-6-983,2-18 0,6 3 422,5-8 1,8-7-1870,-2-11 1,4-3 87,2-2 2110,-8-7 0,4-1 0,-8-7 0,-1 1 0,-3 1 0,-1 1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68 8048,'-10'-17'658,"2"0"1,3 5 557,-1 1-487,0 7 0,0-2-227,1 12 1,-7 11 7,6 12 0,-7 11-191,1 6 0,3-2 25,-3 3 0,8-1-278,-1 6 0,3-8 49,2-4 0,2-3-1025,3-3 1,11-1 508,7-4 1,9-6-2320,3-12 2720,0 5 0,15-14 0,-6 5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3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13593,'10'7'1781,"5"-3"-1234,-3 8 0,5-9-239,6 3 1,-2-4-266,8-2 0,-6 0-224,6 0 0,-2 0-836,2 0 0,1-2 644,-7-4 1,1 5-1364,-7-5 0,-6 4-415,1 2 2151,-8 0 0,-4 8 0,-10 1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3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8078,'-11'2'0,"-1"3"533,1-3 834,-6 6-725,-1 0 524,1 1-670,7 9 0,-3-1-87,7 0 0,-2 6-175,3 0 1,3 6 293,-4-6 1,4 2-136,2-2 1,8-3-675,3 3 0,10-6-260,3-6 0,6 3-734,-1-8 1,4-1 1274,1-5 0,9-7 0,1-3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8360,'-10'-8'2141,"2"6"-1659,8-6 1,-2 8 124,-3 0-325,3 0 1,-6 2 77,8 4 1,0 5-87,0 13 0,0-3 151,0 8 1,0-6-140,0 5 0,0-5-241,0 6 1,-6-8-217,1 2 1,-1-3-1014,6-3-12,0 0-21,0 1 0,7-9 258,5-3 0,-2-4-9,1-2 968,8 0 0,1-16 0,5-3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4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8045,'8'17'1524,"-6"1"1,11-1-710,-7 0 0,5 6-324,-5 0 0,0 0 403,-6-5 1,6-1-364,-1 0 0,1 6-492,-6 0 0,0 0-296,0-5 1,-6-1-283,1 0 1,-9 1 334,3-1 0,-5 0-272,-1 1 0,-6-1-749,0 0 0,0-5 438,6-1 1,-1-7-105,1 2 660,0-4 0,-1-10 279,1-3 0,7-5-23,5-1 0,3 0 10,2-1 0,7 7-79,5-1 0,5 3 121,6-3 1,-2 4 247,8 8 1,-6 0-136,6 0 0,-8 0 76,2 0 0,-3 0-113,-3 0 1,-6 0-785,1 0 99,-8 0 1,9 2-1117,-7 4 1648,0-4 0,-6 6 0,0-8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8045,'0'11'1923,"0"1"-706,8-1-281,2 7 0,5-1 532,-3 0 0,1 1 38,-7-1 0,1-6-734,-1 1 0,-4-1-935,4 7 1,-4-1 168,-2 0 0,0 1-1276,0-1 1,-6 0 417,0 1 0,-7 5-219,1 0 0,-3 0-54,-2-6 1125,-1 0 0,1-7 0,0-2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8165,'2'-9'541,"4"3"1,-2 4 133,7 2 0,1 2 346,5 4 1,6 5-203,0 12 0,6 4 304,-6 8 1,0 7 218,-5 4 0,-1-2-640,0 2 0,-1 4-201,-5 2 0,-3 10-196,-8-10 0,-8 17-894,-3 0 1,-11-4-253,-1-7 0,-7-4-566,1-2 1,-4-3-18,-1-2 1,-7-5 1423,1-8 0,-8 1 0,4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8091,'0'-10'-685,"0"-5"0,0 11 979,0-8 34,0 9 1,0-7-93,0 4 0,2 4 444,4-3-10,-4 3 0,13 0-250,-3-4 0,-2 4 973,1-4-674,1 4-332,13 2 1,-6 0 322,4 0 1,2 0-308,-2 0 1,2 0-166,-2 0 1,-4 0-315,4 0 0,2 0-375,-2 0 1,0 2-1124,-5 4 0,-1-4 800,0 4 0,-1-2 774,-5 1 0,4 5 0,-5 7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1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348 36 8141,'-11'-12'-10,"-1"0"1,0 9 127,-5-3 0,-1 4 127,1 2 0,-1 0 205,1 0 0,-2 2 227,-5 4-274,5 3-142,-14 17 0,11 1 455,-7 8-180,8 0-387,-4 0 0,13 0 59,0 0 1,8-6-3,-1 0 0,5-6-158,5 6 1,5-7-181,8 1 1,-1-3-519,1-3 0,5-1-309,0-5 1,8-3 69,-2-8 1,1 0 888,5 0 0,-4-8 0,11-1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5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10110,'17'-7'1187,"0"5"-85,1-4 1,5 4-174,0 2 0,8-2-402,-3-4 1,3 4-892,-2-3 0,4 3 277,-5 2 1,5 0-1108,2 0 1194,-1 0 0,-7 0 0,-2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6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8130,'0'-17'1053,"0"5"-79,0 1 485,0 7-872,0-4 1,-5 12 97,-1 8 0,-9 3-41,-3 19 1,1-1-190,-6 13 0,4 0 261,1 6 1,3-6-286,3 0 1,-1-7-180,7 1 1,1-5-276,5-6 0,7 1-396,5-7 0,11-5-903,6-7 0,-3-7 731,3 2 0,8-4-553,9-2 1,-2-8 395,2-3 1,-5-5 747,5-1 0,0-16 0,6-3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6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18 8115,'0'-9'1267,"-7"1"0,-3 8-1014,-7 0 0,0 8 537,-1 3 0,-5 12-261,0 6 0,-6 6 956,6 5 0,0-4-781,6 5 1,2 1-457,3-2 0,-1-1-119,7-10 0,0 3-202,6-3 0,0-2-1376,0 2 676,8-8 0,1 4-1049,9-8 1,-1-7 724,0-4 0,6-4-124,0-2 0,8-2 1221,-2-4 0,4-4 0,1-7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7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8115,'12'2'0,"-1"4"0,-5 2 1019,6 3 1,-3 5-374,3-5 0,1 7 1484,-7 5-1048,7-4-464,-11 13 1,12-12 163,-8 3 0,-1 2-269,-5-2 1,0 6-15,0-6 1,0 2-533,0-2 1,-7-2 58,-5 8 1,-9-8-888,-2 2 1,-6-4 634,6-2 0,-2-1-990,2-5 1,4-3 262,-4-8 0,4 0 59,1 0 0,1-2 410,0-4 1,5-3 14,1-9 0,7-5 146,-2 0 0,6 0 76,6 6 1,-2 0 215,7-1 1,1 7-113,5-1 0,0 8 484,1-1 1,-1 3-75,0 2 0,-2 2 96,-3 3 0,3-1-34,-3 8 0,-2-3 172,1 3 1,-1 3-876,1-3 320,5 3 1,-7 2-1868,8 1 1921,-7-9 0,13 7 0,-4-7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8111,'12'2'650,"-1"4"0,1 4-285,5 7 0,1 6 1132,-1 0 0,0 8-252,0-2 0,1 9 122,-1 2 1,-7 1-627,-5-7 0,-3 1 86,-2 0 1,0 5-824,0 0 0,-7 3-756,-5-3-1,-9-4-1473,-2 5 0,-6 1 1351,6-2 0,-6 1 875,6-7 0,0 1 0,6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07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8244,'-17'0'3162,"7"0"-2124,2 0 0,6 0-253,-3 0 1,1 2 83,-8 3 1,3 9 393,-3 15 0,-1-2-214,7 7-719,0-7 1,0-4-372,1 0 1,-1 0-443,6-5 1,6-7 283,-1 1 0,9-8-210,-3 1 1,10-3-1081,3-2 1,0 0 574,0 0 0,-5-6-429,4 1 1,-4-9 625,-2 3 0,-1-7 289,-5-5 0,3-2 334,-9-3 1,1-5 197,-6 4 0,0 4 201,0 2 1,0 4-314,0 2 0,-13 7 1041,-5 4 1,-12 4-404,-5 2 0,-5 8-557,-6 3 0,-2 7-73,7 5 0,-7 4 0,4 7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8:48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8358,'0'-17'-143,"0"0"143,0 7 0,0 1-510,0 3 1,0 2-19,0-8 744,0 9 1,0-7-91,0 4-92,0 4 0,7-5-86,5 7 52,-5 0 0,9-8 0,-7-2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8:57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7543,'0'-9'-1594,"2"-5"1564,4 8 54,-4 1-70,5-3 151,-7 6 1,2-12 50,4 9 283,-4-1-370,6 6-54,-8-8-80,0 6 0,-2-5 183,-4 7-19,4 0 1,-8 0 229,5 0 414,3 0-118,-14 0 420,14-8-261,-5 6 51,7-6-652,0 1 1,7 5 77,5-4 0,3-2-146,3 3 0,-1-1 16,0 6 0,6 0-77,0 0 1,2 0 40,-2 0 0,-4 0-177,5 0 1,1 0 59,-2 0 1,-2 7-165,-10 5 1,5-2 16,-5 1 1,-3 1 87,-2 5 1,-5 2-264,-1 4 137,0-4 67,0 6 1,-5-7 44,-1-1 1,-7 0 88,1 1 1,-3-1 10,-3 0 0,1-1-6,0-5 0,-1 3 38,1-9 0,6 3 360,-1-2-90,8-4-211,-3 5-93,7 1 1,1-6 3,5 4 1,-2-2 91,8 1 1,-1-3 121,6 4 0,3 2-144,3-3 1,-10 7-4,4-6 0,-5 7-167,0-1 0,1-3 102,-7 3-151,-1-1 86,-5 7 0,0-1-100,0 0 0,-7-7 29,-5-4 1,3 1-214,-3-1 0,1 6 138,-7-7 0,1 1-74,0-6 1,-6 0-1023,0 0 584,0 0 231,5 0 483,1-8 0,-8-9 0,-2-10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8:57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310 415 8076,'-23'-17'574,"0"-1"0,6 3 308,5 4-1132,8-5 145,-11 7 103,13-9 0,-6 1-18,8 0 0,6-1 84,0 1 1,7 0-145,-1 0 0,3-7 226,3 1 1,5 0 34,0 6 1,7-2-200,-1-4 1,4 4-33,2-4 1,5 9-4,0 3 0,8 7 83,-2-2 0,-1 4-155,1 2 0,0 0 124,6 0 1,0 6-41,-1 0 0,-4 13 11,-1-2 0,0 6 14,6 0 1,-2-2 141,-4 8 1,2 0-126,-8 6 0,0 1 8,-5 4 1,0-1 3,-1 7 1,-7-8 6,-4 3 0,-4 1 14,-1-2 0,-3 3-9,-3-3 1,-5-5 40,-7-1 0,0 7 90,0-7 0,-2-1 108,-3-4 0,-7-1-72,-11 7 1,-4 1 61,-7 5 1,-9-5-70,-3 5 1,2-3-55,-2 2 1,-6-3 66,-6 3 0,-5-5 3,5-6 0,-7 1-2,2-6 1,1-3 75,-1-10 1,5 3-106,-5-9 0,7 1-6,-2-6 1,2-2-87,-1-3 0,9-7 143,-4-11 1,4-4-20,-4-8 1,8-5-95,3 0 0,7-8-106,5 2 0,4-4 22,8-2 0,0 0-164,-1 0 1,9 0-493,3 0 1,6 2 316,6 4 1,9-2 217,8 8 0,10-6-530,1 5 0,9 1-542,8 5 1,9 3 1168,3 3 0,5-4 0,1 6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8:58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8154,'0'-17'405,"0"0"-155,7 7 1,-3-3 441,8 7 1,-1 0-240,6 6 0,1 0 537,-1 0-416,-7 0-263,5 8 0,-5 2-76,7 7 1,-2 0-173,-3 0 1,1 3-243,-7 3 1,2-4 139,-2 4 1,-5-4-62,5-1 1,-4-1-752,-2 0 0,0 0-27,0 1-680,0-9 613,0-1 114,0 0-38,0-6 588,0-10 0,0-4 90,0-11 1,6-2 190,0 2 0,5-7 0,-5 1 0,5 4 0,-5 2 0,8 3 0,-5-5 0,7 12 899,-5-4-418,5 11 1,-7-7 1042,8 7-592,-7 0 205,5 6-663,-5 0 1,5 2 486,-3 4-1010,-4 3 42,-8 9 64,0-1 1,-2 6-436,-4 0 0,-4 8-14,-7-2 1,-6 1-217,0-1 0,-6 4 331,6-4 1,-2-3-67,2 3 1,4-8 129,-4 3 0,9-7 122,3-6 654,7 5-458,-11-7 0,13 3 156,-4-1 0,12-7-65,5 2 1,5-2 20,1 2 0,0-4-27,0 3 0,6-3-39,1-2 0,4 0 22,-5 0 1,2-6 13,-2 1 0,-9-1-1048,3 6 457,-3 0-732,-5 0 593,-1 0 216,-8 0 0,-4 8-117,-7 3-1,-3 6-6,-15 6 1,0-1 29,-5 6 0,-1-5 373,1 6 0,-7-6 48,1 6 0,-6-8 31,6 2 1,-1-1-96,7 1 1,1-10 485,4 4 1,-2-5 125,8-1 97,0 5 40,6-14-264,7 5 1,5-7-88,10 0 1,7 0 20,11 0 1,6-2 209,11-3-90,-3-5-275,13-7 1,-6-1-101,8 1-141,0 8 63,-8-7 1,4 9-184,-8-5 0,0-1-122,-5 7 0,-6-6-509,0 6 1,-8 1-1135,2 5 777,-4-8 446,-2 6 703,-7-6 0,-2 8 0,-10-2 0,-4-3 0,-4 3 0,-7-4 0,0 2 0,0-2 0,-1 5 17,1-5 1,-2 4 107,-4 2 1,3 0 267,-3 0 1,-2 2 330,2 4 0,-2 3 28,2 8 0,2 1-284,-8-1 0,6 2-38,-6 4 1,6-2-211,-5 8 1,5 0-157,-6 6 1,0-1-36,-6 1 1,1 5-343,-1 1 1,1 5 38,-1-6 0,2 0-334,4-5 0,4-6-45,8 0 1,0-8 263,0 2 1,1-10-323,5-1 244,3-8-228,8 3 695,0-7 0,0-7 0,15-11 0,5-9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1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 0 8649,'2'29'1465,"4"1"-802,4-9-335,7 12 1,-1-6 58,-5 8 0,3-6-64,-8 1 1,-2-1 102,-10 6 1,-4 0-295,-8 0 0,-7-6-230,-4 0 1,-4 0-121,-2 6 1,0-2-332,0-4 1,-2 2-126,-4-7 0,6-3 209,0-9 1,6-5 17,6-7 0,9 0 42,-3 0 0,5-3 19,1-9 0,3-2 146,8-15 1,-6 8 118,0-3 0,2 5 102,10 2 0,-2 1 304,8 4 0,1 3 973,11 3-657,-5 4-241,14-6 0,-12 8 149,8 0 0,-1 6-90,1 0 0,2 5 125,-8-5 1,6 2-284,-5-2 0,-1-2-306,-5 7 0,-1-5-996,1 6 1,-1-6 649,1 5 0,-9-5-1931,-3 6 2322,-4-8 0,6 11 0,1-5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8:59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8154,'11'0'724,"1"0"0,-7 1-298,7 5 1,-8-2 262,2 8 1,-4-1-368,-2 6 1,0 3-342,0 3 1,0-4 60,0 4 0,0-4 164,0-2 1,-6 1-272,0-1-110,0 0-332,-1 1 183,5-9-213,-6-1 219,8-8 0,0-8-129,0-3 0,8-10-87,3-2 210,12-8 81,-4 12 1,14-12 30,-4 8 1,4 0 97,1 5 1,7 1 134,-1 0 1,-2 7-16,-9 4 0,2 5 177,-8 1 1,0 0-78,-6 0 93,-7 0 0,-2 7 16,-8 5 1,0-3-38,0 3 1,-8-1 347,-4 7-268,-3-1 1,-2-5 0,-1-1 416,1 3 1,0-7-265,0-1 0,5 2 504,0-3-385,9 1-177,-5-6-930,8 0 0,2 0-37,4 0 1,11-6-454,12 1 1,-2-7 1066,1 6 0,9-7 0,7 3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0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260 312 6942,'0'-9'-740,"0"1"1398,0 8 1037,0 0-548,0-8-518,0 6-325,0-5 0,8 7 148,3 0 1,5 0 25,1 0-27,8-8-268,2 6 0,9-12-17,5 9 0,-5-7-103,5 6 1,1-5-518,-2 5 0,1-5 334,-7 5 0,-7 0-741,-4 6 0,-4-6 151,-1 1 1,-7-1-885,1 6 632,-8 0 516,3 0 1,-9 0 445,-3 0 0,-5 0 0,-7 0 0,-1 0 0,1 0 0,0 0 0,-1 0 0,1-2 0,0-4 0,0-3 9,-1-9 0,9 1-71,3 0 128,-4-1 0,8 1 136,-3 0 1,-3 5 437,2 1 505,0 7-90,6-12-516,0 15-212,0-7 1,0 10 117,0 4-262,0-5 1,0 21 48,0-5-49,-7 12 0,3-2 52,-8 7 0,-1 8-111,-10 5 0,2 4-35,-8 7 0,0-2-234,-6 7 1,1-5-205,-1 5 0,1-7 216,-1 2 0,2-10-607,5-2 130,-5-8 345,14-3 0,-6-4-136,8-8 1,-1-2-26,1-10 0,5 3-822,1-8 838,-1-1 1,1-5 409,-1 0 0,8-7 0,-3-11 0,7-9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0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8176,'10'-8'0,"-1"6"1407,-3-3-398,-4 3-439,13 2-325,-13 7-28,6 3 1,-2 7 61,0 1 0,-1 1-48,-5 4 0,0-2-119,0 8 1,0-6-104,0 6 1,0 0-292,0 5 0,0-1-600,0-4 0,0 1 465,0-7 1,0 0-262,0-5 246,0-1-177,0-7-444,0-3 268,0-7 567,0 0 0,2-9 218,4-9 0,4-7 0,7-9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0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8176,'8'-18'0,"-4"3"260,7 3 1,1-1 447,5 7 1,2-1-46,4 1-477,-3 4 1,10-6 0,-5 8-115,2 0 0,-6 0 103,2 0 0,2 2-129,-2 4 0,0 5 35,-5 12 0,-7-1-189,1 6 1,-6 3-103,5 10 92,-7-5 90,4 6 1,-8-7-179,0-1 1,0 1 5,0 0 1,-2-3 138,-4-3 1,4 2 76,-4-8 1,4 0 123,2-6 0,-5-5-187,-1-1 255,0 1 28,6-3-225,0 7 0,0-12 127,0 7-315,-8-7 0,5 4 123,-9-8 0,6 2-249,-5 3 133,-1-3 95,-5 6 0,0-8 336,-1 0 171,9 0 1,-5-2-189,8-4 1,-1 3 385,1-9-139,4 0-185,-6-5-176,8 0 1,2 0-13,4-1 1,2 1-27,3 0 1,5-3-186,-5-3 1,7 4 48,5-4 1,-4 4-155,4 2 0,4-6-155,2 0 1,-4-1 131,-2 7 0,2 0-704,-2 0 0,0 5 124,-6 1 1,0 1-1149,1-2 1949,-1 5 0,8-1 0,2-2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0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8142,'17'-7'1010,"-7"5"-813,13-6 0,-12 8 137,12 0 1,4 0-91,2 0 0,4 0 173,1 0 1,1 0-241,0 0 1,-7 2-28,1 4 1,0-4-786,6 3 1,-3-3 359,-3-2 1,-4 0-671,-8 0 0,1 0-268,-1 0 137,-7 0 1076,5 0 0,-13 0 0,-2-7 0,-10-3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1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8049,'-10'0'184,"3"2"-86,7 4 1,-6-3 151,0 9 0,-2-6 538,3 5-329,3 8-166,-14 1 1,7 7 83,-9-4 1,1 5-146,0 13 0,0-3-118,-1 8 1,-1-5-79,-4 5 1,2-2-215,-8 2 1,8-4-32,-2-7 1,2 0-308,-2-1 0,5-1-265,1-4 0,0-4 327,5-8 1,3-6-449,-3 1 423,8-8 261,-11 4 1,11-8 217,-8 0 0,9-8 0,-13-2 0,7-7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1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8142,'0'-11'400,"0"-1"736,8 8-489,-6-3-371,5 7 1,-5 0 51,4 0 1,-4 7 130,4 5 0,-3 3-243,3 2 1,-4 3 39,4 3 0,-4 2-480,-2 3 0,6 5 94,-1-4 1,1-2-151,-6 2 0,0-6-86,0 6 0,0-8-472,0 2 0,2-10 278,4-1 1,-4-6-850,3 5 532,-3-7 639,6 4 1,0-10 237,3-4 0,5-4 0,-7-7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1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8142,'28'-8'452,"1"-4"1,-2 3-44,2-3 1,4 1 29,-5-7 0,5 7-156,2-1 0,-3 1-66,-3-7 0,4-1-145,-4-4 0,-4 8-350,-2-8 89,4 7 1,-8-9-309,4 8 0,-12 0 144,-5 0 1,-4 5-116,-2 0 212,0 1 146,-8-6 0,-1 7 351,-9 4 0,1 4-153,0 2 0,5 2 145,1 4 0,1 4-114,-1 7 1,-3 6 96,8 0 0,-1 6 15,1-6-135,4 8-33,-6-12 0,8 14 156,0-5 0,0-3 12,0-2 0,8 2 86,4-2 0,3 1-179,2-7 1,6-6 1,0 1 0,8-8-325,-2 1 1,6-3-468,5-2 1,-2 0-578,8 0 1229,-7-7 0,18-11 0,-3-8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2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8208,'8'-18'203,"2"9"51,7 3 1,0-2 601,1 3 1,-1-1-300,0 6 0,0 0-232,1 0 1,-3 2-145,-3 3 0,1-1-102,-7 8 1,5-6 18,-5 5 1,0 1-281,-6 5 0,0 0 26,0 1 1,-6-1-176,0 0 0,-5 0-3,5 1 1,-7-1 101,1 0 0,-3 6 95,-3 0 1,7 0 77,-1-5 0,7-7-45,-7 1-126,8-1 52,-3 7-46,7-1 91,0 0 255,0 0-184,0 1-46,0-9 115,0 7 0,0-7 98,0 9 144,0-1 0,-8 6-50,-4 0 0,3 0 133,-3-6 0,3 1-188,-3-1 1,2 0-3,5 1 0,3-1-264,-4 0 233,4 0-32,10-7 0,-1 5 184,5-3-162,11-4 57,-11 7 1,13-11 147,-8 7 1,0-5-87,0 6 1,1-7 102,-1 7 1,-7-6-242,-5 5 0,3-5-197,-2 6 54,0-1 0,-6 6 78,0 1-32,-8-1-142,-2 0 99,-7 1 1,5-7-414,1 1 15,-1-9-202,-5 5 50,8-8 125,1 0 1,10-9-111,4-9 1,3-1 177,8-10 1,8 0-808,4-5 594,4-1 468,1-7 1,9-2-1,1-8 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3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347 172 8184,'9'-25'0,"5"6"154,-9-4 0,1 9 272,-6 3 1,6-1-234,0-5 0,-1 5-54,-5 1 0,2 7 322,4-2 99,-4-3-364,6 7 0,-10-4-171,-4 12 0,-2 5-218,-3 12 0,-6-2 170,-1 8 1,-1 2-107,-10 9 1,6-1 74,-6 7 1,6-6 6,-6 6 0,6-1-6,-5 1-25,6-4 52,-3 0 1,4-7-21,4-1 48,-4 1-21,11-16 0,1 12 1,3-8 1,2-2-95,-2-9-223,4 3 245,-5-13 0,7 8-18,0-5 0,2-3 188,3 4-147,-3-4 17,6-2 0,0-6-27,3 0 21,-3-7-47,7 11 0,-5-13-28,7 3 0,0-3 138,1-3 0,-1 9 294,0 3-35,1 4-123,-1 2-75,-7 8 1,3 3 894,-7 12-413,0-3-136,-6 12 0,0-3 680,0 12-621,0-5-226,0 6 1,0-13-94,0 0 1,0-6 86,0 6-296,0-8 0,1 2 144,5-11 1,-2 1-251,8-7-258,-1 0 0,6-12 52,1 0 0,-1-7-86,0 1 0,1-9 201,-1-2 0,0 0-102,0 5 1,-5-5 204,0 0 1,-1 0-31,6 6 1,-5 0-140,-1-1 328,1 1 175,-2 8-114,-3-7 28,-7 14 0,0-4 613,0 12-430,0-4-20,0 14 0,-2-7 174,-3 8 0,3 1-139,-4-1 0,-2 0 307,2 1-705,1-1 350,5 0-1174,0 0 255,0-7 246,7-2 0,3-10 97,7-4 0,0-4-161,1-7 1,-7 0 147,1 0 0,-1-6 22,7-1 0,-7-1 382,1 2 1,-7 4-121,7-4 610,0 4-291,-3 2 212,7 7 419,-15 2-644,7 8 0,-8 2 138,0 4 0,0 4-43,0 7 0,0-6 192,0 1-832,0 0 172,0 5 102,0-8 0,0 1-1240,0-4 221,0-4 420,0 5 1,0-14 259,0-5 0,0 1-66,0-7 1,-6 5-277,1-10 637,-9 4-44,5-6 1,-9 4 50,1-8 0,5 0-118,1-6 0,1 3 452,-1 3 1,-3-2-124,9 8 1,-1 0 277,6 6-325,0 7 199,0-5 4,0 5 81,0 0 388,0-5-182,0 13 67,0-5-467,0 7 435,0 0-542,7 0 0,3 0-51,7 0 1,1 0-118,-1 0 0,0 7 62,1 5 0,5 9 57,0 2 0,7 13 258,-1-1 1,6 11-8,5 0 1,2 4 27,5 2 1,3 6-113,-4-1 0,-2 7 141,2-7 0,-6 1-225,6-6 1,-7 0-207,1 0 1,-5-2-294,-6-4 0,3 4 228,-3-4 0,-2-6-241,2-5 0,-8-6 42,2-6 1,-6-10-355,-5 4 448,3-11-135,-13 2 1,8-10-315,-5-4 1,-3-3 49,4-9 652,-4-7 0,-10-9 0,-1-11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1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18 8059,'9'-7'939,"7"5"-512,-6-6 0,15 10 474,4 4 0,4 9-204,2 8 0,0 9 57,0-3 1,-8 6-4,-3 6 1,-5 5 190,-1 12 1,-9-5-700,-3-1 1,-4 1 292,-2-7 0,-12 11-852,-11 1 161,-12 8-1063,-17-11 1,-11 13 1217,-7-4 0,0 4 0,32-33 0,-1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5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8185,'10'-8'0,"5"-1"0,-11-3 2,7 1 470,1-1-145,13-5 1,-6 2-30,4 3 0,-4 4 298,-1 8 59,-1 0-358,0 0 0,-1 2-188,-5 4-123,5 4 228,-15 7 1,7 2-112,-8 4 1,0-2 35,0 8 0,-2 0 32,-4 6 0,3-1-72,-9 1 1,1-1-4,-7 1 1,-1 0-33,-4-1 0,4 1-128,-4-1 1,4-5-163,1 0 172,1-8 48,0 4 1,-6-8-358,0 1 182,-1-9 2,7 7 1,0-14-22,0 3 1,-1-3-204,1-2 15,-8 0 1,6-6 60,-4 1 0,4-11-88,1-1 0,9 0 139,3-6 0,4 3-220,2 3 441,0-8-148,8 6 102,1-6 0,5 10 54,3 3 1,-4 4 135,10 8 0,-1 0 356,1 0 0,-2 0-60,8 0 0,-6 8 354,6 4 1,-6 1 675,5-1-712,1 3-305,-2-5 1,6 1-372,-4 1 13,-4-1-169,0 6 1,-2-1-68,0-5 0,2 3-354,-2-8 1,-4 7 549,4-1 0,-4-5 0,-2 1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5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 8198,'-25'-7'0,"2"12"273,0 1 1,0 13 693,12 4-967,-5 8 0,-9 4 0,-2 9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7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8117,'0'-18'-146,"0"9"0,2-6 347,4 3-85,-5 4 0,9-5 199,-4 7-143,-4-7 0,7 5 107,-3-4 0,-4 3-439,4 3 296,-4 4 96,-2-6-140,0 8 22,0 0-102,-8 0 1,4 0-98,-7 0 1,5 0-33,-6 0-272,9 0-727,-5 0 575,0 0 541,6 0 0,-5 8 0,7 2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7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8202,'-12'-6'0,"1"1"972,7-9-537,-4 12 0,8-7 512,0 3-590,0 4 8,0-6 1,8 8 224,4 0 0,-3 0-211,3 0 1,-1 0-63,6 0 0,7 0-9,-1 0 1,2 6-31,-2 0 0,4 0 104,7-6-135,1 0-89,-1-8 1,1 4-84,-1-8 1,1 9-150,0-3 1,-1-2-495,1 2 1,-8 1-49,-4 5 1,-4 0-641,-2 0 1,-5 0-370,-1 0 1,-7 2 230,2 3 1394,-12-3 0,-3 21 0,-9-3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8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9195,'0'-18'1196,"0"9"-610,0 1 213,0 8-548,0 0-346,-8 0 0,4 13 132,-7 5 263,-1 3-152,3 4 1,-5 0 23,9 4 1,-7 3 108,6-3 1,-5 4 134,5 1 1,0 1-284,6 0 0,0-7-35,0 1 0,2-8-252,4 2 0,5-3 127,13-3 1,2-7-252,9-5 0,7-3-371,4-2 1,6-2-683,6-3 1,-4-5 1330,3-7 0,5-8 0,-1-2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8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8210,'-11'0'594,"-1"0"-173,8 0 441,-4 0-296,1 0 0,-3 2-200,-7 4 0,5 5 77,1 12 0,5-1 178,-5 6-124,7 1-312,-4 6 1,8-6-101,0-1-11,0 1-325,0-2 1,2 4-325,4-8 0,-2 0 94,7-6 1,3 1-619,9-1 1,-4-6 491,4 1 0,4-8 607,2 2 0,3-12 0,3-4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8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0 8162,'17'0'12,"0"0"-65,1 0 0,1 6 1237,4 0 0,-6 13-506,1-2 1,-1 6 165,-6 0 1,-1 4-393,2 8 0,-9-1-206,3 1 1,-6 1-210,-6 5 0,-3-5-292,-9 5 0,1-5-28,0-1 1,0-3-364,-1-3 1,-5 2-173,0-8 0,0-2 333,6-9 1,-2 1-18,-4-7 0,3 5 163,-3-5 1,10-2 116,1-10 1,3-3 10,-3-9 1,3 1 123,3 0 1,4-6 19,-4 0 1,12 0 368,5 5 298,5 1-376,9 7-139,-6 3 0,6 7 317,-8 0 0,1 0-153,-1 0 1,0 0-97,0 0 1,6 5-184,1 1 1,-1 6-287,-6-6 0,0 1 180,0-1 136,1-4 0,-1 6 0,0-8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8195,'10'-8'685,"5"6"1,-5-5 39,7 7-386,0 7 1,1-1 131,-1 11 1,6-3 281,0 9 1,0 4-219,-5 1 1,-3 5-66,-4 2 0,3-1-458,-8 1 0,-1-1 97,-5 1 0,-2 5-422,-3 1 0,-5 5-412,-7-6 1,0 1-911,-1-7 1,-5 1 1634,0-1 0,-8-7 0,4-2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364 121 8116,'0'-27'-98,"-8"10"1,6 2-256,-4 3 1,2-1 1560,-1 1-766,3-3 1,-14 13-80,5-4 0,-5 4 81,-1 2 1,-2 0-284,-4 0 1,-2 10-187,-4 7 1,-4 2 304,5 10-109,3 8-69,-8-1 1,14 8-90,-4-3 1,11 1 53,6 4 0,4-4-171,2-7 1,2 3-65,4-3 0,6 1-265,11-13 1,4 6 136,7-6 0,1-2-64,-1-9 0,1 1-990,0-7 1350,-9 0 0,7-6 0,-6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09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8182,'0'-17'572,"0"-1"0,8 3-234,4 3 1,3 3-112,2 3 1,1 2 562,-1-7 1,2 7 105,4-2-972,-4 4 139,6 2 0,0 0-145,4 0 1,-4 0-321,-2 0 0,2 6 402,-2 0 0,0 7 0,-5-3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1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35 7879,'-9'0'1886,"1"0"-835,8 0 3408,0 0-3106,0-8-675,8 6-340,1-5 1,8 5 32,0-4 0,2 4-230,4-3 0,-5 3-98,5 2 1,-4 0-51,-2 0 1,0 0-453,0 0-146,0 0 0,-8 7 274,-3 4 0,-4 5 54,-2 0 1,-8 7 153,-3 0 0,-6-1 200,-6-5 1,-1 6 137,-4-1 0,-3 1 580,9-6 0,-1 5-184,6 1 0,2-6 1362,4-6-1434,-4 1 0,13-1 136,-4 0-953,4-7 193,10 11 65,-6-13 1,19 5-96,-4-7 0,5 0-199,1 0 0,-3 0-678,9 0 1,-3-7-23,2-4 0,2 1-552,-7-1 0,5 0-1318,-5-6 1566,-8 7 812,0-5 0,-13 11-1560,3-7 2066,-3 7 0,-17-11 0,-4 6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0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52 381 8104,'-9'-17'1253,"1"7"-926,8 2 12,0 8 59,0 0-233,-8 0 0,7 2 0,-5 4 0,2 4-85,-2 7 1,4 2 86,-4 4 1,5 4-80,1 8 116,0 7-196,0-5 0,0 11 99,0-8 0,1 0-3,5-5 1,4-1-135,7 1 0,0-6 186,1 0 1,1-8 10,4 2 1,-2-6 332,8-5-373,-8 3-35,12-13 0,-8 6 246,4-8 1,1-2 7,-7-4 1,6-4-102,-6-7 0,6 0-64,-6 0 1,6-7-13,-6 1 1,2-7-34,-2 1 0,-4-6-149,4-5 1,-3-4-271,-3-8 1,0 0 182,0 0 0,1-6-230,-1 1 1,-2 5 129,-3 6 0,-2 7 86,-5-1 0,-3 4 35,4 1 1,-4 8 15,-2 4 0,0 4 21,0 1 0,-2 3 18,-4 4-246,4-5 40,-5 14 187,-1-5-714,6 7 162,-6 0 0,3 7-257,-1 5 1,0 9 140,6 2 0,0 6 711,0-6 0,0 8 0,0-4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0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8100,'0'9'9830,"-8"1"-10394,-3-4 0,-16 13 564,-14 16 0,-10 7 0,-19 10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2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36 8205,'0'-10'496,"-2"2"132,-4 8 59,4-7-306,-6 5 91,8-6 1,0 8-74,-7 0-184,5 0 0,-8 2-52,4 4 53,5 3-45,-15 16 1,8 2 316,-3 8 1,-3 1-86,9 5 1,-7-5 55,6 4 0,1-5-304,5-6 1,0 4-227,0-5 0,9-3 103,9-2 0,1-5-114,10-7 0,1 3-1786,11-9 959,-5 1 569,14-6 1,-6 0 339,8 0 0,-8-8 0,-1-1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3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8182,'-8'-10'2276,"6"2"-1173,-13 8-546,5 8-245,1 2 1,-5 9 176,9 4 0,-7 4-136,6 7 0,1-5-104,5 0 1,0-2-192,0 2 1,0 2-258,0-8 1,0 5-184,0-5 0,7 1-540,5-7 1,3-2-1352,2-3 1092,8-5 520,2-7 661,0 0 0,6 0 0,-6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3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8102,'10'-7'1860,"5"5"-1363,-6-6 1,9 8 241,-1 0 0,0 0-238,1 0 1,-1 8-111,0 3 1,-5 5 148,-1 1 1,-7 8-253,2 4 1,-4-3-348,-2 3 0,-4 2-151,-8 9 1,1-3-431,-12 3 0,-4-3 307,-2-3 1,-4-1-419,-1-4 0,5-4 230,0-8 1,6-2 75,-6-3 0,8 1 43,-2-7 165,4 0 176,2-6 0,-1-2 92,1-4 0,7-3-63,5-9 1,3-5 163,2 0 0,0 0-58,0 6 1,2 0 89,3-1 0,7 3 14,11 3 69,-4 5-245,6 7 1,-2 0 298,0 0 1,8 0-352,-12 0 1,12 2-117,-8 3 1,2 3-126,-2 4 1,-4 1-457,4-7 1,-5 7 315,-7-1 431,5-4 0,-7 7 0,9-5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3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8102,'12'2'366,"-1"3"0,1-3 543,5 4 1,2 2-137,4-3 0,-4 9 191,5-3 1,1 3-382,-2-3 1,2 7 42,-2-1 0,-6 0-245,0 6 1,-1 2-445,-11-2 0,1 8-1103,-6-2 0,-2 6 88,-4 5 1,-5 2 1077,-12 4 0,-4 4 0,-8-6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4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8085,'9'-17'0,"7"-1"-125,-5 1 1,-3 0-30,-2-1 396,3 1 1,-7 6 502,4-1 0,-4 6-81,-2-5-231,-8 7-288,-1-4 0,-9 8-170,1 0 1,-6 2-15,0 4 1,-8 5-36,2 12 0,2-1 221,-1 6 1,1 7 33,-2 5 0,-2 6 23,8-5 1,0 7 140,6-2 0,1-2-95,5 2 1,3-7-82,8 1 0,0-9-90,0-2 1,10-8 30,7 2 1,8-6-192,10-5 1,1-3-109,4-3 0,3-4-384,3 4 0,2-6 222,-8-6 1,6 4-203,-5-4 0,-7-1-643,-5 1 0,-8-6 1196,2 6 0,-4-7 0,-1 3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4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8085,'-10'-7'1615,"3"3"-1184,7-8 0,2 7 6,3-7 0,7 2-119,11-1 1,-2-4 139,8 3 0,2 2-167,9-1 1,-1-1-405,7-5 0,-2 7-421,2 5 0,-4 3-88,-7 2 0,-3 0 622,-3 0 0,4 7 0,-6 3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5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7989,'0'-18'314,"0"1"0,0 0-4,0-1 1,0 7 301,0-1 373,0 9-489,0-5-441,0 8 1,0 2 2,0 4 225,7 11-114,-5 17 1,14 11 216,-5 6 0,-1 7-160,1 0 1,-1 7-172,2-2 0,3-1-120,-4 1 0,3-1-167,-3 1 0,5-3-118,-5-8 0,5-2-377,1-4 0,0-4 269,1-7 1,-1-7-355,0 1 0,-5-13 18,-1 1 1,1-11 793,5-1 0,8-3 0,2-2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5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7705,'0'10'829,"0"7"-466,0 0 1,0 3-133,0 8 1,0 1 74,0 6 0,0 1-86,0 5 0,2-3-49,3 8 1,-3-2-27,4 3 0,2 1 60,-2-8 1,7 0-37,-2-5 0,-1-3 44,2-3 1,-1-4 20,6-7 1,3-1-122,3 0 0,-4-5 0,4-1 1,-2-7-52,2 2 0,-4-4 105,4-2 0,2-2-164,-2-4 1,1-4 56,-7-7 1,6 0-190,0 0 1,0-8 22,-6-4 1,3-6-162,3-5 1,-4 0 107,4-12 1,-4 2-140,-2-14 1,-1 1 197,-5-6 1,5 11-4,-5 0 0,-3 16 245,-2-4 0,-3 9-85,3 9 1,-4-3-123,4 8 1,-4 6-469,-2 5-563,0 8 478,-8-3-1,0 8-1111,-3 5 1730,-4 12 0,5 8 0,-7 9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271 288 7911,'-17'-17'0,"8"6"654,3-1 178,-3 1 0,7-6-366,-4 0 0,4 0 59,2 0 1,8 6-247,3 0 1,12 0-57,5-6 1,4 0-49,2 0 1,5 0 41,1 0 1,1 2-55,-1 3 1,1-1 14,4 8 0,4-1-28,-4 6 0,-1 0-24,1 0 0,-6 0-145,7 0 0,-9 8 48,3 3 1,-3 10-84,3 1 1,-6 10 135,0 2-7,0 0-14,-8 15 1,0-6 74,-3 8 1,-4-2-31,-2-4 0,-6 4 0,0-4 1,-7 2-13,2-2 1,-5 4 12,-1-4 0,-7 3-49,-4-3 0,-4 4-2,-2-4 1,-6-2-34,0 2 49,-7 0-16,4 6 0,-13-2 153,-1-4 1,-7-3-90,2-8 1,-6-8-38,-6-3 1,5-6 109,-5-6 1,-1-4 191,1-7 0,-5-2-90,6-3 0,-6-6 158,5-12 0,-1-3 223,2-8-1003,10 0 490,-10-8 0,20 1 78,-3-4-37,10 3-197,5 9 1,13-7-142,-1 1 1,9-1-104,-3 6 0,4 2-386,2 4 1,8-4 179,3 4 0,2-2 65,-2 1 1,4-1-669,-3 8 493,3-9 234,2 13 1,0-7-1402,0 8 804,-1 8-21,1-6 0,0 13-1841,0-4 2778,0 4 0,0 10 0,0 1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6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 8139,'-17'-9'899,"-1"3"1,7 6 1244,-1 6 0,7-2-3319,-7 7 1,-7 7 1174,-10 5 0,-19 15 0,-6-1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6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8256,'8'-10'532,"-6"-5"1,13 13-94,-3-4 1,-3-1 102,3 1 0,-1 0 36,7 6 0,-7 0-24,1 0 1,-1 2-231,7 4 0,-7 5-29,1 12 0,-7-2-177,7 8 1,-8 0 133,2 6 0,-4 5-129,-2 0 1,-6 3-110,0-3 1,-7-2-202,1 9 1,2-11 135,-1-1 0,5-1 70,-5-5 0,7-2-578,-2 2 0,4-8 60,2 2 0,-6-10-192,1-1 1,-1-6-120,6 5-195,0-7 473,0 4 0,2-10-56,3-4 0,-3-5 95,4-13 0,-4 3 493,-2-8 0,8-7 0,1-8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7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8214,'0'-17'244,"0"0"1,5-1-99,1 1 1,2 0 272,-2 0 0,3-1-30,8 1 1,-5 5-46,-1 1 0,1 7-160,5-2 0,-5-1 166,-1 1-137,1 0-354,5 6 117,0 0 1,-1 2 143,-5 4 1,-1-2-136,-4 7 1,-4 1 80,3 5 1,3 0-83,-2 1 1,0 7 115,-6 3 1,2-1 4,3 2 1,-3 2 38,4 9 1,-4-3 154,-2 3 1,0 4-96,0 2 1,0-1-69,0 1 1,0 0 148,0 6 1,0 0-135,0-1 1,0 1-24,0 0 1,0-6-69,0 0 0,0 0-212,0 6 1,0-6 134,0 1 0,0-9-133,0 2 0,0-9-168,0-2 1,0-8 91,0 2 0,0-4-83,0-1 0,-2-3-385,-4-3 266,4 3 1,-7-13 35,3 4 0,2-4-186,-7-2 0,5-2 83,-6-4 0,7-10 9,-7-7 1,0-7-628,-5 1 1113,0-4 0,-8-9 0,-2-2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8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759 139 8165,'0'-18'689,"0"1"-482,0 0 0,0 5 1103,0 1-593,0-1-242,0-5-293,0 7 1,6 1 346,0 3-61,7 4-609,-3-6 1,1 10 159,1 4 1,-8-2-338,1 7 1,3 1 171,-2 5 0,0-5-81,-6-1 0,0 1 17,0 5 173,7 0 1,-5 1 34,4-1 0,-2-7 487,2-5-192,-4 5 1,5-6 3,-7 7-97,0-7-102,0 4-22,0 0 23,0 1-71,0 9 1,0-1 167,0 0-2,-7-7 9,5 5 1,-6-11-42,8 7-187,0-7 0,8 4 174,3-8-73,5 0 1,1 0-63,0 0-274,-7 0 103,5 0 0,-13 2-210,4 4 1,-14 3-12,-9 9 1,-2 1 117,-10 4 1,0-4 275,-6 4 1,1-2-110,-1 2 1,1-3 108,-1 3 1,-1-4-91,-5-2 1,5 2 132,-5 4 0,3-3-127,-2 3 1,1-4-8,-7-2 1,8 0 46,-3 1 0,5-7-16,1 1 1,2-3 92,5 3 0,-3 1-48,8-7 1,0 0 132,6-6 1,-1 0 362,1 0 156,7 0 0,1 0 201,3 0-291,4 0 0,-4 0-19,12 0 0,6 0-133,11 0 1,11 0-191,12 0 0,4-6-15,2 0 0,8-5-106,3 5 0,2-5 65,-1 5 0,3 0-142,-3 6 0,-5 0 23,-1 0 0,1 0-102,-1 0 1,-6 0-87,-6 0 1,-8 0 132,3 0 0,1 0-11,-2 0 1,1 0 62,-7 0 1,-5 0-14,0 0 0,0-6-212,5 0 1,-5 1-293,0 5 0,-8 0-178,2 0 1,-4 0-1800,-1 0-982,-9 0 1967,-1 0 1466,-8 0 0,-15 0 0,-5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8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346 277 8214,'17'-15'-1516,"1"3"1312,-9-3 1,5 5 529,-9-7 1,1 5-138,-6 1 0,-2-1 136,-3-5 1,-5 6-78,-7-1 1,-6 1 145,0-7 0,-1 1-28,7 0 0,-6 1-136,0 5 1,0-3-22,6 9-124,-1-9 0,1 12-205,0-4 1,5 4 99,1 2-111,-1 8 0,1 2 74,-1 7 0,8 6-61,-1 0 1,3 8 206,2-2 0,0 3-99,0 3 0,5 7 519,1 4 0,8-1-74,-3 1 0,-1 0 46,1 6 1,-1 5-271,1 1 1,3 0-227,-8-7 0,-1 1 34,-5 0 0,0-6-175,0 0 0,-1-9-529,-5-2 0,2-3 316,-8-9 1,7 0-228,-7-5 1,6-7-3,-5 1 0,5-8-121,-5 1 1,-1-3 229,-5-2 0,5-2 489,1-3 0,-1-13 0,-13-9 0,-2-7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8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8161,'23'0'577,"0"0"1,7 0-96,-1 0 0,6-6-219,5 0 1,-1 1-230,7 5 0,-8 2 67,3 3 1,-5-3-196,-1 4 1,-1 2-367,1-3 1,-6 7-1612,-1-6 2071,-6 0 0,3 1 0,-8 3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8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 8161,'-17'0'316,"5"0"-57,1 0 1,5 6-3,-5-1 1,1 9 337,-2-3 0,-1 10-151,7 2 1,-2 6-145,3-6 0,3 8-141,-4-2 0,10 2-164,2-3 0,7-1-240,-1-4 0,3-3-607,2 3 1,1-6 156,-1-5 0,6 1-1483,0-7 2178,0-1 0,2-5 0,2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9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8161,'12'0'48,"-1"0"0,-5 0 247,5 0 0,1 7 505,5 5 1,-5 3-152,-1 2 1,-5 1-199,6-1 1,-9 8 17,3 4 1,-4 0-122,-2 5 1,0-3-118,0 9 0,-9-3-255,-9-3 1,-1 1-402,-10 0 0,0-7-454,-5 1 0,5-8 473,0 2 1,6-9-357,-6-3 0,8-7 236,-2 2 0,10-4 161,1-2 1,6-8 284,-5-3 1,7-10 203,-2-2 0,4-6-54,2 6 1,2 0 287,4 5 1,2 1 67,3 0 0,7 5-170,-1 1 0,0 7 58,6-2 0,-4 4-123,-1 2 1,5 0-108,0 0 0,0 6-99,-6 0-228,0 7 1,1-5-180,-1 3 0,0 3-556,1-8 0,-7 1 467,1-1 511,-1-4 0,14 6 0,2-8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19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8161,'17'0'-489,"0"0"0,0 7 948,1 5 0,-1 3 880,0 3 0,1-1-180,-1 0 1,-6 6-275,1 0 1,-2 8-163,1-2 0,3 2-260,-9-3 1,3 5 61,-2-4 1,-4 4-485,4 1 0,-5 1-407,-1-1 1,-1 1-196,-5-1 1,-4-5-640,-7 0 1,0-2-1019,-1 2 0,1-4 1055,0-8 1,-1-5 1162,1-1 0,-8-7 0,-2 4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20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191 137 8748,'0'-17'1627,"0"7"-514,0-5-371,0 13 277,0-13-492,0 13-348,0-6 1,0 10-75,0 4 1,-8-3 104,-4 9 0,3 0-28,-3 5 1,1 0 168,-7 0 1,1 1-75,0-1 1,1 6-61,5 0 0,-4 6-78,3-6 0,4 8-190,3-2 0,-3 1 98,2-1 0,0 2-29,6-8 1,0 6 63,0-6 0,0 6-155,0-6 1,2 0 105,4-6 0,2 0 74,3 1 0,5-7 92,-5 1 1,3-7 247,-3 7 1,10-8-129,-3 2 1,3-5-87,-4-1 0,2 0-146,4 0 1,-4 0-55,5 0 1,0 0-167,0 0 1,1-5 191,-2-1 0,-4-6-8,4 7 0,2-3 33,-2 2 1,0-1-11,-6-5 1,1-3 83,-1 3 0,-6-3-75,1-3 1,-3 1 78,3 0 1,1-2-116,-7-4 0,6 1-149,-6-6 0,-1-1 119,-5-6 0,0 1-188,0-1 1,0 6 232,0 0 1,0 6 178,0-6 0,0 8-36,0-2 0,-2 4-111,-3 2 1,3 0 472,-4-1 1,-2 7-200,2-1 1,-7 6 24,1-5 0,-3 5-316,-2-5 1,0 7-396,-1-2 1,-7 2-472,-4-2 0,1 4-993,-7-3 1,-3 10 1781,-14 7 0,0 3 0,0 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2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8082,'0'-9'2311,"0"1"-975,0 8 149,0 0-854,8 0 1,1 0 205,8 0-511,0 0 1,0 0 355,0 0-506,0 0 0,0 0 67,0 0 1,7 0 14,5 0 0,3-1-85,1-5 0,9 4-130,3-4 0,-2 3 40,2-3 1,1 4-189,4-4 1,-4-1-161,-1 1 0,-6 1 158,6 5 1,-9 0-96,-2 0 34,0 0 55,-8 0 0,1 0-72,-5 0 1,-3 0 69,-2 0 1,0 0 46,0 0 1,-6 0 181,1 0-167,-9 0-22,12 0-127,-13 0 0,8 0-7,-5 0-256,-3 0-208,6 0-496,-8 0-471,0 0 0,-8 1 894,-3 5 746,-12-4 0,-3 21 0,-8-5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27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8328,'9'-8'9,"1"4"143,-4-8 1,-3 9 79,9-3 124,-8-4 0,9 6 355,-7-7-21,7 7 290,-11-11-10,14 13-340,-14-6 666,5 0-161,-7 6-204,0-5-149,0 7 347,0 7-847,0 3 1,8 7 199,4 1-368,3-9 1,-3 5 144,-1-9 1,-5 7-222,5-6 0,1 1-63,5-1 0,0-4-116,1 4 1,5 2 48,0-3 1,0 3-76,-6-2 0,0-2 52,1 7 0,-1-1-24,0 1 0,1 3 79,-1-9 0,-6 9 40,1-3 0,-6-1 70,5 2 0,-5-7 73,6 7 324,-9-8-243,13 11 47,-14-13-22,5 13 58,-7-13 298,0 6-216,0-8 1095,0 0-1227,0 8 0,-7-6 18,-5 3 1,-11 3-118,-6-2 0,-5 7-83,-7-1 1,-9 5-837,-7 6 0,-7-4 437,7 4 0,-1 4-4488,6 2 4697,16 4 1,-12 1 0,11 1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29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6141,'-9'0'0,"1"0"0,8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30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10938,'12'0'892,"-1"0"0,1 6-310,5 0 1,-5 5 319,-1-5-432,1 0-150,5 1 1,-5-5-91,-1 4 0,1-2 118,5 2-800,0-4 441,0 5 0,1-7-64,-1 0 0,-5 0-316,-1 0-111,1 0 0,5 0-730,0 0 1,-5 0-1230,-1 0 1268,-7 0 1193,12 0 0,-7 8 0,8 2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30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87 727 8089,'-17'0'587,"0"0"0,5-6 2225,1 0-2144,7 0 0,-10 4-23,9-3 0,-1-5-187,6-7 1,2-1-32,4 1 0,3-2-975,8-4 354,1 4-30,7-14 1,2 6-171,7-7 1,-5 5 443,0 0 1,-2 6-78,2-6 0,1 8-1055,-7-2 0,0 2-1184,-5-2 0,-9 2 1512,-3-8 0,-4 6 754,-2-6 0,0 6-359,0-6 241,0 8 1,-6-4 348,1 8-223,-9-1-244,12 9 1752,-13-7-910,13 7 175,-6-1 145,0 2 1,7 10-498,-5 4 1,4 9-126,2 8 0,0 10 275,0 2-176,0 7-184,0 10 0,0 0 145,0 0 0,-6-6-182,0 0 1,1-2-153,5 2 0,0-2-73,0-3 0,0-11-274,0 5 1,0-12 21,0 0 1,1-4-271,5-1 1,-2-7 20,8 1 1,-7-8 91,7 1 0,-1-5-196,7-5 0,-3-11 38,-3-7 0,3-8 31,-3 3 1,1-13 578,-1-5 0,3-19 0,-5-6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31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8089,'25'-35'0,"-12"8"594,4 4 1007,-11 4-1129,10 2-1,-14 7-32,5 2-203,-7 16-98,0 2 1,6 9 58,0 4 1,0-2-4,-6 8 0,5 0-172,1 5 0,6-5 139,-7 0 0,9-8-141,-3 2 0,5 2 117,1-2 5,8-7-21,-6-1 1,8-7-157,-4 3-133,-4 5 77,6-7 0,-7 3-226,-1-1 1,-6-5-12,1 5 1,-6-5-793,5 6 740,-7-1 0,-2 7 5,-8-1 1,-9 0-18,-2 0 90,-8-7 90,-10 5 1,0-5 312,1 7-57,-8-7 94,5 5 0,-3-13 69,11 4 1,-2-4-117,8-2 0,0 0-41,6 0-356,7 0-78,2 0 1,16-8-4,4-3 291,11 3 9,-4-7 1,12 11 57,-8-8 27,8 8 48,-12-3 0,6 1 168,-8 0 0,0 0-38,1 6 1,-9 2 264,-3 4 1,-4-2-144,-2 8 0,0-1 15,0 6 1,-2 6-230,-4 0 1,-3 8 111,-9-2 0,-5 2-550,0-2 163,0 3 96,6-5 1,0 0-90,-1-4 1,1 2 169,0-2 1,5 0 13,1-5 0,7-1-30,-2 0 0,4 0 14,2 1 0,0-1 97,0 0-54,8-7-6,1 5 1,9-13 463,-1 4-226,8 4-22,2-9 1,7 7 88,1-8 0,-2 0-218,-5 0 1,5-8-136,-4-3 1,2 1 66,-2-1 1,-4 5-182,-8-5 0,0 5-1006,0-6 608,-7 8 79,5-11-372,-13 13 435,6-13 236,-8 13 0,-8-12 11,-3 9 1,-5-7-10,-1 6 0,0-5 306,0 5-9,-1 0 1,1 6 974,0 0-471,-1 8-366,9 2-63,1 14 0,2-2 192,1 6-137,-1 1-80,6 6 1,0 5 33,0 1 0,0 7-110,0-2 0,2 2-23,3-2 0,-3 4-167,4-4 0,-4-4-273,-2-1 1,0-11-64,0-1 1,0-8-13,0 2 73,0-3 308,0-11 271,-8 7 182,-1-15 1,-9-1-161,1-11 0,0-6 105,0-6 0,1-4 170,5-8 1,3 0 447,8 1 0,0-3 15,0-3-517,0 4-147,8-7 1,1 11-576,9 3 185,7-4-352,-6 14 1,12-12-1328,-8 8 1403,7 0-144,-3 6 1,8 1-495,-1 5 1,1-3 60,0 9 921,-1-9 0,8 5 0,3-9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3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35 347 8093,'0'-18'0,"0"1"110,0 0 0,0 5 199,0 1 0,0 5 406,0-6-297,0 8 41,0-3-54,0 7-173,0 0 1,-5 2-95,-1 3 1,0 11-91,6 7 1,-2 8 62,-4-3 1,4 13-160,-3 5 1,3-2 419,2 2 0,0 0-126,0 6 0,2-6 60,3 0 0,5-7-48,7 1 1,1-3 97,-1-3 0,6-5-171,0 0 1,6-8-9,-6 2 1,6-6 12,-6-5 0,13-2-221,-1-5 1,3-3-392,-3 4 291,0-4 77,-1-10 0,-1-1-134,-4-9 119,3 1 0,-11-6-186,8 0 240,-8-8 0,4 4 38,-7-7 313,-1-9-211,0-1 0,-5-8 86,-1 1 1,-1-1 205,1 0 1,3 0 84,-8 0-189,-1 8-112,-5 2 1,0 3 183,0 5-123,-7-5-129,5 12 0,-14-2 61,5 1 1,-3 6-177,3-1 0,-4 4-253,3 2 0,-1 5-684,1 1-84,-3-1 1,7 1-773,-4-1 791,5 8 140,7-3 844,0 7 0,7 7 0,3 3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36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7943,'0'-10'-280,"0"-5"507,0 5 10,0 1 497,0-7-20,7 14-262,-5-13-222,6 13 9,-8-6 27,0 8 292,0 0-578,-8 0 1,-3 2 173,-12 4 1,4-4 1,-5 4 1,-2 1 17,-3-1 0,2 6 156,-2-6 0,6 7-203,-6-1 0,8-3 6,-2 3 1,-2-3-64,2 3 94,0 3 1,6-7-144,-1 3 117,9 5-69,1-14 1,8 13 97,0-3 10,0 3 1,4 2 149,7 1 1,3-3-139,15-4 1,-1 5 125,7-5 0,0-1-55,-1 1 0,1-7-45,-1 2 0,-1 2-563,-4-2 1,2 5-309,-8-5 0,0 5-616,-6-5 1,-2 8 556,-3-3 1,1-1-1031,-7 1 1745,8-7 0,-5 11 0,9-5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36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7940,'0'-9'2714,"0"1"-2361,0 8 728,0 0-1231,7 0 1,3 0 7,7 0 0,1 0 135,-1 0 1,2 0-119,4 0-70,4 0 199,0 0 0,6 0-11,-4 0 0,3 0 26,3 0 1,1 0 36,5 0 1,-3 0 15,8 0 1,-5 0 6,5 0 0,0 0 51,6 0 0,-4 0-78,4 0 0,-4 0 103,9 0 0,-3 0-78,-2 0 0,0 0-6,0 0 0,1-2-37,5-4 0,-2 4-2,7-3 0,-11 3 70,6 2 84,-16 0-129,16 0 0,-22 0 250,5 0 1,-5 2-91,-1 3 1,-7-3 8,1 4 0,-6 2-115,6-3 1,-8 3-59,2-2 217,-3-4-1363,-3 6 428,-8-8-847,7 0 1512,-14 0 0,5 7 0,-7 3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3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11218,'25'-9'875,"2"1"-1457,8 8 1,0 0 1003,-1 0 1,1-6 1207,-1 0 0,1 1-1299,-1 5 0,-1 0-83,-4 0 1,2 0-1310,-8 0 1,6 0 274,-6 0 1,-6 5-57,-6 1 1,-7 8 410,2-3 431,-4 5 0,-10 9 0,-1 1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3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8071,'-7'10'861,"5"-3"1,-4-7-285,12 0 0,3 0 266,9 0 1,1-2-333,4-3 1,4 1-155,7-8 0,1 6-328,-1-5 0,1 5-273,0-5 0,-1 7-338,1-2 1,-3 2-683,-3-2 1,2 5 1263,-8-5 0,8-4 0,-4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4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8788,'17'0'1007,"0"0"0,1 0-389,-1 0 0,0 0-208,0 0 0,6 0 337,1 0-487,-1 0 0,-6 0-377,0 0 1,-5 6 160,-1 0 0,-7 7-522,2-1 0,-4 9 118,-2 2 1,-8 7-116,-3-1 1,-5 4 302,-1 2 1,0-1-10,-1 1 0,7-6 595,-1-1 1,8-5-255,-1 6 0,3-8 248,2 2 0,2-3-144,3-3 1,-1 0-46,8 1 0,-1-7-118,7 1 1,-7-3-262,1 3-66,-1 3 189,-1-5 0,-3 7-232,-7 0 1,0 1 78,0-1 0,-7-6-235,-5 1 0,-5-1 145,-6 7 1,4-3-315,-4-3 0,9 1 68,3-7 0,5 5-433,-6-5 959,8 0 0,4 2 0,10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7995,'-17'0'2093,"8"8"-1431,-7-6 324,14 13-320,-5-13 0,14 6-243,5-8 0,3 0-559,2 0 1,3 0 135,3 0 0,-2 0-1112,8 0 1,-1 0 247,7 0 864,-8 0 0,13-8 0,-3-1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3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8915,'7'-9'2004,"3"1"-1632,7 8 0,0 0 65,-1 0 1,1 0 48,0 0-260,0 0-57,8 0 1,-6 6-42,3 0 98,-3 7-133,-2-4 1,0 3-129,0-1 1,-6 0 44,0 6 1,-7-6-177,2 1 0,-4-1 4,-2 6 0,0 0-72,0 0 0,0 5 89,0 1 0,-8 1-33,-3-1 0,-4-4 246,-2 3 0,-8-3 66,-3-2 1,-2 6 266,2-1 0,-4 1-30,4-6 1,-3 6 766,3-1-703,4 1 0,9-6 32,3 0 0,-1-6-201,8 0 0,-1-5-40,6 5 0,2-5-125,3 5 125,5-7 25,7 3 0,7-1 407,5 0-432,3 7 8,9-11 1,2 5 158,8-7 1,0 0-272,0 0 0,0-2-142,-1-3 0,-6 3-96,-5-4 0,3 2 147,-3-1 1,-5 3-1101,-6-4 475,-7 4-598,3 2-1051,-7 0 459,0 0-634,0 0 1648,-7 0 770,-3 8 0,-22 1 0,-4 8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3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8122,'23'0'2514,"0"0"1,0 0-1519,-6 0 1,6 0-355,0 0 0,8 0-175,-2 0 1,-2-6-666,1 0 1,-6 0-1452,1 6-337,3 0 0,-6 0 172,3 0 1814,-12 0 0,-3 8 0,-8 2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3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8122,'-17'6'456,"0"-1"1,5 9-620,1-3 0,1 5 114,-2 1 1,-1-3 1401,7 3 1,-7-4-253,1 10 1,3 4-57,-3 2 0,6-2-493,-5 2 1,7-2 51,-2 2 1,4 1-596,2-7 0,2 2 51,4-2 1,4-3-66,7 3 0,2-10 80,4-1 0,2-9-1072,4 3 1,7-4-195,-7-2 0,8 0-637,-8 0 1,3-6 1827,3 1 0,-8-16 0,-2 1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3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8073,'-18'0'0,"7"0"461,-1 0 1,6 0 1820,-5 0-1046,7 0-610,-11 0 0,5 8-68,-7 4 1,-1 5-141,1 6 1,0 2-34,0 4 0,5 9-106,1-3 1,5-2-580,-6-5 0,8-1-235,-1 2 1,3 2-569,2-8 0,2 0 238,3-6 1,5-5-678,7-1 1,3-7 1541,3 2 0,3-4 0,9-2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4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8073,'5'18'632,"1"-1"1,8 0 15,-3 1 1,3 5 808,-3 0 1,3 2-722,-9-2 1,7-2-290,-6 8 0,-1 0-747,-5 5 1,-7-5 247,-5 0 1,-5 0-1163,-6 5 0,-4-1 383,-8-4 1,1 1-82,-1-6 1,2-7 407,5-6 0,-3-7 52,8 2 1,0-6 319,5-6 1,3-3-84,4-9 1,-3-1 343,8-4 0,1 2-16,5-8 1,0 8 297,0-2 1,7 6-193,5 5 0,9-1 48,2 7 0,2 0 78,-2 6 0,2 6 63,4 0 1,2 5-284,-8-5 0,5 7 65,-4-1 1,0 1-933,0-1 1,-5 3 741,4-3 0,4 3 0,0 2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4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8102,'17'8'1961,"0"3"1,1 5-447,-1 1 0,6 8-756,0 4 0,0 3 27,-6 3 0,-1 1 180,-5 5 0,-3-5 433,-8 5 0,0 3-1257,0 2 0,-15-2-10,-9 2 1,-8 0-2071,-9 6 1,3 0 653,-8 0 1,8-2-1277,-3-4 2428,-3-4 0,7-15 0,-5-2 1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5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8016,'-17'0'3304,"5"0"-1744,1 0-543,7 0 1,-9 8-226,7 4 1,0 3-323,6 2 0,-6 6-160,0 0 1,3 0-288,8-5 1,-1-1 81,8 0 1,-1-1-785,7-5 1,1 3 485,4-9 0,-4 1-913,4-6 1,-4 0 308,-1 0 0,-3-7 140,-3-5 1,1 2 348,-7-1 1,0-1 347,-6-5 1,-10 0-91,-7-1 0,-6 7 100,-6-1 1,-10 9-148,5-3 1,-7 4 96,1 2 0,-4 0 0,-8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2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8099,'8'-10'0,"-6"-5"-416,5 13 1,-1-14 291,0 5 0,1 3 244,-1 2 0,-4-3 80,4-3 0,-2 3 3,1-3 1,-3 6 38,4-5 0,2 5 580,-2-6 296,-1 1-221,3-6 469,-6-1-321,6 1-513,-1 0 1,-3 7-178,8 4 1,-7 4 24,7 2 0,0 2-14,5 4 1,-2 4 171,-3 7 1,3 6-381,-3 0 1,3 8 92,2-2 1,-7-2-484,-4 1 0,1-6 222,-1 1 213,8 4 0,-11-8-620,9 4 0,-8-10-2398,2-1 1316,-5-8-293,7 3 1117,-6-7 1,6-7 208,-8-5 1,0-3-28,0-3 1,0-1 9,0-4 1,0-2-697,0-4 1179,0-3 0,0 5 0,0-8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3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52 8099,'0'-9'1644,"0"1"-404,8 0 444,-6 7-319,6-15 74,-8 14-1234,0-5 0,0 8-373,0 5 0,-2 6-90,-4 11 1,-6 6 270,-11 11 1,2-2-841,-8 9 0,6-9 203,-6 2 1,8-5-100,-2-6 0,-2 1 364,2-6 0,0-1 279,6-6 1,-4 0 45,3 0 0,-3-5-120,10 0 0,1-7 766,-1 7-407,7-8 1,-4 5 203,8-3-210,0-4 0,2 6 30,4-8 1,3 0 7,9 0 0,1 0 158,4 0 1,-2-6-87,8 0 0,-6-5-83,6 5 1,-8-6-237,2 7 0,-4-1 2,-2 6 1,1 0-386,-1 0 0,-5 0-288,-1 0 94,-7 0 1,6 0 209,-5 0 0,-3 2-650,4 3 635,-4-3 1,-4 14 8,-4-5 0,-3-1 62,-9 1 1,1 1 83,0 5 1,-2 2-127,-4 4 0,-4-1 186,-8 6 0,0-6 177,1 1 0,-1 2 0,1-2 0,-1 6 0,1-6 0,1 0 16,4-6 1,-2 0-17,8 1 0,0-3 359,6-4 0,0 3 416,-1-8-187,1 7 0,5-9 212,1 7-47,7-7-379,-4 4 1,18-8-15,7 0 1,4-2 139,14-4 0,2-3-99,9-9 0,6 1-284,-1 0 1,1-6 94,6 0 0,-4-6 39,-2 6 0,3 0-352,-3 5 1,2 1-457,-14 0 1,1 5 369,-7 1 1,-5 5-121,0-5 1,-8 7-1030,2-2 514,-11 4-140,3 2 177,-13 0 659,6 0 0,-16 0-23,-4 0 1,3 0-36,-3 0 0,1 0-40,-7 0 303,1 0 0,0 0-13,0 0 0,5 0-109,1 0 0,5-2 266,-6-4-225,8 4 0,-5-5 455,3 7-19,4-8-99,-6 6-166,1-6 0,-3 10 196,-7 4 1,0-2 103,-1 7 1,1 1-149,0 5 0,-6 2 125,0 5 1,-6-3 4,6 8 0,-8-1-127,2 7 0,-2 0-132,3-1 1,-5-5-73,4 0 0,2 0 12,-2 5 1,6-1-212,-6-4 0,8 1-155,-2-7 0,4 6 179,2-6 0,1 0-244,5-5 0,-5-1 59,5 0 0,3 1-397,2-1 451,-3 0 0,7 0-52,-4 1 1,2-9-267,-1-3-353,3 4-152,-6-8 218,8 5 621,0-7-270,0 0 291,0-7 1,6-3-138,0-7 1,5-1-93,-5 1 1,7 0 93,-1 0 284,11-8 0,-4-2 0,6-8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3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8099,'15'-8'-257,"-3"-4"0,3 5-52,-3 1 640,3-4 0,1 6 546,-5-7 1,5 5-333,-5-5 0,4 7-47,3-2 0,-7-2 396,1 3-421,-1-1-493,7 6 257,-1 0-89,0 0 45,0 0-249,1 0 122,-1 8 1,-5-1 105,-1 5 0,-7 3-67,2-3 0,1-3 120,-1 3-225,0-1 1,0 7 86,-1-1 13,1-7-64,-6 5 0,0-11-247,0 7 144,0-7-174,0 4 169,0-8 70,0 0-5,-7 0 0,3 0-2,-8 0 6,8 0 1,-5-6-102,3 0-5,4 0-24,-6-1 0,8 3-217,0-8 1,0 7-128,0-7 1,0 6 156,0-5 1,8 5 5,4-5 1,3 5 18,2-6 1,1 6 31,-1-5 1,2 5 157,4-5 1,-4 7 196,4-2 1,2-2 14,-2 3 0,0-1 685,-5 6 37,-1 0-346,0 0-352,-7 8 0,-2 1-99,-8 8 0,-8 6-150,-4 1 0,-3 1 213,-2-2 1,-6-4-37,0 4 0,-6-4 200,6-2 1,0 1 835,5-1 25,1-7-360,0 5 629,7-13-460,3 6-519,7-8 0,7 0-188,5 0 1,9-8 0,2-4 0,8-3-345,-2-2 0,3 5-450,3 1 0,-6 1-520,-1-2 1,-6-1 191,1 7 900,-4 0 0,-2 6 0,0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5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8206,'0'10'-646,"2"-2"-802,4-8 1448,-5 0 0,7 0 0,-8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9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441 221 8438,'9'-11'-1495,"-3"-1"1121,3 9 578,-7-12-168,13 13 0,-11-12 37,7 9 0,-5-6 4,5 5 1,-7-2 350,2 3-329,3 3 33,-7-6-43,13 1 1,-7 3-29,3-7 1,-2 7 59,-3-2 32,-4-3-13,5 7 180,1-13-161,-6 13 0,5-7 316,-7 3-376,0 4 7,0-5 1,0 5 186,0-4-189,-7 4 0,3-7-23,-7 3 1,5 4 39,-5-3-267,7 3 160,-11 2-23,6 0 247,-8 0-176,0 0-26,0 0 0,6 0 364,-1 0-350,8 0 181,-11 7 34,6 3 1,-8 7-85,0 0 0,6 1 41,0 5 0,5-2-25,-5 7 1,7 0 110,-2 6 1,2 7 229,-1 5-338,3 3-62,-6 9 0,8-4 483,0 9-1071,0-1 726,0 5 0,0 1-33,0 0 1,0 0-119,0-1 1,-5-4-22,-1-1 1,-7-2 0,2 2 0,1-4-239,-1-7 1,5-7-252,-5-5 217,7-3 70,-3-2 1,1-6-847,0 0 408,-7-7 450,11 3-1504,-13-7 1090,6 0 1,-8-7-259,0-5 1,0-3 169,0-2 1,-2-2-94,-3-3 0,3-10 681,-4-8 0,-3-7 0,0 4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5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8187,'0'-25'344,"0"5"178,0-3 1,0 10-128,0 1 6,0 1-161,0-6 140,0 7 23,0 2-235,0 8 0,0 10-131,0 7 1,-2 2 173,-4 10 0,4 8-72,-4 9 0,-2 4 178,3 2 1,-9 5-101,3 1 1,1 7-41,-1-1 1,5-3 17,-6 3 1,8-14-159,-1 1 1,3-8 56,2 3 0,2-8-151,3 3 0,5-11-562,7-1 0,-3-8 360,3 2 1,-3-3-417,9-3 0,-4-6 289,-2 1 1,0-8-149,1 2 0,-1-5-26,0-1 0,-1-7-79,-5-5 0,3-3 639,-9-2 0,1-8 0,-6-2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6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8137,'-17'-7'427,"0"-5"0,1-3 169,5-3 1,-3 7 789,9-1-487,-1 1 0,6-1-302,0 1 0,8 7-39,3-2 1,6 4-282,7 2 0,2 0-147,9 0 1,0 0-408,-1 0 1,7 0-632,-1 0 1,2 8-975,-2 3 1882,-3 5 0,13 1 0,-6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 8108,'-12'-15'752,"1"3"-84,7-3 0,-6 7 205,5-3-248,3 3-672,-14 8 59,7 8 0,-9 3 115,1 12 1,0 0 52,0 12 0,-3-4 9,-3 9 0,6 2-4,0-1 1,-1 1-120,7-2 0,3-9 70,2 4 1,5-7-465,1 1 1,7-4-25,5-7 0,5-1-240,6 0 0,4-7 143,8-4 1,-1 1-304,1-1 0,-1-2 256,1-10 1,-2 2 495,-5-7 0,5-1 0,-6-5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36 172 8108,'-16'-14'1499,"5"-3"1,3 2-1066,8 3 0,0 1-185,0-7 1,8 1 21,3 0 0,6 1 15,7 5 0,-3 1-195,7 4 1,-4 5 92,4-5 0,-5 6-1308,6 6 0,2-3 273,9 9 851,-3-1 0,13 7 0,-6-1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8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87 277 8239,'0'-17'-20,"0"7"1488,0-5-963,0 13 0,-2-6 309,-3 8-381,3 0-488,-14 8 87,14 1 1,-11 14 109,7 0 0,-5 8-134,5-2 1,-2 9-106,2 3 0,4 5 172,-3-6 1,3 8-108,2-2 1,0-3 8,0-3 180,7 4-120,3-7 0,3 3 34,5-11 1,-3 3-4,14-3 0,-6-2 31,6 2 0,0-14 9,5 3 0,7-13-113,-1 1 1,0-4 70,-5-2 1,-1-2 224,1-4-52,0-3-157,-1-16-75,1 6 63,-1-14 0,1 4-19,0-11 0,-7-4-13,1-8 1,-8-2-72,2-4 0,-3-3-267,-3-8 1,0 5 301,0 1-507,-7 7 475,-2 4 1,-8 4 34,0 8 0,0 1 80,0 11 1,-8-3 225,-3 8 1,-5 5-156,-1 7 1,5 1 77,1-1 1,5 3-430,-5 8-245,7 0-840,-4 0 1,8 8 595,0 3 1,0 7-813,0 5 1496,0 4 0,8 15 0,1 2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1:58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8050,'0'9'6504,"2"5"-5983,4-8 0,-4 1-275,4-1 0,-5 4-32,-1 7 0,-9 4 134,-8 8-348,-16 15 0,-27 25 0,25-29 0,-1-1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5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7991,'8'-18'1729,"2"9"0,7-5-434,0 8 1,0-5-417,1 5 0,-7-2 650,1 3-1432,-1 3-1208,7-6-132,-1 8-1644,-7 0 712,-3 0 1569,-7 8 0,0-4-1097,0 7 920,0-7 699,0 4 1,-2-8 138,-3 0 506,3 0-263,-6 0 1,8 2 419,0 3 1,0-1 103,0 8 1,0-6-278,0 5 1,0-5 415,0 5 0,0-5-489,0 6 0,-2-1-261,-4 6 1,2 1-546,-7-1 1,-1 6-686,-5 0 0,-2 10 827,-4 1 192,-4 1 0,-8 15 0,1-6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5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16 312 7991,'-10'11'0,"4"1"0,8-9 609,10 3 1,7-6-157,15-6 0,9-9 12,3-8 0,6-6-13,5 6 1,-3-8 24,4 3 1,-4 1-262,-3-2 0,-1 2-33,-3-2 0,-5 4-103,-8 8 1,-1 5-348,-4 1-2193,-4 7 1918,-16-4 0,-3 16-1457,-12 4 1999,-11 11 0,-10 3 0,-7 9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6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50 996 7991,'-17'17'38,"0"0"1,7-5-29,5-1 0,5-7 3,5 2 1,-1-4-6,8-2 885,-1 0-557,14 0 1,-4-6 127,8 0 1,0-7-143,6 1 0,-3-1 68,-3 1 0,-2-1-214,-4 7 0,-4-5-410,4 5 315,-4-7-301,-1 11-186,-9-6-135,-1 8 1,-16 0-125,-3 0 0,1 8 274,-1 3 0,-1 5 619,-5 1 1,0 2-31,-1 4 0,3-2 55,3 8 0,5 0 178,7 5 1,0 1 421,0 0 0,0-7-350,0 1 1,0-2 19,0 2 0,5 2-681,1-8 1,0 2 130,-6-2-707,0-4 1,0 6 305,0-8 0,-2-7 10,-4-4 1,-3-4 145,-9-2 0,1-2 10,0-4 1,0-4 357,-1-7 0,1-8 665,0-4 0,5-3 268,1-3 1,7 4-470,-2-3 1,6 3 69,6-9 0,3 3-264,9 2 1,7-1-257,3-4 1,11-3-89,1-3 1,6 2-226,-5 4 0,5 1-199,-6-7 1,6 0-605,-5-6 1,5 6-646,-6 0 1,-5 0 792,-7-6 0,-6 0-71,1 0 0,-4 2 479,-2 4 1,-7 4 449,-4 7 0,1 3-62,-1 3 0,0-2 62,-6 8 0,0 0 166,0 6 1,0 5 329,0 1 711,0-1 1,0-5 430,0-1-419,0 9-376,0 1-360,0 0-339,0 7 1,-6 1-143,0 11 0,0 4 112,6 3 0,0 7 61,0 3 1,6 7 385,0 5-141,7 5-305,-3 7 1,7 7 342,1 4 1,-7 10 107,1 2 0,-3 16-426,3 1 1,-5-42-1,-1 0 1,-2 1 0,-2 2 0,1 1 0,0 1-117,-3 0 1,0 0-1,0-1 1,0-1-149,0 45 1,8-7-402,3-16 0,4-2-376,3-16 0,-1 5 470,0-10 0,1-2-137,-1-10 1,0-6-40,0 1 1,-5-8-123,0-10 0,-7-7-596,7-4 425,-8-4 175,3-2 760,-7-8 0,8-2 0,2-7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6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519 105 7983,'-2'-27'724,"-3"4"1,1 9 905,-8 3 1,1 5-913,-7-6 0,-7 9 162,-3-3 0,-7 4-1146,-5 2 1,-5 2-1081,-6 4 1,1 1 84,3 5 1,1 1 1260,12-7 0,-5 7 0,12-3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9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8428,'25'0'0,"-4"-6"262,7 0 0,0-7 421,6 2 1,7 1-214,4-1 0,4 5-112,2-5 0,-6 7-206,1-1-168,-9 3-185,5 2 0,-9 0-496,1 0 1,-7 0 132,-5 0 1,3 0 563,-3 0 0,1 7 0,-6 3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6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8155,'2'-23'2198,"4"0"1,3 2-867,8 10 0,6-3-207,1 8 1,-1 1-859,-6 5-814,0 0 1,0 1 475,1 5 71,-1 12 0,0 16 0,1 10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7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8111,'0'-17'431,"0"0"0,2 1 671,4 5 1,-3 3-613,9 8 1,-1 2-187,7 4 1,-7-2-229,1 7 1,-1 3-269,7 9 0,-7-4-60,1 4 0,-3 2-66,3-2 1,3 0-422,-3-6 0,3 6 304,2 0 0,1-1-368,-1-11 0,-6 2 28,1-7 522,0 8 1,3-10-69,-4 7 351,-3-7 0,-8 11-112,0-3 1,-2-3 81,-4 3 0,-3 1 23,-8 10 0,-1 2 169,1 4 0,0 10 223,-1-5 0,-5 9-27,0 3 1,6-4 171,5 16 1,3-7-123,-3 13 1,-1-12 34,7 5 1,0-7-52,6 8 1,0-12-92,0-6 0,2-3-254,4-2 1,2-9-63,3-2 0,5-5-153,-5-2 0,-1-7-198,1-5-7,1-3 0,5-11 125,0-9 1,1-7-54,-1-9 0,0-8-248,1-5 1,-1-4 163,0-7 0,0-5-1,1-12 0,-1 2-158,0-8 1,1 6 66,-1-6 0,8 1-866,4-7 1313,-4 8 0,7-3 0,-3 7 0,4 2 0,1 2 0,1 1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8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35 8095,'18'-8'693,"-1"-2"0,-5 1-232,-1 3 1,1 4 333,5 2 1,-6 4-222,1 7 0,0 3-181,5 15 1,-6-6 187,1 6 0,-8-1-209,1 7 0,-3 0-329,-2-1 0,0 3-204,0 3 0,0-2-428,0 9 0,-7-3 314,-5 2 0,-3-4-347,-2-7 1,-1 3-392,1-3 0,-2 1 366,-4-13 1,3 0 387,-3-5 1,4-3 7,2-3 0,0-5 292,-1-7-43,1 0 0,2-2-2,3-3 1,6-5-4,12-7 0,4 1 40,7 5 0,10-5 78,8 5 0,1-3-117,10 3 1,-6-3 138,7 9 0,-9-1-103,2 6 1,-5 0 149,-6 0 0,-4 8-59,-8 3 1,-7 4 26,-5 3 1,-3 7-111,-2 4 0,-7 3 12,-5 3 0,-11 1-93,-6 5 0,-1 1-213,1 4 0,-4 4 159,4-4 1,-2 2 68,3-2 0,3-3 470,7-9 0,1 1-159,0-1 1,7-1-13,4-4 0,4-4-116,2-8 1,2 4 1,4-3 0,0 1-154,11-14 0,-3 1 157,9-6 1,4 0-244,1 0 1,5-2-59,2-3 1,-8-5-34,-4-7 0,0-1 172,-6 1 1,2 0 43,-13 0 1,0-1 106,-6 1 1,-10 5 247,-7 1 0,-8 5-30,-10-5 0,-7 7 156,-4-2 1,2 4 35,-2 2 1,7 0-141,-1 0 1,5 0-1331,6 0 518,4 0 0,16-2-258,3-4 0,20-3-199,9-9 1,11-8 849,12-9 0,0-7 0,14-10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8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225 191 8071,'8'-34'0,"-1"7"1161,5 4-601,3 3-410,-5 3 0,1 0 953,1 0 0,-6 1 111,5 5-998,-7 3 1,4 10-302,-8 4 0,-8 5-435,-4 12 1,-9 6-128,-2 11 1,-7 1 135,1 11 0,-4-2 48,-2 13 0,9-2 118,3 3 0,3 1 138,3-7 1,2 1 140,3-1 1,4-4 433,8 3 0,0-8-295,0-3 532,0 0-397,0 6 1,0-4 148,0 4 0,6-10-109,0 10 1,0-10 40,-6 4 0,0-6-100,0 7 1,-2-7-76,-4 6 0,2-8-56,-7 3 0,7-12-206,-2-6 454,4-4 219,2-2-422,0-7 0,0-10 22,0-12 1,2-11-191,4-6 1,-2-5 55,7-7 0,6-5-921,7-11 0,1-5 6,-2-7 0,-2-6-546,8 0 0,-1-7 1470,7 1 0,5-2 0,1-1 0,-3 1 0,-1 0 0,-3 3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9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8041,'27'-17'776,"-2"0"0,-4 5-179,-3 1 1,9 1 426,-10-1 1,4-5 1031,-4 5-1456,1 3 1,-1 0 361,0 8-506,0 0-695,-7 0 250,5 0 0,-13 10-138,4 7 0,-4 2-348,-2 10 1,-8-6 125,-3 6 0,-10 0-511,-2 5 0,-2 1 313,2 0 0,3-7 158,-3 1 0,2-8 248,-2 2 0,6-3-251,0-3 1401,-1 0-488,9 1 1,-1-7 1152,4 1-1148,4-9 1,10 5 161,4-8 1,11-6-158,5 1 0,7-9-150,5 3 0,3-3 6,3 3-234,4-5 1,-14 12 0,5-5-360,-5 1 1,-9 2-300,-4 6 0,-4 2-588,-1 4 1,-9 0 246,-3 11 1,-4-1-559,-2 12 0,-10 1 401,-7 6 0,-6 5 157,-6 0 307,-4 1-184,14-7 1,-14 1 216,5 0 1,1-3 505,-2-3 0,2 2 0,-2-8 0,4 0 0,8-6 0,5 0 140,1 1 1,7-7 98,-2 1 1,6-8 353,6 1 0,4-3-202,7-2 1,2 0 859,4 0 0,4-2-535,8-3 0,-6 3-77,-1-4 0,-1 4-272,2 2 1,-4 0-260,-8 0 73,1 0 0,-9 14-148,-3 3 1,-14 12-272,-9-1 0,-8 7 237,-10 5 1,-1-1-290,-4 7 0,3-6 386,-3 6 0,5-9 408,6-3 1,6-1-171,12-10 0,3 6 140,8-6 0,2-2-115,4-9 0,11 1 34,12-7 1,5 0-199,7-6 1,3 0 51,8 0 1,-6 0-1184,0 0 0,-2 0-342,2 0 0,2-6-2674,-7 0 3952,-1 0 0,2 6 0,3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9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7912,'-8'10'2666,"-3"-5"428,3-3 0,-1 0-452,3 4-2045,4 4 1,-14 9-1799,5 4 0,-10 0 1201,-2 12 0,-16-5 0,3 13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9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8017,'8'-18'2144,"1"-7"-1222,9 6-118,-9 2-721,-1 9 1,-10 10 87,-4 4 0,-5 11-85,-12 12 1,-6 9-120,-12 3 0,5 7-318,-4-2 1,-3-2 124,3 2 0,2-5-153,9 5 1,4-8-9,7 3 0,9-5-138,3-1 1,4-8 151,2-4 1,8 2 41,3-2 0,7 0 528,5-6 1,-4 0 32,4 1 0,-4-1 248,-1 0 1,-1-1-52,0-5 1,-2 4 233,-3-3 0,1-2-255,-7 1 0,0 1-53,-6 5 1,0-6-252,0 1 69,0 0 0,0-1-1185,0 1 543,0-9 0,0 3-245,0-12 0,2-3 167,4-8 1,3-8-329,9-4 1,1-12 876,4-5 0,-4-11 0,6-5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9128,'0'-18'2354,"2"9"-2020,4 3 1,3 4-110,9 2 1,-1 0-67,0 0 0,3 0 603,3 0-1255,-4 0 0,6 8 222,-8 3 1,-7 5-527,-4 1 1,-5 2 261,-1 4 0,-1-2 0,-5 8 0,-2-6 309,-3 6 1,-5-8 104,5 2 1,-5-3-56,-1-3 1,5 0 74,1 0 905,7 1-460,-4-1-95,8 0 1,2-1-34,4-5 0,-2-1-130,7-4 1,-5-4-18,6 3 1,-3-1-14,3 2 0,-3-4-9,-3 4 0,-4-3-28,4 3 1,-4-2 256,-2 8 2,0-9-248,-8 13 1,-1-9 232,-9 5 1,1 3-90,0-3 0,5 1 73,1-1-59,7 3-183,-12-5 1,22-1 1,0-3 0,7-4-210,5-2 1,7 0-22,3 0 0,5 0 138,2 0 0,-6 0-115,-1 0 0,-7 0-39,3 0 0,-11 0 111,-1 0 0,-9 8 103,3 3 1,-12 7 11,-5 5 0,-6-2 221,-6 8 1,-10-1-95,-8 7 1,-5-6 279,6 0 0,-12-2-149,6 1 0,-8 3 262,8-8 1,2 6 39,-2-6-427,7 0 25,-3-6 1,15 1 48,4-1 0,4 0-138,2 1 1,1-7 119,5 1-381,3-8 46,8 11 1,10-13 66,7 4 1,10-4-33,13-2 1,4-8 46,8-4 0,10-5 60,7-6 0,2 4-33,10-4 1,-4 3 348,9 3 0,-13 0-102,2 0 0,-12 7 142,-11 4 1,-9 4-416,-9 2 9,-7 0 83,-10 8 1,-7 2-398,-4 7 1,-6 0 89,-6 0 1,-4 3-65,-7 3 1,-6-4 61,0 4 0,-8-4-507,2-1 0,2-1 240,-1 0 0,1-2-15,-2-3 0,-4 3 81,4-3 1,4-2 141,2 1 0,-2-1 275,2 1 1,0-1 23,6-4 0,5-5 25,1 5 1,7-2 240,-2 2-4,4-4 0,2 7 183,0-3 1,6-2 496,0 8 1,7 1 623,-1 10 1,3-2-714,3 8 0,-7 0 568,1 5 0,-7 1-537,7 0 0,-8-7-186,2 1 0,-5 0-296,-1 6 0,0-7-257,0 1 1,-7-8-167,-5 2 0,-5 2-342,-6-2 0,2-1-908,-8-11 1,6 3 673,-6-9 1,6 1-701,-6-6 1,2 0-36,-2 0 1386,4-8 0,1-9 0,-3-10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37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70 364 8031,'0'-12'-60,"0"1"0,0 5 532,0-6 74,0 1 227,0-6-189,0-1-248,-8 1-156,6 7 0,-5 1-78,7 3 270,0 4-234,0-6-64,0 8 1,-6 8-276,0 4 0,-2 9 111,3 2 0,3 10 76,-4 1 0,2 3 343,-2 9 1,4 0-102,-3 6 1,3-6 251,2 0 0,2 0-123,3 6 0,-3-2 1,4-4 0,4-4 223,1-7-585,5 0 84,1-1 1,0-7 73,1-4 1,1-4-152,4-1 1,-2-3 5,8-4 0,0-3 77,5-8 1,1 0 35,-1 0 1,-1-8-82,-4-3 0,3-10 9,-3-2 1,-2-6-17,2 6 1,-2-10-141,2-1 0,1-3 147,-6-9-642,-1 0 405,-6-6 1,0-2-201,0-3 0,-1 1 167,-5-8 0,3 9 84,-8-3 1,5 6 19,-5 6 0,0-2 139,-6 8 0,0 1-157,0 10 0,0-1 34,0 7 1,0 0-61,0 5 1,0 7-526,0-1-270,0 8 475,0-3 97,0 7 0,0 2-153,0 3 0,0 7 39,0 11 0,0-2 506,0 8 0,7 0 0,3 5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38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8045,'0'-11'-635,"0"-1"-637,0 1 1194,8-7 0,-4 1 78,7 0 0,-7 5 130,2 1 181,-4 7 113,-2-12-188,0 15-14,0-7 0,0 10-54,0 4 0,0 3 198,0 8 1,0 3 47,0 3 1,0-2-187,0 8 1,2-2 206,4 1-234,-4 5-43,13-14 0,-6 12 47,9-8 0,-1 0-46,0-6 0,1-5 14,-1-1 0,0-7 13,1 2 1,1-4-5,4-2 1,-4-2-100,4-4 1,2-3 76,-2-9 0,0-5-234,-6 0 0,-1-6 17,-5 6 1,3-7-6,-8 1 0,5-6 33,-5-5 1,0 5-184,-6 1 0,0-1-80,0 6 0,0 4-741,0 2 61,-8 4-378,6 2 1350,-13 7 0,13 2 0,-6 8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1 8472,'-17'0'202,"0"0"-109,0 7 0,2 3 270,4 7 1,-2 7 128,7 4 1,-5 4-117,5 2 1,-5 6 128,5-1 1,-5 6-93,5-5 0,1 0 119,5-7 1,0 1-492,0 0-18,0-7-195,0-3 1,0-5-104,0 3 1,0-8-460,0 3-969,7-4 1216,3-4 0,6-1-219,1-8 0,-5-2 706,-1-4 0,8-3 0,7-8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3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477 36 8081,'0'-10'-749,"-6"0"544,0 5 368,1 3 115,-3-6 308,-2 8-364,-7 0 0,0 0-20,0 0 1,5 0 52,0 0 0,1 0-104,-6 0 1,5 0-38,1 0 124,-1 0-180,-5 0 31,-1 8 0,9-4-122,3 7 0,-2-5 120,3 5 1,-1 1-3,6 5 1,2 0 260,4 1-42,-4 7-232,13-6 0,-11 8 149,7-4 1,-7-4-51,2 4 1,2 2 1,-3-2 0,1 6-44,-6-6 1,-6 6-180,1-6 0,-9 6 102,3-6 1,-11 6-178,-1-6 0,-2 6-185,2-6 0,2 5 127,-8-5 0,8 1-283,-2-7 174,4 0-9,2-7 1,1-1-532,5-3 129,-5-4 311,14 6 1,2-16 153,12-4 1,5 5 105,6 1 0,2-2 409,4 3 1,2-1-205,-8 6 1,6 2 403,-6 4-232,0-5 108,-6 22 0,-1-9 399,-5 15 0,-3-6-105,-8 6 1,-8-1 368,-3 7 1,-5-6-413,-1 0 0,0-2 20,-1 1 0,3 3 59,3-8-434,-3 0 0,11-5-824,-7-1 150,7-8 1,-2-1-388,12-8 1,-2 0 68,7 0 0,6-2-697,7-4 0,6-3 405,-1-8 1035,-4-1 0,8 1 0,-6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0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10646,'0'-9'3508,"0"1"-3033,0 23 1,-2-3-114,-3 11 1,1 2 113,-8-2 0,6 2-51,-5-2 0,7-4-108,-2 4 1,4-2-224,2 3-282,0-5 1,8 6-822,4-8 1,-3-5 558,3-1 0,5-5-578,6 5 0,6-7 375,-6 2 1,10-6 652,1-6 0,1-3 0,7-9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0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8108,'0'-10'434,"-8"3"0,4 7-54,-7 0 0,5 0-124,-5 0 1,-1 4 33,-5 7 0,0 3 104,-1 14 1,1 1-169,0 6 1,1-1 10,5 1 1,-3 5-38,9 1 0,-1 5 67,6-6 1,2 1-501,3-7 0,5-1-190,7-4 0,1-4-466,-1-8 0,2 0 167,4 0 0,-2-1 722,8-5 0,0-3 0,6-8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0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12141,'17'0'-135,"-1"8"57,-5 4 1,3-1 1377,-8 6 1,5-3-495,-5 9 0,0-4-306,-6-2 0,0 3-305,0 3 0,0-2-170,0 8 1,-14-2-722,-3 1 1,-6 5 521,0-4 0,2-2-906,-8 2 0,2-10 452,-2-2 1,-2 0-200,8-5 1,-6-4 267,6-3 1,0-3 249,6-2 1,0-5 146,-1-1 0,3-10-14,4-1 0,-3 0 166,8-6-78,1 4 1,12 1 248,5 1 1,3 7-103,2 5 1,7 3 569,-1 2 0,5 0-227,-5 0 1,6 0-35,-6 0 0,6 7 69,-6 5 0,0-3-87,-5 3 1,-1 0-869,0 5 0,-1-6 312,-5 1 1,4-3-1147,-3 3 1,-2-2 1351,1-5 0,1-3 0,5 6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1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8064,'17'0'2578,"-5"6"-2000,-1 0 1,1 5 676,5-5 0,-6 8-207,1-3 1,-6 5 39,5 1 0,-7 0-769,2 0 1,-4 3-317,-2 3 1,-8 4-1310,-3 7 1,-5-5 868,-1 0 1,-6-2-1734,0 2 1,0 1 2169,5-7 0,1 0 0,0-5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8084,'10'-8'0,"3"4"915,-7-7 1,7 7 220,-1-2-271,3 4-639,2 2 0,1 6-16,-1 0 1,-6 13-375,1-2 1,-6 6 206,5 0 0,-7 2-134,2 4 1,2 4 150,-3-5 1,1 5-299,-6 2 0,0-1 18,0 1 0,0-1-6,0 1 1,-2 0 186,-4-1 0,5 1 13,-5-1 0,4-5 56,2 0 1,0-2 174,0 2 0,0 1 18,0-6 0,0 6-108,0-1 1,0-2 286,0 2 0,0-2 26,0 2 0,6 3 10,-1-3 1,1 4-49,-6 1 0,0 3 52,0 3 0,0-3-26,0 3 1,0-3-155,0-3 1,0 6 60,0 1 0,0-1-89,0-5 0,0-6 177,0-1 0,0-1-132,0 2 1,-6 2-154,1-8 0,-9 2-194,3-2 0,1-4-327,-2 4 1,1-4-319,-6-1 0,5-3 396,1-3 0,-1 1-1878,-5-7 1,0 5 2194,-1-5 0,-7 8 0,-2-5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1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28 7916,'-31'-16'782,"-4"5"0,5 11-782,7 11 0,-4 13 0,0 2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3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6811,'0'-12'-260,"0"1"416,8-1 0,1-3 253,9 3 1,-7-3-66,1 4 0,-3 1-97,3-2 1,1 7 108,-7-7-235,7 8 0,-9-3 404,8 7-36,-8 0-295,3 0 0,-7 7 37,0 5 1,0 9 76,0 2 1,0 2 22,0-2 0,0 4-91,0 8 0,0-7 124,0 1 1,6-2-128,0 2 0,0 4 43,-6-5 0,0-1-83,0 2 1,0-6-101,0 6 1,0-8 34,0 2 0,0-4-253,0-1 0,0-1-189,0 0 1,0-5 110,0-1-853,0-7 537,0 4 99,0-8 1,0-2-209,0-4 1,0-3-358,0-9 0,5-1 159,1-4 822,0-4 0,2-7 0,1-1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396 105 8120,'0'-12'374,"0"1"-585,8-1 1,0-5 339,3-1 1,4 9 441,-3 3 1,-2 2-316,1-2 1,-5 5-141,5-5 1,-5 4-211,6 2 0,-7 6 138,7-1 1,-8 3-118,2-2 171,3-4 5,-7 13 1,8-7-81,-4 3 0,-5 5 12,5-5 0,-4 5-8,-2 1 1,2 2 31,4 4 1,-4-2 15,4 8 0,-5-2 169,-1 2 0,2 5-101,4 1 0,-4 2 107,4 9 0,-4-2-82,-2 2 0,0 4 142,0-4 0,0 4-111,0 2 0,0-6-76,0 0 0,0-2-85,0 2 1,0-3-257,0-9 1,0-5 83,0 0 0,0-8 133,0 2 1,0-9-255,0-3 95,-8-7 110,6 4 1,-7-8-181,3 0 1,2-8-258,-8-4 0,7-3-73,-7-2 1,1-2 38,-7-5 0,1-2-97,0-9 1,-1-2 154,1-3 1,0-2 85,-1-4 1,1 3 376,0 9 0,5-1 0,1 1 0,7 5-31,-2 0 0,4 8-39,2-2 1,0 4 670,0 1 734,0 1-692,8 0 0,2 1-196,7 5 1,0 3 228,0 8 0,1-6-231,-1 1 1,0-1-199,1 6-238,-1 0 1,0 2-146,1 4 0,-9-3 21,-3 9 1,-4-1-257,-2 7 1,-2-1 108,-4 0 0,0 6 18,-11 0 1,4 1 309,-10-7 0,3 0-119,3 0 1,-4 1 519,4-1 0,-3-5 146,15-1-3,-9-7-514,12 11 0,2-13-46,12 4 0,5-4-143,6-2 0,-2-8 67,8-3 1,0 3-244,6 2 1,-7-1 97,1 1 0,-13 0-736,1 6 665,-4 0 0,-3 8 102,-4 3 0,-12 7 137,-6 5 1,-13-2-122,-9 8 0,-3-3 219,-9 3 0,6 2-111,-6-8 1,2 6 475,-3-6 0,3 2-188,4-2 0,3-4 295,-3 4 1,5-5-109,7-7 1,-3 4 92,8-3 1,6-4 221,5-3-452,8 5 1,-2-8-44,12 4 0,6-4-41,11-2 1,4 0 348,7 0 1,3 0-111,3 0 1,2 0 92,4 0 1,4-6-68,-3 0 0,-3-2-38,2 3 1,-2 1-294,2-8 0,4 6-132,-4-5 0,-2 7-1429,3-2 1,-7-1 784,6 1 0,-6 0-4178,6 6 4782,-7 0 0,3 0 0,-7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5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35 416 8079,'-17'-8'0,"7"-1"1235,2-1-555,8 2 0,8 3 681,4-1 1,9-6-792,2 7 1,9-9-181,3 3 0,0-3-470,5 3 1,-4-5 125,-1 5 1,-6 1-1168,0-1 1,-8-1 627,2-5 1,-6 5-1464,-5 1 1290,3-1 1,-13-5 115,4 0 1,-6 1 348,-6 5 0,2-5 178,-7 5 0,-1-5 22,-5-1 0,0 0-172,-1 0 1,1 7 495,0 4 1,5-1 46,1 1 76,-1 0 0,1 14-94,-1 3 0,8 6 46,-2 7 0,-1 2 17,1 9 1,-2 7-59,2 4 0,5 12 238,-5 5 1,-2 5-153,2 1 0,1 0-220,5 0 1,-2-5 10,-4-1 1,4-9-314,-4-2 0,4-2-173,2-10 1,2-5-866,4-7 840,-4-6 0,11-3-666,-7-8 235,0-7 0,0-4 210,-1-11 1,7-12-302,-6-6 1,-1-4 54,-5-1 744,0-1 0,0-7 0,0-3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0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390 34 8374,'17'-17'0,"0"8"-44,0 3 1,-6 4-117,0 2 277,1 8 1,3 1 306,-4 8 0,2 0 624,-7 0-515,7 7-237,-11-5 1,7 13 13,-3-4 1,-4 4-146,3 2 0,-5 0-120,-5 0 1,1 0 71,-7 0 0,-2 0-207,-10 0 0,2-2-169,-7-4 205,7 4 39,-11-13 0,8 11-150,-4-8-61,-4 1 161,5-6 0,-1-6-76,0 0 0,5-7 88,-5 2 1,7-4-5,-1-2 0,-3 0-68,3 0 1,-1-8-173,6-3 1,2-4-260,4-2 296,3 0-139,1 0 335,5 0-60,-6 0 62,16 8 0,1-4 86,8 7 0,0 0-67,0 6 1,0 0 148,0 0 0,0 0 52,0 0 1,5 6 231,1 0 1,1-1-82,-1-5 0,-2 6 159,7-1 0,-5 1-429,5-6-134,-8 0 61,5 8 1,-8-6-561,0 3-193,0-3-837,0 6 1624,-8-7 0,6 15 0,-5-7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5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8079,'-17'7'0,"-1"5"0,1 3 1265,0 3 0,0-1-540,-1 0 0,7 6 154,-1 0 1,8-5-236,-1-7 0,3 1 564,2 5-1042,7-8 1,9-1 41,7-8 0,8 0-829,-3 0 0,5-8 485,2-3 0,-1-4-1211,1-3 0,-1-5 632,1 0 0,-2-2-940,-5 2 1,3-2 1654,-8-4 0,0-11 0,-5 3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5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8079,'17'-23'633,"0"0"0,2 6 876,4 5 0,-1 1-234,6-7 1,-6 3-622,1 3 1,-6 3-285,-6 3 0,5 4 99,-5-4-1598,-3 4 1,0 10 275,-8 4 0,-2 5-232,-4 6 0,-9 12 1085,-8 11 0,-16 4 0,3 2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6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16 103 8079,'17'0'841,"1"0"0,-1-8-245,0-4 1,6-3-230,0-2 0,0 5-133,-5 1 1,-3 5-100,-3-6-377,3 9 1,-13-3-486,4 12 1,-4 3-113,-2 8 1,-2 6 153,-4 1 0,2 6 145,-7-1 0,1 4 540,-2 1 0,5 7 331,7-1 0,0 2-243,0-1 0,7-5 501,5 5 0,3-5 237,3-1 1,-1-3 553,0-3 0,1-4-619,-1-8 1,0 1-309,0-1 1,-7 0-782,-4 1 1,-4-7 309,-2 1 1,-2-7-159,-4 7 1,-6-8 197,-11 2 0,2-6-566,-8-6 0,1 0 256,-7-11 0,0 3 392,1-9 1,5-2 146,0 2 0,10-8-88,2 3 1,1 1-234,11-2 0,1 8 153,10-2 1,3 3-128,8 3 1,8 0 115,4 0 0,4-1-676,1 1 1,7 2-147,-1 3 0,1 2-440,-7 5 0,1 3 1190,-1-4 0,1-4 0,-1 1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7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8078,'0'-10'1786,"8"1"325,3 3 0,5 4-1088,1-4 0,0-1 76,1 1 1,-1-6-924,0 7 0,0-1 8,1 6 0,-7 0-3155,1 0 2396,-8 0 0,3 7-3308,-7 5 3883,0 11 0,-7 4 0,-3 7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47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8088,'0'-17'1605,"1"5"-478,5 0-229,4 1 1,1-1 158,1 1 22,-1 7-672,7-4 0,-7 8-153,1 0 0,-8 8-35,1 4 1,-3 3 0,-2 2 0,0 1-195,0-1 1,0 6 98,0 0 0,0 0-318,0-6 0,-2 6 114,-3 0 1,3-5-156,-4-7 0,2-1 48,-2 1-748,4-3 230,-5 0 100,7-6-40,0 5 589,0-7-120,0-7 0,0-3 46,0-7 1,0-1-5,0 1 1,7-6-224,5 0 0,5-8-22,6 2 0,4-3-254,8-3 1,-1 1 218,1-1 0,5 2 26,1 5 0,5-5 634,-6 4 0,2 2-256,-1-2 1,-5 8 746,5-2 1,-5 6-465,-1 5 1,-8-1 865,-4 7-546,4 0 1,-8 6 1069,4 0-1266,-12 0 1,-3 8-280,-8 4 1,0 3-537,0 2 1,-2 6 340,-4 0 1,-5 6-328,-12-6 1,2 6 203,-8-6 1,8 6-892,-2-6 1,-2-6 311,2-5 0,0-3 125,5 3 1,1 1 298,0-7 0,5 0 267,1-6 1,7-2 134,-2-4 0,4 2-142,2-7 0,0 5 261,0-5 0,2 7-59,4-2 1058,-4 4 1,5 6-64,-7 7 0,2 1 424,4 11 0,-4 2-487,4-2 1,-2 6 292,1-6 1,7 6-49,11-6 0,0-2-603,12-10 1,-3 3-560,14-8 0,0 1 60,6-1 0,0-4-1490,0 4 1,0-6-349,0-6 1,0 4 1655,0-4 0,-1 4 0,1 2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0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1107 9117,'11'0'1020,"1"0"0,-7 0 0,7 0-264,1 0 0,3 0-281,1 0 1,2-2 250,4-3 1,-3-3-232,3-4 1,4-3-40,1 3 1,-1 3-273,2-3 1,-2 1-99,2-6 0,3-7-245,-3 1 0,-4 0 182,-2 6 1,2-2-147,-2-4 0,2 2 97,-2-8 0,-3 6-572,3-6 1,-4 6 148,-2-6 1,-5 2-33,-1-2 1,-5-3 94,6 3 0,-9 2-23,3-2 1,-4 0 58,-2-5 1,0 3-70,0-4 1,0 10 120,0-9 0,0 3 34,0-3 1,-2 5 168,-4 0 1,3 2 31,-9-2 0,2-2 196,-1 8-112,-5-7 1,13 10 177,-9-3 1,8 10 114,-2 1-177,-3 9 1,5-7 138,-7 4 1,5 4-47,-6-4 1,6 5 31,-5 1 0,5 0-96,-5 0 0,5 0-30,-6 0 1,7 0-60,-7 0 1,6 5-8,-5 1 0,-1 8 34,-5-3 0,5 4-25,1 3 0,-1 7 183,-5 4 0,0 11-95,-1 6 0,1 4 423,0 2 0,5 7-78,1 5 0,7 3 67,-2 2 0,4 0-498,2 1 1,0 3-109,0-4 1,10 4 72,7-10 0,2 2-145,10-1 0,0-10-724,6-8 1,5-10 404,0-1 1,1-2-771,-7-10 0,9 0 103,3-6 1,2-5-1034,-2-1 2118,4-7 0,-4 4 0,12-8 0,5 0 0,4 0 0,2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1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35 8214,'-17'-10'383,"5"-3"-123,1 7 44,7 0 1,-10 8 0,7 4-35,-3 6 0,-2 11 95,-5 5 0,6 13 304,-1 5 0,2-2-188,-1 2 1,1 0 32,5 6 1,3-6-450,-4 0 0,6-1 16,6 1 1,-3 2-375,9-8 0,5 1-306,6-7 1,6-7-1872,-6-4 2470,16-4 0,-11-1 0,15-1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1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8022,'0'-17'641,"0"8"-247,0 1 144,0 8-106,-7 0 0,-1 9 7,-4 9 0,-1-1 237,7 6 1,-5 4-148,5 2 1,0-2-158,6 2 0,0-8-214,0 2 0,0 2-199,0-2 0,8 0-370,3-6 0,5-5-96,1-1 1,2-7-554,4 2 1,-4 2-1484,5-3 2543,2 1 0,1-14 0,8-1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1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8509,'-17'-10'1647,"5"2"-1212,0 8 1,7 2-253,-7 4 0,1 9-4,-7 8 0,7 8 341,-1-2 0,3 4-112,-3 1 1,-1 1-328,7-1 0,0-1-123,6-4 0,0 4-280,0-5 0,0-1-67,0 2 1,2-8-463,4 2 1,3-9 373,9-3 1,1-7-601,4 2 1077,-4-4 0,14 5 0,-6 3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8180,'2'11'1394,"4"1"1,2-1-606,3 7 1,3-1-82,-9 0 1,1 0-191,-6 1 0,0-1-225,0 0 0,0 6-173,0 0 1,-8 6-251,-3-6 0,-6 6-612,-6-6 0,3 0 546,-3-5 1,4-1-677,2 0 0,-6-7 383,0-4 0,0-5-463,5-1 473,1 0 230,0-7 0,1-3 57,5-7 0,-3-2 36,9-4 1,-1 3 233,6-3 1,0 4 150,0 2 1,7 5-176,5 1 1,3 7 246,3-2 1,5 4-136,0 2 1,2 2 3,-2 4 0,-4-2-94,4 7 1,-4-1-44,-1 1 0,-3 5-174,-3-5 0,1 5-308,-7 1 1,5-5-556,-5-1 0,6-5 1004,-7 5 0,9-7 0,-5 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0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51 8417,'16'-17'-340,"1"8"0,0 1 832,0 8-133,0-8-45,0 7 0,0-7 202,0 8-251,0 8 1,0 3 185,0 11 0,0 5-24,0 7 1,-6 0 191,0-1 1,-1 7 13,1 0 1,-3 5-182,-8-6 1,0 1-131,0-6-54,0-1-232,0 1 0,-10 0-160,-7 0 0,-7 2-307,-10 3 1,-8-1-640,-3 7 1,-9-1 1069,-3 1 0,-14 4 0,1-6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2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8093,'12'0'508,"-1"0"0,1 0 738,5 0 0,0 0-357,1 0 0,-7 6 292,1 0 1,-3 7 368,3-1-820,3 3-353,-13 3 0,6 1-244,-8 4 0,0-2-437,0 8 1,-2 0-526,-4 5 0,-3-5 21,-9 0 1,1-6-1060,0 6 0,-1-8 1867,1 2 0,0-4 0,0-1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9:52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8567,'17'18'1299,"0"-1"0,1 8-448,-1 4 0,0 0 28,0 5 1,1-3 276,-1 9 0,-7 5-389,-5 1 1,-3 4-287,-2 2 0,-7-1-796,-5 1 1,-5 6-426,-6 0 0,-4-1-656,-8-5 0,6-6 1396,1 0 0,7-7 0,-4 3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0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70 727 8132,'-17'-12'850,"-1"1"-408,1 7 516,7-4 616,3 0-1160,7 7 0,2-7-92,3 8 0,7 0-4,11 0 0,4-6 132,8 0 0,7-5-290,4 5 0,10-5 35,1 5 0,7-8-743,-7 3 0,-7 3 406,-9 2 0,-5-1-1108,-1 1 930,-1 0 0,-9 4-209,-7-4-285,-9 5 0,-11-7-404,-4 8 1,-3 0 661,-8 0 1,-8 0 251,-4 0 0,2-2 419,-2-4 0,6 4-148,-6-4 0,8-1 90,-2 1 0,10 0 124,1 6 0,8 8 256,-2 3 0,-1 7-128,1 5 1,0 4 107,6 7 1,0 3 167,0 3 1,0-3-215,0 3 0,0 2-81,0-1 1,2-1-26,4-5 1,-4-1-558,4 1 1,-5-6-164,-1-1 51,0-6 1,-1 1 226,-5-12 0,2 3-186,-8-9 520,1 1 0,-6-8-149,-1-4 1,7-3 136,-1-8 1,3-1-73,-3 1 1,-1-2 381,7-4 1,0 3-152,6-3 1,8 2-133,3-2 0,7-2-69,5-4 0,9-3-105,9 3 1,9-4 34,2-1 0,5-1 66,7 0 1,1 1-139,-7-1 0,1 3-191,-1 3 0,-10-2-313,4 8 0,-12-6 132,0 6 0,-11 0-91,-6 6 0,-5-2 162,-7-4 1,3 3-39,-9-3 1,1-4 273,-6-1 0,-8 1-97,-3-2 0,1 6 170,-1-6 1,-1 8 210,-5-2 1,5 2 664,1-2-492,-1 3 0,-3-5 669,3 8-369,-3 7-305,13-5 0,-7 13-83,3-4-42,4 4 1,-6 4-369,8 4 0,8 6 16,3 11 0,5 6 163,1 11 0,8 8 164,4 15 0,-2 3 162,2 14 1,-1-3-313,7 10 0,-2-5 588,-5 11 0,3-5-235,-8-2 1,0 3-38,-5 3 0,5-4-734,0 5 0,0-20 304,-6-10 1,6-9-648,0-8 1,0-4 114,-5-7 0,-1-8-258,0-4 0,0-10 226,1-1 0,-1-8-187,0 1 1,-5-3 234,-1-2 1,-7-4 732,2-7 0,4-8 1,-1-16-1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0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9033,'-8'-17'2078,"-1"7"-1586,-8 4 0,-1-1 200,1 1 0,0 0-396,-1 6 1,-1 0-324,-4 0 1,4 2-1216,-4 4 0,-2-4 618,2 4 0,6 1-1419,5-1 2043,8 0 0,-11-14 0,5-1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0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8110,'9'-16'1747,"-1"13"-1201,-8-20 0,8 19 634,3-8-259,5 1 0,1 1-862,0 4 0,1 4 33,-1 2 0,0 2-1564,0 4 0,1 6 1472,-1 11 0,0 4 0,1 7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1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70 8099,'0'-17'0,"6"5"1839,0 0 0,7 9-840,-1-3 1,3 2-209,2-2-196,1 4-1078,-1-5 510,-7 7 0,3 7-737,-7 5 1,-2 5 236,-10 6 1,2-2-40,-8 8 1,1 0 95,-6 6 1,-1-7-381,1 1 0,2-6 405,3 6 0,-1-8 218,7 2 1,0-4 180,6-1 0,0-7-128,0 1 1,8-8 327,3 1 0,11-3-65,1-2 0,5 0 60,-5 0 1,6 0 39,-6 0 1,0 0 110,-5 0 1,-7 0-183,1 0 1,-8 8-79,1 4 1,-10 5-213,-7 6 1,-5-2 90,-6 8 1,-6 2-130,-11 9 0,3-4 75,-3 5 0,-3-5-99,3-1 0,0 0 167,5-1 0,2 1 40,5-1 1,3-7-55,7-4 1,9-4 124,3-1 1,4-1-117,2 0 1,8-7 35,3-4 0,7-4 0,5-2 1,-2 0-11,8 0 1,-2-6-7,1 0 0,3-7 43,-8 1 0,0 3 82,-6-3 0,1 2 120,-1-1 404,-7-5 553,-3 15-819,-7-7 0,-2 10 118,-3 4 0,-5-3 25,-7 9 0,-1-1-2,1 7 1,2 1-271,3 4 1,-1-4-41,7 4 1,0-9-138,6-3 1,0 1-230,0 5 0,0-5-214,0-1 1,8-7 250,4 2 1,9-4-1420,2-2 1,9-8 638,3-4 0,1-9-791,11-2 0,-7-7 1024,6 1 1,-13-4 659,1-2 0,-5 9 11,0 2 0,-4 1 3,-8 6 0,-5-2 434,-1 13 0,-5-5-311,6 5 1831,-9 0 1,5 8-501,-8 4 1,-2-2-260,-4 7 1,4-5-709,-3 5 1,-3-5 312,2 6-968,1-8 1,5 5-1193,0-3-106,0-4 1229,7-2 1,3-10-1809,7-7 0,2 0 9,4-1 2022,-3-7 0,12-1 0,-5-9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1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8099,'9'-34'0,"5"5"-24,-8 0 1,5 6 84,-5-6 0,5 8 134,-5-2 1,0 4 270,-6 1 462,0 1-217,0 0 1,0 0-263,0 7-58,0 2 7,0 8-170,0 8 0,-2 2 19,-4 7 1,4 0-1,-3 0 1,3 1-187,2-1 1,0 6 60,0 0 1,0 8-158,0-2 0,2 11 35,3 6 0,-3 12-22,4 5 0,-4 12 101,-2 6 1,6 11-245,0 6 0,-3-46 0,-1 0 204,-1 2 0,-2 1 0,1 2 0,0 2-227,0 4 1,0 0 0,3-1 0,0-1 3,0 3 1,0-1 0,0-4 0,0-1 92,-3 0 1,0 0 0,2-5-1,1-1-802,0 1 1,0-2-1,11 45-153,-3-9 0,-1-9-1177,1-3 2223,-7-11 0,10-1 0,-9-11 0,-1-8 0,-2-5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2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62 191 8046,'-25'0'1228,"13"-8"-461,-11 6-7,21-6 0,2 1-274,12-5 0,9 3 39,2-3 1,14 1-59,-3-7 0,12 1-25,0 0 1,6 1-252,6 5 0,-4-5-239,3 5 1,-9 3-223,-2 2 0,-13 5-510,2 1 1,-12 0-758,0 0 0,-12 13 774,-5 4 0,-4 12 763,-2 0 0,-15 11 0,-5 4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2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8090,'-21'6'128,"4"0"0,5 13 180,1-2 724,3 4 1,8-4-459,0 1 1,2-7 65,4 1 0,-2-3-273,7 3 1,-1-2-326,1-5 0,5-3-82,-5 4 0,10-4-361,2-2 0,6-8 18,-6-3 0,0 1-314,-5-1 0,3-1 103,-4-5 0,2 5 178,-13 1 0,0-1-17,-6-5 1,-8 1 355,-3 5 1,-5-4 286,-1 3 1,-6 2 67,0-1 1,-2 7 465,2-2 1,4 4 116,-4 2 477,3 0-1093,3 0 0,7 2 52,5 4 0,5-2-2079,5 7 814,5-7 538,15 4 430,10 0 0,9-6 0,8 5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2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8090,'-17'0'48,"7"0"64,-5 0-231,13 0 0,2 0 521,11 0 1,5 13 766,1 4 0,0 12-377,1 0 0,-1 11 321,0 6 0,-1 3-352,-5-3 0,-3 9 191,-8-3 1,0 10-581,0-5 1,-6-5-235,0-6 1,-9-7-716,-2 1 0,-3-3 462,-8-3 0,5-7-880,-6-4 1,2-4-155,-2-1 1,-4-9-648,5-3 1,-5-4 626,-2-2 1169,1 0 0,-9-8 0,-1-1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8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51 7404,'0'-9'263,"0"-1"294,0 5-288,0 3-84,0-6 0,2 3-129,4-1 99,-4 0 17,5 6 106,-7 0 1072,0 0-1128,0 8 1,0 1 209,0 8 0,0 0 155,0 0-85,0 8-259,-7-7 0,5 14 135,-4-3 0,2 3-92,-1 1 0,3 1 14,-4 0 1,4 0-115,2 0 1,0-6-220,0 0 0,0-7-214,0 2 1,6-10 192,0-2 0,7-1-771,-2 1 384,4-4 93,10-7 1,-5-1-265,8-5 0,6-9 198,6-8 414,7-7 0,-4 4 0,8-8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3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51 398 8059,'-17'-8'0,"7"-1"38,-5-1 0,13 1-30,-4 3 1,6 2 96,6-8 1,-3 7 473,9-7 1,0 3 98,5-3 0,0-1-294,0 7 1,1-8-177,-1 3 1,8 1-233,4-1 1,-4 1-214,-2-1 0,2-3-32,-2 8 1,6-5-573,-6 5 0,-6-5 235,-5 5 0,-9-2-1095,3 2 1701,-4 4 0,-2-7 0,0 3 0,-8 4 0,-3-4 0,-4-1-254,-3 1 254,1 0 0,0 6 230,-1 0 134,1 0 1,2 8 195,3 3 1,-1 7-222,7 5 0,-6 6 170,7 11 0,-1-2-78,6 8 0,0-5-30,0 5 0,2-6-68,4 6 1,-3-7 129,9 1 1,-6-9-181,5-2 0,1-8-29,5 2 1,-5-6-271,-1-5 0,1-3 90,5-3 1,0-4-16,1 4 0,-1-12-221,0-6 0,2-11-459,4-5 0,-1-5 57,6-2 1,-7-7-482,3-4 1,-3-6 374,2-6 1,-6 3-154,0-9 0,-1 1 823,-11-6 0,9 0 0,-4-1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11070,'17'10'748,"0"5"1,1-7-337,-1 4 1,0 1 292,0-7 1,-5 7-378,0-1 1,-3-3 186,3 3-1392,3-1 1,-5 5-95,7-5 0,-6 3-558,1-8 0,0-1 799,5-5 1,0-2-12,0-3 1,1-5 740,-1-7 0,6-6 0,0 0 0,8-2 0,-2 2 0,-2 9-72,1-3 0,-6 3-51,1-3 0,2 8 487,-2 3 1,-6 4 1393,-6 2-416,-7 0-336,12 0 0,-16 2-339,0 4 0,-2 3-226,-10 8 1,-1-3-262,-10 3 0,2-1-330,-8 12 1,2-5-491,-2 6 1,-4-6 108,5 6 0,-5-6-733,-2 6 1,6-6 520,1 6 743,-1-8 0,-6 12 0,1-6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04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8156,'-8'17'0,"6"0"1542,-13-7-366,13 5-639,-6-5 1,8 7 66,0 1 1,0-7 320,0 1 1,2-7-376,4 7 1,-4-6-412,3 5-56,-3 1 0,-2 5-803,0 0 1,0-5-394,0-1-532,0-7 791,0 12 243,0-14 1,2 3 54,4-10 1,4-1 134,7-11 1,8 3-62,4-9 0,3 4 188,3 2 0,1-1 274,5 1 0,-3 0-154,8-1 1,-1 7 178,1-1 0,-4 8 197,-7-1 0,-3 3 535,-3 2 1,-6 2 309,-11 3 0,1-1-467,-7 8 1,0-1-24,-6 7 1,-8-1-198,-4 0 1,-5 2-676,-6 5 1,-2-5 197,-4 4 1,-3-4-134,3-2 1,-4-1-50,-2-5 0,7-1-384,-1-4 0,8-5 195,-2 5 0,9-4-288,3-2 698,7 0 1,-2-6 14,12 1 0,3-7 147,9 6 0,-1-5 207,0 5 0,1 0 1081,-1 6-428,0 0-266,0 0 1,-5 0-259,0 0 0,-9 2-63,3 4 0,-6-2-537,-6 7 1,3-1-100,-9 1 1,6 5-321,-5-5 0,1-1 356,-1 2 1,-5-7-94,5 7 0,1-8 61,-1 1 1,5 3 17,-6-2 0,3 7 700,-3-1 1,-1-3-298,7 3 1,-8 0 700,3 5 0,1 6-269,-1 0 1,1 8-8,-1-3 0,-3-1-5,8 2 1,-1-6 31,1 6 0,4-6-160,-4 6 1,4-8 18,2 2 1,0 2-523,0-2 1,0 0 131,0-5 0,0-1-343,0 0 0,6 0 95,0 1 1,0-7-332,-6 1-84,0-8-557,0 3 460,0-7 355,0 0 1,2-7-178,3-5 1,-1-3 113,8-3 0,-7 1-143,7 0 1,1-6 161,11 0 1,-5 2 142,4 9 1,2-3 81,-2 3 1,6 4 157,-6 3 0,0 3 70,-6 2 0,0 0 336,1 0 1,-3 2 630,-3 3 0,-3-1-548,-3 8 1,-4 5 65,4 6 0,-4 0-224,-2-5 0,-6 5-229,0 0 0,-6 0-113,7-6 0,-7 0-412,6 1 0,-7-9-4,1-3-59,5 4 0,-7-10 659,9 0 0,-7-8-234,6-9 0,0-3-51,6-3 1,0 2 263,0-8 1,8 2 495,4-1 1,3 1-500,2 4 1,3 3-331,3-3 0,-4 4-202,4 2 1,2 2-777,-2 3 1,6-1-2021,-6 7 3178,8-8 0,-12 12 0,6-5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0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13911,'-9'27'2679,"1"-2"-2641,8-8 0,-10 3-38,-7 3 0,-16 11 0,-11 10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5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11503,'11'0'3521,"1"0"-2315,-8 0-566,3 7 0,-7 5-574,0 11 0,0-4-535,0 4 1,-5-2 284,-1 3 0,0-5-187,6 4 1,0-4-1233,0-2 0,0-5 575,0-1 1,8-7-87,3 2 1,7-6 582,5-6 1,3-3 281,9-9 1,-2 1 247,-4 0 0,1 1 319,-7 5 1,0 3 54,-5 8 1,-1 0-301,0 0 0,-7 2 1217,-4 4 0,-4 3-435,-2 9 0,-2-1 22,-4 0 1,-4 6-537,-7 0 0,0 6-320,-1-6 1,-5 6-16,0-6 1,-2 8-214,2-2 1,4-4-289,-4-2 0,4-4-662,1-2 1,-3 1-158,4-1 0,-4-8-207,9-3 1172,5 4 557,-9-8 200,14 13 1,-5-11-290,7 8 0,-6-7 259,0 7 1,0-1 919,6 7 1,0-7-502,0 1 0,-1-3 22,-5 3 1,4 3 195,-4-3-812,4-5-740,2 9-76,0-14 0,8 5 299,3-7 1,7-7-448,5-5 0,-2-3-142,8-2 1,-2-1-576,1 1 1,9 2 955,-8 3 1,1 4 521,-6 8 913,-5 0-219,6 0-235,-8 0 0,-7 8 468,-5 4 1,-3-3 1184,-2 3 0,-5-7-782,-1 7 1,-2-6-108,2 5-1610,4-7 414,-5 4 0,9-8-1465,3 0 0,7-6 470,11 0 0,4-7-1286,7 1 2254,1-11 0,0-4 0,-1-7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5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8046,'-2'17'2144,"-4"0"-1344,4 0 1,-13 1 94,3-1 0,-1-5 292,1-1 1,-1 1-410,7 5 1,-5-6-342,5 1 0,0-6-2790,6 5 1961,0-7 0,2 4-658,4-8 1,3-2 1049,9-4 0,-1-4 0,0-7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6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17 121 8046,'-7'-17'40,"5"0"1,-6-1 911,8 1 0,0 5-352,0 1 1,6 5 334,0-5-260,7 7-241,-3-4-165,7 8-280,0 0 1,-1 2 251,-5 4 0,-1-2-42,-5 7 0,-3 1 141,4 5 0,2-5-147,-2-1 1,5 1-126,-5 5 0,2 2 6,-3 4 0,-1 4-96,8 8 0,-8 7 134,1 4 1,3 14-134,-2 9 0,0 8 130,-6 9 0,0 10-286,0-44 1,0 0-1,-1 0 1,0 2 218,-2 3 1,0 1 0,-1-4-1,0-1-4,-1 2 1,-1 0 0,-2-2-1,0 0-234,2-1 1,1-1 0,0 0 0,0-2-150,-6 44 0,7-15-329,-2-14 1,-2-10-74,3-3 0,-7-6-618,6-11 0,-1-9 1365,1-8 0,4 8 0,-6-5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4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9116,'-8'-9'1334,"7"1"0,-7 6-316,8-4-628,8 5 1,1-7 97,8 8 1,5-2-196,6-4 0,-5 4-463,12-4 1,2 3 4,3-3 0,0 4-233,-5-4 1,-3 4 233,-3 2 1,-4 2-102,-7 4 0,-3 4 20,-4 7 0,3 0-167,-8 0 0,-2 1 642,-10-1 1,2 2-135,-8 4 0,-1 2 619,-10 4 0,4 4-105,-4-4 1,-4 9 86,-2 2 1,-4 6-287,-1-5 0,-1 7-13,0-2 1,-5 4-355,0 2 0,1 0-222,11 0 0,-3-8-615,8-4 1,0-5 443,5-6 0,3 1-1920,3-7 1230,5 0 0,1-11-1293,0-1 1215,0-7 616,6 4 1,0-10 500,0-4 0,0-11 0,0-10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8100,'11'0'400,"1"0"0,-6-5 470,5-1 0,-5 0-115,5 6 1,-5 2 179,6 4 0,-1-2-276,7 7 383,-9-7-598,7 11 0,-9-5-328,5 7 0,3-1 9,-3-5 0,-3 5-1087,3-5 0,-1 2 345,7-1 0,-3-2-187,-3-5 1,3-3-128,-4 4 0,11-4-468,1-2 0,2-8 1399,-2-3 0,-4-5 0,6-1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4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8100,'10'8'0,"3"-4"171,-7 7 0,5-5 755,-5 6-400,0-8 0,-6 11 415,0-4 0,0-1-834,0 2 1,-6-7-4,0 7 1,-5-6-477,5 5 0,-2-5 227,3 5 145,-5-7 0,-7 12 0,-1-7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9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7935,'0'-11'-739,"0"0"1201,0 7-246,0-4 108,0 1 0,0 3 232,0-7 288,0 7-282,0-3-118,0 7 0,0 1-107,0 5 0,-2 5 9,-4 12 0,4-2 453,-3 7-367,3 0-150,-6 13 0,6-5-146,-3 4-135,3-4-12,2-3 1,0-4-570,0-1 584,0-7-291,0 3 0,2-3-243,3-4 1,5 2 223,7-14 1,0 6-188,0-5 1,0 0-547,-1-6 0,3 0 375,4 0 0,-4-8 664,3-3 0,5-4 0,-1-2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4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8095,'-17'10'2114,"7"-3"-849,-5-7 534,13 0-852,-6 0-473,8 0-321,0 0-344,8 0 1,1 6-45,9 0 1,-7 0-789,1-6 496,-1 0 0,7 0-174,-1 0-116,0 0 0,1 0-102,-1 0 434,0 0 182,-7 0 1,5 0 142,-3 0 0,-3 0 188,3 0 0,-6 0 667,5 0 1,-5 0-464,5 0 0,-7 2 954,2 3-842,-4-3 1,0 12 868,4-9 0,-5 3 25,5-2-870,-4-4-516,6 6 1,1-10-543,9-4 1,-1 2-72,0-8 0,1 7 761,-1-7 0,0 1 0,1-7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6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17 174 8003,'0'-18'1172,"0"9"-731,0-7 0,0 12 559,0-7 33,0 7-758,-7-4 1,5 10-30,-4 4 0,4-2 47,2 7 1,8 7-1,3 5 0,5 0-172,1-6 1,2 0 60,4 1 1,2-9-249,4-3 0,4-4-109,-4-2 1,3-2-206,3-4 0,-1-3 207,1-9 1,-10 1-89,-8 0 1,-1-6-77,-11 0 0,1 0 73,-6 5 1,-2 1 204,-4 0 1,-5 0-90,-12-1 1,-4 7 121,-8-1 0,1 8-132,-1-1 0,1 3 32,-1 2 0,8 2 126,4 3 0,-4 13 0,0 9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18 624 8254,'-9'0'2360,"1"0"-2059,31 0 0,-2-6 53,19 0 0,-1-6 227,1 7 0,-1-9-313,7 3 0,0-5-51,6-1 1,-2 0-238,-4-1 1,-4 1-368,-7 0 1,-1 0-706,1-1 0,-8 7 603,-4-1 0,-10 1-377,-1-7 0,-8 1 249,1 0 0,-5 5 294,-5 1 1,-5-1 128,-7-5 0,-2 0 106,-4-1 0,1 3 108,-6 3 0,5 3-25,-6 3 0,6 4 387,-6-4 0,8 10-188,-2 2 1,3 15 262,3 2 0,0 8-147,0 4 1,-1 7-3,1 4 0,2 4-123,3 2 0,4-6 35,8 0 0,0-2-45,0 2 1,0-3-18,0-9 1,8-1-347,4-4 0,3-4 95,2-8 0,-3-2-326,3-3 1,-7 1 144,13-7 0,-8-2-3,8-10 0,-4-3 80,-1-9 1,-1 1 31,0 0 0,0-6 150,1 0 0,-7-1 311,1 7 1,-8 6 944,1-1-529,-3 8-336,-2-3 0,0 14 13,0 5 0,0 11-21,0 6 0,-5 3-226,-1 3 0,-8 1-239,3 5 1,-3-9-19,3 9 1,-5-14-300,5 7 1,1-11-109,-1 0 1,5-3 211,-5-3 1,5-7 441,-6-5-96,1-3 0,-5-4 126,5-3 1,1-7 5,4-11 0,5-4 273,-5-8 0,12-1-230,5-4 0,12-5-44,6-6 1,13-1-462,10 0 1,-2-2-33,13-4 1,-9 5-125,15-5 0,-1 4 129,7 2 0,-10 0-46,4 0 0,-6 8 53,1 4 0,-6 11 54,-12 6 1,-2 4 106,-4 1 1,-11 3 179,0 4 0,-8 3 166,-4 8 0,-1 2-103,-5 4 0,-3 3 76,-8 8 0,0 3 288,0 3 1,-8-2-83,-3 8 0,-5 0-151,-1 5 0,0-5 55,-1 0 0,-5-8-63,0 2 0,6-4 178,5-2 37,1 1-135,1-1-185,-5-7 0,15-3 23,0-7 0,8-7-5,9-5 1,8-3-98,4-3 1,-2-1-204,1-4 1,-1 4-114,2-4 1,2 4-415,-8 1 1,-2-1-166,-9-4 1,-5 4 378,-7-4 1,0 2-82,0-2 0,-7-2 143,-5-4 1,-3-2 306,-3 8 0,-5-6 213,0 6 1,-5 0 14,4 6 0,-1 5 6,2 1 0,4 5 367,-4-5 1,10 7 380,1-2-311,1 4-38,-7 2 0,9 8-231,3 3 1,4 14-149,2 10 1,10 7 162,7 10 1,2 0 125,10 0 1,-8 5-200,2 1 1,-4 0-55,-1-7 0,-7 1 210,1 0 1,-8-2-85,1-4 0,-3 2-1138,-2-7 0,-2-3 228,-3-9 0,-3 2-88,-4-8 0,-3 0 45,3-6 299,-3-7 0,-2-3 301,0-7 1,7-7 448,4-5 1,4-5-8,2-6 0,2-2-212,4-4 1,5-2 401,12 8 1,4 0-198,8 6 1,0 0-57,-1-1 1,7 7-489,-1-1 0,8 8-574,-2-1 0,-2 3 498,2 2 240,-7 7 0,11 3 0,-6 7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9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10049,'17'0'2750,"0"0"0,8-2-3003,4-4 1,2 5 560,-2-5 0,-4 4-71,-8 2 1,0 0-688,1 0 0,-9 2-26,-3 4 0,-4 3-291,-2 8 1,0 6 368,0 1 0,-2 6-323,-4-1 1,-1 2 207,-5-2 1,-1 1 285,7-7 0,-6 1 1049,7-7 1,-1 0-563,6 0 0,0-5 361,0-1 0,2-1-254,3 2 1,-1-5 171,8-7-345,-1 8 0,7-6-351,-1 4 0,0-6-2227,1-6 1794,-1-4 1,-6-7 589,1 0 0,-8-8 0,3-2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19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8049,'-16'-2'49,"5"-4"1,5-1-88,12-5 0,3-3 18,9 3 1,7-3 263,3-3 1,5 7 428,2-1 1,7 1-76,4-6 0,6 5-167,6 1 1,-3 5-214,9-6 1,-1 8 118,6-1-1179,-7 3 1020,5 2 1,-13 7 33,3 5 0,1 9-168,-6 2 1,2 10-39,-14 1 1,-2 3 82,-9 9 1,-4 0-267,-7 6 0,-7 0 121,1 0 0,-9 0-505,3-1 1,-12 7 637,-5 0 0,-4-6-391,-3-6 1,-1-8 134,-4 3 1,-4-3 59,-7 2 1,-1-9 175,0 4 0,-7-7-151,-4 1 1,-12-2 394,-5-4 0,0-4-149,-7 5 1,11-7 507,-10-6 0,5 3-160,1-8 1,9-1 27,8-5 0,7-7-139,-1-5 1,-2-5 18,1-6 1,7-10-317,5-7 1,8-10 38,-2-2 1,6-2-65,5-9 0,4 7 124,8-2 0,10 3-1108,7-3 0,4 4 169,14-3 1,-2 5-134,13 6 1,0-3 880,6 9 0,7-8 0,3 4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20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8053,'-7'-18'0,"-3"1"3700,-7 0-1711,-1-1-1805,1 9-290,0 1 1,-2 18-310,-5 7 1,3 10 314,-7 13 0,-3 6 152,-10 12 0,13-6 152,-1 0 0,10-2-101,7-10 0,4 0 84,8-5 1,10-8-147,7-4 0,14-4-23,9-1 1,10-7-9,2 1 0,2-9-111,9 3 0,-7-4 70,2-2 0,-4-6-204,-3 1 1,-4-9-891,-1 3 0,-10 1 532,-1-2 0,-3 7 593,-9-7 0,1 1 0,-7-7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20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8053,'-25'0'3139,"5"1"-2644,-3 5 0,10-4-915,1 4 1,7 2 787,-7-3 1,8 9 1066,-2-3 1,-1 5-909,1 1 1,-7 6-241,1 0 0,2 8-2004,-1-2 1,1 9 288,-1 2 1428,-5 8 0,7-3 0,-9 7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2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18 330 7996,'-10'-17'600,"5"-1"1,3 1-159,2 0 0,9-6-461,9 0 0,11-2 16,17 1 0,7 3 197,17-7 0,3 6-283,7-1 1,5 4 188,-34 10 1,2 1 0,0 0 0,1 0-228,6 2 1,1 1 0,0 0 0,-1 2 125,1 2 1,-1 2 0,-2 2-1,0 2-8,-1 0 0,1 1 0,-1 5 0,-1 2 35,2 0 1,0 2 0,-6 2 0,-1 1 139,-4 1 0,-1 2 1,34 23-262,-5 8 0,-13 8 309,-10 3 1,-8 5-58,-10 1 0,-9-4-84,-7 4 0,-9-3-7,-9 8 1,-15-2-163,-8-3 0,-10 0-102,-7 0 1,-6-5 114,-12-1 0,0-9 269,-11-2 1,2-2-271,-14-10 1,-5-2 192,-6-9 0,42-16 1,0-1 74,-48 5 1,2-7 268,-2-4 1,5-4-89,-5-2 0,16-14 127,1-3 1,2-18-599,4 1 1,8-20 118,9-4 1,7-9-263,4-8 1,7-11 188,24 37 1,3 0 0,-4-47-2512,11-2 2571,8 45 0,2 0 0,1 0 0,2 0 0,3-2 0,3 1 0,0 1 0,2 0 0,2 1 0,-1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27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7951,'0'-18'559,"0"1"-210,0 0-1,0 0 1,0-1 944,0 1 5,0 7 395,0 3-1458,0 7-186,-7 7 1,3 5 204,-8 11 0,7 4-28,-7 7 1,6 11 46,-5 6 1,1 3-1,-1 10 1,-3-3-127,8 3 0,-1 3 42,1-4 0,4-5-366,-4-6 1,4-2-45,2-10 1,0-2-53,0-9 1,6 2-39,0-8 0,7 0-297,-1-6 1,9-7 215,2-4 0,0-4-140,-6-2 0,7-6-188,-1 0 1,5-13 263,-5 2 0,-1-6-157,-11 0 0,3 1-120,-9-6 733,1 6 0,-6-18 0,0 4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27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7951,'-26'0'568,"3"0"1,3 0 2183,3 0-1459,7 0 91,3 0-394,7 0 0,4 0-432,7 0 1,3 0-3,14 0 0,1 0-516,6 0 0,7 0-598,4 0 0,4 0 153,2 0 1,6 0-1119,-1 0 1523,9 0 0,3 8 0,10 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9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18 8330,'11'-6'319,"0"0"1,0 1 512,6 5 1,0 2-294,0 3 1,0-1-191,0 7 0,-2 1-38,-4 5 1,5 5 16,-5 1 0,-4 5-179,-1-6-163,-4 9 209,-2-5 0,0 8-934,0 0 449,-8 0 139,-1-8 1,-8 6-97,0-4 0,0-1 51,0 1 0,0-8-172,0 3 0,-2-4 68,-3-2 0,3-6-84,-4 0 0,5-7-208,1 2 430,0-4 30,-8-2 0,6-10-191,-3-7 1,5 0 153,6-5 0,-3 3 46,9 2 0,-1 0 0,6 0 1,2 6 159,4 0 0,-3 7 13,9-2 0,-1 4 221,6 2 0,2 0 244,3 0 0,-3 0-236,4 0 1,-4 8-178,-2 3 31,0-3-173,-1 7 1,1-6-218,0 8 1,0 0-85,0 0 0,-5-2 341,-1-4 0,0 4 0,6-5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28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7943,'11'-8'-284,"1"-3"599,-1 3 0,7-5 596,-1 7 1,0 0-182,1 6 0,-1 0 273,0 0 1,0 0-403,1 0 0,-7 2 104,1 4 1,-3-2-830,3 7 0,1-5 139,-7 6 0,6-1-467,-7 6 0,7 1-282,-6-1 1,5 2-766,-5 4 0,0 4 1499,-6 8 0,-8-1 0,-1 1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28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7999,'0'9'1779,"-8"-1"-3018,6-8 263,-5 0 3036,14 0-445,-5 0-819,6 0 1,-6 8-350,4 3 1,-4 4-92,3 3 1,-3-1 187,-2 0-141,0 8-234,0-5 1,0 6 199,0-3 1,0-3-193,0 3 0,0-2-141,0 2 1,0-10 90,0 5 1,0-5-269,0 4-52,8-7-75,-6 5 1,8-13-194,-5 4 70,-3-4 110,14-2 1,-13-2 45,9-4 0,-1 3-417,7-9 1,-1-5-52,0-6 1,1-6-214,-1 6 1,-6-8 396,1 2 0,0-5-437,5-7 956,0 5 0,0-22 0,1 4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29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7999,'9'-18'1250,"7"1"-931,-5 0 1,4-1-247,3 1 1,-1 6 336,0-1 1,-1 6 602,-5-5 1,5 7 4,-5-2-495,-3 4 0,-1 4 16,-7 4 1,0 4-158,0 7 0,0 0-318,0 0 1,0 3 148,0 3-458,0-4 238,0 6 0,0-8 157,0 1-250,0-1 1,2-2-493,4-3-594,-4-5-95,6 1 853,-1-6 0,3-2-325,7-12 0,1 3 354,-1-3 1,0 1 198,1-6 0,-3 5 45,-4 0 0,5 7 177,-5-7 1,-1 8 344,1-1 979,-7 3 2,12 2 0,-14 7-605,3 5 1,-3-3 342,-2 3 0,0 0-669,0 5 0,0-6-502,0 1 1,0-1-39,0 7 1,0-1-322,0 0 0,-2 6-429,-3 0 1,1 6-1310,-8-6 0,6 10 2182,-5 2 0,-8-1 0,-8 8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29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7999,'0'17'1346,"6"-6"-362,-1 1-130,9-8-434,-5 4-57,1-8 0,5-6 119,-3 0 1,3 0-85,3 6 0,-1 0 100,0 0 1,0 0-191,1 0 0,-3 8-55,-3 3 1,1 5-267,-7 1 1,0 6 109,-6 0 0,0 6-369,0-6 0,-8 8 170,-4-2 0,-3-2-125,-2 1 1,-1-10-76,1 5 1,0-14-182,0 9 1,-1-7 43,1 1 0,0 1-814,-1-7 955,1 0 0,0-8-214,-1-4 396,9-4 0,-5-7-109,9 0 1,1 1-30,10 5 1,3-3 99,8 9 0,3-3 136,3 2 1,2 4 92,4-3 0,3 3 190,-3 2 1,2 0 185,-2 0 0,1 2-227,-7 3 0,0-3-70,-5 4 0,-1-2-346,0 2 0,-5-4-487,-1 3 0,-5-3 679,6-2 0,-1 0 0,7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0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9667,'8'-9'2302,"4"3"0,3 4-2851,2 2 0,-5 0 1182,-1 0 1,-7 8-285,2 3 0,2 4-17,-3 3 1,-1 7-505,-10 4 0,-3 3-693,-8 3 1,-3 1 207,-3 5 1,-2-5-454,-4 4 1,-3-3 538,3-2 0,2-9 9,-2-2 0,8-11 218,-2-1 1,4-9-134,2 3 382,-1-4 0,3-10-50,3-3 0,5 1 73,7-1 0,0-1-1,0-5 1,4 1 116,7 5 1,4-4 161,20 3 1,-2 2 296,13-1 0,0 5 70,6-5 0,5 1-261,1-1 1,0-3 923,-6 8 1,-1-5-368,1 5 1,-6-6-116,1 7 0,-15-7-632,3 6 0,-6 1-500,-1 5 0,-3 0 22,-7 0 74,-1 0 0,-5 0-1020,-1 0 1,-7 2 527,2 3 0,-12-1 34,-6 8 0,-3-1 454,-2 7 0,-1-1 310,1 0 1,-6 6 42,0 0 0,-6 6 222,6-6 1,0 6-127,6-6 0,-1 8 233,1-2 0,2 9 482,3 2 0,-3 3-328,3-3 0,-3 4 113,-2 8 1,5 6-331,1-1 1,1-5-244,-1-6 0,-3-7-96,8 1 1,1-5-259,5-7 0,0-3 140,0-7 0,0-1-437,0 0-889,0-7 554,0-2 375,0-8 1,0-8-13,0-4 1,0-3-54,0-2 0,5-2 28,1-5 558,0 5 0,2-21 0,1 3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0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7705,'8'-17'-372,"-6"5"710,3 1 0,5-1 613,1-5 0,5 2-528,1 3 1,0-3-101,1 3 1,1 5 125,4 1 1,-4 4-90,4 2 0,-4 10 309,-1 7 0,-7 2 15,1 10 427,-1 7-688,-1 1 1,0 5 26,-5-7 1,-3 5-26,4 0 0,-4 1-209,-2-7 1,0 1-54,0 0 1,0-3-774,0-3 0,0 4 459,0-4 1,0-10-965,0-2 1,0-3-973,0 3-535,0-8 1966,0 7 0,-2-14-489,-4 3 1145,-3 5 0,-9-8 0,1 6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0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7854,'0'-18'2753,"2"1"-2134,3 0 0,-1-1 194,8 1 1,-3 0-236,3-1 1,3 9 375,-3 3-530,-4-3-379,7 7 57,-13-6 0,7 8-658,-3 0 1,-4 2 388,4 4 0,-4 3-94,-2 8 0,-6 7 135,0-1 0,-7 2 722,1-2 0,5-10-258,1 4 0,-2-3 334,2 3-458,1-7-158,5 5 1,7-13-235,5 4 1,3-2-590,3 1 1,7-3-3010,3 4 3776,5-4 0,9-10 0,2-1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1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8008,'-9'-8'-181,"-6"-2"-59,13-7 1,-6 0 297,8-1 0,0 1 304,0 0 0,6 5 546,-1 1 0,9-1-40,-3-5-340,5 0 0,7 5 0,2 2 57,2 3 1,0-5-305,1 6 0,3 1-226,-8 5 0,6 0-281,-6 0 1,0 0-123,-6 0 0,1 0 341,-1 0 0,-5 2-2591,-1 3 1067,-7-3-629,4 6 1288,-8 0 872,0-6 0,-8-10 0,-2-4 0,-7-13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1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7782,'-6'19'-95,"1"4"1,-1 6 745,6 11 1,0 6-182,0 12 0,-6 6-61,0 10 1,1 3-90,5 4 0,-2-4 102,-4-8 0,4-7-20,-4-5 1,4-3-64,2-2 1,6-10-506,0-7 1,5-1-440,-5-5-648,8-4 620,-5 0-350,1-8 277,-3-7 1,-7-4-332,0-12 1037,0-4 0,-7-15 0,-3-1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8008,'0'10'1406,"-6"-1"-1055,1-3 0,-3-4 40,2 4 0,4-2 374,-3 1 215,3-3-524,2 6-454,0 0 0,0-5-1309,0 9 0,7-8 1307,5 2 0,11-4 0,4-2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8276,'9'0'234,"6"0"0,-3 2-264,10 3 1,-3 5 808,4 7 0,-3 2-127,3 3 1,-4-1 257,3 7 0,-9 0-430,-1 6 0,-8 0-187,1 0 1,-3 0-1133,-2 0 472,0 7 316,-7 2 1,-3 3-744,-7-1 486,0-8-219,-7 5 0,5-8-649,-4 0 1,5-8 367,1-4 808,0-3 0,-8-2 0,-1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1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8008,'10'0'3267,"-3"8"-2405,-7-6 0,-2 11 1336,-3-7-1218,3 0-576,-6-6-799,8 0 0,0-2-1021,0-4 0,0 2-1865,0-7 3281,8-8 0,1-8 0,9-8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1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8008,'18'-10'899,"-1"-3"0,0 5-173,0-1 1,3-1 352,3-2 0,-2-1 98,8 7 0,-8-5-557,2 5 1,-2-6-913,2 7 47,-4-1 0,6 6-234,-7 0 0,-7 2-351,1 4 0,-9 11 830,3 12 0,-4 11 0,-2 4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2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53 13050,'17'17'-275,"1"-5"318,-1-1 1,-6-5 790,1 5 0,-1 1-267,7 5 0,-9 2-81,-3 4 1,2-1-522,-2 6 0,-1 1-332,-5 6 0,0-1-535,0 1 0,-7 0 527,-5-1 0,-5-1-208,-6-4 1,4 1 183,-4-7 1,-2-1-207,1-11 0,1 3 154,6-9 549,-8 1 1,6-10 147,-4-7 0,11-3 400,7-15 0,5 6 164,5-5 1,15-3-364,14-10 1,5-3-168,12-8 0,-1 6-320,14 0 0,-7 8-448,7-3 1,-8 7-232,1 5 0,-9 4-794,-2 8 0,-9 1 1513,-3 5 0,-7-5 0,-9 7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2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7899,'9'-8'0,"7"4"1651,-5-7 0,5 7 97,1-2 763,0 4-1853,0 2 1,-1 2-776,-5 4 1,-3 3-468,-8 9 0,-2 7-717,-4 3 0,-3 5 308,-9 2 0,-7 5 993,-3 0 0,-13 8 0,-3-3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2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7899,'1'12'0,"5"-1"0,-2 1 1170,8 5 1,-1-5-501,6-1 0,1-1 163,-1 1 1,-7 5-185,-5-5 0,3 4 101,-2 3 1,0 1-591,-6 4 1,-2-4-543,-4 4 1,-2 2 318,-3-2 1,-3 0-30,8-5 1,-5-7-370,5 1 0,-2-8 257,3 1 1,3-1-670,-4 2 373,4-4 419,2 6 1,0-16-150,0-4 1,8 1-68,3-6 1,12 1 112,6-13 1,6 1-220,5-7 1,-1-2-378,7-3 0,2 2 279,9-8 0,-3-1 327,4-4 1,-6 6 232,-6 5 0,4 4 287,-4 1 1,-4 8-181,-1 4 0,-7 4 136,-5 1 1,2 3 306,-8 4 0,0-3 2066,-6 8-588,0 1-1027,1 5-1287,-1 0 1,-7 7-188,-5 5 1,-3 3-376,-2 2 0,-7 3 424,-5 3 0,-3-2-350,-3 8 1,-7-8-17,-3 2 1,1 0-195,-2-6 0,8 4 78,-2-9 414,3-4 362,3 7 652,0-13 77,7 13 0,3-5-312,7 7 0,0 0 304,0 1 0,0 7 169,0 4 0,0 3 468,0 3 1,0-6 119,0-1 1,0-1-708,0 2 1,9 2 432,8-8 1,8-6-533,10-5 0,9-6-235,8 5 0,2-7-614,9 2 0,-5-12-642,5-6 0,-1-1-242,1 1 1,-3-1 1131,-8 7 0,0-7 0,-1 3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3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7969,'-18'7'6412,"9"-3"-4658,3 8 1,2-8-797,-2 1 1,3 5-1436,-9 2 1,-3 3 476,-14 2 0,-8 16 0,-14 3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3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7946,'0'-11'0,"0"-1"0,8 8 167,3-1 1,12 1 247,6-2 1,9 2-72,3-7 0,9 7 139,2-2 0,0 4-556,5 2 24,-3-8 0,-2 7-30,0-5 0,2 4-186,3 2 1,-9 0 162,4 0 1,-12 0-111,1 0 1,-5 0-316,-1 0 0,-8 6 191,-4-1 1,-6 9-613,-5-3 948,-5 5 0,-14 1 0,-3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4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7946,'-17'0'298,"7"0"-305,2 0 1,10 0 509,4 0 1,6 0 50,11 0 0,4 0 288,7 0 0,8-6-373,5 0 1,8 0-96,3 6 0,7-2-114,-1-3 0,-3 1-28,3-8 1,-1 9-297,6-3 1,-9-2 141,-8 2 0,-2 1-869,-10 5 1,-2 0-652,-9 0 466,4 0 0,-14 0-156,4 0-87,-11 0 1050,-5 0 1,-22 0 0,-4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4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7946,'-9'0'2306,"1"0"-2371,24 0 1,3 1 497,15 5 1,3-2 708,3 8 0,4 1-137,8 10 0,2-2-436,4 8 0,-3-6 93,9 6 1,-6-6-218,5 6 0,-9-6-150,-2 6 1,-10-2-160,-13 1 1,-4 5-113,-8-4 0,-7 9-193,-5 3 1,-18 7-423,-10-2 0,-10 10-940,-7 1 0,-4 1 687,-8-6 1,-8 5-1135,-3 1 0,-6 5 1978,-6-5 0,4 4 0,-8-7 0,-4 1 0,39-27 0,0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5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10779,'17'0'1722,"0"0"-995,0 0 0,7 0 76,-1 0 1,0 0-53,-6 0 1,-2 2 164,-3 4 1,3-4-865,-3 4 1,-3-5 47,3-1 1,-3 2-1332,3 4 1,1-2 797,-7 7 1,0 1-1581,-6 5 0,0 3 600,0 3 0,-8 0 1413,-3 11 0,-12-3 0,-4 11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3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8060,'-10'-8'965,"-5"6"-832,13-5 90,-6 7 0,6 0-77,-4 0 1,4 9 18,-3 8 0,3 8 977,2 10-671,0 0 1,-2 5-57,-4 0 0,4 6-160,-4-5 0,4 5-303,2-6 0,0-5 66,0-6 0,0-6-492,0 6 1,6-14 294,0 2 1,2-5-580,-3-1-210,-3 5-753,14-14 290,-14 5 987,5-7 1,-9-7 443,-3-5 0,-13-11 0,-9-4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0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8313,'17'0'0,"0"0"0,0 0 1702,0 0-754,7-8-503,-5 6 1,7-5 50,-3 7 1,-4 0-378,3 0 1,-3 0-250,-2 0 1,0 0-319,0 0 0,-6 0-673,1 0 1,-9 2-313,3 3 1433,-4 5 0,-2 14 0,0 3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5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7928,'-8'9'1255,"6"7"-863,-6-7 0,8 3 66,0-1 1,0 1-153,0 5 1,0 0 643,0 1 0,2 5-390,4 0 0,-4 2 6,4-2 0,-4 4-139,-2 7 1,0-7-169,0-4 0,0-3-85,0-3 0,5 0-137,1 0 0,0 1-350,-6-1 0,0-5 312,0-1 1,2-7-1307,4 2 958,-4-4 0,7-2 77,-3 0 0,-2-8-59,7-4 1,-5-9-120,6-2 1,-1-2 37,6 2 1,-1-4 21,-5-7 1,5-7-201,-5 1 1,5-8 141,1 2 1,2 0-635,4-6 0,-4 0 1082,4-17 0,-3 3 0,-3-10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 7991,'9'-8'560,"-1"-2"1,-6 1 2159,4 3-508,3 4-1067,9 2-340,-9 0-476,-1 0 0,-8 8-47,0 3 1,-2 6-210,-4 6 0,-3-1-177,-9 6 0,1-1 0,0 2 1,0-2-206,-1-4 1,7-6-500,-1 1 381,8-1 93,-3-7 1,9-1 6,3-3 1,5-4-2,7-2 1,6 0 77,0 0 1,6-2-45,-6-4 1,6 4 245,-6-3 1,6-3 221,-6 2 1,2 0 75,-2 6 1,-10 0-149,5 0 1,-11 0 1346,5 0-1025,-8 8 0,4 2 416,-8 7 0,0 0-517,0 0 1,0 3-463,0 3 1,-6-2-450,0 8 0,0-6-860,6 6 1,-6-1-74,1 7 0,-1 2 142,6 3 1379,-8-4 0,-1 7 0,-9-9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6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337 0 7991,'0'27'0,"0"6"469,0-4 1,0 2 685,0-3 0,2-1-201,4-4 0,-2-3-409,7 3 1,-5-4 461,5-2 0,-5 0-429,6 1 0,-7-7-56,7 1 1,-6-3-371,5 3 0,-7 3-417,2-3 1,-4 3-44,-2 2 1,0-5-284,0 0 0,-8 1 1,-3 10 1,-7-4 169,-5 4 0,-2-3-789,-4-3 481,-11-8 342,11 7 1,-9-14 332,3 3 1,6-3 159,-5-2 0,1 0 79,10 0 0,0-2 74,6-3 209,7 3-145,-5-6 1,15 2-107,0 1 1,13-1-56,10 6 1,8-2-81,-2-4 1,9 4-143,3-4 1,5-1 127,-6 1 1,0 0-26,-5 6 1,-6 0-82,0 0 0,-8 0-123,2 0 1,-10 2-831,-1 4 0,-6-4-19,5 4-1518,-7 3 2527,11-7 0,-5 6 0,7-8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6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53 7960,'11'-17'0,"1"-1"0,0 9 1872,5 3 0,0 4-855,0 2 1,-1 2-104,-5 4 1,3-2-405,-8 7 0,-1 2-125,-5 11 1,-2-3-214,-3 7 1,-13 3 13,-11 10 1,-3-3-975,-3 8 0,-5-6 549,0 7 1,-7-3-983,7 2 0,-6-4 377,6-7 1,-1-8 18,7-4 1,7-6 410,4-5 0,3-5 140,3-7 1,2-2 128,3-3 1,-1-5 102,7-7 0,0-8 251,6-4 0,10 2-229,7-2 1,10 0 495,13-5 1,1 1-240,11 4 0,-2 2 66,13 4 1,0 8 57,7-8 0,-7 9 106,0-3 1,1 0-44,5 5 0,0 5 168,0 1 1,-7 2-623,-4-2 1,-7 4 75,-4-3 0,-5 3-992,-8 2 0,-7 0 309,-4 0 1,-3 2-657,-3 3 716,-8 5 0,-3 7-213,-12 0 0,-5 3 437,-12 3 0,-4-4 178,-8 4 1,1 4 540,-1 2 1,1 0-288,-1 5 0,2-3 665,5 9 1,-5 4-202,4 3 1,2 3 78,-2 1 0,1 9-12,-7 3 1,6 5 112,0 1 1,6 0-530,-6 0 1,8-2-138,-2-3 1,10-5-637,1-7 0,3-8 451,-3-3 0,4-7-845,8-5-409,0-4-708,0-8 1397,0-7 1,2-12-112,4-15 804,4 0 0,7-16 0,0 6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7960,'17'-17'0,"-5"-1"666,-1 1 1,1 6-195,5-1 1,6 6 68,0-5 1,0 7-175,-5-2 1,5 4 313,0 2 0,-2 8 25,-10 3 0,3 7 128,-8 5 0,1 6-191,-1 11 0,-4-2 95,4 8 0,-4 1-309,-2 4 0,-8 1-156,-4 0 1,3-2-173,-3-4-23,1-3-266,1-1 1,-3-11-227,7 3 1,-6-11 36,7 0 1,-7-4-619,6-1 0,-1-7-783,1 1-1083,4-8 1911,-13 3 1,7-9 428,-4-3 1,-3-5 520,4-7 0,-13-8 0,-2-2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7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16 139 7960,'0'-18'0,"0"1"0,-6 0 1615,1-1 1,1 3-518,10 4 1,3-5-185,9 5 1,-1 3-376,0 2 0,-5 4 21,-1 2 0,-5 0-308,5 0 1,-7 2-41,2 4 1,-4 5-17,-2 13 1,0-3 26,0 7 0,-6-6-270,0 1 0,1-2-29,5 2 1,0-10-12,0 5 0,2-11-144,3 5 0,7-8-276,11 1 1,6-5-30,11-5 0,10-7-1108,8-11 1644,15 4 0,-10-21 0,14 3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7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33 173 7877,'-17'-7'71,"7"-3"1,4-5 105,12 3 303,4 4 0,22 1 660,9-5 0,7-3-647,4-3 1,7 1-98,5 0 0,1 5-194,-2 1-15,-3 7 1,-10-4-287,-4 8 1,-4 0-417,-7 0 1,-3 2-581,-3 4 0,-4-2 588,-7 7 0,-9 1-571,-3 5 0,-4 0-15,-2 1 1093,0-1 0,-8 8 0,-1 2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8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7932,'-17'9'0,"0"9"-46,-1-1 0,3 2-165,3 10 0,3-6 1301,3 6 0,4-6-402,-4 6 1,4-6-245,2 6 1,0-8-103,0 2 1,8-6-32,4-5 0,-3 1-135,3-7 1,1 2-88,10-3 1,-3-3-56,3 4 0,3-10-298,3-2 1,-4-7-737,-2 1 1,-3-3 506,-3-2 0,0-1-106,0 1 0,-7-2 183,-4-4 1,-4 4-75,-2-4 0,-8 1 365,-4-1 0,-9 10 228,-2-4 1,0 5 106,6 1 1,-6-3 1112,0 8-580,0 1 0,5 5 207,1 0-468,8 0-562,1 0-351,8 0 0,8 5-19,3 1 0,12 0-1081,6-6 1531,4 0 0,9 0 0,2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8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9591,'9'0'820,"7"9"-220,-5 8 1,1 5 83,5 12 1,-9 5 204,9 13 0,-4 1-115,5 5 1,-3-4 379,-3 3 0,-5 3-643,-7-2 1,-2-1-110,-3-5 1,-7-2-561,-11-4 153,4 4 64,-14-13 1,6 3-1052,-7-11 1,-1 2-111,1-8 1,-1-2-794,0-10 1,1-3 1894,-1-8 0,-7-8 0,-2-1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9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33 415 8011,'-8'-17'0,"5"5"534,-9 1 1,8 5 750,-1-5 1,12 5-637,10-6 0,3 7 18,9-7 1,-1 2-224,7-1-274,0-5 1,-3 7-252,-3-8 1,2 5-360,-8 1 0,6 5-612,-6-6 1,2 3 126,-2-3 0,-10-3-384,4 3 1,-5 3-61,0-3 1369,-5 1 0,-7-7 0,-2 7 0,-3-1 0,-5 8-32,-7-1 0,-1 5-57,1 5 1,6 5 719,-1 7 1,0 8-285,-5 4 1,6 4 369,-1 1 1,8 3-236,-2 3 0,5 2 164,1 5 0,0 1-186,0-8 1,5 0-31,1-5 1,8-6-152,-3-1 1,4-6 0,3 1 0,-1-10-353,0-1 1,3-8 133,3 1 1,-2-10-510,8-7 0,-1-5 282,7-6 1,-2-4-264,-5-8 0,3-1-191,-8-5 0,6-3-380,-6-8 1,0-2 268,-6-3 0,-5-7 731,0-11 0,-1-3 0,6-9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0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8305,'9'0'352,"1"0"-145,-5 0 1,-1 0 597,8 0 1,-7 0-311,6 0 1,1-2 41,5-4 0,1 4-669,5-3 36,-4 3-446,13-6 0,-11 6-576,7-3 1,-7 3 1117,1 2 0,4 0 0,1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9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8011,'10'18'851,"-5"-1"1,5 8-99,2 4 0,3-4 274,2-2 1,0 2-513,1-2 0,-3 0-36,-3-6 1,3 0-375,-3 1 1,-3-1-387,3 0-213,-1 1 0,7-3 353,-1-3 0,-6-5-1416,1-7 0,1 0 360,10 0 1,-1-7 1196,6-5 0,1-11 0,6-4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39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0 8011,'17'0'0,"-5"0"373,-1 0 1,-7 2 565,2 4 1,-4 4-296,-2 7 0,-8 0 100,-3 0 1,-5 1-588,-1-1 1,-2 0 56,-4 1 0,-6 7-339,-11 3 0,3-1 141,-3 2 1,-4-2-1116,-3 2 0,3 3 80,-2-3 1,6-2-1496,-6 2 2514,7-8 0,-11 12 0,6-6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0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8011,'-5'17'256,"-1"0"1,0 1 95,6-1 1,0 0 540,0 0 0,0 1-163,0-1 1,6 0 230,0 1 1,7-1-476,-1 0 0,-3 0 8,3 1 0,-3-1-1054,3 0 460,3 1-362,-5-1-2018,-1 0 1170,7-7 1,-9-4 580,5-12 0,5-6 35,1-11 0,1-6 286,10-11 1,-1 2 108,7-8 1,0 5 283,-1-5 0,8 8 15,5-3 0,2 12 155,3 6 0,-6 10 178,1 1 1,-3 9 431,2-3 0,-4 4-168,-7 2 0,-3 0 419,-3 0 0,2 2-352,-8 4 0,-2-3-214,-9 9 1,1-1-354,-7 7 1,0-1 100,-6 0 1,-8 6-334,-4 0 0,-5 2-79,-6-1 1,-6 1-257,-11 3 0,2 3 258,-9-8 0,1 0-148,-6-6 0,1 1-37,-1-1 1,7-7 41,5-5 0,4 3-86,1-2 0,2 0-8,5-6 0,4-2-12,13-4 1,-2 2 249,7-7 1,0 5 117,6-6-43,8 1 0,1 1 168,9 4 1,-1 3 775,0-3 0,0 4-448,1-4 1,-7 4 1790,1 2-803,-8 0 390,3 0-1357,-7 8 0,0 1-326,0 9 0,-2-7 144,-3 1-327,-5-1 1,-1 5-1377,-1-5 826,8-3-257,-4 0 0,16-6 270,4 3 1,3-10 20,2-7 1,6-1 289,0 1 1,6-1 260,-6 7 1,0 0 59,-5 6 1,-7 0 275,1 0 0,-8 8 779,1 3 0,-3 5-547,-2 1 1,-6 0 755,1 1 0,-9 5-444,3 0 0,-5 0-317,-1-6 0,0 6-254,-1 0 1,3 2-163,4-2 0,-3-2-27,8 8 1,-5-6-282,5 6 0,-5 0-40,5 5 1,-2 1 158,2 0 0,4-1-24,-3 1 0,3-1 12,2 1 0,-2-1 325,-4 1 0,4-6 120,-4 0 0,4-8 691,2 2-405,0-4 33,0-2-724,0-7 185,0-2-361,0-8 0,2-6 159,4 0 1,-2-7-752,8 1 0,-1-9 231,6-2 1,6-6-35,0 6 1,6-6 115,-6 6 0,8 0-65,-2 6 1,-2 7 491,2 5 1,-6 3-39,5 2 1,-6 3 604,1 9 1,-4 1-213,-2 16 1,-1-4 131,-5 10 0,-3-4 41,-8 9 1,0-4 340,0-1 1,-2 0-417,-4-1 1,-4-1-322,-7-4 0,0-4-140,0-8 0,-1-7 116,1-5 0,5-3 263,1-2 1,5-9-39,-5-9 0,7-7 96,-2-9 1,-2-1-82,3 1 0,-1-7 272,6 1 0,8 0-504,3 5 1,10 0-590,2 1 0,8 1-1027,-2 4 0,3 4 222,3 8 1413,7 7 0,3-13 0,6 4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1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11897,'17'10'1430,"0"-5"0,8-3-925,4-2 0,4-2-297,1-3 0,1 1-87,0-8 1,-7 8-1069,1-1 1,-6-3 641,6 2 1,-13-5-2057,1 5 1568,-11 0 0,1 4-797,-7-4 663,0 5 0,-7-15 599,-5 5 0,-5 1 328,-6-2 0,3 1 0,-3-6 0,4 7 155,2 4 1,0 4 74,-1 2 0,7 0 149,-1 0 1,8 8 567,-1 4 0,1 11-234,-2 5 0,4-1 290,-4 2 0,4-6-342,2 6 0,0-6-237,0 6 1,0-8-414,0 2 1,0 2-460,0-2 1,0 6-567,0-6 1,-1 8 277,-5-2 1,2-4-1796,-8-2 2531,1 4 0,-14-8 0,-2 6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1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148 260 7934,'-34'16'71,"-1"-5"1,8 2 283,4-7 490,4 8-534,9-12 1,18 5 465,15-7 1,10-2-255,7-3 0,14-11-95,15-7 1,8 0-314,9 6 1,8-6-392,-45 12 0,0-1 1,-1-3-1,1 1 292,0 2 1,0 1-1,41-18 35,2 6 0,-5 0-512,-7 6 1,-11 1 304,-11 5 0,-14-3-697,-9 8 0,-8 1-703,-10 5 660,-7 0 1,-7 2 895,-14 3 0,-8 13 0,-16 9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2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 1591 7952,'-27'-2'2094,"4"-4"-868,4 4-841,9-13 1,7 6 123,14-9 0,3 7 328,14-1 0,3 1-292,9-7 0,3 1-48,3 0 0,10-1-1100,-5 1 1,-1 6 443,-3-1 1,-11 2-1009,-1-1 1,-8-2-507,-10 7-21,0 0 1055,-7-2 0,-5 6 163,-10-3 0,-11 10 312,-7 7 1,-7 3 234,1 3 1,-4 7 578,-2 3 0,3-1-510,3 2 0,4 2 833,8 9 0,7-3-318,4 3 0,4-3-129,2-3 1,2 1-273,4-1 1,4-1-273,7-4 1,-5-2-691,-1-4 631,1-4 1,3 6-1057,-4-8 838,-3-7 1,-16 3 41,-3-7 0,-6 6 56,-6-7 1,-4 7 263,-8-6 1,2 5 153,5-5 0,-3 0 525,8-6 1,0 2 400,5 3 978,1-3-1333,8 6 1,1-16-319,8-3 0,10-10-299,7-2 1,10-8-160,13 2 0,6-11-244,12-6 0,1-4-118,5-2 1,9-8-445,-4-3 1,-32 29-1,-1-1 289,-1-3 0,-1 1 0,33-34-415,-3-4 0,-33 35 0,-1-1 375,0-2 0,-2-1 0,-4-1 1,0-2 249,3-1 1,-2-2-1,-7 0 1,-2 0 54,19-42 1,-23 43 0,-1 0 86,12-43 1,-4 3 34,-1 15 0,-7 1 91,1 15 1,-8 0 197,1 6 0,-1 10 261,2 7 0,-4 3-260,4 9 1,-4 0 1434,-2 5-682,0 9 768,0 1-1394,0 8 0,0 2-220,0 4 0,0 3 6,0 9 1,-2 9-121,-4 7 0,2 8 143,-8 10 1,9 4-31,-3 7 1,-2 3 157,2 15 0,1 9-342,4-39 1,2 2-1,-1-3 1,0 1 327,0 7 1,0 0 0,0-2 0,0 1-283,0 9 1,0 1 0,-1-4 0,0 0 280,-2 4 1,0-1-1,-1-1 1,0 1-129,-1 0 0,-1 0 0,-1-3 1,0-1-9,4-7 1,1 0-1,-2-1 1,2-1-64,2 40 1,0-3-118,0-9 0,0-5 41,0-6 0,7-13 72,5 1 0,-2-10-1101,1 4 0,-7-10-986,2-13 960,3-4 0,-5-16 332,8-3 0,-7-6 504,7-6 1,-8-5 268,2-12 0,3-12 0,1-9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2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0 7926,'-17'0'1324,"-2"0"271,-4 0 1,4 6-1096,-5 0 0,-2 1-334,-3-1 1,-4 4-408,-1 7 1,-3 0-629,-3 1 0,9-9-1587,-4-3 2456,12-4 0,-2-2 0,8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2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8003,'0'-17'1276,"1"0"222,5-1 1,-2 9-199,8 3-57,-1 4-745,-1 2 1,-1 0 54,-3 0 0,-4 2-1608,4 4 0,-2 3 625,1 9 0,-1 7-3111,8 3 3541,-8 5 0,3 9 0,-7 2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2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8035,'17'-18'132,"0"9"-20,1 3 1,-7 4 2211,1 2-982,-9 0-924,13 0 0,-14 2-132,4 4 0,-5 3-234,-1 9 1,0 5 70,0 0 0,0 8-66,0-3 0,-1 1-79,-5 6 0,4-4-355,-4 9 1,-2-2 73,3 3 0,-7-3-267,6 8 0,-5 0 220,5 6 1,-5-4 118,5 4 0,-6-4 586,6 10 0,-7 1-102,1-1 1,5 2 110,1-3 0,-2-3 223,3 4 0,-1-10 631,6-2 1,0-6-138,0 6 1,0-7-517,0 1 1,0-9-67,0-2 0,0-8-201,0 2 0,0-4-255,0-2 0,2-5 142,4-1-57,-5-7-51,7 4 1,-2-10-200,0-4 0,7-5-185,-1-12 0,3-4-356,2-8 1,3-7-829,3-4 0,-2-12 679,8-5 0,1-12 121,11-6 0,-23 35 0,0-2 47,3-4 0,-2 0 1,-2 2-1,-3 0 16,1-4 1,-1-1-1,0 4 1,1 0 627,2-4 0,0 0 0,1 2 0,-1 1 0,0 0 0,1 0 0,-1 0 0,0 0 0,0 0 0,1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3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87 8025,'18'-27'0,"-1"4"377,-7 4 1,5 9 1520,-4 4-1223,5 4 0,1 2 226,0 0 0,-5 4 76,-1 8 0,-5 1-410,6 16 1,-6 0 54,5 5 1,-7 1-216,2 0 1,-4 5-260,-2 0 1,0 6-208,0-5 0,-2 7-425,-4-2 1,-4 2-18,-7-2 1,-8 4-732,-4-4 1,-3-4 54,-3-1 0,6-10 498,0-3 1,2-8 300,-1-3 1,1-2-81,4-9 343,3 0 1,-3-8-22,12-4 1,3-5 176,8-13 0,2 5-48,4-4 0,11 4 230,12 2 0,6 1 36,5 5 0,-4 3-99,5 8 0,1 0 15,-2 0 1,-1 2-73,-10 4 1,-4 5 349,-8 12 1,-8-1 24,-3 6 1,-4 1 178,-2 6 1,-8 7-318,-3 4 1,-12 4-138,-6 2 1,-11 8-321,-6 3 0,1-2 152,-1 3 0,10-3 65,1 3 1,4-5 10,14-7 0,-2-2-132,13-4 0,0-3 67,6-9 1,10-1-32,7-4 1,3-6-9,8-12 0,1-3 20,6-8 1,7-2-224,4-4 1,-4-5 95,-1-12 1,-5-2-273,-1-4 0,-8-6 298,-4 1 0,-6-1 319,-5-5 1,-5 3-16,-7 3 0,-2-1 269,-3 0 1,-13 1 87,-10-1 1,-5 8 414,-2 4 1,1 6-461,-1 5 1,-3-1-231,3 7 1,-1 0-1780,13 6 1046,-8 0-3430,12 0 2347,1 0 1,14 0-92,16 0 0,9-3 645,19-9 950,12-7 0,2-16 0,6 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1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1 136 8328,'17'-6'515,"0"1"0,-6-1-8,0 6-251,0 0 196,-1 0-159,5 0-35,-6 0-101,1 0-158,-3 0 1,-7 7 144,0 5 1,0-3-56,0 2 0,0 6-79,0 6 1,0 0-58,0-6 1,0 5-114,0 1 1,0 5 140,0-5 0,0 5 97,0-6-23,0 1 8,0-6 0,0 0 32,0 0 0,0-6 162,0 0 34,8 1 1,-1-1 140,5 0-210,-5-7 0,1 4-28,3-8 111,-3 0-163,7 0 13,-6-8 0,8-1-141,0-8 0,0 0 54,0 0 0,0-6 49,0 1 1,0-7-57,0 7 1,-1-6-138,1 5 1,-5-5 220,-1 5 1,0-1 129,6 1 0,-5 4 62,-1-3-50,-7 3-214,11 2 1,-13 0 51,3 0 8,-3 0 31,-2 0-457,0 8 250,-7-6 1,3 11-448,-8-7 0,-4 7-787,-7-2 0,-5 4 1277,5 2 0,-15-7 0,3-3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4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8015,'25'-17'620,"-8"0"0,-1 5 858,-11 1 0,3 5 1146,-2-6-1259,-4 8-841,6-3 0,-10 7-147,-4 0 0,2 2-1139,-8 3 0,-1 7 31,-10 11 0,4 10-370,-4 7 1,3 14 657,3-2 0,6 0-181,-1-1 0,8-1 107,-1 14 1,-3-7 202,2 7 1,-2-7 616,3 7 0,-3-1-266,-4 6 0,-5 1 1045,0-1 0,0 0-274,-7 0 1,5 0-2,2 1 0,0-9-279,-1-3 1,7-6-109,-1-6 1,8-4-301,-1-8 1,-3 1 77,2 0 1,0-8-283,6-4 1,0-10 160,0-1-510,0-9 100,8 5 0,4-17-225,11-9 0,-4-9 215,4-13 0,4 0-159,2-12 1,3-4-694,3-13 0,0-8 292,-1-4 0,7-3 480,-1-3 1,-16 41 0,0 0 66,-1 0 1,0 0 0,2-3 0,0 2 108,0 3 1,2 1 0,1-2 0,2 2-100,27-32 1,-1 8 43,-10 9 1,-2 4 378,-3 2 0,-5 8-30,4 4 0,-3 5 1041,-3 6 0,1-1-374,0 7 0,-1 2 1115,1 9 0,-3-3-158,-3 3 0,2 4-373,-8 3 1,6 3-534,-6 2 1,0 0-183,-6 0 0,-5 0-202,-1 0 1,-7 2-148,2 3 0,-4 5-697,-2 7 1,-8 3 371,-3 3 0,-12 3-1006,-6 9 0,-2-2 280,2-4 1,-3 3-160,3-3 1,4-4 179,2-2 0,5-4-622,7-1 476,3-1 528,8 0 1,8-1 560,3-5 0,5-1-174,1-5 0,2-3 286,4 4 1,-1-4-251,6-2 0,-5 2 147,6 4 0,-8-4-69,2 3 0,-5 5-63,-7 2 1,-3 3-72,-8 2 1,-2 2-329,-4 4 1,-11 4 43,-12 8 0,-9 0 39,-3-1 1,1 1 565,5-1 1,9-5-26,2 0 1,5-6 10,2 6 1,7-8 171,5 2 0,5-4 363,5-1 0,5-1-127,7 0 0,1-5 165,-1-1 1,2-5-31,4 5 1,-4-1-317,4 2 0,-3-3-334,-3-3 1,-6-2 28,1 7 0,-8 1-114,2 5 0,-5 0 38,-1 1 1,-9 7-165,-8 4 1,-6 3 202,-6 3 0,-4-1-78,4 1 1,4 0 640,2-1 0,6-1-281,5-4 1,5 3 176,7-3 0,7 2-104,5-2 0,13-4-101,9-8 0,9 0-61,9 1 1,-1-9 184,1-3 0,0-4-612,0-2 1,0 0-552,0 0 1,0 0-2515,0 0 0,-8 0 271,-4 0 2883,-3 0 0,-3-8 0,1-1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2:4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78 277 7916,'-33'-48'2169,"4"8"0,14 15 2616,15 19 1,21-3-5301,13-3 1,3-5-76,-8-6 1,2 4 589,-8-4 0,0-4 0,-6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19.4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8562,'12'-8'-517,"0"-3"1,-7 1 432,7-1 0,-6 7 86,5-2 0,-5-2 118,5 2 1,1-5-109,5 5 0,-5-1 85,-1 1 1,1 2-125,5-8 1,-5 9 124,-1-3 1,-1 2 74,1-2 124,5 4 300,-7-5-277,9 7-182,-1 0 0,0 0 23,0 0 1,1 0-8,-1 0 1,0-6-101,1 0 1,5 0 14,0 6 1,6-6-19,-6 1 1,7-1 14,-1 6 0,-2-2-141,2-4 0,0 4 4,5-3 0,-5 3 86,0 2 1,-2 0-48,2 0 0,3 0 54,-3 0 1,-2 0-94,2 0 0,-6 0 58,6 0 0,-6 0-7,6 0 0,-6 0 19,6 0 0,-8 0 1,2 0 1,-4 5-1,-2 1 0,6 2 1,0-2 0,2-4 21,-2 3 1,-2-3-20,8-2 1,-2 0 69,2 0 1,4 0-68,-4 0 1,3 0 3,3 0 0,-1 0-9,1 0 0,0-6-2,-1 1 0,5-1-1,-5 6 0,5 0 13,-11 0 1,7-6-40,5 0 0,-3 1 27,3 5 0,-3 0-24,-3 0 0,1-2 23,-1-4 0,-1 4 0,-4-4 1,4 4 1,-5 2 0,-1 0 0,2 0 0,-2 0 0,2 0 1,4 0-3,-5 0 0,5-2-5,2-3 1,-1 3 6,1-4 0,-3 2-73,-3-2 0,8 4 69,-8-3 1,7 3-4,-7 2 0,4-6 6,1 0 0,1 1 1,-1 5 0,-1 0 1,-4 0 1,3 0-11,-3 0 0,4 0 15,2 0 1,-3 0-7,-3 0 1,4 0-100,-4 0 1,-3 0 63,3 0 0,-6 0-10,6 0 0,-6 0 5,6 0 1,0 0-2,5 0 1,-5 0-30,0 0 1,0 0 27,5 0 0,1 0 37,0 0 1,-1 0-33,1 0 1,-6 0 54,-1 0 1,1 0-12,6 0 0,-1-6 3,1 0 1,-6 0-11,0 6 0,-6 0 11,6 0 1,-8 0 143,2 0 1,2 0-150,-2 0 1,0 0 145,-6 0 0,0 0-116,1 0 0,-1 0 79,0 0 1,3 0 5,3 0 1,-4 0 13,4 0 0,-4 0-14,-2 0 0,6 0 8,0 0 0,1 0 119,-7 0 0,2 0-144,4 0 1,-4 0 68,4 0-40,-3 0 1,-3 0-46,0 0 0,-5 0 107,-1 0 10,-7 0-67,11 0-9,-13 0-546,6 0 171,-8 0-2224,0 0 2470,0 8 0,-8 2 0,-1 7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21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8585,'0'-9'-1007,"0"-7"0,0 13 1297,0-9-166,0 8 1,2-9 141,4 7-114,-4-7 1,11 9 28,-7-8 1,8 8-121,-3-1 1,-1 3 29,1 2 0,-5 0-39,6 0 0,-7 0 155,7 0-156,-1 0 1,7 0-6,-1 0 1,0 0-29,1 0 1,1-2 28,4-4 1,-2 4 0,8-4 0,0-1 18,5 1 0,1-6-7,-1 7 0,3-7-38,3 6 1,-3-1 28,3 1 0,2 2-73,-1-8 0,5 9 20,-6-3 0,8-2-13,-2 2 0,-1 1 8,1 5 1,0 0-20,6 0 0,-6 0-34,0 0 1,-2-6 56,2 0 0,2 0-18,-7 6 0,1 0 15,-2 0 1,-3 0 8,3 0 0,-1 0-4,1 0 1,-9 0 4,3 0 1,1 0-4,-1 0 1,5 0 3,-10 0 1,3 0-10,3 0 0,1-2 4,5-3 1,-5 3-1,5-4 1,1 4-48,-2 2 1,3-6 3,-3 1 1,-2-1 35,8 6 0,-7 0 0,1 0 0,-3-2 7,-3-4 0,1 4 5,-1-4 1,-1 4 12,-4 2 0,4 0-20,-5 0 0,5 0 15,2 0 0,-1 0-10,1 0 1,-1 0-3,1 0 0,-2-1-4,-5-5 1,9 4-1,-8-4 1,7 4-29,-7 2 0,2 0-5,-2 0 1,1 0-32,-6 0 1,4 0 50,-5 0 1,6 0 16,-6 0 0,6 0-1,-6 0 0,8 0 2,-2 0 1,1 0-9,-1 0 0,4 0 5,-4 0 0,3-6 19,3 1 1,0-1 1,-1 6 1,-1 0 94,-4 0 0,3 0-103,-3 0 1,-2 0 59,2 0 1,-2 0-50,2 0 1,3-2-18,-3-4 1,-2 4 10,2-3 0,-2 3-3,2 2 1,3 0 0,-3 0 0,2 0 8,-2 0 1,3 0 13,-3 0 1,4 0-23,1 0 0,-5 0 104,0 0 0,0 0-94,5 0 1,-5 0 84,0 0 1,0 0 8,5 0 0,1 2 8,0 3 1,1-3 5,4 4 0,-3-4 112,3-2 1,3 2 42,-3 4 1,6-5-91,-6 5 0,1-4 89,-7-2 1,1 6-17,0 0 1,-3-1-10,-3-5 1,-4 0 2,-8 0 0,1 0 273,-1 0 113,-8 0-53,-1 0-739,-8 0 280,0 0-1828,-8 0 1,-9 0 227,-12 0 1462,-11 8 0,-20 9 0,-11 10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22.42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449 102 16772,'11'-1'-752,"1"-5"0,-6 4 696,5-4 0,-5-2-341,5 3 1360,1-9-513,5 5 319,0-9-702,1 1 1,-1 7 159,0 5 1,-1 5 96,-5 5 0,3 5-394,-9 7 0,1 8-67,-6 4 0,0 4-39,0 1 0,-2 7-120,-3-1 1,-5 6 30,-7-6 1,-1 3 180,1-3 1,-2-3-89,-4 3 1,4-4 124,-5-1 1,0-6 383,0 0 1,-6-2 20,1 1 0,2-1-171,-2-4 1,0-3 182,-5 3 0,1-4-369,4-2 0,-1-1-15,6-5 0,-4-1-122,5-5 1,0-3 61,5 4 0,3-6-378,3-6 0,-1-3-240,7-9 0,-2 5 4,3-4 0,3 7 105,-4-13 0,6 8 54,6-8 1,-2 5 200,7 7 1,1-5 228,5 5 0,6-4 273,0-3 0,2 3 200,-2 3 0,-2-1 571,8 7 0,-6-5 282,6 5 1,-6 0-453,6 6 1,-8 0 56,2 0 1,2 0-333,-2 0 0,0 0-430,-6 0 0,1 0-97,-1 0 1,0 6-696,1 0 0,5 5 35,0-5 0,0 5-446,-6-5 0,2 6 27,4-7 0,2 7-64,4-6 1154,4 0 0,1-6 0,11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22.77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416 70 17129,'-17'-17'-2141,"-1"-1"1,3 7 1865,4-1 195,-5 8 0,7-3 149,-9 7 1,7 6 463,-1-1 1,1 9-239,-7-3 1,1 5-21,0 1 0,-2 8-294,-4 4 0,3 3 486,-3 3 1,-2 5-175,2 1 1,0 1 86,6-2 1,0-3-311,-1 3 1,9-3-328,3-3 1,4 1-24,2-1 1,0-5-180,0 0 0,2-8 5,4 2 0,5-4 229,12-1 0,-2-7 72,8 1 1,-6-6 179,6 5 1,-8-7-254,2 2 1,2-4 109,-2-2 0,0 0-101,-5 0 235,-1 0 0,-2-2 231,-3-4 1,3-4 0,-5-7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22.95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33 225 16153,'-9'-7'-1595,"-7"-3"997,14-7 0,-3 0 867,10-1 1,13 3 498,10 3 1,7-3-538,5 3 0,5-1-40,6 1 0,-2-3-325,2 4 1,-3 1-257,10-2 0,-10 9 426,-2-3 1,0 4-455,6 2 590,-8 0 1,6-8 0,-5-1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23.41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104 1 17708,'-12'8'105,"1"3"1,5 5-611,-5 1 0,5 2 473,-6 4 0,8-2-123,-1 8 0,-3 0 73,2 5 1,0 3-86,6 3 0,-5-1 84,-1 7 0,0-8-327,6 3 0,0-1 82,0-5 0,8 7 62,3-13 0,-1 1-23,1-7 0,3-3 355,9 3 1,-4-6-12,4-5 0,2 1 181,-2-7 1,6 0 134,-6-6 1,8-2 144,-2-4 1,3-4 118,3-7 1,-6-2 29,0-4 0,-1-4-95,7-8 1,-2-1-120,-4-5 0,1-1-427,-7-4 0,0 2-102,-5 3 1,-9 5-352,-3-4 1,2 3-22,-3 2 0,1 7-417,-6-1 0,0 8-22,0-2 0,-6 9-842,1 3-274,-9 7 1455,5-4 0,-9 8 626,1 0 0,0 0 0,0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23.87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18 24801,'8'-10'-955,"2"3"0,7 7 605,0 0 1,2 0 198,5 0 1,-3 0-8,8 0 0,-1 0 182,7 0 1,1 2-97,5 3 1,1-3 106,4 4 0,10-4-127,-4-2 1,5 0 194,1 0 0,-2 0-70,7 0 0,1-2 65,5-4 0,-2 4 15,-4-3 0,-3 3-135,-8 2 1,0 0 174,0 0 1,-2 0-272,-4 0 1,-4 0 12,-7 0 1,-7 0-99,1 0 0,-13 0-78,1 0-492,-4 0-49,5 0 380,-9 0-81,-1 0 314,-8 0 0,-2 0-181,-4 0 1,-3 0 369,-9 0 0,-7 0 0,-2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24.17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53 20201,'-9'-2'-2504,"3"-4"1812,4 4 1,4-11 595,4 7 0,1-2 503,5 3 1,3 3 214,-3-4 1,5 4-64,6 2 1,-2 0-191,8 0 0,0 0-226,6 0 0,1 0 80,4 0 0,-1 0 391,7 0 0,-4 6-246,10-1 1,-10 3-331,10-2 1,-6-4-115,0 4 1,4 1 27,-3-1 0,-5 6-210,-2-7 1,-3 7 89,-3-6 0,-7 5 56,-4-5 1,-9 2-370,-3-3 0,-7-1-87,2 8 0,-24-1 440,-16 7 1,-28 7 141,-30 3-206,38-8 0,-3 1 1,-11 4-1,-3 2 1,-3 3-1,0 1 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6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1 119 8353,'0'-10'-1900,"2"3"2004,3 7 14,-3-8 0,8 7 343,-5-5-95,-3-4-10,13 9 1,-11-9 417,7 5-280,-7 3 305,11-6-145,-6 8-432,8 0 0,0 0 3,0 0 0,0 0 5,0 0 1,6 6-30,-1-1 1,8 1-36,-1-6 0,10 0-69,6 0 0,6-6 59,6 1 1,-5-7-107,5 7 1,1-3 76,-1 3 1,-3 3-177,-9-4 1,4-1 5,-3 1 0,-5 0 24,-2 6 1,-5 0-368,-5 0 1,1 0 170,-8 0 0,1 0-486,-6 0 0,-6 0 269,0 0 1,-7 2-628,2 4 0,1-2 1059,-1 7 0,0 0 0,-6 6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31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8129,'0'-17'-281,"2"5"331,4 1 0,-4 5 52,4-6 0,-4 7-109,-2-7 1,0 6 100,0-5 1,0 5 61,0-6 130,7 1-148,3-6 1,1 1 31,1 5 0,-6-3-50,5 8 1,-5-1 139,6 1 0,-7 4-23,7-4 1,-6 2-43,5-1 0,1 3-66,5-4 0,-5 4 20,-1 2 1,2-6-28,11 1 0,-5-1-116,4 6 1,2-6 21,-2 0 1,6 1 77,-6 5 1,6-6-192,-6 0 1,5 0 63,-4 6 0,6 0-85,-1 0 0,-2 0 91,2 0 1,0 0-12,5 0 0,1 0 27,-1 0 0,3 0-8,3 0 1,-1 0-22,7 0 0,-6 0 29,6 0 1,0 0-14,6 0 1,0 6 43,0 0 1,0 0-1,0-6 1,0 0-12,0 0 0,-1 0 6,1 0 1,2 1-27,4 5 0,-4-4 2,3 4 1,-3-4-4,-2-2 0,5 0 16,1 0 0,2 0-39,-3 0 0,-3 2 43,4 4 0,-4-5-5,-3 5 0,-1-4 37,-3-2 0,1 6 9,-8 0 1,2 1-46,-1-1 1,-5-4 7,4 4 0,-3 1-41,-3-1 0,7 2 42,-1-2 1,2-4-89,-1 3 0,-3-1 54,8 2 0,0-4-12,6 4 1,-6-4 12,1-2 0,-9 5-5,2 1 0,3 0 8,-3-6 0,0 0 1,-5 0 0,5 0 153,1 0 0,1 0-140,-2 0 0,-1 0 71,7 0 1,-8 6-82,3-1 0,-5 1-1,-1-6 1,-1 2 35,1 4 0,-3-4 3,-3 4 1,4-3-169,-4 3 1,-2-4 130,2 4 1,-8-2-16,2 1 0,2-3 1,-2 4 0,6-4 50,-6-2 0,5 0 19,-4 0 0,4 6 9,-5 0 1,6-1-46,-6-5 0,2 2 7,-2 4 0,-2-4-1,8 4 1,-8-4 2,2-2 0,-3 0-12,-3 0 1,0 2 6,1 3 1,-1-3 41,0 4 0,0-4-28,1-2 0,-1 0-1,0 0 0,1 6 9,-1-1 0,0 1 6,0-6 1,1 0-8,-1 0 1,0 2 10,1 4 0,-1-4-36,0 4 0,-5-4 20,-1-2 1,1 0 51,5 0 0,-5 0 21,-1 0 1,1 5 6,5 1 1,-5 0-8,-1-6 0,1 0-2,5 0 0,0 0 104,0 0 1,1 0-106,-1 0 0,0 2-58,1 3 1,-1-3 59,0 4 1,1-4-151,-1-2 1,0 0 109,0 0 0,-1 2-12,-5 4 1,5-4 103,-5 3-93,-3-3 1,1-2 290,-3 0-200,-4 0 368,6 0-189,-8 0 547,0 0-679,8 0-330,-7 0 199,7 0-293,-8 0 37,8 0 123,-6 0-210,5 0 53,-7 0-1378,0 0-1014,-7 0 2605,-11 0 0,-24 16 0,-12 3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04.2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8366,'0'-17'-1828,"5"6"1707,1-1 121,0 8 0,-4-5 144,3 3 0,-3 2-95,4-8 300,4 9-255,-8-13 1,7 9 24,-3-5-21,-4 4-53,6 1 0,-6 5 99,3-4-82,-3 4 0,6 0-78,-8-4 1,2 4 65,4-3 0,-3 3-58,9 2 0,0 0-1,5 0 0,0 0 0,0 0 0,3 0 17,3 0 1,4 0-10,7 0 1,3 0-21,3 0 0,-3 0-6,3 0 0,2 0-16,-1 0 0,7 0 38,-2 0 1,-2 0 29,2 0 0,-2 0-13,2 0 1,2 2 4,-7 3 0,7-1-13,-2 8 0,4-8 3,2 1 1,0-1 4,-1 2 0,7-4-1,0 4 1,9-4-21,2-2 0,0 0 17,6 0 1,0 0-21,-6 0 0,8 0-99,-13 0 1,7 5 108,-8 1 0,-1 0 1,1-6 1,-7 0-2,1 0 0,1 6 0,-6-1 1,4 1 1,-10-6 0,4 6-58,2 0 1,-1 1 52,1-1 0,0-4-43,0 4 0,2-4 37,4-2 0,3 0-4,8 0 0,-2 0 11,-3 0 1,3 0 4,-3 0 0,-7 0 46,-5 0 1,-2-2 119,-10-4 1,3 4-21,-3-4 0,-5 5-75,-1 1 1,1-6 74,-6 0 1,3 0-88,3 6 0,-6 0-29,-1 0 0,-3 0-24,10 0 1,-10 0-18,10 0 1,-5 0 1,5 0 0,-1 0-27,1 0 0,-2 0 33,-4 0 1,1 0 7,-7 0 1,0 0 123,-5 0 1,-1 6-116,0 0 1,-5 0 187,-1-6 0,-5 0 146,6 0-102,-9 0-89,13 0 1,-12 0 127,7 0-110,-7 0 1,6 0-53,-5 0 1,-3-2-39,4-4 0,-2 4 130,2-4-249,-4-3 0,5 5-509,-7-8-616,0 8 1158,0-3 0,-7 22 0,-3 4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05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0 312 8250,'0'-12'-788,"0"1"541,0 7 1,6-6 98,0 4 1,7 4 147,-1-3 0,3-3 0,2 2 1,6-1-1,0 1 1,8 2 20,-2-8 0,4 9-20,1-3 1,-5-2 48,0 2 0,-2-1 32,2 1 1,3 4 14,-3-4 1,4 4-64,1 2 0,1-2 8,-1-3 1,9 1 3,3-8 1,4 7 13,2-7 1,7 6-110,5-5 0,3-1 80,2-5 0,0 5-22,0 1-1,6 5-10,0-5 1,0 5-127,-6-6 1,1 8 118,-1-1 1,0 3-5,0 2 1,0 0-57,0 0 0,-3 0 61,3 0 1,-4-6-18,10 0 22,4 0-5,-8 6 0,8 0 2,-4 0 1,-4 0 7,4 0 1,9 0 7,3 0 0,1 0 24,-7 0 0,3 0 9,-3 0 0,4 0-252,1 0 0,1 0 258,-1 0 0,1 0 28,-1 0 0,6 2-49,0 4 1,1 2 31,-7 3 0,3 3 0,3-8 1,-2 5-8,8-5 1,-6 0 61,6-6 1,-9 5 10,-3 1 1,1 0-13,-7-6 1,-3 0 145,-2 0 1,-11 0-30,-7 0 1,-5 0-124,-6 0 1,-5 0 185,-13 0 0,-3 0-109,-7 0 0,-7 0 336,1 0-572,-8-8 1,-4 6-72,-12-4 122,-19 5 0,-13 16 0,-17 4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08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1885 8205,'0'-27'-587,"0"10"-154,8 2 0,2 11 630,7-8 119,0 8 0,1-9-26,-1 7 1,0-5 22,0 5 0,-5 0 14,-1 6 454,1-8-277,5 6 0,-5-5-166,-1 7 1,-5 0 152,6 0 1,-7 2-100,7 3 0,-1-1-69,7 8 0,-1-3 16,0 3 0,3 3-17,3-3 1,4-2-21,7 1 0,6-1 1,1 1 0,7 3 54,-2-9 0,4 1-32,2-6 0,5 6 72,1 0 0,5-1-66,-5-5 1,7 0 39,-1 0 1,3 6 3,2 0 1,-1 0-3,-5-6 1,2 6-12,-7-1 1,0 7 1,-7-6 1,1 7-6,0-1 0,2-3-3,4 3 1,-5-7-86,5 7 0,-4-2 77,-2 1 1,5 4-55,1-3 1,5-2-3,-5 1 0,7-7-11,-1 2 1,-3 1 11,3-1 1,-9 0-4,3-6 1,-4 0 23,-2 0 1,-2 0-9,-4 0 1,-4 0 49,-7 0 1,-1-6-45,1 0 0,-1-1 2,1 1 0,0 2-30,-1-7 0,3 7-8,3-2 0,-1-2 17,7 3 1,-2-9-9,2 3 1,2 1 18,-8-2 1,1 1-6,-7-6 0,7 3 51,-1-3 1,0 3-20,-5-9 0,-1 4 48,1 2 1,0-6-39,-1 0 1,-5-6-5,0 6 0,-2-6-3,2 6 1,-4-6 1,-8 6 1,6-6-21,0 6 0,-2-6 16,-9 6 0,1-5-30,-7 4 1,7-4-44,-1 5 0,-3-6-7,3 6 1,-2-8 14,1 2 0,3 2-107,-9-2 0,9 1 45,-3-7 1,3 6 62,-3 0 0,5 2 9,-5-1 0,5-5-22,1 4 0,-2 2 27,-3-2 0,1 6 25,-7-5 0,5 5 10,-5-6 0,0 2 32,-6-2 0,0 2 16,0 4 1,0 2-44,0-8 1,-8 8 6,-3-2 0,1-2 18,-1 2 0,1-6-30,-1 6 1,-5-6-5,5 6 1,-5-2-5,-1 2 0,2 4-3,3-4 0,-5 2-18,-1-2 1,1 3-6,-6-3 0,2 4-32,-2 2 0,2-1-9,-8 1 1,0 0 31,-5 0 0,-1-1 7,0 1 0,1 0 39,-1-1 0,1 1-12,-1 0 1,-1 0 0,-5-1 1,3 7-14,-8-1 1,0 6 6,-6-5 1,0 7-31,0-2 1,6-1-1,0 1 1,0 0 34,-6 6 0,2-6-18,4 1 0,-4-3 112,4 2 0,1 4-41,-1-4 1,6 3 13,-6-3 0,2 4-51,-3-4 1,-1 4 10,8 2 1,-8 0-37,2 0 0,2 2-6,-2 4 1,1-4 6,-1 4 1,-2 1 19,8-1 1,-8 6 1,2-7 1,2 7 13,-3-6 0,9 5 3,-2-5 1,-3 5-13,3-5 0,0 8 7,5-3 1,1-1-2,-1 1 1,6-1 1,0 1 1,0 5 28,-5-5 0,-1-1-28,1 1 0,5 1 55,0 5 0,0-3-48,-5 3 0,1-7 6,4 13 1,-3-8-35,3 8 0,-2-4 0,2-1 0,2-1 16,4 0 1,4 1-12,-4-1 1,2 0 93,-2 0 1,4 1-78,-5-1 0,5-4 46,2 5 1,-6-9-41,0 14 0,0-7 14,5 7 0,-5-4-44,0-2 0,-2 1-4,2-1 0,4 0-38,-4 1 0,-2 1 44,2 4 0,-8-4-3,2 4 0,4 2 7,2-2 0,2 0 150,-2-6 0,4 1-43,-4-1 0,9 6-32,3 0 1,-1 0-7,-5-5 1,2 1 13,3 4 0,-3-2 26,3 8 0,-1 0 102,1 5 1,-3 1 31,3-1 1,-1 1-87,1-1 0,-1 7 81,7-1 0,-5 1-70,5-7 0,0 1 0,6-1 1,0 3-38,0 3 1,0-5 8,0-1 1,0 1-67,0-6 0,6 1-153,0-1 1,7 2-57,-1-8 1,3 6 92,2-6 1,3 0-79,3-6 1,-4-5-7,4-1 0,2-5-91,-2 6 0,6-8 113,-6 1 1,6-3-157,-6-2 1,6 0-111,-6 0 0,7-2-413,-1-3 0,4 1 772,1-8 0,1 1 0,0-7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12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53 7008,'0'-10'-56,"0"2"0,0 7 362,0-5 7,0 4-94,8-6 0,-4 8-67,7 0 1,-5-6 389,6 1-114,-8-1-227,11 6 0,-7 2-10,3 4 0,3 3 13,-9 8 1,1 8 84,-6 4 1,0 4-109,0 2 1,0 5-98,0 0 1,-8 8 114,-3-2 0,-5-3-266,-1-3 0,0 2 54,0-1 0,-1-3-85,1-9 0,0 2 159,-1-8 0,1 5-24,0-4 0,0-1-88,-1-6 1,1-6 79,0 1 0,-1-2-153,1 1 1,0-3 88,0-8 0,5 0-203,0 0 1,3-2-4,-3-4 1,-1 2-20,7-7 0,-2-1 28,3-5 0,3 0-236,-4-1 1,4-5 145,2 0 0,0 0 110,0 6 0,6 0 270,0-1 0,1 7-285,-1-1 544,4 1 0,7-5-111,0 5 1,1 1 62,-1 4 0,2 4 36,4-3 0,2-3 144,4 2 1,4-1 108,-5 1 1,7 2-162,5-8 1,-3 9-159,3-3 0,-3-2 26,-3 2 1,-5 1-722,0 5 0,-6 0 121,6 0 0,-8 2-549,2 3 318,-4 5 1,-3 9 565,-5 4 0,4-4 0,-5 6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13.68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381 53 12026,'-2'-12'-1199,"-4"1"921,4 7 0,-7-4-12,3 8 414,4-8-190,-6 7 99,8-7-122,-7 8 1,3 0 167,-8 0 0,6 6 27,-5-1 1,5 7 125,-5-6 1,-1 7-19,-5-1 1,-1 3-106,1 2 0,0 1 118,0-1 1,-1 0-36,1 1 1,0-1 82,-1 0 0,7 0-158,-1 1 0,1-1-106,-6 0 0,1 1 157,5-1 0,-3 6-180,8 0 1,-1 2-7,1-2 1,4-4-29,-4 4 1,4 2-24,2-2 0,2 6 29,4-6 1,-2 0 31,7-5 1,7-1-14,5 0 0,2 0 39,-2 1 0,-2-7-81,8 1 0,-2-6 134,2 5 0,1-7-224,-7 2 0,6-2-125,-6 1 0,0-3-166,-5 4 0,-1-4 62,0-2 0,-5 0-183,-1 0 1,-5 0-450,5 0 54,-7 0 991,4-8-47,-8-1 1,-8-9-1,-1 1 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13.87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0 156 9326,'0'-18'-196,"0"1"861,0 0 0,8 0-105,4-1 1,3 1 328,2 0-282,8 7-362,-6-5 1,12 13-193,-8-4 0,6 4-311,-6 2 0,2 0-572,-2 0 1,-2 8 462,8 3 0,-8 3 356,2-3 1,4 12-1,0-3 1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14.5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35 191 8427,'0'-18'0,"-2"7"-866,-3-1 393,3 9 506,-6-5-85,8 0 28,0 6 1,0-4 343,0 12 0,0-2-96,0 8 1,0-7-34,0 7 0,0 1-88,0 10 1,-6-3 117,0 3 1,1 4-58,5 1 1,0-1-35,0 2 0,0-2 18,0 2 1,5 2-3,1-8 1,2 5-115,-2-4 0,1 4 104,5-5 0,3 2-176,-3-2 0,-3-3 133,3 3 1,-1-4-8,7-2 1,-7-1 10,1-5 0,-1 3 6,7-9 1,-1 7 12,0-6 1,1-1 1,-1-5 1,0 0 27,0 0 0,1 0-29,-1 0 1,6-7-88,0-5 1,2-3 73,-2-3 0,-2-1-58,8-4 1,-6 2-21,6-8 0,-8 6-130,2-6 1,-4 6 59,-1-5 1,-1-1-178,0-6 0,-1 1-19,-5-1 1,3 0 134,-9 1 0,1 5 25,-6 0 1,0 2 4,0-2 0,0 2 125,0 4 1,0 4-18,0-4 1,-8 6 182,-3 5 1,1-3-115,-1 3 0,7 3-38,-2-3 0,-2 7-482,3-7 321,-9 8-331,12-4 206,-5 8-1347,7 0 894,0 0 1,-6 8-26,0 4 0,0-3 700,6 3 0,0-1 0,0 7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15.07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17 104 10774,'-9'-1'-1208,"3"-5"0,4 2 109,2-8 1193,0 9 1,2-11 441,4 8 1,-4-1-226,3 1 0,5 4-49,2-4 1,-3 2-125,3-1 1,-1 3-4,6-4 0,1 4-132,-1 2 0,6 0 135,0 0 1,8 0-195,-2 0 1,3 0 115,3 0 0,5 0-36,1 0 0,5 0 24,-6 0 1,8 0 121,-2 0 1,4 0-42,2 0 0,-2 0-62,-4 0 0,2 0 14,-7 0 0,1 0 31,-2 0 0,-9-6-153,4 0 0,-10 1-45,3 5 8,-7 0 40,4 0-17,-7 0 1,-7 0-150,1 0 114,-8 0-264,3 0 207,-7 0-1258,0 0 808,-7 0 1,-3 5 227,-7 1 1,-1 0 353,1-6 1,-8 8 0,-2 1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15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52 8583,'12'-5'-1158,"-1"-1"1,-5 0 1157,6 6 0,-7-6 0,7 1 0,-8-3 0,1 2 0,5 4-522,-8-5 667,6 7 16,-8 0 1308,0 0-1130,-8 0-197,-2 0 0,-7 0-67,0 0 1,-1 2-26,1 3 1,0-3 59,0 4 0,-1 2-25,1-3 1,0 7-71,-1-6 1,-1 5 8,-4-5 1,4 6-95,-4-7 1,4 9 68,1-3 1,1-1-88,0 1 0,5-5 120,1 6 1,1-7-151,-1 7 79,-5-8 0,12 9-49,-7-7 436,7 0-216,-4-6 435,8 0 1538,0 0 1,8 0-1907,4 0 0,-3 0 38,3 0 0,-1 2 1,6 4 1,8-5-10,4 5 0,4 2-67,2-2 0,-1-1-19,1-5 0,5 6-1037,0 0 1,3 7 517,-3-1 1,-2 5 375,9 6 0,-9 12 0,4 9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7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8299,'17'-17'-99,"0"2"302,0 3 1,0 5 400,0 7 0,6-2-338,-1-4 0,12 5-42,-6-5 1,14 4 138,-8 2 1,5-6-108,1 1 0,3-1-152,8 6 0,-2-6 20,-4 1 1,2-1-197,-7 6 1,5 0 34,-6 0 1,-5 0-201,-6 0 1,-1 2 2,1 4 1,-4-4 65,-7 3 1,0 3-909,0-3 745,0 9 1,-6-7-1113,1 4 880,-8 4 0,1-7 563,-10 3 0,-5 4 0,-14-5 0,-3 7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8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8399,'2'-10'-109,"4"5"1,3 3 143,8 2 1,0 0 213,0 0 1,5 6 166,1-1 0,0 6-140,-7-5 0,1 7-364,0-1 0,0 3 115,0 2 1,-5 1-338,-1 5 0,-7-4 85,1 3 0,-3 3 106,-2-3 0,0 1 88,0-6 1,-6 0-49,1 0 1,-8 0 528,1 0 1,-3 0-17,-2 0 240,0 0 1,0-2-251,1-4 0,4 2 58,1-7 1,5-1-136,-5-5 1,7 2 165,-1 4-216,3-4-318,2 5 1,2-7-286,3 0 0,10-5 207,8-1 0,13-7-693,-2 2 1,16 1 389,1-1 1,9 0-827,-3-6 1,13 0 1227,-3 0 0,5-8 0,-4-1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8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390 289 8417,'0'-28'0,"0"-1"0,0 7 130,0-6 0,0 7 155,0-2 0,0 5-217,0 1 1,0 0 269,0 0 98,0 0-92,0 0-289,-8 0 125,-1 7-278,-8 3 1,6 7-96,-1 0 0,7 0 107,-7 0 1,7 7 3,-6 5 1,1 8 52,-1 3 0,-4 7 115,3-2 1,3 10 1,-2 2 1,7 12 193,-2-1 1,3 11 116,-3 0 0,4 10-103,-4 1 1,5 6-112,1-5 0,0 1 87,0-2 0,0-3-223,0 3 0,0 5 140,0 1 0,0-10-528,0-1 0,-6-8 65,0-3 0,1-3-100,5-14 0,-6-2 104,0-10 0,-1 2-36,1-8 1,2-1-221,-7-10 1,5 3 118,-5-9 1,0 1 173,-6-6 0,0 0-329,0 0 562,0-8 0,-7-9 0,-3-9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7922,'-5'-12'-128,"-3"3"0,0-1 0,3 2 128,6 1 0,7 1 0,9 6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7922,'0'-9'-1741,"-2"-1"2919,-4 4-413,4 4 67,-6-5 45,8 7 186,0 0 1,0 7-840,0 5 1,6 5 251,0 6-110,0 4-175,1 8 1,-3 1 131,8 4-105,-8 5-103,3-1 1,-1 10-5,0-8 0,0 8 0,-6-8 0,1-4-182,5-2 0,-4-9-212,4-2 203,-4-8 34,-2 12 1,0-20-599,0 4 279,0-11-228,0 10-361,0-15 462,0 7 1,2-16-352,4-3 1,-5-6 299,5-6 1,-4-4-97,-2-8 0,0-3-24,0-8 663,0 7 0,8-26 0,1 11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7922,'9'-7'0,"7"-1"370,-5-3 55,-3-5-140,0 14 0,-8-7 758,0 3-678,0 4 0,2-6 459,3 8-579,-3 0 0,12 8-23,-8 3 1,5 5-254,-5 1 56,7 8 42,-3 2 1,1 8 11,1-1-55,-8 1-28,11-8 1,-7 5-216,3-3 0,3 2 74,-8-2 1,7 3-5,-1-3 0,-3-4 65,3-2 0,-1 2-73,7-2 0,-7 0 102,1-5 106,-9-1-68,13 0 0,-12-5-14,7-1 9,-7 1-58,4-3 1,-8 1-358,0-4 230,0 3 1,-2 3-232,-4-1 0,2-5 46,-7 6-605,-1-8 165,-5 3 234,0-7 0,-1 0 598,1 0 0,-8 0 0,-2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7922,'9'-9'362,"1"-1"625,-4 4-584,-4 4 0,13-5 229,-4 7 0,-1-6-379,2 0-35,-1 0-54,6-1 1,1 3-121,-1-8 1,0 9-281,1-3 0,-1 2-350,0-2 1,-5 4 143,-1-4 1,1 5-457,5 1 0,-5 5 311,-1 1 587,-7 8 0,4-5 0,-8 8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8309,'25'0'0,"-5"-2"0,9-4 0,1 4 922,9-3 0,3-3-301,3 2 1,2 1-102,-8 5 0,1 0-427,-6 0 0,0 0-206,-1 0 0,-4 2-924,-1 3 1,-5-1 641,5 7 1,-2-7 394,2 2 0,12 3 0,-4 1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7922,'10'0'1449,"4"2"-257,-9 4-242,1 4 0,-6 9-376,0 4 0,0-4-190,0 4 1,0-2-713,0 2 0,0-3-364,0 3 0,-2 2 692,-4-2 0,4 7 0,-5-3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8054,'10'0'-589,"-3"0"1197,-7-8-202,0 6-280,0-5 0,0 5 219,0-4-74,0 4-255,0-6 1,6 7 26,0-5 107,0 4-28,-6-6 0,2 8-102,3 0 92,-3 0 145,6 0-104,-8 0 1,6 10 61,0 7 0,-1 2 162,-5 10 1,0 6 254,0 5-251,-7 0-151,5 3 0,-12-5 117,8 8-76,-7-7-145,11 3 1,-11-8-139,7 1-5,0-8-53,6-2 0,-2-10-613,-4-3-112,4 3 46,-5-13 0,14 4 290,5-12 0,-2-3-176,1-9 0,-1-5-826,1 0 747,5-8 714,-14 12 0,13-14 0,-5 7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8054,'10'-11'-280,"-4"-1"1,-5 7 274,-1-7 0,2 8 973,4-2-649,-4-3 1,11 5 495,-7-8-414,8 9-111,-5-5-116,9 8 0,-7 0 443,1 0-115,-1 0-252,6 8 0,1-5 123,-1 9 0,-5-6-204,-1 5 1,-1-5-96,1 6 1,-3-7 30,-8 7 1,6-6-297,-1 5 239,1 1 0,-8 7-171,-3 4 1,1-4-735,-8 4 376,1 4 299,-7 0 0,7 2-72,-1 0 1,3-6 264,-3 6 1,3-6 168,3 5 0,4-6-72,-4 1 0,4-4 175,2-2 1,8-5-178,3-1 1,5-5 1,1 5 0,0-7-217,1 2-48,7-4 49,2-2 0,7-2-1464,1-4 866,7-11-26,-6-2 1,13-14 731,-9 4 0,8-3 0,-4-3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7933,'11'12'1727,"1"-1"-1292,-9 1 823,5-3-465,-8 7-465,0-7 0,0 9-572,0-1 145,0 0 159,-8 8-60,-1-6 0,-8 6 0,-1-7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7994,'9'-17'561,"7"0"-335,-14-1 583,5 9 574,1-7-793,-6 14 0,8-5 858,-5 7-455,-3 0 31,6 0-545,-8 0 0,0 7-197,0 5 0,0 3 17,0 3 1,0 1-104,0 4 0,0-2-29,0 8 1,-6-8-18,0 2 0,1 2-87,5-2 1,0 0-27,0-6 1,0 3-339,0 3-81,0-4 193,7 6 86,3-8 1,2 0 22,-1 1 1,1-7 84,5 1-19,0-1 95,0 7 72,1-1 0,-3-6-98,-3 1 1,-5-6 276,-7 5-246,0 1 0,-2 5 7,-3 0 1,1 1-229,-8-1 1,1-6-335,-7 1 1,-1-1-460,-4 7 1,4-1 129,-4 0 0,6-5-480,5-1 0,-3-7-268,3 2 595,-3-4 1,-1-4 267,5-4 683,-4-3 0,5-16 0,-7-2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8092,'10'-7'0,"-2"3"433,-8-8 1,0 7 645,0-7 0,7 6-313,5-5 1,-2 7 223,1-2 0,6 2-426,6-1 1,1 3 55,-7-4 1,6 4-458,0 2 1,6 0 72,-6 0 0,0 0-1023,-6 0 511,0 0-1034,1 0-1532,-1 0 2086,-7 0 756,-3 8 0,-7 9 0,0 10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6464,'0'-10'1846,"0"-5"-1726,0 13 1,0-8 77,0 4 1,2 4 28,4-3 0,-2-3 249,7 2-86,-7 0-203,11-1 1,-11 3 181,8-8 0,-6 8 175,5-1-203,1 3 0,5-4-105,0 0 0,-5 1-29,-1 5 0,-1 1 148,1 5-149,5-4 1,-7 13-232,9-3 42,-9-4-64,7 7 1,-14-5-29,3 7 0,3 0 60,-2 1 0,0-1-122,-6 0 1,0 0-36,0 1-74,0 7 0,-8 0 146,-4 4 0,-1-5-67,1-6 1,-3 5-125,3 0 0,-3 0 255,-2-6 1,0-1-73,-1-5-7,9 5 129,-7-15 0,12 7 217,-7-8-222,7 0 74,-4 0 1,16 0-72,4 0 0,9-6 20,2 1 1,7-7-126,-1 6 121,4 1-53,2-3 1,3 6-5,-3-4 0,3 4 72,-9 2 1,-4 2 0,-2 4 0,-6-2 16,-5 7 1,1 1 143,-7 5 1,0 0-93,-6 1 0,-8 1 117,-4 4 1,-5-2 161,-6 8-316,-4-8-21,-7 12 1,5-12-107,0 8 179,0-8-178,-5 4 0,5-14-184,0 1 1,8-8 116,-2 1 1,9-3-134,3-2 0,1-2-232,-1-3 1,3-7-407,8-11 1,4-6-1158,7-11 2046,1-4 0,20 0 0,-5 1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8876,'-17'0'339,"0"8"-232,-1 1-78,9 9 0,-6-1 29,3 0 0,2 0 71,-1 1 1,1 1-1,-1 4 0,-3-2-13,8 8 1,1-6 2,5 6 1,-6-6-70,0 6 44,0-8-6,6 11 1,2-12-184,4 3 39,4-4 1,7-4 1,0-3 23,8 3 0,2-13 41,8 4 1,-1-4-17,1-2 1,5-6 8,1 0 1,5-7-20,-6 1 1,-1 3-213,-11-3-6,5 8 227,-14-3 0,6 1-593,-7 0 388,-9 0 1,5 4-633,-9-3 265,1 3-158,2-6 147,-6 0 590,5 6 0,-14-13 0,-3 5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8159,'0'9'1767,"0"7"-1585,0-7 0,0 9 77,0-1 0,0 2 14,0 4 1,-5-2 46,-1 8 0,-6 0 108,7 6 0,-7-7-243,6 1-61,-7 0 58,11 6 0,-11-1-673,7 1 299,0-1-170,6 1 0,0-6-379,0 0 1,0-8 371,0 2 1,2 0-147,4-6 1,-2 4-51,7-9 0,1-4-713,5-3 1278,0-3 0,0-9 0,1-3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8113,'12'10'657,"-1"-4"0,-5-2-956,6 1 0,-8-1 573,1 8 0,-3-1 672,-2 7 0,0-7-704,0 1 0,-6-1-340,1 6 1,-1 1-1225,6-1 686,-8-7-770,6 5 712,-5-13-56,7 6 750,7-16 0,3-9 0,7-10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8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17 8309,'-17'-5'-589,"0"-1"0,0 0 931,0 6 0,5 0-186,1 0 1,0 10 149,-6 7 0,0 2-125,0 9 1,0 0 389,0 6 0,8 5-336,3 1 1,4 1-176,2-1 1,0-4-224,0 3 1,2-3 130,4-2 1,3-8-544,8-3 0,0-4 262,0-2 0,2-6 313,3 0 0,5-7 0,7 3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8113,'8'-9'835,"-4"-5"41,7 9-522,1-1 0,5 0-25,1 0 1,-1 1 166,0 5 1,0 0-264,1 0 0,-1 0 141,0 0-629,1 0 332,-1 7-808,-7 3 421,-3 7 173,-7 0 1,-2 3-101,-3 3 1,-5 2 64,-7 4 0,-1 3 100,1-3 1,0 4 190,-1 1 1,-3-5 434,4 0 0,-2-8 136,13 2 1,0-4-256,6-1 0,0-7 9,0 1-258,16-9 16,3 5 1,23-10-66,4-4 0,6-9-342,6-8 0,3-8-645,8 3 0,-1-3 424,-5 2 170,4-4 0,-5 6 0,7-7 1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8217,'0'-9'130,"0"-6"1,-2 7 60,-4-4 1,4 3 337,-4 3-27,4 4 210,2-13-148,0 13-247,0-6 0,0 16 78,0 3 0,0 12-103,0 6 0,-5 4-195,-1 1 0,-6 3-70,6 3 1,-1-3-208,1 3 1,4-9 94,-4-2 0,3-2-107,-3 1 0,4-3-466,-4-7 5,4-1 0,10-2-373,3-3 1,5-4 400,1-8 0,6-8 625,0-4 0,8-11 0,-4-4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8060,'-12'0'1280,"1"0"0,5 7-1301,-5 5 1,5 3 56,-6 2 1,7 8-75,-7 4 1,8-4-37,-2-2 1,5 2-38,1-2 1,0 0 248,0-5-155,7-1 1,5-7 54,11-5 1,-4-3-274,4-2 0,2-2 38,-2-3 1,6-5 116,-6-7 1,0-1-84,-6 1 1,1 0 85,-1 0 0,-2-1 0,-3 1 62,-5 0 1,-8-1 15,-5 1 1,-4 6 6,-7-1 0,-2 8 14,-4-2 1,1-1 229,-6 1 0,-1 0-66,-6 6 0,6 2-190,1 4 0,6-2-27,-1 7 1,6-5-317,6 6-202,-5-9-587,14 13 1136,2-14 0,10 13 0,7-5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8060,'0'11'389,"0"1"0,0-6 40,0 5 0,0-5 489,0 5 1,0-5-811,0 6 1,-6-1-489,1 6 0,-3-1-673,2-5-922,4-3 1156,-5-8 1,7-2 818,0-4 0,7-11 0,3-10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8060,'11'-8'288,"1"-3"631,-9 3-892,5-7 1,-8 11 330,0-8 141,0 9-291,0-5 1,-8 10 14,-3 4 0,-4 1-31,-3 5 1,1 3-124,0-3 1,-1 5 104,1 6 1,0-4-191,-1 4 1,1 2-15,0-2 0,2 2 127,3-2 1,-1-1-38,7 6 0,0-5-15,6 6 1,2-8-166,4 2 1,3-3 59,9-3 1,7-2-214,3-3 0,11 1 42,1-7 0,8 0-97,-2-6 0,4 0-6,2 0 0,-2 0 61,-4 0 1,2 0 87,-7 0 0,-1 0-20,-5 0 1,-3 0-92,-3 0 1,2 0 45,-8 0 0,0 0-129,-6 0 1,-5 0 41,-1 0 337,-7 0 0,4 0 0,-8-8 0,0-1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8060,'10'9'378,"-2"1"575,-8-4 221,0 3 0,-6 11-606,0 3 1,-7 3-93,1 9 1,2 0-424,-1-1 0,7-1 71,-2-4 1,2 3-1251,-1-3 0,3 2 266,-4-2 860,12 3 0,-4-12 0,5 5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8648,'0'-9'1042,"0"-7"-724,0 15-359,0-7 56,7 8 8,-5 0 172,6 0 1,-6 0 325,4 0-182,-4 0-74,5 8 1,-7-5 172,0 9-280,8-8-9,-6 3 0,8-7-93,-5 0 0,-3 2 18,4 4 0,-2-4-191,2 4 144,-5-4-224,15-2 99,-14 0 51,5 0-57,-7 7 136,0-5-36,0 14 0,-1-9-32,-5 5 1,2 3 29,-8-3 0,3 5 2,-3 6 0,-3-4 72,3 4-32,5-3 0,-7-3-29,8 0 0,1-5 0,5-1 1,0-5-185,0 6 0,2-9 57,3 3 0,5-2-168,7 2 12,1-4 172,-1 5 1,0-1-24,0 0 0,1 2 77,-1-3 1,-5-1 133,-1 8 0,-7-6-72,2 5 1,-4 1 179,-2 5 0,0-4 479,0 5-368,-8-5-135,-2 12 0,-7-6 150,0 4 0,-1-3-135,1 3 0,0-4-244,0-2 0,-1 0 82,1 1 0,0-9-329,-1-3-432,9 4-142,1-8 1,8-2-1516,0-12 2397,8-3 0,9-3 0,10 1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7893,'2'9'2689,"4"-3"-1192,-4 4-414,6-1 0,-8 9-736,0-1 0,0-6-539,0 1 0,0-1 21,0 7 0,0-7-647,0 1 818,0-1 0,0 7 0,0-1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10623,'11'-2'784,"1"-4"0,0 4-84,5-4-214,-8 4-73,14 2 1,-11 2-567,11 4 1,-4-4-20,-1 4 1,-7 3-505,1 3 644,-9 3-98,5 3 1,-8 5-100,0 0 0,-6 6 19,1-6 0,-9 7-130,3-1 1,-5-2 294,-1 2 1,2-6 492,3 6 0,-1-8 591,7 2-547,0-11-40,6 3-464,0-13 127,8 6-117,9-8 0,10-2-228,8-4 0,-1-11-267,1-12 0,5-2-1907,0 2 2404,1-4 0,-7-1 0,1-10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8067,'18'-8'-1896,"-9"-1"1896,-1-8 623,0-1-190,-6 1 0,7 5-53,-3 1 0,-4-1 125,4-5-58,3 0-214,1 0 94,0 7-80,5-5 1,-11 11 263,7-8 3,-7 8 87,4-3-6,-8 7-281,0 0 0,0 7 0,0 5 0,-6 9 73,0 2-154,-7 0-97,3 2 0,-1 0 58,-1 4 0,8 4-62,-1-5 1,3 5-160,2 2 0,0-7 28,0 1 0,0-6-181,0 6 1,7-8-284,5 2 323,-4-3 62,7-3 0,-5 0-48,7 0 0,-2 1 72,-3-1 0,1 0 34,-7 1 0,2-7 27,-3 1 0,-3-1 95,4 6 1,-4-5-29,-2 0 0,-6-1 136,0 6 0,-7-5-207,1-1 45,-3 1 1,-2-2 0,0 3-587,-1-7 266,1 7 53,0-11 1,-3 8-151,-3-4 0,4-5-192,-4 5 0,4-4-392,2-2 1,-1-2 249,1-4 0,0-3-81,-1-8 1,3-8 783,4-4 0,-13-4 0,5-2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9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 17 8426,'12'-9'770,"-1"3"1,-5 4-173,5 2 1,0 8-154,6 3 1,-6 4-501,1 2 1,-3 2 52,2 3 1,-3-1 74,-8 7 0,0 1-161,0 4 0,0 1 123,0 0 1,-8 0-384,-3 0 0,-10 0 146,-1 0 0,-3-6-21,3 0 1,1-7-44,-7 1 0,1-3 158,-1-2 0,-2-2-28,8-3 0,-3-5-4,3-7 0,8 0 188,-3 0 0,6-13-68,0-4 1,1-11-302,5 0 1,3-4 95,-4-2 0,12 2 182,5 3 1,4 5-82,2 7 1,0 8 233,0 3 0,0 4-6,0 2 0,-6 0 26,0 0 1,1 2 437,5 4-268,0 3-150,-8 0 1,6 6 145,-4-3 1,-1 1-80,1-2 0,0 4-776,6-3 0,-5 1-674,-1-2 1233,0 4 0,14-5 0,1 6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8067,'10'0'-870,"5"0"2981,-13 0-1528,13 0 1,-5-6 48,7 0 1,-5-7-206,-1 1 0,6 3-40,7-3 1,-1 2-973,-6-1 410,0-5 174,0 15 1,-5-9-602,0 4 417,-1 4-295,6-5 1,-5 7-687,-1 0 1,-5 1 1165,6 5 0,-1 4 0,6 7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8060,'5'12'737,"1"-1"-282,0-7 117,-6 4 103,0 0 282,8 1-237,-6 9 0,5-1-375,-7 0 1,6-5-134,0-1 0,0-5-445,-6 6-875,0-9-981,0 13 1112,0-14 292,0 13 685,0-13 0,0-2 0,0-10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0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8060,'10'0'1049,"-2"-2"-199,-8-4-533,7 4 0,3-5 125,7 7 0,-5 0 196,-1 0 1,1 0-209,5 0 0,0 0 18,1 0 0,-1 0-357,0 0 1,-5 0-304,-1 0 28,1 0 207,-2 7 46,-3-5 0,-7 14-465,0-5 0,0 6 81,0 7 1,-2-5-61,-3 4 0,-3 2 248,-4-2 0,-1 6 309,7-6 1,-2 6-2,3-6 1,3 0 272,-4-6 0,4 0 126,2 1-242,0-9-89,0 7 0,2-15 234,4 5 14,3-4-418,1-2 1,7 0 73,1 0 0,1-9 185,10-9-1267,-8 1 674,11-16 0,-7 8-353,4-4 0,4-3-678,-4 3 1,-4 4 1285,-2 2 0,4-4 0,-1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8460,'-10'-8'3999,"2"6"-3261,8-5-82,0 7-297,0 0-305,8 0 0,2-2 91,7-4 0,0 4 55,1-4 0,-1 4-203,0 2 1,0 0-26,1 0 0,-1 0-117,0 0 1,1 0 33,-1 0 0,0 6-26,0 0 0,1 0-200,-1-6 57,0 0 285,1 0 0,-1 2-148,0 3 0,-5-3-19,-1 4-356,1-4 202,5-2 110,0 0 136,-7 0 161,-2 0 1,-8 2-119,0 4 1,-2-2 131,-4 7 0,2-5 68,-7 5 0,5 1-87,-6 5 1,7 8 112,-7 4 1,6-2-181,-5 2 1,5 1-5,-6 11 0,7-3-123,-7 8 1,3 0-223,-3 6 1,-3 0 64,3 0 0,-3 0-101,-3 0 1,1-6-380,0 0 0,5-13 277,1 1 0,5-11-258,-6 0 423,9-3 0,-5-9-219,8 1 212,0-8 1,2-4 309,4-12 0,3-3 0,9-3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8072,'-18'8'3156,"1"-6"-2715,8 6-1952,-7-8 1511,14 0 0,-5 7 0,7 3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8034,'17'0'389,"-6"0"756,1 0-114,0 0-639,5 0 1,0 0 65,0 0 0,-5 0 655,-1 0-709,1 0 1,5 0-8,1 0 1,-7 0-258,1 0 1,-7 0-70,7 0-827,-8 8 704,3 2 0,-7 7-543,0 0 0,-1 3 9,-5 3 1,-4-2-183,-7 8 0,0-6 341,-1 5 1,1-6 17,0 1 0,5-4 540,1-2-188,7 8 1,-4-6 301,8 4 0,2-3-97,4-3 0,5 0 159,12 0 1,-3 1-114,3-1 1,2-5 83,-2-1 1,0 1 60,-6 5 0,-2 0 67,-3 1 0,-4-7-27,-8 1 1,0-1 177,0 6 1,-2 3-481,-4 3 1,-9-4-194,-8 4 0,-2-4-363,2-2 0,3 1 197,-3-1 0,-2-5-280,2-1 0,0-5 562,6 5 0,-8 1 0,-2 5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9034,'-11'0'1536,"-1"0"0,7 6-1398,-7 0 1,6 7 477,-5-1-326,7-5 1,-10 9 113,9-5-404,-1 5 0,-2 1 0,-1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6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7974,'10'-8'356,"-3"6"0,-5-11 395,4 7 1,2-2-168,3 3 0,6 1 80,1-8 0,-1 8-240,6-1 1,2 3-12,-2 2 1,2 0-549,-2 0 1,-6 2 179,1 3 0,-1 5-136,-5 7 0,-5 1 131,-1-1 0,-4 0-528,-2 0 1,-8 7 225,-3-1 1,-7 5 27,-5-5 1,4 6 377,-4-6 0,10 6 340,1-6 1,6 0-218,-5-5 1,7-1 43,-2 0 0,6-1-196,6-5 0,5-3-228,13-8 0,-3 0-415,7 0 1,7-8-276,5-3 1,3-13 802,-3-4 0,4-13 0,8-3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7977,'0'-10'1104,"0"3"-678,0 7-30,0 0-295,0 7 0,0 9 789,0 7-519,-7 8 1,3-3 257,-8 13-405,8-5-42,-3 7 0,1-7-101,0 4 1,-2-3-20,3 3 0,3-9-108,-4-2 1,2-8 92,-2 2 1,4 2-177,-3-2 0,3-6-197,2-5 1,0-6-1069,0 5-1056,0-7 1263,7 4 1187,3-16 0,7-9 0,1-10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7977,'-18'-10'2083,"1"2"-1747,0 16 0,2 2-165,3 7 0,4 6-93,8 0 1,0 6 91,0-6 0,0 8-15,0-2 1,8-3-50,4 3 1,3-8-208,2 2 0,2-11-319,4-6 1,-1 1 257,6-1 0,-1-2-212,2-10 1,-2-5 113,-4-12 1,-4 2-49,4-8 1,-9 2 98,-3-2 0,-7-4 52,2 4 0,-4 3 139,-2-3 1,-2 6 278,-4-6 0,-3 8 146,-9-2 0,1-2-196,0 2 1,-6 5 180,0 7 0,-6 1-110,6-1 0,-6 3-46,6 8 0,0 2-219,5 4 0,1 3-315,0 9 0,7 1-114,5 4 0,3-4-422,2 4 0,0-4 834,0-1 0,7 7 0,3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53 277 8040,'-12'-11'-77,"1"-1"0,5 3-78,-6-3 0,9-3 144,-3 3-86,4-3 0,2-3 184,0 1 1,2 2-28,4 3 0,-3-3 105,9 3 0,-2 3-42,1-3 0,4 6 143,-3-5 1,3 5-108,3-5 1,5 5 20,0-6 0,2 9-64,-2-3 0,-2-2 32,8 2 0,0 1-83,5 5 0,1 0 72,-1 0 1,1 0-137,-1 0 1,7 1 62,-1 5 0,1 4-101,-7 7 1,6 0 49,1 1 1,-7 1-10,-5 4 1,-6-4-68,6 4 0,-8-2 108,2 2 1,-4-1 46,-1 6 0,-1-1-59,0 2 1,-7 4 169,-4-4 1,-4-2-34,-2 1 1,0 1 78,0 6 0,-8-6-84,-4-1 0,-9-1 26,-2 2 0,-7 2-75,1-8 1,-2 6 12,2-6 1,-4 6-103,5-6 1,-5 0 55,-2-6 1,8-2-346,4-3 0,6-2-109,6-5-503,-5-3 203,14 6-210,-5-8 333,7 0-383,0 0 724,7-8 1,-3 6-141,8-3 1,-3 1 37,3-2 0,3 4-441,-3-4 750,3-3 0,10-1 0,2-7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9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8379,'23'9'928,"-1"-3"0,8-4-104,-1-2 1,4 9-31,7 8 0,1 2-179,5 9 0,-1 1 74,-11 4 0,1-4 58,-12-1 1,3 0-266,-9 6 0,-4 0-845,-13 0 1,-9 2 258,-8 3 1,-17 4-1828,-17 8 1,-9 2 1703,-13 3 0,-12-3 0,38-24 1,0 0-1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6859,'0'-10'-305,"0"2"619,0 8-174,0-7 0,0 3 156,0-8-224,0 9 1,0-7 133,0 4-18,0 4-82,0-5 0,0 5 96,0-4 0,0 4 5,0-6 103,0 8-3005,0 0 2749,-8 0 474,6 0-385,-6 0 0,7 0 237,-5 0 154,4 0 312,-6 0-341,8 0 76,0 0-274,0 8-211,0-6 157,0 6-173,8-1 0,-4-3 6,7 8 0,-5-7-6,5 7 1,-5-6 34,6 5 1,-3-5 5,3 6 0,3-3 126,-3 3-122,3 3 0,2-5-157,1 7 0,-1-6 88,0 1 1,6-2-86,0 1 1,1 4 27,-7-3 1,6-2-26,0 1 0,0-1 14,-6 1 1,6 5-14,0-5 0,2-1 72,-2 1 0,-3-1 0,3 1 1,-4 5 11,-2-5 1,6 3-29,0-3 0,0 5 31,-5-5 0,-1 5-39,0 1 0,2 0-5,5 0 0,-5 1-23,4-1 0,-4-2-4,-2-3 0,1 7-35,-1-7 0,6 7 56,0-8 0,0 5-25,-6 1 1,3 0 11,3 1 1,-4-3-17,4-3 0,-4 3 28,-2-3 0,1 3 1,-1 2 0,0-5 36,1-1 0,-1-1 7,0 1 0,-1 5-11,-5-5 1,4 5 8,-3 1 1,3-2-46,3-3 0,-1 3 24,0-3 1,1 3-94,-1 2 1,0 1 58,0-1 0,6-5-24,1-1 1,-1 1 38,-6 5 1,0-6-3,0 1 1,1-1 41,-1 7 0,0-3-57,1-3 0,-1 3 58,0-3 1,1-3-37,-1 3 1,-2-1 27,-3 6 0,3-5-9,-3 0 0,3-1 0,2 6 1,1-1 5,-1-5 0,-6 5 4,1-5 0,-1 5 3,7 1 1,-7-2 0,1-3 1,-3 3 5,3-3 1,3 3-14,-3 2 0,3 1-105,2-1 1,-5-2 54,0-3 1,-1 3-13,6-3 0,-5 3 20,-1 2 0,1-1-9,5-5 1,1 5 2,-1-5 0,0 3-7,0-3 1,-1 5 3,-5-5 0,5-1 15,-5 1 212,5 1-92,1 5 18,0 0-45,0 1-40,1-1 0,-3 0-60,-3 0 0,1-5 51,-7 0 0,7-1-214,-1 6 0,-3 1 49,3-1 1,-6 0 0,5 1 0,-1-1 78,1 0 0,5 0-14,-5 1 0,3-1-66,-3 0 0,5 1-148,-5-1 0,5 0 289,1 0 1,0 1 174,0-1 1,1 2-60,-1 4 1,0-3-147,1 3 1,-1-4 122,0-2 1,-5 0-111,-1 1 0,1 5 3,5 0 0,0-4 38,1-2 1,-1-9-18,0 9 0,-5-3-70,-1 3 1,-1 0 47,1 1 1,3-1-139,-8 0 1,7 0 118,-1 1 0,-3-1 1,3 0 1,-1 1 48,7-1 0,-7 0 92,1 1 1,-1 5-171,6 0 1,-5 0-80,0-6 0,-7 0 162,7 1 1,-3-7-25,3 1 0,1-1-9,-7 6 1,8 7-5,-3-1 1,-1 0-82,1-6 0,-1 0 0,1 1 26,5-1 1,-7 0 38,9 0 1,-7-1 19,1-5 0,-6 5-11,5-5 0,-1 5-22,1 1 1,5 0 87,-5 0 0,-1 1-73,1-1 0,-5 0-50,6 1 80,-9-1 0,11 0 6,-8 0 0,5-5-28,-5 0 0,5-1 7,-5 6-22,8 1 0,-7-1 20,5 0 1,3 1 198,-3-1-212,-5 0 1,7 0-120,-8 1 1,5-7 146,-5 1 0,2-6 0,-3 5 0,-3-5 14,4 5 0,2-5 54,-2 6 47,7-1 27,-11 6 1,11 1-39,-7-1 0,6-5-94,-7-1 0,3-5-33,-2 5 1,-4 1 53,4 5 1,1-5-6,-1-1 1,6 1 21,-7 5 0,7 2-12,-6 4 0,7-3 30,-1 3 1,-3-10 15,3-1 1,-7-1 150,7 6 1,-2-5 146,1 0-129,4-1 0,-7 1 204,4-1-278,3 1 1,-7-1 43,3 1 0,3-7 211,-8 7-175,7-8 22,-3 11-336,7-5 1,-6-1 52,1-3 1,-8 4 13,2 1 1,-3-1-123,3 1 0,-4-5-194,4 6 1,-2-6 373,1 5 0,-3-5 321,4 5 1,-4-5-176,-2 6-74,8-9-284,-6 5 156,5 0-147,1-6 63,-6 5-8,6 1 16,-8-6 222,7 6-86,-5-8-11,6 0-1017,-8 0 436,0 0-1144,0-8 1639,-8 6 0,-9-13 0,-10 5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8210,'0'-10'994,"0"3"-857,0 7 54,0-8 1,2 6 162,4-4-294,-4 4-49,5 2 0,-5 0 260,4 0-254,-4 0 1,8 0-10,-5 0 148,-3 0-14,6 0-45,0 0 16,-6 8 13,5-6 58,-7 6-4,0-1-29,0-5 0,6 8 6,0-4-60,0-4 0,-6 7 10,0-3-12,0-4 69,7 6-88,-5-1 1,6-3-51,-8 8 37,8-9 0,-6 7-91,3-4 1,-3-2 123,-2 7-192,8-7 115,-6 11 0,7-11-9,-3 8 0,-4-6 1,4 5 0,-2-5 0,1 5-53,-3 1 1,8 3 63,-4-3-46,-4 3 0,7-5 30,-3 7 1,-4-5 32,4-1 1,-2-5-8,1 5 0,-3-5 4,4 6 1,2-7-21,-2 7 1,-1-6 4,-5 5 0,6-5-35,0 6 1,0-7 34,-6 7 1,5-6-45,1 5 0,0-5 37,-6 5 0,6-5-58,-1 6 1,1-7 0,-6 7 19,0-8 1,6 5 10,0-3 0,-1-4 82,-5 6-80,0-8 1008,0 0-952,-7 0 1,3 0-28,-8 0 8,1 0 1,-6 0-1,-1 0 1,1 0 4,0 0 1,-1 0-13,1 0 0,0 0 139,0 0 1,-7 0-118,1 0 0,0 0 177,6 0 1,-2 0-95,-4 0 0,4-6 147,-4 0 1,3-1-31,3 1 0,0 4-40,-1-4 0,-5-2 53,0 3 0,0-7 99,6 6 1,0-5 15,-1 5 1,1-2-80,0 3 0,-1 3-213,1-4 0,6-2 102,-1 3 0,6-1-94,-5 6-165,7-8 0,-6 6-566,5-4-171,3 4-970,-6 2-507,8 0 0,10 2 2294,7 4 0,8-4 0,9 6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3:51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35 173 8439,'0'-17'-998,"0"0"0,-2 0 802,-4-1 0,4 1 0,-4 0 196,4-1 0,-5-7 0,-3-1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01.8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259 191 7871,'0'-10'-1073,"2"1"1171,4 3-224,-4 4 186,6-6-7,-8 8 1,2-6 46,3 1 193,-3-1-206,6 6 412,-8-8-102,0 6 162,0-5-453,0 7 0,2-2 154,4-4-62,-4 4-210,13-6 0,-11 3 5,7-1 1,-1-2 185,2 2-242,3 4 0,-7-7 135,3 3 0,5 4-17,-5-4 0,-1-1 13,1 1 1,-5 0 14,5 6 0,-5 0 91,6 0 24,-8-7-110,11 5 68,-5-6-189,7 8 38,0 0-42,0 0 36,1 0 0,-1-6-14,0 0 1,-5 1 43,-1 5 1,-5 0 0,6 0 0,-7 0 343,7 0-311,0 0 73,5 0-119,0 0-15,0 0-2,1 0-8,-1 0 0,-5 0 7,-1 0 0,-5 0-17,5 0 0,-5 0-149,6 0 175,-9 0-30,5 7 4,0-5 12,1 6 9,9-8-21,-1 0 9,0 0 1,-1 2-112,-5 4-12,5-4-92,-7 5 188,8-7 0,1 2-3,-1 4 1,-5-4 32,-1 4 0,-5-5 10,5-1 1,-5 6-14,6 0 0,-7 0 5,7-6 0,-8 2 65,2 3-20,3-3 0,-5 12-92,8-8 0,-9 1 52,3-1 1,-2-4-40,2 4 0,-4-2 24,3 1 1,3-1-4,-2 8 1,0-7 5,-6 7 1,5-6-3,1 5 0,2-5 12,-2 6 1,-4-7 9,3 7 0,-1-6 37,2 5 1,-4 1-44,4 5 0,-4-5 8,-2-1 1,5 1-9,1 5 1,2-2 1,-2-3 0,-5 3-3,5-3 1,-4 3-3,-2 2 1,6 1-1,0-1 1,-1 0-2,-5 1 0,0-1-2,0 0 1,0 0 2,0 1 0,0-1 1,0 0 0,0-5 0,0-1 0,0 1 0,0 5 0,0 0 9,0 1 0,-1-1 11,-5 0 107,4 1 1,-12-1-102,9 0 63,-9 1 1,10-1-61,-7 0 0,5-5-1,-5-1 0,1 1-7,-2 5 1,-3-2-3,3-3 0,-3 3-40,-2-3 1,0 3-17,-1 2 1,7-5 18,-1-1 1,1-1-8,-7 2 1,1 3 72,0-3 1,-1-3-50,1 3 1,0-7 174,0 7 0,-1-8 57,1 2-155,0 3 1,-1-7 40,1 4 0,0-4 11,0-2 0,5 0-41,1 0 1,-1 0 83,-5 0-173,-1 0 78,1 0-20,0 0 0,0 0 0,-1 0 1,7 0 15,-1 0 1,1-2 3,-7-4 1,7 4-58,-1-4-19,1 4 0,-7 2-148,1 0 191,0 0 0,0 0 18,-1 0 1,7-5-32,-1-1 1,1 0 37,-7 6 1,7 0-4,-1 0 1,3-2 19,-3-3 0,-3 3 9,3-4 1,3-2-3,-3 2 0,3-1 3,-3 1 22,-3 4-52,5-6 0,-1 3 1,-1-1 1,2-2 66,-1 2 26,-5 4-34,7-13 1,-8 13 137,-1-4 1,9-3 4,-7 7-259,7-14 88,-9 15-13,9-15 1,-1 14-90,4-4 180,5-3-154,-15-1 1,12-1-10,-7-1 1,5 6-140,-6-5 1,9 5 197,-3-5-236,4 7-7,-6-12 112,6 14 47,-13-13 74,13 6 1,-8-3-80,5 0 1,3 7 164,-4-7-112,4 8-6,2-11 1,0 11-16,0-7 1,0 5 11,0-6-38,0 1 29,0-7 0,0 1-26,0 0 0,0 5 14,0 1 0,0 5-35,0-5 25,0-1-3,0-5 12,8-1-25,-6 1 21,5 8-3,-7-7 1,0 7 1,0-3-5,0 0-76,8 9 36,-6-13 0,8 12-25,-5-7 28,-3 7 1,8-9-18,-4 7 0,-4-2-8,3 2 0,3 3 22,-2-9 55,0 8-65,1-4 159,-5 1-131,14-3 0,-13-1 326,9-1-72,-8 8-26,11-11 1,-11 11-8,7-7 36,-7 7 46,12-12-183,-7 7 0,3-3 206,-1 1-229,-7 7 0,10-6 1,-7 6 72,3-1 1,-4-3-68,5 2 0,-5 4 5,6-4 0,-7-1 153,7 1-122,-1 0 0,7 0 34,-1 1 3,-7-1-8,5-2 3,-5 6 1,7-7-92,0 3 1,-5 4-4,-1-4 0,-5 4-44,5 2 1,-5-5-280,6-1 299,-8 0-1174,11 6 420,-13 0-1059,13-8 1257,-13 6 0,12-3 531,-9 10 0,1 5 0,-6 7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04.6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294 121 8148,'0'-9'132,"0"1"287,0 8 198,0 0 1,-1-6-261,-5 0-16,4 1 65,-6 5-29,8 0-42,0 0 40,-8 0-346,7 0 74,-15 0-150,7 0 0,-9 2 90,1 3 0,5-3-18,1 4 0,5-2 93,-5 2 0,5-4-14,-6 3 0,3-1 42,-3 2 0,-1-2 28,7 7 58,-7-7 1,3 10-136,-7-9 0,7 9 113,4-3-169,-3 5 0,1 7-5,-4 0 0,5 0 34,7-6 1,-2 6-25,-4 0 0,4 0 13,-4-5 1,4 5 5,2 0 0,2 0-56,4-6 1,-2 0 39,8 1 0,-7-3 1,7-3 1,-6 3-12,5-4 0,1 3 0,5-3 1,0 3 94,1-8 0,-1 1 140,0-1-214,0-4 1,1 6 17,-1-8 1,0 5-25,1 1 0,-7 0-2,1-6 1,-1 0 46,6 0-36,1 0 0,-1-2 65,0-4-106,1 4 0,-1-11-10,0 7 0,-1-7-118,-5 1 1,4 3 141,-3-3 1,3 6-145,3-5 1,-7 1 97,1-1 0,-3-5-12,3 5 1,3-3 78,-3 3 1,-3-5 2,3 5 1,-2-5-5,1-1 0,2 6 14,-7-1 1,6 1 136,-6-7 0,5 7-85,-5-1 94,0 1 0,-1-7-84,1 1 1,0 6 159,-6-1-210,0 1 0,0-7 12,0 1 1,0 5 10,0 1 0,0 5 103,0-5-17,0-1 0,-6-5-87,0 0 1,1 5 44,5 0 0,-6 7-30,0-7 0,-5 6-12,5-5 0,-2 5 10,2-5 1,2 7 25,-7-2 0,5-2-10,-5 3 0,5-3-6,-6 2 0,7 4-116,-7-4 1,6-1 97,-5 1 1,-1 0-167,-5 6 0,5 0-50,1 0 0,-1 0-202,-5 0 1,0 0 86,-1 0 0,-5 6-183,0 0 1,0 5-299,6-5 0,0 6-1720,-1-7 489,9 9 1,-5-5 309,9 9 1624,-1-9 0,21 7 0,4-7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05.0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10400,'10'0'4142,"-3"0"-3844,1 0 1,-4 0 62,7 0-361,-7 0 0,11 7 0,-5 3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06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328 52 7988,'0'-11'75,"0"-1"328,0 8 1,-2-9 332,-4 7-440,4 0-321,-13 6 341,5 0-181,-7 0 1,-1 0 35,1 0 1,6 0 186,-1 0-183,1 0 0,-7 8-24,1 3 0,0 5-10,-1 1 0,1 0 69,0 1 0,-1 7 23,1 3 1,6-1-45,-1 2 0,3-2-15,-3 2 1,4 2-174,8-8 0,-5 5 107,-1-4 1,2-1-297,10-6 0,-2 0 107,7 0 0,-1 1-326,1-1 1,5-2 121,-5-3 0,4 1-34,3-7 0,-1 6-52,0-7 0,6 1-107,0-6 1,1 2-844,-7 4 849,0-4 1,0 6-538,1-8 482,-1 0 527,0-8 0,1-9 0,-1-10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0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10002,'-9'0'3426,"1"0"-2593,24 0 0,-3 0 22,15 0 1,-6 0-315,7 0 0,5 0-451,5 0 1,6-2 58,-5-3 1,-1 3-259,-5-4 0,0 4-380,0 2 1,-2 0-539,-4 0 0,2 0-786,-7 0-1318,0 0 628,-7 0 1412,-6 8 1091,-3-6 0,-14 13 0,-3-6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06.3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35 104 8337,'-12'0'0,"1"0"0,7-2-51,-2-4 64,4 4 703,2-5 626,0-1-928,0-2 1,8-5-122,4 3 0,3 3-297,2 3 1,2 2-62,4-7 1,-3 7-84,3-2 1,2 4-178,-2 2 0,0 0-610,-6 0 1,6 0 934,0 0 0,0 0 0,-5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06.9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121 277 8582,'0'-9'541,"0"1"-344,0 0 1,-2 6 280,-3-4-94,3 5-469,-6 1 1,6 7 23,-4 5 0,2 3 124,-7 2 0,5 3 115,-5 3 1,5 4 0,-6 7 0,7 1 103,-7-1 1,6 1-106,-5 0 0,7 5 1,-2 0 1,4 1 3,2-7 0,0-1-165,0-4 1,2 1 58,4-7 0,-2 6-198,7-6 0,1 0 154,5-5 1,6-1-194,0 0 1,0 1 91,-5-1 0,5-6 82,0 1 0,2-8 73,-2 1 0,-4-1-89,4 2 1,-2-4 310,2 4 0,2-12 52,4-6 0,2-3 60,-8-2 1,8-2-155,-3-4 0,5 1 140,2-6 1,-3-1-298,-3-6 0,4 1 118,-4-1 1,-3-1-143,3-5 0,-2 5 135,2-5 0,-4-1-337,-8 2 1,1-1 66,-1 7 0,-8 1 140,-3 4 1,-4-3 86,-2 3 1,0 2 192,0-2 0,0 6-68,0-6 1,0 8-84,0-2 0,-2 6 348,-4 5 1,5-3-61,-5 3 0,-2 3-113,2-3 0,-1 6 141,1-5-4,4 7-280,-13-11-427,13 13-187,-6-14 1,6 14 176,-4-3-3425,4 3 2616,-5-6 0,9 6 995,3-4 0,-3 4 0,6 2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12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1 138 8229,'0'-9'1087,"0"1"-875,7 0-1,-5 7-8,6-7 264,0 8-348,1 0 1,3 0 301,-1 0 48,-7 0-269,12 0 1,-13-2-2,9-4 1,-6 4-34,5-4 1,1 5-136,5 1 1,2-6-18,4 0 1,-1-6 113,6 7 0,-5-7-254,6 6 1,-6-1 11,6 1 1,-2 4 12,2-4 0,-2-1 89,-4 1 0,-4 0-256,4 6 186,-4 0-194,-1 0-320,-1 0 144,-8 0-760,7 0 590,-14 8 0,0-4-809,-8 7 1431,0-7 0,-9 11 0,-4-5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12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86 8235,'0'-17'-219,"0"8"1248,0-7-547,0 7 1,0-3 270,0 1-373,0 7 25,0-4-258,0 8 1,0 8-187,0 3 0,0 5 61,0 1 0,0 2 123,0 4 1,-6-2 24,0 8 1,-7-6-169,1 6 1,-3-8 37,-2 2 0,-1 2-175,1-2 0,6 0-211,-1-5 0,6-3-35,-5-3 0,5 1-929,-6-7-586,9 7 727,-5-3 1169,8-1 0,0-1 0,0-8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5:12.9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8235,'0'-17'324,"0"5"207,0 1 0,2 7-56,4-2-3,-4 4-284,6 2 0,-6 0 414,3 0-352,-3 0 0,14 8 328,-5 3-377,4 5 1,3 3 0,-1 2 278,0 2 0,-1 6-179,-5-6 1,5 6 133,-5-6 1,5 0-274,1-6 1,0 6-133,0 0 1,1 0-628,-1-5 0,0-7 411,1 1 0,5-1-2350,0 6 1247,0 1 1289,-6-9 0,8 14 0,2-3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7:59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208 537 7869,'-8'-10'-694,"6"1"508,-4 3 0,2 4-105,-1-4 260,3 4 1,-8-3-6,4-1 1,4-2 378,-3 3-228,3 3 196,2-14-29,-8 7 153,6-9-301,-6 1 0,8 5 99,0 1 1,0 5-2,0-5 58,0 7-117,0-12-210,0 7 1,2-7 32,4 5 1,-2-2 83,7 7 1,-5-8-158,6 3 0,-6 1 33,5-1 0,-1 5 27,1-6 0,5 7 41,-5-7 0,4 8-3,3-2 0,-7-1 59,1 1 0,-1-6-33,7 7 1,-1-7 101,0 6-73,1-7 1,-1 3 6,0-7 0,0 7-17,1 5 0,-1-3 6,0 2 1,1-5-72,-1 5 0,-6-6-4,1 7 1,-1-3 18,7 2 0,-1 4-89,0-4 1,1 3 25,-1-3 42,0 4 0,1-6-4,-1 8 1,0-5 44,0-1 0,1 0 188,-1 6-179,0 0 0,1 0 75,-1 0-96,0 0 0,0 0 10,1 0 0,-1 0-72,0 0 1,-3 0 71,3 0 1,-7 0-90,13 0 1,-8 0 46,8 0 1,-4 6-13,-1 0 0,-1-1 28,0-5 1,1 2 0,-1 4 1,0-4 1,0 4 0,1 1 3,-1-1 1,-2 2 36,-3-2 1,3-5-48,-3 5-1,3 4 0,2-2 7,1 3 1,-7 3 5,1-9-12,-1 9 0,7-7-3,-1 5 1,0 1 22,1-7 1,-7 6-20,1-7 0,-1 7 27,6-6 0,-5 7-20,-1-1 0,-5-3-3,6 3 0,-6-1-3,5 7 1,-7-7-3,2 1 1,-4-1 13,-2 7 0,5-1 0,1 0 1,0 0-16,-6 1 1,2-7 5,4 1 0,-5-1 12,5 7 1,-4-7-11,-2 1 0,0-1 18,0 6 16,0 1 1,0-1 0,0 0 0,0 1-22,0-1 1,-8 0 5,-3 1 0,1-3-2,-1-4 0,5 5 2,-5-5 0,5 5-14,-6 1 1,1 0 11,-7 1 0,7-1-41,-1 0 1,1 0 26,-6 1 0,-1-1-8,1 0 1,0 1 6,-1-1 0,1 0-2,0 1 0,-1-3 48,1-4 1,0 5-44,0-5 1,-1 3 78,1-3 1,-2 5-72,-4-5 0,4-1 3,-5 1 0,3-1-5,-2 1 1,4 3-6,-4-8 0,4 5 16,1-5 0,1 0-2,0-6 1,0 6-34,-1-1 1,1 1 24,0-6 0,-2 2 13,-5 4 0,5-4-22,-4 3 1,-2-1 2,2 2 1,-2-4 5,2 4 1,4-4-3,-4-2 0,-2 0 54,2 0 0,-2 0 4,2 0 1,4 0 45,-4 0 0,-2 0-79,1 0 0,-1-2 68,2-4 1,4 2 1,-4-7 0,2 5 11,-2-6 0,4 7-58,-4-7 1,3 2-5,3-1 1,0-5-31,0 5 1,-1 1-9,1-1 0,2-1-17,3-5 1,-3 5 53,3 1 0,-1-1-4,1-5 0,-3 0-31,3 0 1,3-1 2,-3 1 1,8-6-1,-1 0 1,-3 0 0,2 5 0,0-5 62,6 0 0,-2-2 1,-3 2 0,3 4 60,-4-4 1,4-2-92,2 2 1,0-2-122,0 2 0,6 2 11,0-8 0,9 2-174,2-2 0,2-3-198,10 3 0,-6 2-528,6-2 0,8 2 945,9-2 0,4-3 0,2 5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8:04.8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260 173 8301,'15'-17'-252,"-3"0"0,3 5 147,-3 1 1,-3-1 174,3-5 0,-8 5 36,1 1 1,-1 5 4,2-5 0,-4 5 322,4-6-231,-4 8 336,-2-11-315,0 13 1,-2-6-48,-4 8 1,2 0 17,-8 0-58,1 0 0,-6 0-21,-1 0 1,7 2-115,-1 4 1,1-4 20,-7 4 0,1-2 89,0 1 0,0-1-54,-1 8 5,1-8 8,0 3 0,-1-1 32,1 0 1,0 2 17,0-3 0,5-3 28,1 4 0,5-2-135,-6 2 0,6-4-3,-5 3 1,7-1-131,-2 2-64,4-4 279,2 6-170,0-1 1,0-3 33,0 8-65,0-9 107,0 13 0,2-9-6,4 5 1,2 3 43,3-3 0,5-2 14,-5 1 0,5-1-19,1 1 1,0 5-16,0-5 0,3 3 16,3-3 0,-4 4 1,4-3 1,-4 1-4,-2-1 1,-1 3 7,-5-3 1,5-3 2,-5 3 1,-1-2 32,1 1 1,-7 4 7,2-3 1,-2-2 98,2 1-129,-4-7-16,5 11 0,-7-11 227,0 8-12,0-8-117,0 11 0,-2-11 30,-3 7 1,1-7-2,-8 2 0,6 2 29,-5-3 0,-1 1-24,-5-6 1,4 2 8,-5 4 1,5-4-41,-10 4 1,4-5 5,1-1 0,1 0-130,0 0 0,-1 0 72,1 0 0,6-5-159,-1-1 60,1-8 1,-5 11-210,5-9 0,3 6 17,8-5 0,0 5-226,0-6 1,0 7-127,0-7 1,2 6 219,4-5 0,3 7-1027,9-2 0,1 4 1362,4 2 0,4 0 0,7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8:23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260 519 7991,'0'-10'-1452,"0"3"1731,0-1-124,0 6 0,2-11 66,3 7 231,-3 0-385,6-2 0,-8 5 128,0-9-102,0 8 0,2-5 186,4 3-137,-4 4 0,5-8 210,-7 5 155,0 3 27,0-6-370,0 0 1,0 4 136,0-7-131,0 7 1,0-6-22,0 5-72,0 3 1,0-8-223,0 4 163,0 4-118,8-13 0,-6 11 112,4-7 0,1 5 25,-1-6 0,0 9 19,2-13 0,-5 9 39,9-5 1,-6 2-66,5 5 0,-7 1 22,2-8 34,3 8-59,1-11 1,5 11 76,-3-7-62,3 7 0,-11-10-15,8 9 0,-6-1 10,5 6-2,-7-8-21,11 6-8,-5-13 20,7 13 0,-5-11-4,-1 7 0,-5 0 8,5 6 1,-7-2-1,2-4-22,4 4 15,-1-5 1,3 1-48,-1 0 0,-5 0 19,6 6 1,-7-2-14,7-3-3,-8 3 7,11-6 58,-5 8 0,1-6-41,1 1 1,-6-1 40,5 6 1,-5 0-24,5 0 1,-5-6-4,6 0 1,-7 1-20,7 5 1,-6 0 3,5 0 0,-5 0-6,6 0 1,-7 0-6,7 0 0,-6-6 1,5 0 0,-5 0 7,5 6 1,-5 0-18,6 0 1,-6 0 29,5 0 0,-5 0 3,5 0 0,-5 0 2,6 0 1,-7 0 3,7 0 1,-6 0-21,5 0 0,-5 0 0,6 0 1,-7 0-35,7 0 49,-1 0-76,7 0 60,-1 0 61,0 0 40,1 0-43,-1 0 1,0 6-51,0 0 1,-5 0 20,-1-6-25,1 0 0,3 1 22,-3 5 0,3-4-76,-3 4 1,-3-2 41,3 2 1,-6-5-10,5 5 0,-1-2 21,1 2-7,5-4 1,-7 5 16,9-7 0,-7 6 3,1 0 0,-7 0 190,7-6-175,0 0 14,5 7 1,0-3-28,0 8 0,-5-8-7,-1 1 0,-5-1-13,6 2 0,-7-2-6,7 7 18,0-7-13,5 12 0,-2-13-29,-3 9 0,1-6 31,-7 5 0,2-5-14,-3 6 1,-1-7 25,8 7 0,-8-6 1,1 5 1,3-5-16,-2 5 1,0-5 2,-6 6 0,5-7 0,1 7 1,6-6 0,-7 5 0,1-5-30,-6 6 1,6-7 31,0 7-23,-1-1 1,1 7 15,0-1 0,0 0-1,-6 1 0,0-1 24,0 0 1,0 0 4,0 1 1,6-7-47,-1 1 0,1-1-1,-6 7 1,0-1 18,0 0 0,0 0 4,0 1 1,0-1-218,0 0 0,0 1 238,0-1 0,-6-6 210,1 1 1,-3 0-153,2 5 0,2 0 14,-7 0-77,-1 1 0,-5-1 5,0 0 0,-1 1 142,1-1 0,0-2-118,-1-3 0,1 3-11,0-3 0,0 3-3,-1 2 0,1-1-36,0-5 1,-1 5 51,1-5 0,0-1-2,0 1 0,-3-1 0,-3 1 0,4 5-7,-4-5 1,2-1-38,-2 1 0,4-1 26,-5 2 1,0 1 10,0-7 1,1 5 1,6-5 0,-6 6-3,0-7 1,-2 1 55,2-6 0,2 0 9,-8 0 0,6 6-40,-6 0 0,6-1 12,-6-5 1,6 0 92,-6 0 0,6 0-58,-6 0 1,3-1 90,-3-5 0,-2 4-58,8-4 0,-6-2-38,6 3 1,-6-3-23,6 2 1,-6 4-4,6-4 1,-2 3-29,2-3 1,2 4-152,-8-4 1,8 4 78,-2 2 0,2-2 64,-2-3 1,4 3 153,-4-4 1,3 2-95,3-2 1,0 4 7,0-3 1,-1 1 10,1-2 0,0 2 124,-1-7 1,7 5-171,-1-6 0,3 7 66,-3-7 300,-3 8-211,5-11 239,1 5-251,-7-7 1,14 0-36,-3-1 1,3 7 12,2-1 0,-6 1 33,0-7 0,0 1-131,6 0 1,0 0 21,0-1 1,0-7-189,0-4 0,0-3 60,0-3 0,0 1-106,0-1 0,6 0-217,0 1 0,2-1-162,-3 1 0,-3-1-151,4 1 1,2 5-418,-3 0 1,1 8 113,-6-2 1,6 4-442,0 1 0,0 7 1385,-6-1 0,0 1 0,0-7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8:35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18 7881,'-18'0'0,"7"-2"104,-1-3 35,9 3 351,-5-6 1178,0 8-1655,6 0-134,-5 0-125,7 0-1142,0 0 1388,0 8 0,7 1 0,3 9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48:36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173 139 7883,'10'-17'206,"-4"0"1,-2 5 351,1 1 0,-1 5-159,8-6 1,-8 7 432,1-7-72,-3 8-244,-2-11-185,0 13-44,0-13-216,0 13 84,0-6-279,-7 8 0,-3 6-55,-7-1 1,-6 9 106,0-3 1,0 3-11,5-3 1,-5 5 75,0-5 0,6-1 45,5 1 0,7-5-43,-7 6 7,8-1 49,-3 7 1,7-1 6,0 0 0,7-5 70,5-1 1,9 1 179,2 5 1,8-2-63,-3-3 1,-1 3-111,2-3 1,-6 1 273,6-1 0,-8 3-49,2-3 1,-9-3-46,-3 3 1,-5-6-130,6 5 1,-9-5-64,3 5 16,-4 1 0,-4 3-139,-4-3 1,-3 1-89,-8-7 0,-3 2 72,-3-2 0,2-5-522,-8 5 1,2 2-256,-1-2 0,-3-1-1519,8-5 2310,0 0 0,5 8 0,1 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1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1 8445,'-17'15'561,"0"-4"1,6 4 287,0-3-561,7 3 0,-9 2 201,7 0 0,-5 1 2,5 5 0,-7-4 179,2 3 0,-3 3-364,3-3 0,2 1-94,3-6 1,4 0-228,-3 0 117,3 0 0,9-8-345,5-3 0,4-4 195,7-2 1,5 0-462,12 0 0,-3-2-337,9-4 1,-7 4-1971,6-3 2816,-7-5 0,3 8 0,-7-5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37.7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174 571 7978,'0'-11'-402,"0"-1"-83,0 9 0,0-13 571,0 5 125,0 3 4,0-7 0,2 11-59,4-8 1,-4 6 181,3-5-115,-3 7-23,6-11 1,-4 7 122,7-4 265,-7-3-340,11 5 0,-11-7 68,8 0 1,-6 5-68,5 1 0,-5 1-58,5-1 1,-1-5 66,2 5-133,3-5 0,-5-1-135,7 0 0,-6 5 90,1 1 0,-6 5-98,5-5 1,-5 1 167,5-2 59,1-3 103,5 5-216,1-7 1,-1 2 60,0 3 1,-5 3 15,-1 3 0,1-2 8,5-3 0,0 1 17,1 4 1,-1-1-13,0-5 1,-5 2-29,-1 5 0,1 3 130,5-4-260,0-4 1,1 8 82,-1-3 0,-5 3-79,-1 2 0,1 0-8,5 0 1,-6 0-196,1 0 186,-1 0 1,7 0-28,-1 0 0,-5 0 20,-1 0 13,1 0 1,5 2 18,0 3-10,1-3 1,-1 6-38,0-8 0,0 6 25,1 0-12,-1-1 1,0 1-13,1 0 1,-1 0-23,0-6-20,0 7 0,1-5 61,-1 4-26,0 4 1,1-8 10,-1 3 0,-6 3-18,1-2 39,0 7 0,3-9 3,-4 8 0,3-7 24,-8 7 0,5-6 7,-5 5 1,2-5-2,-3 5 1,-1-5 10,8 6 0,-8-6-1,1 5 1,3-5-23,-2 5 1,5-5-7,-5 6 0,6-7-36,-7 7 0,3-1-4,-2 7 0,-4-7-4,4 1-7,3-1 0,-7 7 23,4-1 1,-4 0 0,-2 0 0,2 1 79,3-1 1,-3 0-77,4 1 0,-4-1 121,-2 0 1,0 1-110,0-1 1,-6 0 9,0 0 1,1 1-21,5-1 1,-6 0-5,0 1 1,-1-1 8,1 0 0,4-5-14,-4-1 0,-2 1 74,3 5 0,-7 0-40,6 1-40,-7-1 1,5 0 7,-3 1 0,-3-1 5,8 0 0,-7 0 61,1 1 1,3-3 3,-3-3 1,1 3-10,-6-4 0,1 5-2,5 1 0,-11 0-13,5 1 0,-4-1 1,4 0 1,-1 1-6,1-1 1,0-6 17,0 1 0,-1-2 5,1 1 0,0 3-31,-1-9 1,1 7-4,0-6 1,0 1-16,-1-1 1,1-4 22,0 4 0,-1 1 84,1-1 0,0 0-70,-1-6 0,1 0 62,0 0 1,-6 6-54,0-1 0,0 1 12,5-6 1,-5 0-11,0 0 0,-2 0 1,2 0 1,4 0-19,-4 0 0,2 0 16,-2 0 0,4 0-78,-4 0 0,1 0 69,-1 0 1,4 0-2,-4 0 0,2 0 25,-2 0 1,4-6 12,-4 1 0,3-7-41,3 6 1,-2-7 2,-4 1 0,4-1 81,-4 1 1,9-3-70,3 4 0,-1-3 99,-5 3 0,5-5-71,1 5 1,5 1 105,-6-1 0,7 5-27,-7-6 0,6 3 59,-5-3 1,7-3-100,-2 3 0,2-1 10,-1 1 1,3-3-142,-4 3 0,4-3 77,2-2 0,0-3-169,0-3 0,0 4 125,0-4 1,0-2-76,0 2 0,2 0 46,4 6 0,-4-6 39,3 0 0,5 0-24,2 5 1,-3-5 6,3 0 0,-7 0-232,7 6 1,-1-2 84,7-4 0,-1 3-1306,0-3 1,1 10 651,-1 1 1,8 8-4125,4-1 4893,3 18 0,3 14 0,0 17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41.0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70 104 7874,'0'-18'511,"0"1"-204,0 0-1111,7 0 478,-5 7 1,8-3 1770,-4 7-596,-4 0 183,5 6-789,-7 0 0,-2 8-380,-3 3 1,-7 12 136,-11 6 0,-4 19 0,-7 6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43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312 415 8021,'0'-11'-76,"0"-1"0,0 6-379,0-5 0,1 5 743,5-5 508,-4-1 1,8-5 186,-4-1-650,-5 1 0,13 0-218,-8 0 1,-1-1 51,-5 1 0,0 6-17,0-1 1,0 0 131,0-5-123,0 0 0,0 0 63,0-1-215,-7 1 0,-3 0 12,-7-1 0,5 3 56,1 3 1,5-1-182,-6 7 1,9-1 110,-3 1-57,-4 4 1,1-6-1,-9 8 0,7 0-54,-1 0 0,1 8 162,-7 3 1,1 7 124,0 5 0,0-2 128,-1 8 1,1 0-79,0 5 0,-1-1 94,1-4 1,6 3-40,-1-3 0,8-2-23,-2 2 0,-1-8-99,1 2 0,0-4-141,6-1 0,0-1 78,0 0 0,2-5-214,4-1 1,-2-7-50,7 2 1,-5-4 99,6-2 1,-7 0-83,7 0 1,-1 0-30,7 0 1,-1-8-8,0-3 0,1-5-1,-1-1 0,2 0-208,4-1 1,-2-5 74,8 0 1,-6-2-118,6 2 1,-8 4 75,2-4 1,-4 4 50,-1 1 1,-3 1 174,-3 0 0,1-1-29,-7 1 1,5 0 114,-5 0 1,6 5 31,-7 1 0,1 5 372,-6-6 103,0 8 221,0-3-290,0 7 1,0 7-150,0 5 0,0 5 109,0 6 0,-2 4-49,-4 8 0,3-1 341,-9 1 0,8-1-115,-1 1 0,3-2 36,2-4 0,0 1-349,0-7 1,2 6-255,3-6 0,7 0-725,11-5 1,4-3 549,7-4 0,11 3-689,6-8 0,5 1 899,13-1 0,4-4 0,14 6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57.3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225 294 8239,'0'-17'-730,"0"0"0,0-1 275,0 1 1099,8 8 0,-7-7-27,5 5-331,4 3 0,-8-7-97,4 3 0,1 2-93,-1-1 0,6 5 175,-7-5-16,1 7 102,-6-12 241,0 7-208,0-1 66,0-5-62,0 13-215,0-13 0,-6 11 19,1-8 0,-3 8-53,2-1 1,4 1 92,-4-2-144,-3 4 1,5-6-164,-8 8 1,7 0 61,-7 0 0,6 0-17,-5 0 1,5 0 212,-5 0-128,-1 0 1,-3 2 132,3 4 1,-3-2-78,3 7 0,-1 1 144,1 5 0,-3 1-77,3-1 1,3 2 30,-3 4 1,3-4-44,-3 4 0,-1 2 13,7-2 0,0 6-137,6-6 1,0 0 102,0-5 1,0-1-241,0 0 1,2-1-43,4-5 1,-2 3-62,7-9 0,1 3 30,5-2 1,0-4-193,1 3 0,5-5-53,0-5 1,7-3-236,-1-4 0,-2-5 186,2 0 0,-2 0 54,2-6 1,-4-2 218,-8 1 0,0-6 85,1 1 1,-3 2 168,-4-2 1,3 8-46,-8-2 0,1 4 636,-1 2-92,-4-1-136,6 1 1,-10 7 239,-4 5-385,4 3 1,-13 2-158,3 0 1,3 2 66,-3 3 1,2 5 103,-1 7 1,-3 6-36,9 0 0,-7 8 114,6-2 0,1 9-294,5 3 1,2 1 75,3-2 0,7-1-906,11 7-1,4-6 442,7 6 0,7-5-1491,-1 5 1,8-8 1791,-2 3 0,4-5 0,2-1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58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173 104 8073,'2'-9'-1570,"4"3"1604,-4-4 1,7 3 118,-3-5 29,-4 4-63,6 1 0,-3 3 145,1-8 131,0 9-237,-6-13 309,0 14-342,0-5 1,-2 7 189,-4 0-1,4 0 34,-13 0-136,5 0-110,1 0 1,-5 1-93,9 5 1,-3-4 58,2 4 0,4-2-38,-4 2 1,3-5 169,-3 5-55,4 4 25,-13-1-62,13 9 0,-8-3 56,4-3-72,4 3 0,-5-5-35,7 7 1,0-6 29,0 1 1,-6-6-76,0 5 0,0 1 72,6 5 1,-2-5-11,-3-1 1,3 1-5,-4 5 1,4 0 2,2 1 1,-6-7 111,1 1-91,-1-1 0,0 6-81,0 1 1,1-7 58,5 1 0,0-6-124,0 5 1,-2-1 102,-4 1-101,4 5 2,-6-7-129,8 8 1,0-5 133,0 0 0,0-7-313,0 7 14,0-8 0,2 9 95,4-7 1,-4 2-81,4-3 0,-3-3 26,3 4 0,-2-2 300,8 2 0,-1 3 0,6 9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58.9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156 105 8070,'0'-10'-1546,"0"2"1788,0 1 0,0 3-32,0-8-86,0 8 68,0-11 31,0 13-95,0-13 45,8 13-94,-6-6 1,6 6 89,-8-4 99,0 5 6,0-7-140,0 16 0,0 1-3,0 8 1,-6 8 105,0 4 0,-7-2-119,1 2 0,3 8 15,-3 9 1,1-2-796,-7 2 1,1 6 661,0 5 0,-8 9 0,-2-5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49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8137,'-9'-52'0,"1"7"0,8 3 0,8 15 0,1 2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50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1021 8353,'-17'-8'138,"0"-2"1,0-7 299,-1 0 1,7 5-184,-1 1 0,1-1 163,-7-5 0,7-2-47,-1-4 1,7 4-110,-7-5 0,8-1 140,-2 2 0,5-7-82,1 1 0,0 2-64,0-2 1,7 6-5,5-6 1,1 6-1,-1-6 0,9 2-132,-4-1 0,4-5 111,-3 4 0,5 2-183,0-2 0,2 6 20,-2-5 0,-2 1-90,8-2 0,-6-2 97,6 8 0,-3-6-81,3 6 1,-4 0 100,-7 6 0,5 0-10,0-1 1,0 7-27,-6-1 1,2 3 9,4-3 1,-3-1-122,3 7 1,-2-6 132,2 7 1,-2-7-77,8 6 0,-6 0 60,6 6 1,-2 0-76,1 0 1,5 0 51,-4 0 0,-2 0-3,2 0 0,-6 2 56,5 4 1,-5-2 13,6 8 1,-8-3-58,2 3 0,-1 1 8,1-7 1,-4 5-7,4-5 1,-4 6 11,-2-7 0,1 7-63,-1-6 1,0 7-7,1-1 0,-1-3-27,0 3 1,1-3 5,-1 3 0,-6 3-6,1-3 1,-6 3-10,5 3 0,-5 5 41,5 0 0,-5 0-10,6-6 0,-8 2 6,1 4 0,-1-3 58,2 3 1,-4-2-37,4 2 0,-4-4 5,-2 4 0,0 2-5,0-2 1,0 8 2,0-2 1,-8-2-42,-4 1 1,3 1 33,-3 6 0,-1-1-36,-10 1 0,3 0 27,-3-1 1,2 1-18,-2-1 0,2-5 40,-8 0 0,2 0 4,-1 5 1,-5 1 13,4 0 1,-2-7 13,3 1 0,-5-8 212,4 2 1,2 2-141,-2-2 1,0 0 127,-5-5 0,5-1-106,0 0 1,0-5-25,-5-1 1,-1-1-75,1 2 0,5-3-15,0-3 0,0-4 19,-5 4 1,-1-4-120,0-2 0,-1 0-30,-4 0 0,3-6 79,-3 0 1,3-7 27,3 1 1,-1-3-14,0-3 1,1 1 113,-1 0 0,1-6-54,-1 0 1,8-2 9,4 2 0,-2 3-48,2-3 1,0-4 12,6-1 1,5-5-101,1-2 1,7 1 101,-2-1 1,4-1-69,2-5 1,0 5 42,0-5 0,8-1-242,3 2 0,7-6-152,5 5 1,-2-1-180,8 2 1,5 3-1186,7-3 1,7 3 765,-2 3 0,0 1-2404,6 4 3377,-4 4 0,11 8 0,-7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00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2474 8034,'23'-23'0,"0"-1"0,0 1 0,-5 6-894,-1 0 611,0 0 1,1-1-22,-1 1 300,0 0 1,0-1 69,1 1 1,-7 6 12,1-1 0,-1 0 59,7-5 1,-1 0-113,0 0 1,0-3 51,1-3 0,-1-2-21,0-3 1,3-5 12,3 4 1,-2-6-8,8-5 1,-6 4 0,5-5 0,-4-1-18,4 2 0,1-8-1,6 1 0,-6 3-55,-1-2 1,1 2 53,6-2 0,-1-2-116,1 7 1,1-5 60,5 6 1,-3-8-100,8 2 1,-7 2 59,1-2 1,2 1-18,-1-1 1,1-6 43,-2 0 0,-1 6-5,7-6 0,-8-1 24,3-5 1,1 6-23,-2 6 0,-1 2 91,-10-2 0,3 3-59,-3 9 0,4-1 10,1 1 0,-5-1-11,0 1 1,-6 5 2,6 0 1,-2 2-7,2-2 0,-3-2 0,-2 8 0,-5-2-2,4 2 0,2 8 1,-2-8 0,2 13 63,-2-7 0,-4 5-63,4 1 0,2-3 3,-2 9 0,6-1-4,-6 6 1,8-6-3,-2 0 1,-2 1 0,1 5 0,-5 0-2,6 0 1,-6 0-13,6 0 1,0 0 12,6 0 0,-1 5-33,1 1 0,-1 2 2,1-2 1,1-3-3,5 9 0,-5-6 15,5 5 0,1-5-2,-2 6 1,6-3 12,-5 3 0,5 3-4,-6-3 1,4 3 44,2 2 0,-5-3-43,11 3 0,-4-3-48,4 9 0,-6-2-1,0 2 0,-2-4-6,2 4 0,4 2 25,-4-2 1,-2 8-8,3-2 1,-1-2 9,6 1 0,-6-5-13,0 6 0,0-6 93,6 6 1,-2-6-80,-4 6 1,2-6 91,-8 6 1,1-2-57,-7 2 0,1 3 2,-1-3 1,-1-2 22,-4 2 1,3-6 1,-3 6 0,4-8 2,2 2 1,-1 2 8,1-2 1,-1 2 23,1-2 0,-6-2-45,0 8 1,5 0-21,6 5 1,-7 1-9,-10-1 1,2 1-4,-2 0 1,2-1 9,-2 1 0,-4-1-10,5 1 1,-3 2-23,2 3 0,-8-4-7,8 5 1,-7 1 41,7-2 1,-4 3-13,-2-3 0,-5-4 27,-1 5 0,1 1-12,5-2 0,0 1 3,1-7 0,7 7-3,3-1 0,-3 0 2,-2-5 1,-3 5 0,-3 1 1,4 1-3,8-2 1,-4-3 9,4 3 0,-4-3-12,-14-3 1,10 1 11,2-1 1,2 7-4,-2-1 0,-3 1 1,3-7 1,2 6 32,-2 1 0,0 1 6,-6-2 0,2-1-12,4 7 1,-3-2 4,3 2 1,-4 2-59,-2-7 1,0 5 39,1-6 0,-1 6-86,0-5 0,1 5 42,-1-6 0,0 6-10,0-5 1,1 5-7,-1-6 0,0 6-5,1-6 0,5 3 28,0-3 1,2-3 6,-2 3 1,-4-4 25,4-1 0,2 0-35,-2-1 1,6 1 12,-6-1 1,2 7 1,-2-1 1,-4 0 1,4-5 1,-2 0 0,2-1 1,-3 1-3,3-1 1,-2 1-3,2 0 1,-4-1 1,4 1 0,2-1 27,-2 1 1,6-6-27,-6 0 0,6-3 27,-6 3 0,6 2-24,-6-8 0,8 6 1,-3-6 0,-1 6 50,2-6 1,0 6 4,6-6 1,-7 5 3,1-4 1,-2 4 7,2-5 0,2 8-77,-8-2 1,2-2 40,-2 2 0,-2-6-104,8 6 0,-8-6 49,2 5 1,2-1-11,-2 2 1,6 2-17,-6-8 0,6 6-10,-6-6 1,2 2 35,-2-2 0,-4-4 6,4 4 0,-2-4 31,2-1 1,-4 5-37,4 0 0,-1 0 34,1-6 0,-4 0 12,4 1 1,-2 5 5,2 0 0,-4 0-28,4-6 0,2 6-4,-2 0 0,2 2 17,-2-2 0,-1-3-1,6 3 1,-6 2-30,1-2 1,2 5 18,-2-4 0,5 4-13,-4-5 1,4 6 1,-5-6 0,8 2-2,-2-2 1,-2-2 2,2 8 0,-6-8-2,6 2 0,-1 2-1,7-1 0,0 0 3,-1 0 0,-5-5 49,0 4 0,0 2-45,5-2 1,1 2 65,-1-2 1,1-4-38,0 4 1,-3 2 9,-3-2 1,4 6-40,-4-6 0,3 6 1,3-6 1,-1 0-4,1-6 0,1 1-7,5-1 0,-5 0-3,5 0 0,-5-5 15,-1 0 0,1-9-16,5 3 1,-5 2 64,4-2 0,-5-1 10,-6-5 1,4 0-23,-5 0 0,3 0 8,-2 0 1,4 0-31,-5 0 1,-1-2 1,2-3 0,0-3-24,6-4 0,-7-1 37,1 7 1,0-7-121,6 1 1,-1-5 66,1-6 1,-1 4-11,1-4 0,0-4 24,-1-2 0,1-4-4,-1-1 1,-1-1 39,-4 1 1,3-1 87,-3 0 1,2 1-41,-2-1 0,3-5-54,-3-1 0,-2-1-8,2 2 1,-6 3-16,6-3 0,-6 2-2,6-3 0,-2 5-16,2-5 1,3 5-11,-3 1 1,4 1 0,1-1 0,7-5-18,-1-1 1,6 1-20,-6 5 0,7 1 42,-7-1 1,8-5-71,-2 0 1,-2-3 79,2 3 0,-1 2-2,1-9 0,4 7 10,-4-6 0,4 6 3,2-7 1,1 1-9,5-6 0,-6 6 6,0 0 0,0 6 25,-6-6 0,4 5-27,2-5 0,-2 6 135,-4-6 1,4 7-103,-4-1 0,-2-2 5,2 1 1,0-5-47,6 6 1,0-2 1,0 1 1,0 5-1,0-4 1,-1-3-7,1 3 1,0-2-59,0 1 1,2 3 63,4-8 0,-7 5 8,1-5 0,-2 2 49,-9-2 1,5-2 129,-6 8 0,2-3-97,-1 3 0,-5 3 24,5-3 1,-5 4 3,-1 1 0,-1 0 6,1 1 1,-1 1-54,1 4 0,0-3 28,-1 3 0,3 2-129,3-2 0,-3 0 7,3-5 0,2 5-95,-2 0 0,7 2 128,-7-2 0,0-3-32,-5 3 1,-1-2 51,1 2 1,-2-1-9,-4 6 1,1-4 165,-7 5 1,0-6-107,-5 6 1,-1-6 128,0 6 1,-1 0-46,-5 6 1,3-1 41,-9 1 0,7 0-63,-6-1 59,-1 1-285,-5 7 0,-1 3 88,-5 7 0,-19 30 0,-12 9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02.5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18 122 8027,'0'-10'-72,"0"2"1,-2 8 273,-4 0 1,4-2 147,-4-3-81,4 3-261,2-6 0,2 8 4,4 0 1,-2 0 191,8 0-294,-9 0 0,13 0 47,-5 0 0,-1 0-68,1 0 0,1-6 34,5 1 0,1-1 30,-1 6 0,2-6-8,4 0 0,-4 0-100,4 6 1,2-5 10,-2-1 0,6-2 46,-6 2 0,0 5 67,-5-5 1,-1 4-1,0 2 0,1-2-22,-1-4 69,0 4 1,0-5 40,1 7-14,-9 0 0,1 0 76,-4 0-55,-4 0-42,5 0 60,-7 0 346,0 0-340,0 7 1,-2-5 16,-3 4 0,1 2 41,-8-3 0,6 9-76,-5-3 1,-1 5 107,-5 1 1,-2 0-118,-4 1 1,4 5 1,-4 0 1,1 6-68,-1-6 1,2 5-150,-8-4 1,8 4-51,-2-5 1,6 0-596,5-5 798,-3-1 0,5 0 0,-7 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0 8349,'-12'0'361,"1"0"0,0 2-12,-6 4 1,-2 5 378,-4 12 1,5-3-74,-5 9 1,-1-1 103,1 6 1,0 0-278,6 0 1,8-6-149,3 0 1,5-5-264,1 5 0,1-7 121,5 1 1,-2-3-772,7-2 1,6 0 449,6 0 0,7-6-1337,-2 0 0,-2-7 127,3 2 1339,-1-4 0,6-2 0,0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03.8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7683,'0'-9'-295,"0"-7"0,0 13 464,0-9-48,8 8 1,-6-5 134,4 3-16,-4 4 146,-2-6-227,0 8 65,0 0-258,7 0 94,-5 0 0,8 2-156,-4 4 1,-3-4 2,9 4 1,-6-5 5,5-1 0,1 0 19,5 0 0,0 0-109,1 0 1,5 0 58,0 0 0,0 0-46,-6 0 206,8 0 1,-6 0-94,4 0 1,-9 0 215,-3 0-130,-7 0 179,4 0-83,-8 0 228,0 8-336,0-6 1,2 8 21,4-5-94,-4-3 0,7 6 88,-3-8 0,-4 2-89,4 4 0,-3-4 51,3 3-29,-4-3 25,13-2 15,-13 8 0,8-6 84,-4 4 201,-4 3-51,5 1 1,-7 9-61,0 4 0,-7-2 110,-5 8 0,-3 0-104,-2 6 1,-1-7-51,1 1 1,0-2-12,-1 2 1,1 4-36,0-5 1,-2-1-27,-5 2 0,7-8-135,0 2 1,0-2-280,5 3 0,2-11 23,-1 4-291,7-3-146,-4 3 187,8 0 0,2-7 124,4-4 0,4-4-267,7-2 714,-7 0 0,13 0 0,-4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04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69 8117,'0'-17'-342,"0"0"0,0 5-68,0 1 1339,0 7-496,0-4 1,-2 8-172,-3 0 1,1 15 14,-8 9 1,1 8 139,-7 9 1,1 5-216,0 11 1,0-1 90,-1 7-70,-7 1-1357,6 5 1106,-6-7 72,8 5 0,1-10-373,5 1 1,-3 0 7,9-12 0,-1-6-156,6-5 1,-6-3-174,0-9-41,1 1 57,5-7 719,0-8 1,1-3-339,5-12 0,-4-3 253,4-8 0,4-8 0,-1-2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04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52 259 8114,'-17'-17'-6,"5"0"-619,1 0 0,7-1 197,-2 1 0,4 0 655,2-1 1,2 1 29,4 0 0,3 5-21,9 1 1,7-1-163,4-5 0,5 5 10,6 1 0,3 1 106,3-1 1,6 3-84,0 8 0,5 0 82,7 0 0,3 0-17,-4 0 0,-1 8 31,1 3 1,-7 7-121,2 5 1,-12-4 12,-6 4 0,-5-2-23,-7 2 0,-3-4-11,-7 4 0,-3-3 66,-3-3 1,-5-6-23,-7 1 1,-2-1 122,-3 7 1,-7-3-118,-11-3 1,-10 3-171,-7-3 0,-10 1-32,-2-1 0,0 1-161,-5-7 1,1 5 87,-2-5 1,6 6-414,1-7 576,-1 9 0,7-5 0,-6 9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2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17 9006,'9'-7'326,"6"5"628,-3-4 0,3 4-305,2 2 0,-1 8 203,1 3 1,0 6-266,0 6 1,-7-3-55,-5 8 0,-3 1-316,-2 5 0,0-1 57,0 1 1,-7 0-611,-5 0 0,-8 2 287,-3 3 0,-5-8-757,5 2 0,1-10 408,5 0 1,-2-5-596,-4-1 0,5-2 247,-5-3 0,4-5 134,2-7 1,0 0 344,0 0 1,0-7-31,0-5 1,6-5 72,0-5 1,7 1-301,-2-7 540,5 7 1,1-3-63,0 7 562,0 7 1,7 3-165,4 7 0,4 0 34,2 0 0,0 0 299,0 0 1,2 6-217,4-1 0,-5 6-281,5-5 0,2 7 88,-3-1 1,6-3-1169,-5 2 0,1-5 524,-1 5 1,-4-7 367,3 2 0,-3 3 0,-2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2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8460,'9'-7'65,"6"-1"62,-4-3 998,4 3 0,6 10-396,-4 4 1,9 3 285,-9 8 0,4 2-399,-4 3 0,-2-1-109,-4 7 1,3 1-314,-9 5 1,1 1-221,-6 5 1,-2-3-268,-4 9 0,-5-9-645,-12 3 1,3-3-1130,-8 3 1,7-6 2066,-2 0 0,-3 0 0,0-8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7922,'-5'-12'-128,"-3"3"0,0-1 0,3 2 128,6 1 0,7 1 0,9 6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2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8285,'11'-11'0,"0"0"0,6 7 1320,6-2 1,7-1-526,-2 1 1,4 1-654,2 5 0,-2 0 56,-4 0 1,2 0-807,-7 0 1,0 0-115,-7 0 1,1 5-1326,0 1 2047,-7 7 0,5-3 0,-6 6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7922,'0'-9'-1741,"-2"-1"2919,-4 4-413,4 4 67,-6-5 45,8 7 186,0 0 1,0 7-840,0 5 1,6 5 251,0 6-110,0 4-175,1 8 1,-3 1 131,8 4-105,-8 5-103,3-1 1,-1 10-5,0-8 0,0 8 0,-6-8 0,1-4-182,5-2 0,-4-9-212,4-2 203,-4-8 34,-2 12 1,0-20-599,0 4 279,0-11-228,0 10-361,0-15 462,0 7 1,2-16-352,4-3 1,-5-6 299,5-6 1,-4-4-97,-2-8 0,0-3-24,0-8 663,0 7 0,8-26 0,1 11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7922,'9'-7'0,"7"-1"370,-5-3 55,-3-5-140,0 14 0,-8-7 758,0 3-678,0 4 0,2-6 459,3 8-579,-3 0 0,12 8-23,-8 3 1,5 5-254,-5 1 56,7 8 42,-3 2 1,1 8 11,1-1-55,-8 1-28,11-8 1,-7 5-216,3-3 0,3 2 74,-8-2 1,7 3-5,-1-3 0,-3-4 65,3-2 0,-1 2-73,7-2 0,-7 0 102,1-5 106,-9-1-68,13 0 0,-12-5-14,7-1 9,-7 1-58,4-3 1,-8 1-358,0-4 230,0 3 1,-2 3-232,-4-1 0,2-5 46,-7 6-605,-1-8 165,-5 3 234,0-7 0,-1 0 598,1 0 0,-8 0 0,-2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7922,'9'-9'362,"1"-1"625,-4 4-584,-4 4 0,13-5 229,-4 7 0,-1-6-379,2 0-35,-1 0-54,6-1 1,1 3-121,-1-8 1,0 9-281,1-3 0,-1 2-350,0-2 1,-5 4 143,-1-4 1,1 5-457,5 1 0,-5 5 311,-1 1 587,-7 8 0,4-5 0,-8 8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7922,'10'0'1449,"4"2"-257,-9 4-242,1 4 0,-6 9-376,0 4 0,0-4-190,0 4 1,0-2-713,0 2 0,0-3-364,0 3 0,-2 2 692,-4-2 0,4 7 0,-5-3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8054,'10'0'-589,"-3"0"1197,-7-8-202,0 6-280,0-5 0,0 5 219,0-4-74,0 4-255,0-6 1,6 7 26,0-5 107,0 4-28,-6-6 0,2 8-102,3 0 92,-3 0 145,6 0-104,-8 0 1,6 10 61,0 7 0,-1 2 162,-5 10 1,0 6 254,0 5-251,-7 0-151,5 3 0,-12-5 117,8 8-76,-7-7-145,11 3 1,-11-8-139,7 1-5,0-8-53,6-2 0,-2-10-613,-4-3-112,4 3 46,-5-13 0,14 4 290,5-12 0,-2-3-176,1-9 0,-1-5-826,1 0 747,5-8 714,-14 12 0,13-14 0,-5 7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8054,'10'-11'-280,"-4"-1"1,-5 7 274,-1-7 0,2 8 973,4-2-649,-4-3 1,11 5 495,-7-8-414,8 9-111,-5-5-116,9 8 0,-7 0 443,1 0-115,-1 0-252,6 8 0,1-5 123,-1 9 0,-5-6-204,-1 5 1,-1-5-96,1 6 1,-3-7 30,-8 7 1,6-6-297,-1 5 239,1 1 0,-8 7-171,-3 4 1,1-4-735,-8 4 376,1 4 299,-7 0 0,7 2-72,-1 0 1,3-6 264,-3 6 1,3-6 168,3 5 0,4-6-72,-4 1 0,4-4 175,2-2 1,8-5-178,3-1 1,5-5 1,1 5 0,0-7-217,1 2-48,7-4 49,2-2 0,7-2-1464,1-4 866,7-11-26,-6-2 1,13-14 731,-9 4 0,8-3 0,-4-3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7933,'11'12'1727,"1"-1"-1292,-9 1 823,5-3-465,-8 7-465,0-7 0,0 9-572,0-1 145,0 0 159,-8 8-60,-1-6 0,-8 6 0,-1-7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7994,'9'-17'561,"7"0"-335,-14-1 583,5 9 574,1-7-793,-6 14 0,8-5 858,-5 7-455,-3 0 31,6 0-545,-8 0 0,0 7-197,0 5 0,0 3 17,0 3 1,0 1-104,0 4 0,0-2-29,0 8 1,-6-8-18,0 2 0,1 2-87,5-2 1,0 0-27,0-6 1,0 3-339,0 3-81,0-4 193,7 6 86,3-8 1,2 0 22,-1 1 1,1-7 84,5 1-19,0-1 95,0 7 72,1-1 0,-3-6-98,-3 1 1,-5-6 276,-7 5-246,0 1 0,-2 5 7,-3 0 1,1 1-229,-8-1 1,1-6-335,-7 1 1,-1-1-460,-4 7 1,4-1 129,-4 0 0,6-5-480,5-1 0,-3-7-268,3 2 595,-3-4 1,-1-4 267,5-4 683,-4-3 0,5-16 0,-7-2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8092,'10'-7'0,"-2"3"433,-8-8 1,0 7 645,0-7 0,7 6-313,5-5 1,-2 7 223,1-2 0,6 2-426,6-1 1,1 3 55,-7-4 1,6 4-458,0 2 1,6 0 72,-6 0 0,0 0-1023,-6 0 511,0 0-1034,1 0-1532,-1 0 2086,-7 0 756,-3 8 0,-7 9 0,0 10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8876,'-17'0'339,"0"8"-232,-1 1-78,9 9 0,-6-1 29,3 0 0,2 0 71,-1 1 1,1 1-1,-1 4 0,-3-2-13,8 8 1,1-6 2,5 6 1,-6-6-70,0 6 44,0-8-6,6 11 1,2-12-184,4 3 39,4-4 1,7-4 1,0-3 23,8 3 0,2-13 41,8 4 1,-1-4-17,1-2 1,5-6 8,1 0 1,5-7-20,-6 1 1,-1 3-213,-11-3-6,5 8 227,-14-3 0,6 1-593,-7 0 388,-9 0 1,5 4-633,-9-3 265,1 3-158,2-6 147,-6 0 590,5 6 0,-14-13 0,-3 5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8285,'-9'0'43,"9"-6"790,11 1 1,10-1-505,2 6 0,7 0-218,-2 0 1,4 0-469,2 0 1,-6 0 197,0 0 0,0 0-1658,6 0 1817,-7 0 0,5 0 0,-6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8159,'0'9'1767,"0"7"-1585,0-7 0,0 9 77,0-1 0,0 2 14,0 4 1,-5-2 46,-1 8 0,-6 0 108,7 6 0,-7-7-243,6 1-61,-7 0 58,11 6 0,-11-1-673,7 1 299,0-1-170,6 1 0,0-6-379,0 0 1,0-8 371,0 2 1,2 0-147,4-6 1,-2 4-51,7-9 0,1-4-713,5-3 1278,0-3 0,0-9 0,1-3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8113,'12'10'657,"-1"-4"0,-5-2-956,6 1 0,-8-1 573,1 8 0,-3-1 672,-2 7 0,0-7-704,0 1 0,-6-1-340,1 6 1,-1 1-1225,6-1 686,-8-7-770,6 5 712,-5-13-56,7 6 750,7-16 0,3-9 0,7-10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8113,'8'-9'835,"-4"-5"41,7 9-522,1-1 0,5 0-25,1 0 1,-1 1 166,0 5 1,0 0-264,1 0 0,-1 0 141,0 0-629,1 0 332,-1 7-808,-7 3 421,-3 7 173,-7 0 1,-2 3-101,-3 3 1,-5 2 64,-7 4 0,-1 3 100,1-3 1,0 4 190,-1 1 1,-3-5 434,4 0 0,-2-8 136,13 2 1,0-4-256,6-1 0,0-7 9,0 1-258,16-9 16,3 5 1,23-10-66,4-4 0,6-9-342,6-8 0,3-8-645,8 3 0,-1-3 424,-5 2 170,4-4 0,-5 6 0,7-7 1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8217,'0'-9'130,"0"-6"1,-2 7 60,-4-4 1,4 3 337,-4 3-27,4 4 210,2-13-148,0 13-247,0-6 0,0 16 78,0 3 0,0 12-103,0 6 0,-5 4-195,-1 1 0,-6 3-70,6 3 1,-1-3-208,1 3 1,4-9 94,-4-2 0,3-2-107,-3 1 0,4-3-466,-4-7 5,4-1 0,10-2-373,3-3 1,5-4 400,1-8 0,6-8 625,0-4 0,8-11 0,-4-4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8060,'-12'0'1280,"1"0"0,5 7-1301,-5 5 1,5 3 56,-6 2 1,7 8-75,-7 4 1,8-4-37,-2-2 1,5 2-38,1-2 1,0 0 248,0-5-155,7-1 1,5-7 54,11-5 1,-4-3-274,4-2 0,2-2 38,-2-3 1,6-5 116,-6-7 1,0-1-84,-6 1 1,1 0 85,-1 0 0,-2-1 0,-3 1 62,-5 0 1,-8-1 15,-5 1 1,-4 6 6,-7-1 0,-2 8 14,-4-2 1,1-1 229,-6 1 0,-1 0-66,-6 6 0,6 2-190,1 4 0,6-2-27,-1 7 1,6-5-317,6 6-202,-5-9-587,14 13 1136,2-14 0,10 13 0,7-5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8060,'0'11'389,"0"1"0,0-6 40,0 5 0,0-5 489,0 5 1,0-5-811,0 6 1,-6-1-489,1 6 0,-3-1-673,2-5-922,4-3 1156,-5-8 1,7-2 818,0-4 0,7-11 0,3-10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8060,'11'-8'288,"1"-3"631,-9 3-892,5-7 1,-8 11 330,0-8 141,0 9-291,0-5 1,-8 10 14,-3 4 0,-4 1-31,-3 5 1,1 3-124,0-3 1,-1 5 104,1 6 1,0-4-191,-1 4 1,1 2-15,0-2 0,2 2 127,3-2 1,-1-1-38,7 6 0,0-5-15,6 6 1,2-8-166,4 2 1,3-3 59,9-3 1,7-2-214,3-3 0,11 1 42,1-7 0,8 0-97,-2-6 0,4 0-6,2 0 0,-2 0 61,-4 0 1,2 0 87,-7 0 0,-1 0-20,-5 0 1,-3 0-92,-3 0 1,2 0 45,-8 0 0,0 0-129,-6 0 1,-5 0 41,-1 0 337,-7 0 0,4 0 0,-8-8 0,0-1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8060,'10'9'378,"-2"1"575,-8-4 221,0 3 0,-6 11-606,0 3 1,-7 3-93,1 9 1,2 0-424,-1-1 0,7-1 71,-2-4 1,2 3-1251,-1-3 0,3 2 266,-4-2 860,12 3 0,-4-12 0,5 5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8648,'0'-9'1042,"0"-7"-724,0 15-359,0-7 56,7 8 8,-5 0 172,6 0 1,-6 0 325,4 0-182,-4 0-74,5 8 1,-7-5 172,0 9-280,8-8-9,-6 3 0,8-7-93,-5 0 0,-3 2 18,4 4 0,-2-4-191,2 4 144,-5-4-224,15-2 99,-14 0 51,5 0-57,-7 7 136,0-5-36,0 14 0,-1-9-32,-5 5 1,2 3 29,-8-3 0,3 5 2,-3 6 0,-3-4 72,3 4-32,5-3 0,-7-3-29,8 0 0,1-5 0,5-1 1,0-5-185,0 6 0,2-9 57,3 3 0,5-2-168,7 2 12,1-4 172,-1 5 1,0-1-24,0 0 0,1 2 77,-1-3 1,-5-1 133,-1 8 0,-7-6-72,2 5 1,-4 1 179,-2 5 0,0-4 479,0 5-368,-8-5-135,-2 12 0,-7-6 150,0 4 0,-1-3-135,1 3 0,0-4-244,0-2 0,-1 0 82,1 1 0,0-9-329,-1-3-432,9 4-142,1-8 1,8-2-1516,0-12 2397,8-3 0,9-3 0,10 1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7893,'2'9'2689,"4"-3"-1192,-4 4-414,6-1 0,-8 9-736,0-1 0,0-6-539,0 1 0,0-1 21,0 7 0,0-7-647,0 1 818,0-1 0,0 7 0,0-1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3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0 187 8315,'17'-9'787,"6"1"-353,-1 8 0,1 0-188,-6 0 0,0 6-31,0-1 1,-2 8 168,-4-1 0,4 3-113,-4 2 0,-3 7-167,-2 4 0,1 3 126,-1-3 1,-1 9-302,-5-3 1,0 2 55,0-8 0,0 4 135,0-3 0,0-5 52,0-1 1,0-5 102,0-1 1,0-5 65,0-1 0,8-7-140,3 1 0,-1-3-99,1-2 1,2-2 107,10-3 0,-4-10-346,3-8 1,3-7-18,-3 2 1,3-6-83,-3-6 0,-3-1-77,4-4 0,-10-4-322,-2 4 0,-5-2 232,5 1 1,-7-1 120,2 8 0,-6 5 44,-6 6 1,2 7 3,-7-2 0,0 12-548,-6 6 1,-2 3-39,-4 2 819,4 0 0,-5 7 0,7 3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10623,'11'-2'784,"1"-4"0,0 4-84,5-4-214,-8 4-73,14 2 1,-11 2-567,11 4 1,-4-4-20,-1 4 1,-7 3-505,1 3 644,-9 3-98,5 3 1,-8 5-100,0 0 0,-6 6 19,1-6 0,-9 7-130,3-1 1,-5-2 294,-1 2 1,2-6 492,3 6 0,-1-8 591,7 2-547,0-11-40,6 3-464,0-13 127,8 6-117,9-8 0,10-2-228,8-4 0,-1-11-267,1-12 0,5-2-1907,0 2 2404,1-4 0,-7-1 0,1-10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8067,'18'-8'-1896,"-9"-1"1896,-1-8 623,0-1-190,-6 1 0,7 5-53,-3 1 0,-4-1 125,4-5-58,3 0-214,1 0 94,0 7-80,5-5 1,-11 11 263,7-8 3,-7 8 87,4-3-6,-8 7-281,0 0 0,0 7 0,0 5 0,-6 9 73,0 2-154,-7 0-97,3 2 0,-1 0 58,-1 4 0,8 4-62,-1-5 1,3 5-160,2 2 0,0-7 28,0 1 0,0-6-181,0 6 1,7-8-284,5 2 323,-4-3 62,7-3 0,-5 0-48,7 0 0,-2 1 72,-3-1 0,1 0 34,-7 1 0,2-7 27,-3 1 0,-3-1 95,4 6 1,-4-5-29,-2 0 0,-6-1 136,0 6 0,-7-5-207,1-1 45,-3 1 1,-2-2 0,0 3-587,-1-7 266,1 7 53,0-11 1,-3 8-151,-3-4 0,4-5-192,-4 5 0,4-4-392,2-2 1,-1-2 249,1-4 0,0-3-81,-1-8 1,3-8 783,4-4 0,-13-4 0,5-2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8067,'10'0'-870,"5"0"2981,-13 0-1528,13 0 1,-5-6 48,7 0 1,-5-7-206,-1 1 0,6 3-40,7-3 1,-1 2-973,-6-1 410,0-5 174,0 15 1,-5-9-602,0 4 417,-1 4-295,6-5 1,-5 7-687,-1 0 1,-5 1 1165,6 5 0,-1 4 0,6 7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8060,'5'12'737,"1"-1"-282,0-7 117,-6 4 103,0 0 282,8 1-237,-6 9 0,5-1-375,-7 0 1,6-5-134,0-1 0,0-5-445,-6 6-875,0-9-981,0 13 1112,0-14 292,0 13 685,0-13 0,0-2 0,0-10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8460,'-10'-8'3999,"2"6"-3261,8-5-82,0 7-297,0 0-305,8 0 0,2-2 91,7-4 0,0 4 55,1-4 0,-1 4-203,0 2 1,0 0-26,1 0 0,-1 0-117,0 0 1,1 0 33,-1 0 0,0 6-26,0 0 0,1 0-200,-1-6 57,0 0 285,1 0 0,-1 2-148,0 3 0,-5-3-19,-1 4-356,1-4 202,5-2 110,0 0 136,-7 0 161,-2 0 1,-8 2-119,0 4 1,-2-2 131,-4 7 0,2-5 68,-7 5 0,5 1-87,-6 5 1,7 8 112,-7 4 1,6-2-181,-5 2 1,5 1-5,-6 11 0,7-3-123,-7 8 1,3 0-223,-3 6 1,-3 0 64,3 0 0,-3 0-101,-3 0 1,1-6-380,0 0 0,5-13 277,1 1 0,5-11-258,-6 0 423,9-3 0,-5-9-219,8 1 212,0-8 1,2-4 309,4-12 0,3-3 0,9-3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8072,'-18'8'3156,"1"-6"-2715,8 6-1952,-7-8 1511,14 0 0,-5 7 0,7 3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8034,'17'0'389,"-6"0"756,1 0-114,0 0-639,5 0 1,0 0 65,0 0 0,-5 0 655,-1 0-709,1 0 1,5 0-8,1 0 1,-7 0-258,1 0 1,-7 0-70,7 0-827,-8 8 704,3 2 0,-7 7-543,0 0 0,-1 3 9,-5 3 1,-4-2-183,-7 8 0,0-6 341,-1 5 1,1-6 17,0 1 0,5-4 540,1-2-188,7 8 1,-4-6 301,8 4 0,2-3-97,4-3 0,5 0 159,12 0 1,-3 1-114,3-1 1,2-5 83,-2-1 1,0 1 60,-6 5 0,-2 0 67,-3 1 0,-4-7-27,-8 1 1,0-1 177,0 6 1,-2 3-481,-4 3 1,-9-4-194,-8 4 0,-2-4-363,2-2 0,3 1 197,-3-1 0,-2-5-280,2-1 0,0-5 562,6 5 0,-8 1 0,-2 5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9034,'-11'0'1536,"-1"0"0,7 6-1398,-7 0 1,6 7 477,-5-1-326,7-5 1,-10 9 113,9-5-404,-1 5 0,-2 1 0,-1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7977,'0'-10'1104,"0"3"-678,0 7-30,0 0-295,0 7 0,0 9 789,0 7-519,-7 8 1,3-3 257,-8 13-405,8-5-42,-3 7 0,1-7-101,0 4 1,-2-3-20,3 3 0,3-9-108,-4-2 1,2-8 92,-2 2 1,4 2-177,-3-2 0,3-6-197,2-5 1,0-6-1069,0 5-1056,0-7 1263,7 4 1187,3-16 0,7-9 0,1-10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7977,'-18'-10'2083,"1"2"-1747,0 16 0,2 2-165,3 7 0,4 6-93,8 0 1,0 6 91,0-6 0,0 8-15,0-2 1,8-3-50,4 3 1,3-8-208,2 2 0,2-11-319,4-6 1,-1 1 257,6-1 0,-1-2-212,2-10 1,-2-5 113,-4-12 1,-4 2-49,4-8 1,-9 2 98,-3-2 0,-7-4 52,2 4 0,-4 3 139,-2-3 1,-2 6 278,-4-6 0,-3 8 146,-9-2 0,1-2-196,0 2 1,-6 5 180,0 7 0,-6 1-110,6-1 0,-6 3-46,6 8 0,0 2-219,5 4 0,1 3-315,0 9 0,7 1-114,5 4 0,3-4-422,2 4 0,0-4 834,0-1 0,7 7 0,3 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4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8408,'17'0'302,"0"0"0,0 0 339,0 0 1,8 6-310,3-1 1,6 1-173,5-6 0,3 0-168,3 0 0,4 0 8,-4 0 0,-4 0-412,-1 0 1,-6 0-126,-6 0 1,2 0-138,-7 0 1,-1 0 116,-5 0 557,-7 0 0,-3 8 0,-7 1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6859,'0'-10'-305,"0"2"619,0 8-174,0-7 0,0 3 156,0-8-224,0 9 1,0-7 133,0 4-18,0 4-82,0-5 0,0 5 96,0-4 0,0 4 5,0-6 103,0 8-3005,0 0 2749,-8 0 474,6 0-385,-6 0 0,7 0 237,-5 0 154,4 0 312,-6 0-341,8 0 76,0 0-274,0 8-211,0-6 157,0 6-173,8-1 0,-4-3 6,7 8 0,-5-7-6,5 7 1,-5-6 34,6 5 1,-3-5 5,3 6 0,3-3 126,-3 3-122,3 3 0,2-5-157,1 7 0,-1-6 88,0 1 1,6-2-86,0 1 1,1 4 27,-7-3 1,6-2-26,0 1 0,0-1 14,-6 1 1,6 5-14,0-5 0,2-1 72,-2 1 0,-3-1 0,3 1 1,-4 5 11,-2-5 1,6 3-29,0-3 0,0 5 31,-5-5 0,-1 5-39,0 1 0,2 0-5,5 0 0,-5 1-23,4-1 0,-4-2-4,-2-3 0,1 7-35,-1-7 0,6 7 56,0-8 0,0 5-25,-6 1 1,3 0 11,3 1 1,-4-3-17,4-3 0,-4 3 28,-2-3 0,1 3 1,-1 2 0,0-5 36,1-1 0,-1-1 7,0 1 0,-1 5-11,-5-5 1,4 5 8,-3 1 1,3-2-46,3-3 0,-1 3 24,0-3 1,1 3-94,-1 2 1,0 1 58,0-1 0,6-5-24,1-1 1,-1 1 38,-6 5 1,0-6-3,0 1 1,1-1 41,-1 7 0,0-3-57,1-3 0,-1 3 58,0-3 1,1-3-37,-1 3 1,-2-1 27,-3 6 0,3-5-9,-3 0 0,3-1 0,2 6 1,1-1 5,-1-5 0,-6 5 4,1-5 0,-1 5 3,7 1 1,-7-2 0,1-3 1,-3 3 5,3-3 1,3 3-14,-3 2 0,3 1-105,2-1 1,-5-2 54,0-3 1,-1 3-13,6-3 0,-5 3 20,-1 2 0,1-1-9,5-5 1,1 5 2,-1-5 0,0 3-7,0-3 1,-1 5 3,-5-5 0,5-1 15,-5 1 212,5 1-92,1 5 18,0 0-45,0 1-40,1-1 0,-3 0-60,-3 0 0,1-5 51,-7 0 0,7-1-214,-1 6 0,-3 1 49,3-1 1,-6 0 0,5 1 0,-1-1 78,1 0 0,5 0-14,-5 1 0,3-1-66,-3 0 0,5 1-148,-5-1 0,5 0 289,1 0 1,0 1 174,0-1 1,1 2-60,-1 4 1,0-3-147,1 3 1,-1-4 122,0-2 1,-5 0-111,-1 1 0,1 5 3,5 0 0,0-4 38,1-2 1,-1-9-18,0 9 0,-5-3-70,-1 3 1,-1 0 47,1 1 1,3-1-139,-8 0 1,7 0 118,-1 1 0,-3-1 1,3 0 1,-1 1 48,7-1 0,-7 0 92,1 1 1,-1 5-171,6 0 1,-5 0-80,0-6 0,-7 0 162,7 1 1,-3-7-25,3 1 0,1-1-9,-7 6 1,8 7-5,-3-1 1,-1 0-82,1-6 0,-1 0 0,1 1 26,5-1 1,-7 0 38,9 0 1,-7-1 19,1-5 0,-6 5-11,5-5 0,-1 5-22,1 1 1,5 0 87,-5 0 0,-1 1-73,1-1 0,-5 0-50,6 1 80,-9-1 0,11 0 6,-8 0 0,5-5-28,-5 0 0,5-1 7,-5 6-22,8 1 0,-7-1 20,5 0 1,3 1 198,-3-1-212,-5 0 1,7 0-120,-8 1 1,5-7 146,-5 1 0,2-6 0,-3 5 0,-3-5 14,4 5 0,2-5 54,-2 6 47,7-1 27,-11 6 1,11 1-39,-7-1 0,6-5-94,-7-1 0,3-5-33,-2 5 1,-4 1 53,4 5 1,1-5-6,-1-1 1,6 1 21,-7 5 0,7 2-12,-6 4 0,7-3 30,-1 3 1,-3-10 15,3-1 1,-7-1 150,7 6 1,-2-5 146,1 0-129,4-1 0,-7 1 204,4-1-278,3 1 1,-7-1 43,3 1 0,3-7 211,-8 7-175,7-8 22,-3 11-336,7-5 1,-6-1 52,1-3 1,-8 4 13,2 1 1,-3-1-123,3 1 0,-4-5-194,4 6 1,-2-6 373,1 5 0,-3-5 321,4 5 1,-4-5-176,-2 6-74,8-9-284,-6 5 156,5 0-147,1-6 63,-6 5-8,6 1 16,-8-6 222,7 6-86,-5-8-11,6 0-1017,-8 0 436,0 0-1144,0-8 1639,-8 6 0,-9-13 0,-10 5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8210,'0'-10'994,"0"3"-857,0 7 54,0-8 1,2 6 162,4-4-294,-4 4-49,5 2 0,-5 0 260,4 0-254,-4 0 1,8 0-10,-5 0 148,-3 0-14,6 0-45,0 0 16,-6 8 13,5-6 58,-7 6-4,0-1-29,0-5 0,6 8 6,0-4-60,0-4 0,-6 7 10,0-3-12,0-4 69,7 6-88,-5-1 1,6-3-51,-8 8 37,8-9 0,-6 7-91,3-4 1,-3-2 123,-2 7-192,8-7 115,-6 11 0,7-11-9,-3 8 0,-4-6 1,4 5 0,-2-5 0,1 5-53,-3 1 1,8 3 63,-4-3-46,-4 3 0,7-5 30,-3 7 1,-4-5 32,4-1 1,-2-5-8,1 5 0,-3-5 4,4 6 1,2-7-21,-2 7 1,-1-6 4,-5 5 0,6-5-35,0 6 1,0-7 34,-6 7 1,5-6-45,1 5 0,0-5 37,-6 5 0,6-5-58,-1 6 1,1-7 0,-6 7 19,0-8 1,6 5 10,0-3 0,-1-4 82,-5 6-80,0-8 1008,0 0-952,-7 0 1,3 0-28,-8 0 8,1 0 1,-6 0-1,-1 0 1,1 0 4,0 0 1,-1 0-13,1 0 0,0 0 139,0 0 1,-7 0-118,1 0 0,0 0 177,6 0 1,-2 0-95,-4 0 0,4-6 147,-4 0 1,3-1-31,3 1 0,0 4-40,-1-4 0,-5-2 53,0 3 0,0-7 99,6 6 1,0-5 15,-1 5 1,1-2-80,0 3 0,-1 3-213,1-4 0,6-2 102,-1 3 0,6-1-94,-5 6-165,7-8 0,-6 6-566,5-4-171,3 4-970,-6 2-507,8 0 0,10 2 2294,7 4 0,8-4 0,9 6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49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8137,'-9'-52'0,"1"7"0,8 3 0,8 15 0,1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38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8492,'0'-9'-264,"0"-1"420,0 4 0,0 5 236,0-7-161,0 8 1,0-2 290,0-4 8,0 4-212,0-5 187,0 7 1558,0 0-1860,0 7 0,-2-3 3,-4 8 1,4-1-155,-4 6 0,-1 1 99,1-1 0,0 6-136,6 0 1,0 2 88,0-2 0,0-2 13,0 8 0,0-2-66,0 2 1,6 2-6,0-8 0,7 5 47,-1-4 0,5 1 14,6-2 0,-4-4 53,4 4 0,2-4-45,-2-2 1,0 1-158,-5-1 0,-1 0 139,0 1 1,0-1-3,1 0 0,-7 0 30,1 1 1,-8-1 132,1 0-49,-3 1 0,-2-1-113,0 0 1,-2-5 263,-3-1 1,1-7-125,-8 2 0,1 2-86,-7-3 0,-5 7-168,0-6 0,-5 1-267,5-1 1,-6-4-180,6 4 0,-8-4-489,2-2 0,2 0 30,-2 0 1,6 0 372,-6 0 0,8-2-752,-2-4 1,4-4 544,2-7 1,7-2-776,4-4 1532,4-4 0,2-8 0,0 1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39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8315,'0'-10'72,"6"1"802,0 3 1,1 2-185,-1-7 0,2 5-200,3-6 1,10 7 64,-3-7 1,3 6-43,-4-5 1,2 5-63,4-6 1,-1 3-242,6-3 0,-6-1-110,1 7 1,-2-2-555,2 3 1,-4 3 354,4-4 1,-4 4-1278,-1 2 0,-7 0 161,1 0 1215,-1 0 0,6 8 0,1 1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41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295 312 6741,'0'-10'-388,"0"1"607,0 3-201,0 4 1,0-8 181,0 5 0,2 3 6,4-4 154,-4-4-273,5 8 0,-7-7 93,0 3 180,0 4-13,0-6 198,0 8-154,0 0 155,0-7-127,0 5-140,0-6 5,0 8-53,0 0-136,-7 8-107,5-6 1,-8 11 122,4-7 114,4 7-119,-13-3 1,13 7 128,-4 1 0,-1-7-103,1 1 1,-2-1 2,2 6 1,4-5-4,-3 0 0,1-1 2,-2 6 0,4 1-87,-4-1 0,4 0 65,2 1 0,-1-1-47,-5 0 1,4 0-27,-4 1 0,4-7-2,2 1 0,2-3 14,4 3 1,-2 3-20,7-3 0,-5 1-73,6-1 0,-9 3 101,3-3 0,4-3-140,1 3 1,-1-8 119,1 1 0,-5 3-45,6-2 1,-1 0 52,7-6 0,-7 0-8,1 0 1,-1 0 32,6 0 1,1 0 13,-1 0 1,0 0-117,1 0 0,-1-6 71,0 0 1,0-7-206,1 1 0,-1-3 121,0-3 0,-1 7-56,-5-1 1,5 1 53,-5-6 0,3-1-24,-3 1 0,4 0 36,-3-1 1,-2 1-5,1 0 1,-7 0 81,2-1 0,1 1-79,-1 0 1,0-1 52,-6 1 1,0-6-26,0 0 0,0 0 115,0 6 0,0-1-53,0 1 1,0 0 10,0-1 0,0 7 25,0-1 0,-6 1 12,0-6 1,-5 5 3,5 1-52,-7-1 1,9-3 80,-8 3-14,1-3-102,-7 5 0,3-1 54,4-1 0,-5 8 5,5-2 1,1-1-26,-1 1 0,-1-6-4,-5 7 1,-1-1-108,1 6 1,-2-6 105,-4 0 0,2 1-87,-8 5 0,6 0 77,-6 0 0,0 7-1025,-5 5 0,-9 13 99,-3 9 885,-4 9 0,-17 24 0,31-32 0,1 1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4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8293,'0'-17'-264,"2"1"-143,4 5 1,-2-3 1152,7 8 0,-5-7-242,5 1 1,-5 3 9,6-3 1,-7 7 426,7-7 21,-8 8-546,4-4-318,-8 8-79,0 0 1,0 8 35,0 4 1,-8 9 71,-4 2 1,-9 13 52,-2-1 1,-13 11-200,1 0 0,-3-2 151,3 3 0,0-9 0,1 2 0,1 3 62,4-3 0,-1-6 171,7-5 1,1-2-296,11 2 0,-3 2 96,9-8 1,-1 6 17,6-6 0,2 2 2,4-2 1,11-4-175,12 4 0,13-4-239,10-1 0,2-3-494,9-4 0,6 3 444,6-8 1,0 5-28,-6-5 1,-5 2 277,-1-3 1,-7-3-77,1 4 1,-5-2-116,-6 2 1,-3-4 131,-9 3 0,-7-3-422,-4-2 1,-3 0-505,-3 0-242,0 0 772,-7 0 0,-3-2-46,-7-3 0,-2 1-57,-3-8 0,-7 8 584,-11-1 0,4-5 0,-14 0 0,6-7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3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7988,'0'17'5697,"-8"8"-4287,-3 4 1,1-4-1492,-2-2 1,1-6 73,-6-5 0,-3 5 23,-3 0 0,0 1-1528,-11 5 1512,3 4 0,-27 0 0,4 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4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51 8366,'-9'0'654,"16"0"0,7 0-230,14 0 0,0 0-174,6 0 0,7 0-241,5 0 1,2 0 126,3 0 0,0 0-550,0 0 1,5 0 241,1 0 1,5-6-680,-6 1 1,8-1 133,-1 6 717,2-8 0,3-1 0,0-8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42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312 102 8242,'0'-17'0,"0"0"0,0 0 2073,0-1-558,0 9-822,0-7 1,-2 14 71,-4-3 0,2 18-31,-8 10 1,5 10-270,-11 7 1,5 12 289,-10 11 0,-4 16-445,-2 13 1,13-42-1,0 0-2534,-2 10 0,1 1 2224,0 1 0,-1 1 0,1 10 0,0 0 0,0 1 0,-1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27.2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87 311 8207,'0'-17'-1581,"0"8"1227,0 1 1,0 6 530,0-4-66,0 4 51,0-13 1,5 11-15,1-8 0,0 7 426,-6-7-194,0 8-264,8-11 390,-6 5-369,13-7 0,-7 0 204,3-1-198,5 9-220,-7-6 0,8 7 115,1-4 0,-7 3-142,1 3 0,-1 4 167,7-4 1,-7-1-28,1 1 0,-1-6 123,6 6-130,1 1 0,-1-1-30,0 0 0,1 0 23,-1 6-7,0-7 1,1 5 15,-1-4 1,0 4-3,0 2 0,1 0 42,-1 0 0,0 0-44,1 0 0,-1 0 12,0 0-10,0 0 1,1 6-14,-1 0 0,0-1-9,1-5 0,-1 6-6,0 0 1,-5 2 34,-1-3 0,1-3-4,5 4 0,-5 2-35,-1-2 0,1 1 19,5-1 1,-6-4-64,1 4 60,0 3 0,5-5-34,0 8 1,-5-7 22,-1 7 1,-1-6-4,1 5 1,5-5 0,-5 6 1,-1-7-6,1 7 1,1-6-2,5 5 0,-5-5 7,-1 5 0,-1-5 18,1 6 0,5-7-17,-5 7 1,-1-2 48,1 1 0,-5 5-40,6-5 1,-7-1 0,7 1 1,-6 1-6,5 5 0,-5-5 2,6-1 0,-7 1 11,7 5 1,-8-6-8,1 1 0,3-1 47,-2 7 1,5-1-48,-5 0 0,0 1 53,-6-1 1,0 0-33,0 1 1,0-1 1,0 0 0,0 0-32,0 1 1,0 1-3,0 4 1,0-4 7,0 4 0,-8-2 12,-3 2 0,1-3-24,-1 3 1,-1-4 15,-5-2 1,0 2 116,-1 4 0,1-3-64,0 3 1,-1-4 7,1-2 0,-2 1 7,-4-1 1,4-6 13,-4 1 1,-2-1-81,1 7 1,-4-1 45,5 0 0,-2-5-104,2-1 0,3-1 93,-3 2 0,2-5-43,-2-7 1,4 6 50,-4 0 0,4-1-7,1-5 0,1 0 15,0 0 1,-6-1 17,0-5 1,0 2-48,5-8 0,-5 1 15,0-6 0,-6 1 49,6 5 0,-2-5-45,2 5 1,2-5 33,-8-1 1,6 0 24,-6 0 0,6-3-1,-5-3 1,4 4-72,-4-4 0,7 4 9,-3 2 0,5-1 39,2 1 0,0-2-15,-1-4 1,7 3-65,-1-3 0,3-2 51,-3 2 0,3-7-47,3 1 0,4 2-1,-4-2 0,4 0 0,2-5 0,0 5-32,0 0 1,2 6-148,4-6 0,-2 6-323,7-6 0,-1 8 201,1-2 1,5 4-644,-5 2 0,5-1 392,1 1 0,6 2-196,0 3 1,0 4 731,-6 8 0,1 0 0,-1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28.3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35 346 8418,'-9'-8'-26,"-5"4"1855,8-7-1177,1 7 0,7-9-437,3 7 1,1-2 48,11 2 0,-3 3 164,9-9 0,-2 6-217,2-5 1,10 5-90,7-6 0,6 3 156,-5-3 0,7-3-27,-2 3 1,4 3-257,2-3 1,-8 3 44,-4-3 1,2 4-1277,-1 8 0,-9 0 624,-9 0 0,2 0-358,-2 0 0,1 0 288,-7 0 0,-6 0-545,1 0 549,-8 0 678,3 0 0,-7 0 0,0 0 0,-7-5 0,-5-1 0,-3 0 0,-2 6 0,5 0 0,0 0 0,1-6-63,-6 1 1,5-7 74,1 6 0,7-7 332,-2 1 0,-2 3 293,3-3 1,-1 6 99,6-5 0,0 5 297,0-5 203,0 7-323,0-4-1034,0 8 134,-8 0 1,6 8 130,-4 3 1,-3 10-28,-3 2 0,-3 8-280,-2-2 1,1-2-310,5 2 0,-9-2 212,9 2 1,-8 1-325,7-7 0,-3 0 229,-2-5 0,7-1-545,4 0-69,-3 1-419,-1-1 1387,0 0 0,-5-7 0,13-3 0,-6-7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28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8311,'-7'-18'734,"5"1"925,-14 0-878,14 7-360,-5 3 176,14 7 1,3 7-156,7 5 0,-5 5-192,-1 6 1,3 2 38,9 4 1,-4 4-344,4-5 1,4 5-459,2 2 0,6-1-643,5 1 0,-4-1 1155,5 1 0,3 7 0,0 2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36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1 324 8001,'0'-10'-686,"0"1"237,0 3 391,0 4 153,0-13-95,7 6 0,-3-2 193,7-1 1,-7 7-16,2-7-60,3 8 1,-5-9 99,7 8-103,-7-9 1,9 10-22,-7-7 1,5 5 16,-5-5 0,1 7-10,-1-1 1,-2-3-11,7 2 1,-5-5 13,5 5-19,1-7 0,5 9-103,0-7 0,-6 7 56,0-1 0,1-3-14,5 2 0,-6-1 73,0 1-55,1 4 0,5-7 9,0 3-7,0 4 0,0-7-40,0 3 0,0 4 36,0-3 1,-6 3-17,0 2 0,1-6 23,5 0 1,0 1-4,0 5 1,-6 0-13,0 0 1,1 0 1,5 0 0,0 0 40,0 0 0,-6 0-32,0 0 0,1 0-45,5 0 0,-6 0 44,0 0 0,-5 0-94,5 0 1,-5 0 46,5 0 1,-5 0-24,5 0 30,1 0 0,-1 2-6,0 3 0,-5-3-22,5 4 0,-5-4 23,5-2 1,-5 2 5,5 3 0,-5-3-4,5 4 1,-5-2 47,5 1-44,-7-3-2,11 13 1,-11-11 1,7 7 0,-5-7 0,5 2 0,-5 1-8,5-1 1,-5 5 12,6-5-14,-9 7 1,12-9 5,-3 7 1,-3-1 12,3 1 1,-7 2 21,7-7 7,-1 7-8,6-3-14,0 7 1,-2 0-29,-4 0 1,3-6 33,-9 1-40,8-1 1,-5 6 31,3 0 14,4 0 0,-11 0-6,8 0 0,-7 0 1,7 0 1,-9 0 35,3 0 0,2 0 10,-3 0 1,1 0-63,-6 0 0,6 0 24,-1 0 0,1 0-41,-6 0 0,0 0 38,0 0 0,0-6 4,0 1 1,0-1-5,0 6 1,0 0-1,0 0 1,0 0 57,0 0-48,0 0 1,-2 0 30,-4 0 0,4 0-31,-3 0 1,1-6-21,-2 1 0,4-1 19,-3 6 0,-3 0-76,3 0 0,-7-6 66,7 1 1,-9-1-3,3 6 1,2-6-17,-3 1 1,1-3-3,-6 3 0,6 3 76,-1-4 1,1-2-64,-6 3 1,0-7 65,0 7 0,0-8-55,0 1 0,0 3 4,0-3 1,0 3-8,0-2 0,0-4-7,0 3 1,0-3-15,0-2 1,0 2-16,0 4 1,0-4 17,0 3 1,0-3 12,0-2 0,0 2 14,0 4 0,-6-4-20,0 3 1,1-3 4,5-2 0,0 0-27,0 0 1,0 0-6,0 0 1,0-6 40,0 1 0,-6-7-5,0 7 1,1-3 3,5 3 0,0-3-12,0-3 1,0-4 63,0 3 1,0-3-59,0-2 0,0 0 170,0 0-113,0 0 1,0 0 83,0 0 0,0-4-33,0 4 1,5-7-4,1 12 1,5-12-23,-5 7 0,5-4-12,-5 4 0,7 0-52,-2 0 0,-1-2 58,1-4 0,1 5 7,5-5 1,0 4 8,0 2 1,-2 0 6,-4 0 0,4 0-22,-4 0 1,5 0-3,1 0 1,0 0-94,0 0 0,0 0 93,0 0 0,0-2-121,0-4 0,0 4 55,0-3 1,0 9-219,0 1 167,0 1 0,0-6-18,0 0 0,0 6 191,0-1 0,7 8 17,-5-11 0,6 12 14,-8-9-6,0 8 1,1-5-6,5 3 67,-4 4 0,6-7-167,-8 3 12,7 4-381,-5-5 1,6 5 20,-8-4-644,7 4 0,-3-5 446,7 7 0,-5 0-633,5 0 0,-5 2 1099,5 3 0,1 5 0,5 7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37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222 0 11229,'-10'2'802,"5"4"1,3-2-515,2 7 1,-2-2 287,-4 3-481,4 3-48,-5-6 0,1 3-9,0-1 1,-1-5-284,1 5 0,2-7-218,-7 2 0,5 3-603,-5 2 0,0-3-318,-6-2 0,-6 1 648,0-1 0,6-1 736,6-5 0,0 8 0,-6 1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38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51 7937,'0'-11'955,"0"0"-517,0 7 0,0-6 265,0 5-575,0 3 147,0-6 442,0 8 42,0 0-657,0 8 1,0 1 16,0 8 1,-2-5-28,-4-1 1,4 0-84,-3 6 1,3 0-15,2 0 1,0 0-124,0 0 1,7 0 94,5 0 1,-1-2-109,6-3 1,-2 3 268,14-4 0,-9 4-125,3 2 1,3 0 110,3 0 0,-5 0-79,-1 0 1,-4 6 50,-2 0 0,-2-1 90,-4-5 1,3 0 204,-9 0 0,1 0-47,-6 0 1,-8 0 80,-3 0 0,-12-2-197,-5-3 1,2 1-10,-3-7 0,1 5-534,-6-5 0,0-1 231,0-5 0,7-7-1042,5-5 1,3-10 173,2-7 962,7-3 0,-5-9 0,6-3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39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477 0 6830,'7'10'-261,"-5"-3"459,6-7-152,-8 0-55,0 0-369,0 8 45,0-6 195,0 5 153,0-7-35,0 0 331,0-7-213,0 5 0,-2-6 136,-4 8-187,4 0-35,-5 0 19,7 0-43,-8 0 1,5 0 9,-9 0-16,8 0 0,-5 0 103,3 0-92,4 0 473,-5 0-132,7 0 851,0 0-835,-8 0 27,6 0 116,-5 0-176,7 0-213,-8 0 174,6 0 183,-13 0-289,13 0 1,-7 0 154,3 0-174,4 0 1,-7 0 147,3 0-64,4 0-74,-13 0 0,12 0 55,-9 0 80,8 0-245,-11 0 175,6 0-129,-8 0 1,6 0-26,-1 0 1,7 2-91,-7 4 0,7-4 123,-7 3 63,8-3 212,-11-2-297,6 0 0,-3 6-73,1-1 1,5 1 152,-5-6-12,0 8-103,-6 1 1,0 6-116,0-3 0,5 1-122,1-7 0,2 1 59,-3-1 1,-1-2-1019,7 7 434,-7-7-1965,11 11 2677,-5-6 0,7 8 0,0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43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425 358 8077,'0'-12'-512,"0"1"756,0 7 115,0-11 0,0 11 66,0-7 1,0 5-110,0-5 0,0 5-127,0-5 0,0 5 240,0-5-289,0-1 1,-2-5 198,-3 0-175,3 0 0,-13 0 89,3 0-261,5 0 1,-6 0-100,7 0 159,-7 8 1,9-4 17,-7 7 103,7-7-157,-11 11 1,11-6 86,-7 8-9,7 0 61,-11 0-73,5 0 1,-7 0-53,0 0 0,6 2 39,-1 4 1,7-2 46,-7 7 1,3-5-46,-2 5 1,-3 0 82,9 6 0,-8 0-31,1 0 1,3 0 92,-3 0 0,1 6-102,-6 0 1,6 5 17,-1-5 1,3 5-50,-2-5 1,-3 0 40,9-6 0,-3 5-149,3 1 146,3 0-556,-6-6 212,8 0 1,8-8-5,3-3 0,4-4 50,2-2 0,8-8-152,3-3 0,4-12 8,2-5 1,8-4 67,3-2 1,-1-6-116,1 0 1,-7 0 100,1 6 1,-3 0 226,-2 0 0,-7 8-43,-5 3 1,-3 4 164,-2 2-265,-7 0 308,-3 8-35,-7-6-97,0 13 207,0-6 1,-7 16-65,-5 3 1,3 4 222,-2 2 0,-1 8 61,-5 3 0,0 10 33,0 2 1,2 7-105,4-2 0,-2 3 96,7-3 0,0 4-409,6-4 1,2-3 145,4-2 0,5-4-1083,12-2 1,-2-8 482,7-3 1,0-6-851,6-6 1,0 2 309,0-7 0,0-2 69,0-10 1,-2-3 570,-3-8 1,-5 0 317,-7 0 0,0 0 0,0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43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7978,'0'0'0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4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254 204 8348,'-7'-9'25,"3"-1"-25,-7 5 0,-1 3 446,-5-4 1,1 4-97,-1 2 1,0 0-169,0 0 0,0 6 45,0 0 0,-2 9 188,-4 2 1,6 1-265,1 11 1,0-7-22,11 6 0,-1 1-125,6 4 0,8-4 143,3-1 1,10-7-33,1 1 1,10 1 56,2-6 0,2 2-225,9-14 0,-5 7-145,5-7 1,0 1-120,6-6 1,-8-2 197,-3-4 1,-1-3-86,-5-8 0,2 0 15,-14 0 1,1-2 45,-6-3 0,-8 1-21,-3-7 0,-4-1 40,-2-4 0,-10-7 159,-7 1 1,-1-7 17,-11 7 0,1-1 130,-6 6 1,-5 2-52,-1 4 1,-7 6 113,2 10 0,2 5-1097,-2 7 0,5 0 850,-5 0 0,0 7 0,-6 3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43.8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205 69 7978,'0'-17'-103,"0"5"29,0 1 0,2 7 25,4-1 375,-5-5 1148,7 8-504,-8-5 739,0 7-1097,0 0 1,-2 7-56,-4 5 1,-3 5-242,-8 5 0,-6-1-111,1 7 0,-9 6-205,3 6 0,-12 15 0,-3-2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47.1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35 375 8128,'0'-10'395,"-2"3"-159,-4 7 384,4 0-211,-5-8 283,7 6-39,-8-13-135,6 13-207,-5-13 1,7 11-19,0-7 0,0 5 3,0-5-65,0 0 1,0-6-223,0 0 1,2 5 76,3 1 1,-1 0-177,8-6 37,-1 0 0,6 0 33,0 0 26,0 0 0,0 0-112,0 0 1,0 5 69,0 1 1,0 5 61,0-5 0,-6 5-41,1-5 1,-1 7 36,6-1 0,0-3-32,0 2 43,0 1 0,0 5 2,0 0 0,0 0 2,0 0 1,0 0 1,0 0 0,6 0-34,-1 0 0,1 0 22,-6 0 0,0 0-58,0 0 0,0 5 53,0 1 0,0 5-71,0-5 1,0 5 26,0-5 0,0 7-10,0-1 1,0-3 19,0 2 0,-6-5 0,1 5 0,-1 1 33,6 5 0,0-6-31,0 0 1,0 1 93,0 5 1,0-6-83,0 0 0,-5 1 23,-1 5 0,0-6 38,6 0 0,-5 1 8,-1 5 1,-2 0 17,3 0 1,3 0 6,-4 0 1,-1-6 22,1 0 1,-5 1-66,5 5 1,-5 0-100,5 0 0,-5 0 107,5 0 0,-5 0-74,5 0 1,-7 2 0,1 3 0,-1-3-16,2 4 1,-4-4 34,3-2 1,-3 0-17,-2 0 0,2 0 123,4 0 1,-4 0-15,3 0 63,-3 8 1,-7-1-114,-1 4 0,-5-3 96,5-8 0,-7 0-17,1 0 0,-3-6 162,-2 1 1,0-1-142,0 6 0,0 0 118,0 0 1,-2-2-216,-3-4 0,3 3 84,-4-9 0,2 7-68,-1-7 1,1 1 84,-8-6 0,7 0 16,-7 0 0,7 0 22,-7 0 0,3 0 16,-2 0 1,-4-6-15,3 1 0,-1-9 161,2 3 1,-3-4-60,9-2 1,-7 0-99,7 0 0,-7 0 19,7 0 1,-1 0 28,6 0 0,0-6-157,0 1 1,0-1 81,0 6 0,2 0 10,3 0 0,-1 0-40,8 0 1,-7 0-10,7 0 1,-7-2-54,7-4 0,-1 4 46,6-3 1,0 3-90,0 2 1,0-6 119,0 1 1,0-1-227,0 6 0,2 0-238,3 0 0,5-6-303,7 0 0,2-1-319,4 1 1,11 2-938,11-7 0,13-6-1007,10-6 2576,16-14 0,-38 28 1,2-1-1,3-7 0,0 0 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49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1 119 8273,'0'-24'404,"2"5"-283,4-4 1,-5 10-122,5 2 147,4 7 1,-3-6 674,4 5-744,5 3-109,-15-6-142,7 8 0,-8 8-788,0 3 961,-15 4 0,-4 17 0,-15 4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50.9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51 102 8455,'8'-17'-397,"-6"6"-49,3-1 0,5 7 811,1-7 71,-3 1-110,7 2-108,-6-7 20,8 15-134,-7-7 0,-1 8 166,-3 0-15,-4 0 18,5 0-125,-7 0 0,0 2 119,0 4 1,0 3-81,0 8 0,0 2 138,0 4 0,-5 3-85,-1 8 0,-7 2 154,1 4 0,-1 1-155,2 5 1,-4 3-29,3-4 1,-1-1-96,2 1 1,-2-2-212,7 3 0,-5-5-177,5-7 1,-5 0 164,5 0 0,0-5-34,6-1 0,0-7 44,0 1 0,0-8-432,0-3 483,0-7 18,0 3 0,0-9-52,0-3 0,2-5 37,4-7 0,5-5-146,12-1 0,-4-5 145,3 5 1,3-5-127,-2 5 0,7 2 196,-2 10 1,-1-2 147,1 7 1,-7 0-20,1 6 0,3 2 293,-2 4 1,-6 5-134,-6 12 1,-1-2 91,1 7 1,-4-2-51,-7 3 1,0 3-94,0-4 1,-7-1-283,-4 1 1,-5-2-107,-1 3 0,-5-5-117,-1-7 0,-5-5 31,5-1 0,-5-7-122,5 2 0,-5-5-48,5-1 0,0-3-187,6-9 0,8 1-31,3-12 1,-1-3-65,1-3 662,8-3 0,7-9 0,8-3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54.3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171 578 8489,'7'-9'-867,"-5"-6"0,8 5 1170,-5-7 1,-3 6-88,4 0 0,2 5-77,-3-5 1,3-1 7,-3-5-31,-3 8 1,12-6-18,-9 3 0,7-3-5,-7-2 0,8 6-43,-1-1 1,-3 1 67,3-6 0,-1 0-33,6 0 0,0 6 36,0-1 0,0 1-3,0-6 1,0 0-17,0 0 1,0 6 14,0-1 0,0 3-68,0-2 0,2-4-4,4 3 0,-5 3-64,5-3 0,2 3 102,-3-2 1,3-3-84,-2 9 1,-4-7 19,3 7 0,3-3-25,-3 2 1,7 5 54,-7-5 0,3-2 4,-2 3 0,-4-3-20,3 2 1,-3 5 1,-2-5 1,2 4-38,4 2 1,-4 0 81,3 0-45,-3 0 20,6-8-69,1 7 1,1-7 15,-5 8 1,-3 0-5,-2 0 1,0 2-9,0 4 1,-5-5-4,-1 5 0,0 2-51,6-3 1,0 3 64,0-2 1,-5-5-43,-1 5 0,0 2 64,6-3 1,-5 7 0,-1-7 0,0 1-4,6-6-6,0 8 0,0-1-10,0 5 0,0 1 2,0-8 0,0 7 3,0-7 4,0 9 0,0-7-33,0 5 1,-5 3-14,-1-4 0,-1-2-8,1 3 1,2-7-55,-7 7 38,7-1 0,-9 6 39,7 0 1,-5-2-6,5-3 0,-7 3 17,2-4 0,-3 2-23,3-1 0,-4 3 83,4-4 1,-3 4-53,3 2 1,-4 0 10,4 0 0,1 0-11,-1 0 1,-1 0 2,-5 0 1,6 6-6,0 0 0,-1-1-2,-5-5 0,0 6-71,0 0 1,0-1 62,0-5 0,0 6-55,0 0 0,0-1 60,0-5 0,-5 6-1,-1 0 0,-1 5-31,1-5 1,-2 1-2,-3-1 0,-2-4 37,7 3 1,-7-1-20,2 2 1,-3-4 47,3 4 1,-4-5-42,4-1 1,-5 0 99,-1 0 1,6 0-62,0 0 1,-1 2 7,-5 4 1,0-4 12,0 4 1,0-5 8,0-1 0,0 0-77,0 0 0,0-5 1,0-1 1,0-1 109,0 1 0,0 2-70,0-7 0,-5 5 112,-1-5 0,0 1-113,6-1 0,0-2 0,0 7 1,-5-7 21,-1 2 1,0-4-1,6-2 0,0 5-38,0 1 0,0 0 0,0-6 0,0 0 84,0 0 0,0 0-68,0 0 1,0 0 70,0 0 1,0 0-60,0 0 1,0 0 0,0 0 0,-2-6 10,-3 0 0,3 1-1,-4 5 0,-2 0-46,3 0 1,-1 0-15,6 0 1,0-2-43,0-4 1,-6 4 70,1-4 1,-1 3 54,6-3 0,0 2 10,0-7 0,6 5 10,-1-5 1,1 5-42,-6-5 0,2 5 10,4-5 0,-5 1 40,5-1 1,-4-4 10,-2 4 1,6 1 14,-1-1 0,1 5-47,-6-5 1,6 5-151,-1-5 1,1 7 44,-6-2 1,6-1-12,-1 1 1,1-5 53,-6 5 0,6-5-18,-1 5 1,1-7-23,-6 2 1,0-3-7,0 3 0,6-4 111,-1 4 0,1-5-80,-6-1 1,2-1 179,3-5 0,-1 4-53,8-4-49,-9 4 1,7 2-1,-5 0 1,3 6-5,3 0 1,3 1 22,-9-1-24,8-4 0,-5 7-59,3-3 1,4-4 41,-3 3 0,1 3-198,-2-2 153,4-1 1,-5-5-4,7 0-55,0 0 0,0 0-78,0 0-352,0 0 1,5 0 182,1 0 1,0 6-1163,-6 0 523,0 7-1043,0-11 1052,0 13 926,0-6 0,0 8 0,0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57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3571 8459,'0'-17'-38,"6"6"-642,-1 0 535,1 7 0,-4-9-194,3 7 385,-3-7 23,13 3 1,-11-5 11,8 4 0,-7-2-2,7 7 0,-7-7-42,7 2 1,-7 1-2,7-1 1,-7 1-60,7-1 1,-7-4 89,7 3 0,-7-1-28,7 2 1,-7-4 12,7 3 1,-7-1-58,7 2 0,-7-4 22,7 3 0,-3-8-2,2-3 1,4-2-74,-3 3 1,3 3 87,2-4 0,0 2-78,0-1 1,-6 1 56,1-7 1,-1 7-51,6-2 1,-6-1 39,1 1 1,-1-7-9,6 1 1,0 3 3,0-2 0,0-1 4,0-5 1,0-2 5,0-3 0,0 1 1,0-8 1,2 7-5,4-7 0,-3 7-1,9-7 0,-7 7-3,7-7 1,-7 7 2,7-7 0,-7 9-78,7-3 1,-7-2 26,7 3 0,-7-1-9,7 6 0,-6 0 44,5 0 0,-5 0-3,5 0 1,-5 2 47,5 3 0,-5-3-53,5 4 0,-7 1 98,1-1 1,5 5-82,1-5 0,-1 2 24,1-3 1,-5 3-28,5 3 1,-5 4-5,5-3 1,-5 3-123,5 2 0,-7 0 125,1 0 1,-3 0-94,-2 0 0,6 0 71,0 0 0,-1 0-14,-5 0 1,2 0-4,4 0 0,-4 0 54,4 0 1,1 5-28,-1 1 0,1 2 18,-1-3 0,-2-3 0,7 4 1,-5-3 9,5 3 0,-5-4 22,5 4 1,-1-4-41,1-2 0,4 0 21,-4 0 1,6 0-16,6 0 0,-4 0 72,4 0 1,-4 0-55,-2 0 0,2 0 6,3 0 0,-3 0-15,4 0 0,-10 0 0,-2-1 1,-1 7-14,1 0 0,2 1 16,-7-1 0,5-2-9,-5 7 0,2-7 2,-3 2 1,3-3-8,3 3 1,4-4 5,-3 4 1,-3-5 0,3-1 0,-1 2 1,6 4 0,-6-4 0,1 4 0,-1-5 0,6-1 0,-6 0 0,1 0 0,-1 0-24,6 0 0,0 0 21,0 0 0,0 2 4,0 4 0,6-4-2,-1 3 1,1-3 0,-6-2 1,6 2-1,-1 4 0,1-4 1,-6 3 1,0-3-1,0-2 1,0 6-1,0 0 0,-2-1 83,-3-5 0,8 2-41,-3 4 0,4-4 9,-4 3 0,0 3-26,0-2 1,0 1 3,0-1 1,6-4-8,0 3 0,5 3 1,-5-2 0,7 1 32,-2-1 1,4-4-27,2 3 0,4-1 136,-4 2 0,10-2-124,-10 7 0,2-5-68,-8 5 1,2-2 86,-7 3 0,5 3-2,-5-4 1,7 2-42,-1-1 0,1 3-5,-2-4 0,10 2-28,-4-1 1,4 3 34,-4-4 1,0 4-50,0 2 0,2 0 52,3 0 1,-3 0 7,4 0 0,-2 0-23,1 0 0,-1 0-4,8 0 0,-3 0 0,2 0 1,5 2 4,-5 4 0,-2-2-49,3 7 1,-8-5 50,1 5 0,3-7-32,-3 1 1,7 3 16,-6-2 0,5 5-4,-5-5 1,5 5 0,-5-5 1,5 7 0,-5-2 0,-1 2 5,-5-1 0,6 3 1,0-4 1,-1 4 2,-5 2 0,0-2-4,0-3 0,-1 7 2,-5-8 1,4 14-37,-4-8 1,5 3-4,1-3 0,0-2 32,0-3 0,0 7-1,0-8 0,0 10-7,0-4 1,3 0-2,-3 5 0,4-3-45,-9-2 0,1 0 37,-2 0 1,2 0 36,-7 0 0,7 0-31,-1 0 1,-5 0-13,-1 0 0,2 0 8,-3 0 0,7 6-2,-7 0 0,7-1-8,-7-5 1,-5 0 0,-5 0 0,-1-1 68,6-5 1,-8 4-59,-3-4 0,2 3 89,-3-3 1,3 4-78,-2-4 1,-5 5 28,5 1 0,2 0-15,-3 0 1,7-6 2,-7 0 0,7 1-6,-7 5 1,9 0-9,-3 0 1,-2-2-48,3-4 0,-3 4 46,3-4 1,1 3 2,-7-3 0,5 4 37,-5-4 1,-1 3 3,-5-3 1,0 4-35,0-3 1,0-3 3,0 2 1,6-1 23,0 1 1,1 4 5,-1-3 1,-2 1-104,7-2 1,-5 4 78,5-3 0,-5 3-156,5 2 1,-2-6 85,3 0 0,1-1 38,-7 1 0,5 4 23,-5-3 0,-1-3 12,-5 2 8,0 1 0,0 5 161,0 0 1,-5-6-43,-1 0 0,-5 1-99,5 5 1,0-6-20,6 0 0,6 1 30,0 5 1,1-6-57,-1 0 0,-4 1-11,4 5 0,1-6-21,-1 0 1,5-5 47,-5 5 0,1-5 0,-1 5 1,-4-1 131,4 1 1,-4 4-124,-2-3 1,-2-3 3,-4 2 0,4 1 49,-4 5 0,3-6 11,-3 0 1,2 1-91,-7 5 0,7-6-13,-1 1 1,-3-1-6,2 6 1,1-2-148,5-4 0,0 4 102,0-3 1,0 3 41,0 2 1,5-6 30,1 1 0,7-3 14,-1 2 0,1 4 7,-2-3 1,4-3 20,-3 3 0,-3-3 136,2 2 1,-7 4-92,2-3 1,-4-3 103,-2 3 0,0-3-126,0 2 1,0 5 7,0-5 1,0 4-41,0 2 0,0 0-1,0 0 0,0 0-112,0 0 0,6 0 32,-1 0 0,7-6-15,-7 1 1,7-1 0,-7 6 0,8-6-6,-1 1 0,3-3 46,2 2 0,-6 3-4,1-9 0,-9 7 16,3-7 0,2 7 47,-3-7 1,1 9 291,-6-3-261,0-3 1,0 7 10,0-4 0,0 2-64,0-1 1,0 3-24,0-4 0,6 4-50,-1 2 0,1 0 81,-6 0 1,6 0-70,-1 0 1,1 0-13,-6 0 1,6-6-18,-1 1 1,9-1 101,-3 6 1,-2 0 5,3 0 0,-1 0-43,6 0 1,-2 6 5,-3 0 1,3-1 177,-4-5 0,-1 0-103,1 0 1,-2 0 119,3 0 1,1 0-28,-7 0 1,7 6 95,-2 0 1,2 1-245,-1-1 0,1-4 15,-7 3 1,-1-1-101,-5 2 0,0-4 98,0 3 0,0-5-55,0-5 0,-1 3 54,-5-4 0,2-1 153,-7 1-93,7-7 0,-9 9 120,7-7-198,-7-1 0,9-3 18,-7 4 0,1-4-41,-1 3-5,-4-3 1,7 0-18,-3 4 82,-4-4-218,5 5-92,-7-7-453,0 0 35,-7-7 0,-12 3 672,-15-7 0,-15-1 0,-12-5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58.5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783 86 8486,'0'-10'-1234,"0"-5"1384,7 6 0,-5-3 144,4 1-189,3 7 0,-7-5 98,4 3 124,-4 4-96,-2-5 380,0 7 1134,0 0-1579,0 7 0,0-3-50,0 7-297,7-7 308,-5 11-296,13-5 181,-5 7-115,7 0 217,0 0-63,0 0 1,-2 0-21,-4 0 1,-1-2 9,-5-4 0,-1 4-54,7-3 1,-7 3 44,2 2 1,1 5-87,-1 1 1,7 0 83,-1-6 1,3 0-47,2 0 1,-6 0-7,0 0 1,1 0-6,5 0 0,-2 0 51,-4 0-8,4 0 1,-5 0 9,7 0 1,-6 0-20,0 0 1,-5-6-72,5 1 1,-5-3 74,5 2-142,-7 4 125,11-5 1,-11 5-6,7-4 0,-7-1 10,2-5 6,-4-3 1,3 8 303,1-5-302,0-3 260,-6 6-208,0-8 2097,0 0-2030,-8 0 1,-9 0 12,-11 0 1,-12 6-121,-5-1 0,-14 1-244,-9-6 1,-9 6-270,-14-1 0,41 2 0,-2-1-280,-4 0 1,-1 0 773,-2 1 0,1 1 0,-3 1 0,1 1 0,-2-1 0,-1 1 0,-2-1 0,-1-1 0,-1-2 0,0 1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1.62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1 834 9016,'0'-12'58,"0"1"91,0 7 1,1-3 254,5 7 0,4-6 0,7-1-18,0-3 1,0 4-121,0-5 0,7 0 20,5-6 0,-3 0-87,2 0 1,1-2-174,5-4 0,-2 4-71,-4-3 1,2 1 161,-7-2 1,2 4-174,-3-3 0,-3-3 57,4 2 0,-4-1-115,-2 1 1,-2 2 91,-4-7 0,4 5-16,-3-5 0,-5 5-32,-1-5 1,-4 1-171,-2-1 1,0-2-129,0 7 0,0-5 93,0 5 0,0 1 84,0 5 1,-2 0 57,-4 0 0,2 1-11,-7 5 0,5 4 43,-5 7 1,5-6 15,-5 0 1,0 1-13,-6 5 234,0 0 1,0 1 273,0 5 0,0-2-184,0 7 0,2 1 148,3 5 1,-1 1 30,7 5 1,-5 11 6,5 11 0,-1 12-81,1 6 1,4 1 104,-3-2 1,3 2-220,2-7 1,5 0-43,1-6 1,9-8-635,2-3 1,2 0 260,9-6 1,6 3-998,6-8 0,7-5 353,-1-1 0,5-6-669,5-6 1505,5-3 0,7-16 1,0-1-1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1.9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102 35 11095,'-2'-10'-348,"-4"5"0,5 1 333,-5-2 332,-4 4 11,1-5 1,-2 9 62,-1 3 1,7 5 35,-7 7 1,9 7-232,-3 5 0,2 5 70,-2 5 0,5-1-159,-5 7 0,4-7 139,2 2 1,0 0-144,0-6 0,8 1-419,3-12 0,4 5-521,2-5 1,0 0 55,0-6 0,6-8-1070,-1-3 1827,9-4 0,-5-2 1,8 0-1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2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52 9795,'8'-17'375,"-6"5"-40,3 1 915,-3 7-632,-2-3-556,0 7 0,0 1 96,0 5 0,6 6 35,0 10 0,-1 10-73,-5 8 1,2 13 78,4-2 0,-4 13-27,3 4 1,-3 10-224,-2 12 0,-2 3-539,-3 3 1,3-7 403,-4-4 0,4-17-124,2 6 0,0-12 93,0-5 1,0-8 20,0-15 1,0-2-200,0-3 0,2-5-53,4-7 1,-4-6-562,3 1 385,-3-8 489,-2 3 96,0-22 0,0-11 1,0-18-1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5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0 271 8506,'17'-17'366,"0"8"1,0-4-22,0 7 0,0-5 747,0 5-603,0 0 1,0 6-596,0 0 99,-8 8-53,-1 1 0,-3 8 6,1 0 1,0 6 130,-6-1 1,0 7 39,0-7 0,0 6 87,0-5 0,-6 5-97,0-5 1,-1 7 22,1-2 0,4-1-6,-3 1 1,3-7-3,2 1 0,0-3 61,0-2 0,5 0-11,1 0 1,7-8 8,-1-3 1,3-4 4,2-2 1,5 0 129,1 0 1,7-4-105,-2-7 0,4-1-213,2-10 1,0 1 119,0-2 0,-6-3-203,0-8 0,-5 6-109,5 0 0,-7-2-133,1-10 1,-5-1 91,-6-4 1,3-2-79,-9 7 0,1 0-45,-6 7 1,0 1 126,0 3 1,0-1 293,0 8-287,-8-1-52,-1 6 1,-2 8-245,-1 3 93,9 4 0,-5 4-18,8 4 1,0 3-411,0 8 1,0 2 853,0 3 0,8-3 0,1 6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52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51 16 8602,'17'-2'-72,"0"-4"1,6 4-146,0-4 0,9 6 491,2 6 0,0 4-120,5 7 0,3 5 328,-2 1 0,-6 7-14,-6-2 1,-7-1-173,2 1 1,-6 1-169,-6 5 1,-4 0-166,-7 0 1,-1 0-8,-5 0 0,-11 2 175,-11 3 1,-5-3-630,-1 4 1,-7-4 249,-5-2 0,-1-2-269,2-4 1,3-5 56,8-12 1,2-3-466,4-8 925,3 0 0,8-15 0,0-4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79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1 11174,'17'0'-383,"0"0"0,1 1 617,5 5 1,-2 5 598,7 12 1,-7-2-73,2 7 0,-1 1-275,-5 5 0,4 1-428,-9 5 1,-5-4-144,-1 4 0,-4-4-390,-2-2 0,0 0 205,0 0 0,-10 5-65,-7 1 1,0 0-748,-5-6 0,-3-6 479,2 0 0,-5-7-176,5 2 1,-5-6 791,5-6-28,1-3 0,5-8 0,0 0 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9459,'17'-2'1730,"0"-4"1,0 4-1246,0-3 0,6 3-766,-1 2 0,7 0 276,-7 0 1,1 0-1156,-6 0 1,0 0 637,0 0 1,-2 7-1552,-4 5 2073,5 10 0,-15-3 0,7 6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69 8544,'-10'7'385,"-5"-5"1,15 6 545,0-8 0,14 0-7,8 0 0,9-6-314,-3 0 1,-2-1-559,3 1 1,1 2 73,10-7 0,-5 7-530,5-1 1,2 1-353,-3-2 0,9 4 756,-3-3 0,4-5 0,2 1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272 69 8338,'0'-17'361,"0"0"0,0 5-63,0 1 38,0 7-348,0-3 75,-7 7 1,3 0-85,-7 0 1,-2 13 75,-10 4 1,2 11-364,-7 0 0,1 5 41,-1 1 0,2 5 171,3 1 1,6 0 169,0-6 0,2 0 145,9 0 1,0-2-90,6-4 1,0 4-134,0-3 1,2-5 32,4-1 1,5 1 32,12-1 0,1 0 143,5-6 0,11-6-54,-1 0 1,8-7 1,4 2 1,0-4-137,0-2 1,1 0-124,-1 0 1,0 0-323,0 0 0,-8 0 210,-3 0 1,-4 0 160,-2 0 1,-8 0-204,-3 0 259,-4 0 0,-2 0 0,0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18 8338,'-10'-8'1987,"-5"6"0,11-5-695,-7 7 1,7 2-396,-2 3 0,3 12-125,-3 12 0,-2 3 194,-3 2 0,-4 7-1145,4 5 1,1 7-1054,-1 9 0,7 4 1232,-2 19 0,-3 11 0,4-40 0,1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6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323 18 8410,'-17'-10'-1799,"0"3"2024,0 7 0,0 0 57,0 0 0,0 0-15,0 0 1,0 2-48,0 3 0,0 5 219,0 7 1,-1 0-119,-5-1 1,6 7-80,0 0 1,0 5 237,6-6 1,1 9-133,-1-3 1,7 4-67,-1 2 1,3-6-99,2 0 1,5 0-229,1 6 1,13-6-49,-2 1 1,5-9-318,1 3 0,-2-4-444,7-2 0,-7-2 423,1-4 1,-1 2-557,2-7 1,-5 0 985,5-6 0,-4 7 0,-2 3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6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51 8330,'-17'-7'0,"6"3"496,0-7 102,7 7 1,4-9-124,11 7 545,4 1-556,10 5 1,-1 0-131,5 0 0,3 0-75,-4 0 1,4 0-352,2 0 0,-6 5 105,0 1 1,-2 7-1384,3-2 0,1-1 1370,-8 1 0,1 0 0,-6 6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6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0 390 8230,'0'-16'-555,"0"6"807,0 3 122,0 7 0,0 1-27,0 5 0,0 4-146,0 6 0,0 7 163,0 0 0,0 12-124,0-1 0,6 11 149,0 1 0,-1 1-46,-5-2 0,0 9 86,0-3 1,0 6-169,0-1 0,0-5-13,0 0 1,0 0-142,0-6 1,6-4 157,0-1 1,7-12-303,-2-5 0,-1-5 54,1-1 1,0-2-41,6-3 0,0-5 16,0-7 1,0-2 81,0-3 1,0-5-37,0-7 1,5-7-119,1-4 0,5-12 56,-5-5 0,7-4 101,-2-2 1,4-7-264,2-4 0,0 1 51,0-1 1,0 8 64,-1-3 1,1 5-11,0 1 0,0 0-14,0 0 0,4 0-40,-5 1 0,5 6-147,-10 5 1,-1-3-30,1 3 1,-9 5 89,-2 6 0,0 5-124,-6-5 1,-2 7-128,3-1 53,-9 3-47,5 2 30,-8 7-80,0 3-164,0 7-389,0 0 1067,0 7 0,-8 3 0,-1 7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7922,'-5'-12'-128,"-3"3"0,0-1 0,3 2 128,6 1 0,7 1 0,9 6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7922,'0'-9'-1741,"-2"-1"2919,-4 4-413,4 4 67,-6-5 45,8 7 186,0 0 1,0 7-840,0 5 1,6 5 251,0 6-110,0 4-175,1 8 1,-3 1 131,8 4-105,-8 5-103,3-1 1,-1 10-5,0-8 0,0 8 0,-6-8 0,1-4-182,5-2 0,-4-9-212,4-2 203,-4-8 34,-2 12 1,0-20-599,0 4 279,0-11-228,0 10-361,0-15 462,0 7 1,2-16-352,4-3 1,-5-6 299,5-6 1,-4-4-97,-2-8 0,0-3-24,0-8 663,0 7 0,8-26 0,1 11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7922,'9'-7'0,"7"-1"370,-5-3 55,-3-5-140,0 14 0,-8-7 758,0 3-678,0 4 0,2-6 459,3 8-579,-3 0 0,12 8-23,-8 3 1,5 5-254,-5 1 56,7 8 42,-3 2 1,1 8 11,1-1-55,-8 1-28,11-8 1,-7 5-216,3-3 0,3 2 74,-8-2 1,7 3-5,-1-3 0,-3-4 65,3-2 0,-1 2-73,7-2 0,-7 0 102,1-5 106,-9-1-68,13 0 0,-12-5-14,7-1 9,-7 1-58,4-3 1,-8 1-358,0-4 230,0 3 1,-2 3-232,-4-1 0,2-5 46,-7 6-605,-1-8 165,-5 3 234,0-7 0,-1 0 598,1 0 0,-8 0 0,-2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7922,'9'-9'362,"1"-1"625,-4 4-584,-4 4 0,13-5 229,-4 7 0,-1-6-379,2 0-35,-1 0-54,6-1 1,1 3-121,-1-8 1,0 9-281,1-3 0,-1 2-350,0-2 1,-5 4 143,-1-4 1,1 5-457,5 1 0,-5 5 311,-1 1 587,-7 8 0,4-5 0,-8 8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7922,'10'0'1449,"4"2"-257,-9 4-242,1 4 0,-6 9-376,0 4 0,0-4-190,0 4 1,0-2-713,0 2 0,0-3-364,0 3 0,-2 2 692,-4-2 0,4 7 0,-5-3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8054,'10'0'-589,"-3"0"1197,-7-8-202,0 6-280,0-5 0,0 5 219,0-4-74,0 4-255,0-6 1,6 7 26,0-5 107,0 4-28,-6-6 0,2 8-102,3 0 92,-3 0 145,6 0-104,-8 0 1,6 10 61,0 7 0,-1 2 162,-5 10 1,0 6 254,0 5-251,-7 0-151,5 3 0,-12-5 117,8 8-76,-7-7-145,11 3 1,-11-8-139,7 1-5,0-8-53,6-2 0,-2-10-613,-4-3-112,4 3 46,-5-13 0,14 4 290,5-12 0,-2-3-176,1-9 0,-1-5-826,1 0 747,5-8 714,-14 12 0,13-14 0,-5 7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8054,'10'-11'-280,"-4"-1"1,-5 7 274,-1-7 0,2 8 973,4-2-649,-4-3 1,11 5 495,-7-8-414,8 9-111,-5-5-116,9 8 0,-7 0 443,1 0-115,-1 0-252,6 8 0,1-5 123,-1 9 0,-5-6-204,-1 5 1,-1-5-96,1 6 1,-3-7 30,-8 7 1,6-6-297,-1 5 239,1 1 0,-8 7-171,-3 4 1,1-4-735,-8 4 376,1 4 299,-7 0 0,7 2-72,-1 0 1,3-6 264,-3 6 1,3-6 168,3 5 0,4-6-72,-4 1 0,4-4 175,2-2 1,8-5-178,3-1 1,5-5 1,1 5 0,0-7-217,1 2-48,7-4 49,2-2 0,7-2-1464,1-4 866,7-11-26,-6-2 1,13-14 731,-9 4 0,8-3 0,-4-3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7933,'11'12'1727,"1"-1"-1292,-9 1 823,5-3-465,-8 7-465,0-7 0,0 9-572,0-1 145,0 0 159,-8 8-60,-1-6 0,-8 6 0,-1-7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7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8970,'2'-11'1178,"4"0"0,3 1-338,8-1 0,6-4 66,-1 4 0,7 1-322,-7-1 0,6 7-594,-5-2 0,5 5 73,-5 1 1,-1 0-1385,-5 0 1,-5 0 361,-1 0 1,-5 1 958,5 5 0,-7 3 0,3 8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8876,'-17'0'339,"0"8"-232,-1 1-78,9 9 0,-6-1 29,3 0 0,2 0 71,-1 1 1,1 1-1,-1 4 0,-3-2-13,8 8 1,1-6 2,5 6 1,-6-6-70,0 6 44,0-8-6,6 11 1,2-12-184,4 3 39,4-4 1,7-4 1,0-3 23,8 3 0,2-13 41,8 4 1,-1-4-17,1-2 1,5-6 8,1 0 1,5-7-20,-6 1 1,-1 3-213,-11-3-6,5 8 227,-14-3 0,6 1-593,-7 0 388,-9 0 1,5 4-633,-9-3 265,1 3-158,2-6 147,-6 0 590,5 6 0,-14-13 0,-3 5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8159,'0'9'1767,"0"7"-1585,0-7 0,0 9 77,0-1 0,0 2 14,0 4 1,-5-2 46,-1 8 0,-6 0 108,7 6 0,-7-7-243,6 1-61,-7 0 58,11 6 0,-11-1-673,7 1 299,0-1-170,6 1 0,0-6-379,0 0 1,0-8 371,0 2 1,2 0-147,4-6 1,-2 4-51,7-9 0,1-4-713,5-3 1278,0-3 0,0-9 0,1-3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8113,'12'10'657,"-1"-4"0,-5-2-956,6 1 0,-8-1 573,1 8 0,-3-1 672,-2 7 0,0-7-704,0 1 0,-6-1-340,1 6 1,-1 1-1225,6-1 686,-8-7-770,6 5 712,-5-13-56,7 6 750,7-16 0,3-9 0,7-10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8113,'8'-9'835,"-4"-5"41,7 9-522,1-1 0,5 0-25,1 0 1,-1 1 166,0 5 1,0 0-264,1 0 0,-1 0 141,0 0-629,1 0 332,-1 7-808,-7 3 421,-3 7 173,-7 0 1,-2 3-101,-3 3 1,-5 2 64,-7 4 0,-1 3 100,1-3 1,0 4 190,-1 1 1,-3-5 434,4 0 0,-2-8 136,13 2 1,0-4-256,6-1 0,0-7 9,0 1-258,16-9 16,3 5 1,23-10-66,4-4 0,6-9-342,6-8 0,3-8-645,8 3 0,-1-3 424,-5 2 170,4-4 0,-5 6 0,7-7 1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8217,'0'-9'130,"0"-6"1,-2 7 60,-4-4 1,4 3 337,-4 3-27,4 4 210,2-13-148,0 13-247,0-6 0,0 16 78,0 3 0,0 12-103,0 6 0,-5 4-195,-1 1 0,-6 3-70,6 3 1,-1-3-208,1 3 1,4-9 94,-4-2 0,3-2-107,-3 1 0,4-3-466,-4-7 5,4-1 0,10-2-373,3-3 1,5-4 400,1-8 0,6-8 625,0-4 0,8-11 0,-4-4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8060,'-12'0'1280,"1"0"0,5 7-1301,-5 5 1,5 3 56,-6 2 1,7 8-75,-7 4 1,8-4-37,-2-2 1,5 2-38,1-2 1,0 0 248,0-5-155,7-1 1,5-7 54,11-5 1,-4-3-274,4-2 0,2-2 38,-2-3 1,6-5 116,-6-7 1,0-1-84,-6 1 1,1 0 85,-1 0 0,-2-1 0,-3 1 62,-5 0 1,-8-1 15,-5 1 1,-4 6 6,-7-1 0,-2 8 14,-4-2 1,1-1 229,-6 1 0,-1 0-66,-6 6 0,6 2-190,1 4 0,6-2-27,-1 7 1,6-5-317,6 6-202,-5-9-587,14 13 1136,2-14 0,10 13 0,7-5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8060,'0'11'389,"0"1"0,0-6 40,0 5 0,0-5 489,0 5 1,0-5-811,0 6 1,-6-1-489,1 6 0,-3-1-673,2-5-922,4-3 1156,-5-8 1,7-2 818,0-4 0,7-11 0,3-10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8060,'11'-8'288,"1"-3"631,-9 3-892,5-7 1,-8 11 330,0-8 141,0 9-291,0-5 1,-8 10 14,-3 4 0,-4 1-31,-3 5 1,1 3-124,0-3 1,-1 5 104,1 6 1,0-4-191,-1 4 1,1 2-15,0-2 0,2 2 127,3-2 1,-1-1-38,7 6 0,0-5-15,6 6 1,2-8-166,4 2 1,3-3 59,9-3 1,7-2-214,3-3 0,11 1 42,1-7 0,8 0-97,-2-6 0,4 0-6,2 0 0,-2 0 61,-4 0 1,2 0 87,-7 0 0,-1 0-20,-5 0 1,-3 0-92,-3 0 1,2 0 45,-8 0 0,0 0-129,-6 0 1,-5 0 41,-1 0 337,-7 0 0,4 0 0,-8-8 0,0-1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8060,'10'9'378,"-2"1"575,-8-4 221,0 3 0,-6 11-606,0 3 1,-7 3-93,1 9 1,2 0-424,-1-1 0,7-1 71,-2-4 1,2 3-1251,-1-3 0,3 2 266,-4-2 860,12 3 0,-4-12 0,5 5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8648,'0'-9'1042,"0"-7"-724,0 15-359,0-7 56,7 8 8,-5 0 172,6 0 1,-6 0 325,4 0-182,-4 0-74,5 8 1,-7-5 172,0 9-280,8-8-9,-6 3 0,8-7-93,-5 0 0,-3 2 18,4 4 0,-2-4-191,2 4 144,-5-4-224,15-2 99,-14 0 51,5 0-57,-7 7 136,0-5-36,0 14 0,-1-9-32,-5 5 1,2 3 29,-8-3 0,3 5 2,-3 6 0,-3-4 72,3 4-32,5-3 0,-7-3-29,8 0 0,1-5 0,5-1 1,0-5-185,0 6 0,2-9 57,3 3 0,5-2-168,7 2 12,1-4 172,-1 5 1,0-1-24,0 0 0,1 2 77,-1-3 1,-5-1 133,-1 8 0,-7-6-72,2 5 1,-4 1 179,-2 5 0,0-4 479,0 5-368,-8-5-135,-2 12 0,-7-6 150,0 4 0,-1-3-135,1 3 0,0-4-244,0-2 0,-1 0 82,1 1 0,0-9-329,-1-3-432,9 4-142,1-8 1,8-2-1516,0-12 2397,8-3 0,9-3 0,10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7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491 187 8388,'8'-24'-12,"-6"10"10,3-2 0,-3 2 1,-2-3 1,0 0 368,0 1-173,0-1 1,-2 2-24,-3 3 1,-5-1 175,-7 7 1,1 1-289,-1 5 0,-6 0-191,0 0 1,1 7-86,5 5 1,-6-3 109,1 2 0,1 1 166,10 5 1,-4 1-20,3 5 1,3-2 13,-2 7 0,7-6-33,-2 7 0,4-7 55,2 7 0,2-7 60,4 6 0,-4-1 154,3 1 1,3-2 170,-2-3 1,-1-4-118,-5 3 1,0-3-148,0-2 1,0 0-9,0 0 1,-7 0-139,-5 0 1,-8 0-130,-3 0 1,-5 0-321,5 0 0,-5-1 19,5 1 0,1-5-234,5-1 1,0-7-19,0 1 428,8 5 1,1-6 492,8 7 0,0-5-15,0 5 1,2-6 17,4 7 1,3-1 92,8 6 0,-6 0 405,1 0 1,-1 5-210,6 1 0,-2 5 57,-4-5 0,-3 1 32,-8-1 1,0-4-187,0 3 0,0-3-279,0-2 0,0 0-45,0 0 0,0-6-179,0 1-271,0-1-810,0 6-112,0-8-3,0 6 1,7-13-432,5 4 0,3-4 163,2-2 1481,-1 0 0,9-8 0,1-1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7893,'2'9'2689,"4"-3"-1192,-4 4-414,6-1 0,-8 9-736,0-1 0,0-6-539,0 1 0,0-1 21,0 7 0,0-7-647,0 1 818,0-1 0,0 7 0,0-1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10623,'11'-2'784,"1"-4"0,0 4-84,5-4-214,-8 4-73,14 2 1,-11 2-567,11 4 1,-4-4-20,-1 4 1,-7 3-505,1 3 644,-9 3-98,5 3 1,-8 5-100,0 0 0,-6 6 19,1-6 0,-9 7-130,3-1 1,-5-2 294,-1 2 1,2-6 492,3 6 0,-1-8 591,7 2-547,0-11-40,6 3-464,0-13 127,8 6-117,9-8 0,10-2-228,8-4 0,-1-11-267,1-12 0,5-2-1907,0 2 2404,1-4 0,-7-1 0,1-10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8067,'18'-8'-1896,"-9"-1"1896,-1-8 623,0-1-190,-6 1 0,7 5-53,-3 1 0,-4-1 125,4-5-58,3 0-214,1 0 94,0 7-80,5-5 1,-11 11 263,7-8 3,-7 8 87,4-3-6,-8 7-281,0 0 0,0 7 0,0 5 0,-6 9 73,0 2-154,-7 0-97,3 2 0,-1 0 58,-1 4 0,8 4-62,-1-5 1,3 5-160,2 2 0,0-7 28,0 1 0,0-6-181,0 6 1,7-8-284,5 2 323,-4-3 62,7-3 0,-5 0-48,7 0 0,-2 1 72,-3-1 0,1 0 34,-7 1 0,2-7 27,-3 1 0,-3-1 95,4 6 1,-4-5-29,-2 0 0,-6-1 136,0 6 0,-7-5-207,1-1 45,-3 1 1,-2-2 0,0 3-587,-1-7 266,1 7 53,0-11 1,-3 8-151,-3-4 0,4-5-192,-4 5 0,4-4-392,2-2 1,-1-2 249,1-4 0,0-3-81,-1-8 1,3-8 783,4-4 0,-13-4 0,5-2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8067,'10'0'-870,"5"0"2981,-13 0-1528,13 0 1,-5-6 48,7 0 1,-5-7-206,-1 1 0,6 3-40,7-3 1,-1 2-973,-6-1 410,0-5 174,0 15 1,-5-9-602,0 4 417,-1 4-295,6-5 1,-5 7-687,-1 0 1,-5 1 1165,6 5 0,-1 4 0,6 7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8060,'5'12'737,"1"-1"-282,0-7 117,-6 4 103,0 0 282,8 1-237,-6 9 0,5-1-375,-7 0 1,6-5-134,0-1 0,0-5-445,-6 6-875,0-9-981,0 13 1112,0-14 292,0 13 685,0-13 0,0-2 0,0-10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8460,'-10'-8'3999,"2"6"-3261,8-5-82,0 7-297,0 0-305,8 0 0,2-2 91,7-4 0,0 4 55,1-4 0,-1 4-203,0 2 1,0 0-26,1 0 0,-1 0-117,0 0 1,1 0 33,-1 0 0,0 6-26,0 0 0,1 0-200,-1-6 57,0 0 285,1 0 0,-1 2-148,0 3 0,-5-3-19,-1 4-356,1-4 202,5-2 110,0 0 136,-7 0 161,-2 0 1,-8 2-119,0 4 1,-2-2 131,-4 7 0,2-5 68,-7 5 0,5 1-87,-6 5 1,7 8 112,-7 4 1,6-2-181,-5 2 1,5 1-5,-6 11 0,7-3-123,-7 8 1,3 0-223,-3 6 1,-3 0 64,3 0 0,-3 0-101,-3 0 1,1-6-380,0 0 0,5-13 277,1 1 0,5-11-258,-6 0 423,9-3 0,-5-9-219,8 1 212,0-8 1,2-4 309,4-12 0,3-3 0,9-3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8072,'-18'8'3156,"1"-6"-2715,8 6-1952,-7-8 1511,14 0 0,-5 7 0,7 3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9034,'-11'0'1536,"-1"0"0,7 6-1398,-7 0 1,6 7 477,-5-1-326,7-5 1,-10 9 113,9-5-404,-1 5 0,-2 1 0,-1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7977,'0'-10'1104,"0"3"-678,0 7-30,0 0-295,0 7 0,0 9 789,0 7-519,-7 8 1,3-3 257,-8 13-405,8-5-42,-3 7 0,1-7-101,0 4 1,-2-3-20,3 3 0,3-9-108,-4-2 1,2-8 92,-2 2 1,4 2-177,-3-2 0,3-6-197,2-5 1,0-6-1069,0 5-1056,0-7 1263,7 4 1187,3-16 0,7-9 0,1-10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7977,'-18'-10'2083,"1"2"-1747,0 16 0,2 2-165,3 7 0,4 6-93,8 0 1,0 6 91,0-6 0,0 8-15,0-2 1,8-3-50,4 3 1,3-8-208,2 2 0,2-11-319,4-6 1,-1 1 257,6-1 0,-1-2-212,2-10 1,-2-5 113,-4-12 1,-4 2-49,4-8 1,-9 2 98,-3-2 0,-7-4 52,2 4 0,-4 3 139,-2-3 1,-2 6 278,-4-6 0,-3 8 146,-9-2 0,1-2-196,0 2 1,-6 5 180,0 7 0,-6 1-110,6-1 0,-6 3-46,6 8 0,0 2-219,5 4 0,1 3-315,0 9 0,7 1-114,5 4 0,3-4-422,2 4 0,0-4 834,0-1 0,7 7 0,3 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8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204 136 8325,'11'-23'918,"0"1"1,-5 1-503,5 10 1,-5-4 170,5 3 1,-1 3-465,1-2 86,-4 7-189,-7-4 1,-7 8 52,-4 0 1,-4 2-197,-2 4 0,-6 3 116,0 8 0,1 2 40,5 4 0,8-3 71,3 9 0,-2-7-56,3 6 0,5-5-68,5 5 0,9-5 65,-3 5 0,4-5 32,2 5 0,-8-6 73,-3 7 0,1-9 176,-1 3 0,0-2-277,-6 1 1,-2-3 15,-4 4 0,1-6-387,-12-6 0,3 4 143,-8-4 0,-3-1-253,3 1 0,-1-7-99,6 1-1671,0-3 2202,0-2 0,0-7 0,0-3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6859,'0'-10'-305,"0"2"619,0 8-174,0-7 0,0 3 156,0-8-224,0 9 1,0-7 133,0 4-18,0 4-82,0-5 0,0 5 96,0-4 0,0 4 5,0-6 103,0 8-3005,0 0 2749,-8 0 474,6 0-385,-6 0 0,7 0 237,-5 0 154,4 0 312,-6 0-341,8 0 76,0 0-274,0 8-211,0-6 157,0 6-173,8-1 0,-4-3 6,7 8 0,-5-7-6,5 7 1,-5-6 34,6 5 1,-3-5 5,3 6 0,3-3 126,-3 3-122,3 3 0,2-5-157,1 7 0,-1-6 88,0 1 1,6-2-86,0 1 1,1 4 27,-7-3 1,6-2-26,0 1 0,0-1 14,-6 1 1,6 5-14,0-5 0,2-1 72,-2 1 0,-3-1 0,3 1 1,-4 5 11,-2-5 1,6 3-29,0-3 0,0 5 31,-5-5 0,-1 5-39,0 1 0,2 0-5,5 0 0,-5 1-23,4-1 0,-4-2-4,-2-3 0,1 7-35,-1-7 0,6 7 56,0-8 0,0 5-25,-6 1 1,3 0 11,3 1 1,-4-3-17,4-3 0,-4 3 28,-2-3 0,1 3 1,-1 2 0,0-5 36,1-1 0,-1-1 7,0 1 0,-1 5-11,-5-5 1,4 5 8,-3 1 1,3-2-46,3-3 0,-1 3 24,0-3 1,1 3-94,-1 2 1,0 1 58,0-1 0,6-5-24,1-1 1,-1 1 38,-6 5 1,0-6-3,0 1 1,1-1 41,-1 7 0,0-3-57,1-3 0,-1 3 58,0-3 1,1-3-37,-1 3 1,-2-1 27,-3 6 0,3-5-9,-3 0 0,3-1 0,2 6 1,1-1 5,-1-5 0,-6 5 4,1-5 0,-1 5 3,7 1 1,-7-2 0,1-3 1,-3 3 5,3-3 1,3 3-14,-3 2 0,3 1-105,2-1 1,-5-2 54,0-3 1,-1 3-13,6-3 0,-5 3 20,-1 2 0,1-1-9,5-5 1,1 5 2,-1-5 0,0 3-7,0-3 1,-1 5 3,-5-5 0,5-1 15,-5 1 212,5 1-92,1 5 18,0 0-45,0 1-40,1-1 0,-3 0-60,-3 0 0,1-5 51,-7 0 0,7-1-214,-1 6 0,-3 1 49,3-1 1,-6 0 0,5 1 0,-1-1 78,1 0 0,5 0-14,-5 1 0,3-1-66,-3 0 0,5 1-148,-5-1 0,5 0 289,1 0 1,0 1 174,0-1 1,1 2-60,-1 4 1,0-3-147,1 3 1,-1-4 122,0-2 1,-5 0-111,-1 1 0,1 5 3,5 0 0,0-4 38,1-2 1,-1-9-18,0 9 0,-5-3-70,-1 3 1,-1 0 47,1 1 1,3-1-139,-8 0 1,7 0 118,-1 1 0,-3-1 1,3 0 1,-1 1 48,7-1 0,-7 0 92,1 1 1,-1 5-171,6 0 1,-5 0-80,0-6 0,-7 0 162,7 1 1,-3-7-25,3 1 0,1-1-9,-7 6 1,8 7-5,-3-1 1,-1 0-82,1-6 0,-1 0 0,1 1 26,5-1 1,-7 0 38,9 0 1,-7-1 19,1-5 0,-6 5-11,5-5 0,-1 5-22,1 1 1,5 0 87,-5 0 0,-1 1-73,1-1 0,-5 0-50,6 1 80,-9-1 0,11 0 6,-8 0 0,5-5-28,-5 0 0,5-1 7,-5 6-22,8 1 0,-7-1 20,5 0 1,3 1 198,-3-1-212,-5 0 1,7 0-120,-8 1 1,5-7 146,-5 1 0,2-6 0,-3 5 0,-3-5 14,4 5 0,2-5 54,-2 6 47,7-1 27,-11 6 1,11 1-39,-7-1 0,6-5-94,-7-1 0,3-5-33,-2 5 1,-4 1 53,4 5 1,1-5-6,-1-1 1,6 1 21,-7 5 0,7 2-12,-6 4 0,7-3 30,-1 3 1,-3-10 15,3-1 1,-7-1 150,7 6 1,-2-5 146,1 0-129,4-1 0,-7 1 204,4-1-278,3 1 1,-7-1 43,3 1 0,3-7 211,-8 7-175,7-8 22,-3 11-336,7-5 1,-6-1 52,1-3 1,-8 4 13,2 1 1,-3-1-123,3 1 0,-4-5-194,4 6 1,-2-6 373,1 5 0,-3-5 321,4 5 1,-4-5-176,-2 6-74,8-9-284,-6 5 156,5 0-147,1-6 63,-6 5-8,6 1 16,-8-6 222,7 6-86,-5-8-11,6 0-1017,-8 0 436,0 0-1144,0-8 1639,-8 6 0,-9-13 0,-10 5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8210,'0'-10'994,"0"3"-857,0 7 54,0-8 1,2 6 162,4-4-294,-4 4-49,5 2 0,-5 0 260,4 0-254,-4 0 1,8 0-10,-5 0 148,-3 0-14,6 0-45,0 0 16,-6 8 13,5-6 58,-7 6-4,0-1-29,0-5 0,6 8 6,0-4-60,0-4 0,-6 7 10,0-3-12,0-4 69,7 6-88,-5-1 1,6-3-51,-8 8 37,8-9 0,-6 7-91,3-4 1,-3-2 123,-2 7-192,8-7 115,-6 11 0,7-11-9,-3 8 0,-4-6 1,4 5 0,-2-5 0,1 5-53,-3 1 1,8 3 63,-4-3-46,-4 3 0,7-5 30,-3 7 1,-4-5 32,4-1 1,-2-5-8,1 5 0,-3-5 4,4 6 1,2-7-21,-2 7 1,-1-6 4,-5 5 0,6-5-35,0 6 1,0-7 34,-6 7 1,5-6-45,1 5 0,0-5 37,-6 5 0,6-5-58,-1 6 1,1-7 0,-6 7 19,0-8 1,6 5 10,0-3 0,-1-4 82,-5 6-80,0-8 1008,0 0-952,-7 0 1,3 0-28,-8 0 8,1 0 1,-6 0-1,-1 0 1,1 0 4,0 0 1,-1 0-13,1 0 0,0 0 139,0 0 1,-7 0-118,1 0 0,0 0 177,6 0 1,-2 0-95,-4 0 0,4-6 147,-4 0 1,3-1-31,3 1 0,0 4-40,-1-4 0,-5-2 53,0 3 0,0-7 99,6 6 1,0-5 15,-1 5 1,1-2-80,0 3 0,-1 3-213,1-4 0,6-2 102,-1 3 0,6-1-94,-5 6-165,7-8 0,-6 6-566,5-4-171,3 4-970,-6 2-507,8 0 0,10 2 2294,7 4 0,8-4 0,9 6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49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8137,'-9'-52'0,"1"7"0,8 3 0,8 15 0,1 2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41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295 312 6741,'0'-10'-388,"0"1"607,0 3-201,0 4 1,0-8 181,0 5 0,2 3 6,4-4 154,-4-4-273,5 8 0,-7-7 93,0 3 180,0 4-13,0-6 198,0 8-154,0 0 155,0-7-127,0 5-140,0-6 5,0 8-53,0 0-136,-7 8-107,5-6 1,-8 11 122,4-7 114,4 7-119,-13-3 1,13 7 128,-4 1 0,-1-7-103,1 1 1,-2-1 2,2 6 1,4-5-4,-3 0 0,1-1 2,-2 6 0,4 1-87,-4-1 0,4 0 65,2 1 0,-1-1-47,-5 0 1,4 0-27,-4 1 0,4-7-2,2 1 0,2-3 14,4 3 1,-2 3-20,7-3 0,-5 1-73,6-1 0,-9 3 101,3-3 0,4-3-140,1 3 1,-1-8 119,1 1 0,-5 3-45,6-2 1,-1 0 52,7-6 0,-7 0-8,1 0 1,-1 0 32,6 0 1,1 0 13,-1 0 1,0 0-117,1 0 0,-1-6 71,0 0 1,0-7-206,1 1 0,-1-3 121,0-3 0,-1 7-56,-5-1 1,5 1 53,-5-6 0,3-1-24,-3 1 0,4 0 36,-3-1 1,-2 1-5,1 0 1,-7 0 81,2-1 0,1 1-79,-1 0 1,0-1 52,-6 1 1,0-6-26,0 0 0,0 0 115,0 6 0,0-1-53,0 1 1,0 0 10,0-1 0,0 7 25,0-1 0,-6 1 12,0-6 1,-5 5 3,5 1-52,-7-1 1,9-3 80,-8 3-14,1-3-102,-7 5 0,3-1 54,4-1 0,-5 8 5,5-2 1,1-1-26,-1 1 0,-1-6-4,-5 7 1,-1-1-108,1 6 1,-2-6 105,-4 0 0,2 1-87,-8 5 0,6 0 77,-6 0 0,0 7-1025,-5 5 0,-9 13 99,-3 9 885,-4 9 0,-17 24 0,31-32 0,1 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4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8293,'0'-17'-264,"2"1"-143,4 5 1,-2-3 1152,7 8 0,-5-7-242,5 1 1,-5 3 9,6-3 1,-7 7 426,7-7 21,-8 8-546,4-4-318,-8 8-79,0 0 1,0 8 35,0 4 1,-8 9 71,-4 2 1,-9 13 52,-2-1 1,-13 11-200,1 0 0,-3-2 151,3 3 0,0-9 0,1 2 0,1 3 62,4-3 0,-1-6 171,7-5 1,1-2-296,11 2 0,-3 2 96,9-8 1,-1 6 17,6-6 0,2 2 2,4-2 1,11-4-175,12 4 0,13-4-239,10-1 0,2-3-494,9-4 0,6 3 444,6-8 1,0 5-28,-6-5 1,-5 2 277,-1-3 1,-7-3-77,1 4 1,-5-2-116,-6 2 1,-3-4 131,-9 3 0,-7-3-422,-4-2 1,-3 0-505,-3 0-242,0 0 772,-7 0 0,-3-2-46,-7-3 0,-2 1-57,-3-8 0,-7 8 584,-11-1 0,4-5 0,-14 0 0,6-7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42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312 102 8242,'0'-17'0,"0"0"0,0 0 2073,0-1-558,0 9-822,0-7 1,-2 14 71,-4-3 0,2 18-31,-8 10 1,5 10-270,-11 7 1,5 12 289,-10 11 0,-4 16-445,-2 13 1,13-42-1,0 0-2534,-2 10 0,1 1 2224,0 1 0,-1 1 0,1 10 0,0 0 0,0 1 0,-1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43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7978,'0'0'0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12686,'0'10'2948,"0"-3"-2681,0 1-2523,0 1 2256,0 8 0,0 0 0,0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1.62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1 834 9016,'0'-12'58,"0"1"91,0 7 1,1-3 254,5 7 0,4-6 0,7-1-18,0-3 1,0 4-121,0-5 0,7 0 20,5-6 0,-3 0-87,2 0 1,1-2-174,5-4 0,-2 4-71,-4-3 1,2 1 161,-7-2 1,2 4-174,-3-3 0,-3-3 57,4 2 0,-4-1-115,-2 1 1,-2 2 91,-4-7 0,4 5-16,-3-5 0,-5 5-32,-1-5 1,-4 1-171,-2-1 1,0-2-129,0 7 0,0-5 93,0 5 0,0 1 84,0 5 1,-2 0 57,-4 0 0,2 1-11,-7 5 0,5 4 43,-5 7 1,5-6 15,-5 0 1,0 1-13,-6 5 234,0 0 1,0 1 273,0 5 0,0-2-184,0 7 0,2 1 148,3 5 1,-1 1 30,7 5 1,-5 11 6,5 11 0,-1 12-81,1 6 1,4 1 104,-3-2 1,3 2-220,2-7 1,5 0-43,1-6 1,9-8-635,2-3 1,2 0 260,9-6 1,6 3-998,6-8 0,7-5 353,-1-1 0,5-6-669,5-6 1505,5-3 0,7-16 1,0-1-1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1.9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102 35 11095,'-2'-10'-348,"-4"5"0,5 1 333,-5-2 332,-4 4 11,1-5 1,-2 9 62,-1 3 1,7 5 35,-7 7 1,9 7-232,-3 5 0,2 5 70,-2 5 0,5-1-159,-5 7 0,4-7 139,2 2 1,0 0-144,0-6 0,8 1-419,3-12 0,4 5-521,2-5 1,0 0 55,0-6 0,6-8-1070,-1-3 1827,9-4 0,-5-2 1,8 0-1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2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52 9795,'8'-17'375,"-6"5"-40,3 1 915,-3 7-632,-2-3-556,0 7 0,0 1 96,0 5 0,6 6 35,0 10 0,-1 10-73,-5 8 1,2 13 78,4-2 0,-4 13-27,3 4 1,-3 10-224,-2 12 0,-2 3-539,-3 3 1,3-7 403,-4-4 0,4-17-124,2 6 0,0-12 93,0-5 1,0-8 20,0-15 1,0-2-200,0-3 0,2-5-53,4-7 1,-4-6-562,3 1 385,-3-8 489,-2 3 96,0-22 0,0-11 1,0-18-1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52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51 16 8602,'17'-2'-72,"0"-4"1,6 4-146,0-4 0,9 6 491,2 6 0,0 4-120,5 7 0,3 5 328,-2 1 0,-6 7-14,-6-2 1,-7-1-173,2 1 1,-6 1-169,-6 5 1,-4 0-166,-7 0 1,-1 0-8,-5 0 0,-11 2 175,-11 3 1,-5-3-630,-1 4 1,-7-4 249,-5-2 0,-1-2-269,2-4 1,3-5 56,8-12 1,2-3-466,4-8 925,3 0 0,8-15 0,0-4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79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1 11174,'17'0'-383,"0"0"0,1 1 617,5 5 1,-2 5 598,7 12 1,-7-2-73,2 7 0,-1 1-275,-5 5 0,4 1-428,-9 5 1,-5-4-144,-1 4 0,-4-4-390,-2-2 0,0 0 205,0 0 0,-10 5-65,-7 1 1,0 0-748,-5-6 0,-3-6 479,2 0 0,-5-7-176,5 2 1,-5-6 791,5-6-28,1-3 0,5-8 0,0 0 1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9459,'17'-2'1730,"0"-4"1,0 4-1246,0-3 0,6 3-766,-1 2 0,7 0 276,-7 0 1,1 0-1156,-6 0 1,0 0 637,0 0 1,-2 7-1552,-4 5 2073,5 10 0,-15-3 0,7 6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69 8544,'-10'7'385,"-5"-5"1,15 6 545,0-8 0,14 0-7,8 0 0,9-6-314,-3 0 1,-2-1-559,3 1 1,1 2 73,10-7 0,-5 7-530,5-1 1,2 1-353,-3-2 0,9 4 756,-3-3 0,4-5 0,2 1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29.68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450 536 8849,'0'-17'-694,"0"0"1,0-1 938,0 1-36,0 0-83,0-1 0,0 1 36,0 0 1,0-1 214,0 1 0,0 0-139,0 0 1,0-1-47,0 1 0,0 0-53,0-1 1,0 1 13,0 0 1,-5 0-40,-1-1 1,0 1-6,6 0 1,-6 5 24,1 1 0,-9-1-121,3-5 0,1 1-19,-1 5 83,-1-5 5,-5 7 0,5-3 35,1 1 0,-1 7-47,-5-2 0,0-1 85,-1 1-109,1 0 1,0 6-122,-1 0 0,1 2 73,0 4 1,0 3-19,-1 9 1,1 1 135,0 4 0,-1-2-83,1 8 1,6-6 206,-1 6 0,2 0-56,-1 5 1,1-5-36,4 0 1,5-8-107,-5 2 1,4 2 2,2-2 0,2-2 11,4-9 1,-3 3-149,9-3 0,-1-5-96,7-1 206,-1-4 7,8-2 1,-4 0-202,8 0 0,-2-2-27,2-4 1,3-3-185,-3-9 1,4 1 122,1 0 0,1-6-168,0 0 1,-8 0 159,-4 5 1,-4 1 36,-2 0 0,-2-1 240,-3 1 1,1 0-162,-7 0 0,0 5 326,-6 0-86,0 9 191,0-5 166,0 0-354,0 6 1,-2-5 277,-4 7-206,4 0 25,-13 0-3,5 0 1,-1 0-113,-1 0 0,8 2 22,-1 3 1,1-1 29,-2 8 0,4 5 128,-4 6 1,-1 10-62,1 1 0,-2 9 179,3 8 0,1 3-134,-8 4 0,1 5-41,-7 12 1,1-2-385,0 8 0,-1-8 328,1 2 0,0-6-205,0-6 1,5 3-26,1-9 1,5-7-15,-6-9 0,8-7-38,-1-5 1,3-4-246,2-8 1,0-5-192,0 0-151,0-9 145,7 5 88,-5-8 192,14 0 1,-12-10-500,7-7 1,-5-8 805,5-9 0,1-9 0,5-1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34.45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433 415 13855,'8'-17'-1497,"-5"2"794,9 3 0,-8-3-83,1 3 1128,5-3-174,-8-3 1,6 1 147,-8 0-429,0 0-19,0-1 1,0 1 125,0 0 1,0-1-14,0 1 1,0 0 83,0-1 0,-6 1-186,0 0 0,-7 2 100,1 3 1,-1-3-20,1 3 0,-3 2 92,3-1 0,-3 7 112,-2-2 0,-1-1-22,1 1 0,-2 0 44,-4 6 0,4 0 62,-4 0 0,3 6 133,3 0 0,-6 5-5,0-5 0,0 7-20,6-1 1,-1 3-73,1 3 0,0-1-86,-1 0 0,7 2 156,-1 4-324,8-3-63,-3 5 0,1-8-436,0 0 208,0 8 104,6-6 1,2 4-20,4-11 1,2 3 9,3-3 0,5-2-12,-5 1 0,5-7 231,1 2 0,2 1 0,4-1 1,-2 0-170,8-6 0,-2-6 187,2 0 1,4-7-34,-5 1 0,5-3 143,2-2 0,-7-1-195,1 1 1,-6 2 64,6 3 1,-8-3-113,2 3 1,-9 3 53,-3-3 1,-7 6-172,2-5 124,-4 7 1,-2-6-506,0 5 178,0 3-76,0-6 262,0 8 188,-8 0 1,4 0 43,-7 0 193,7 0 39,-4 0 107,1 0-2,5 0 28,-6 0 9,8 0-341,0 0 1,-2 6-72,-4 0 1,4 1-11,-3-1 1,1 2-12,-2 3 0,4 5-38,-4-5 1,-1 12 76,1 6 1,-8 4-67,3 1 0,-4 9 176,-3 3-256,1 4 224,0 2 1,-1 9 224,1 8 0,0 0-294,-1 6 0,1-6 376,0-5 0,0-5-137,-1-7 0,7-2-16,-1-4 1,8-5-58,-1-12 1,-3 1 163,2-7-131,0 0-69,6-5 223,0-9-213,0-1-78,0-8 294,0 0-587,0-8 1,0-3-488,0-12 1,2-4-177,4-8 0,4-1 147,7-5 737,0 5 0,1-22 0,-1 4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41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8583,'10'-8'-471,"0"1"-53,-5-5 1,-1 3 778,8 3 143,-8 4-151,11-13 1,-11 7 249,7-4 1,-5 3 70,6 3 0,-7 2-152,7-7 0,-6 7-71,5-2 1,-1 2-102,1-2 1,5 5-18,-5-5 1,5 4 255,1 2-242,0 0 0,1 0-30,-1 0 1,0 0-149,0 0 0,-5 6-119,0-1 1,-1 3 75,6-2 1,-5 1-30,-1 5 0,1 1-22,5-7 0,-1 2-180,-5-2 0,5-4 35,-5 3-35,4 5 0,3-6 104,-1 7 1,-5-7-265,-1 2 57,1-4 251,5 6 1,-6-7-6,1 5 0,-8-2 18,2 2 0,-3-4-41,3 4 59,-4 3 33,6-7 44,-8 13 16,0-13 98,0 6-169,0 0 230,0-6-88,0 5-54,0-7 0,-2 0-13,-4 0 1,4 2 71,-4 4-46,4-4 1,1 8 11,-5-5 1,2-1 51,-8 8 1,7 1-90,-7 10 0,6-2 322,-5 8 1,-1 0 2,-5 6 0,0 1 20,-1 4 0,1 3-238,0 3 0,0 4-54,-1-4 0,7-4 11,-1-2 1,1-3-145,-7-2 0,9-7 63,3 1 0,-2-8 61,3 2 0,-1-3-340,6-3 180,-8 0 1,6 1-46,-4-1 1,4-6 58,2 1 0,-5-6-15,-1 5 1,0-5 15,6 5 1,0-5-21,0 6 1,0-6-661,0 5 188,0-7-1943,0 11 1300,0-5 1170,8-1 0,1-1 0,9-8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55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410 69 6534,'12'-6'-155,"-1"0"1,-5-1 130,5 1 0,-7 2 0,4-5-22,-1 1 1,-3 2-19,7 6-13,-7-7 111,11 5-54,-13-6 279,6 8-161,-8 0 2276,0 0-1743,-8 0 154,6 0-496,-13 0 1,11 0-51,-7 0 1,5 0-2,-5 0 1,5 0 6,-5 0 1,5 0-179,-5 0 83,-1 0 0,-10 6 48,-1 0 0,-2 7-152,2-2 0,2 5-193,-7 1 1,5 0 146,-5 0 0,5 0 90,-5 0 0,7 0-117,-2 0 0,4-2 49,2-3 0,0 1-13,0-7 1,5 5 4,1-5 0,5 5-13,-5-5-23,7 0-1,-4-6 0,8 1-267,0 5 180,0-4-281,0 6 236,8-1 1,1-5 295,9 4-115,-1 3 1,0-5 130,0 7 1,0-7-59,0 2 1,-6 2 131,1-3 0,-1 1 272,6-6-396,0 8 1,0-5 160,0 9 0,6-7-158,0 7 1,5-6-6,-5 5 0,8-2 82,-3 3 0,4 3 3,3-4 0,4 5-38,1 1 0,0-6 15,-6 0 0,0 1-33,1 5 0,4-6 4,1 1 0,0-7-142,-6 7 0,-5-8 97,-1 1 0,-7 3-1015,2-3-385,-4 1-898,-2-6 1526,-8 0 679,-1 0 0,-8 0 0,0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8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288 67 8540,'-2'-17'208,"-3"0"1,1 7 837,-7 5-792,7-5 0,-6 8 52,5-3 0,-5 5-215,-7 5 1,0 5-25,1 7 0,-1 7 456,0 4 1,-6 4-50,0 2 0,1 6-63,5-1 0,2 8-196,4-2 1,-4-1 2,3 1 1,5-6-328,1 7 1,4-9 166,2 3 0,0-6-854,0-6 1,8-2 420,3-3 1,-2-6-702,3 0 1,-1-2 200,6-10 1,-6 1-893,1-6 1767,-1 0 0,6-7 0,0-3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13.8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277 226 8286,'0'-12'-337,"0"1"403,0 7 1,0-6-411,0 4 149,0 5-174,8-7 221,-6 0 46,6 6 103,-1-5 49,-5-1 13,6 6 26,0-6-2,-7 8-43,15-7 282,-14 5-80,5-6 149,1 0-118,-6 6 367,6-5-385,-8-1 0,2 6-91,3-4 0,-3 2-8,4-1-245,4 3 1,-1-12-7,9 9 0,-7-3 104,1 2 1,-1 4-129,6-4 135,1-3 1,-1 7-247,0-4 221,1 4 1,-1 0-1,0-3 0,-5 3 62,-1-4 17,1 4-55,5 2 0,0 0 4,1 0 0,-7 0-8,1 0 1,-6 0 28,5 0 4,1 0 1,5 0 26,0 0-36,0 0 0,1 0-31,-1 0 1,-5 2 7,-1 4-18,1-4 1,5 5-8,0-7 4,0 0 0,1 2-4,-1 4-4,0-4 1,1 5 7,-1-7 0,0 8 0,1-6 37,-1 4 1,-6 2 4,1-3 1,-6 3 6,5-2 0,-5-4-31,5 3 1,-5 3-36,6-2 45,-1 7 5,-1-11-119,5 14 0,-7-7 40,3 9 1,3-7-13,-8 1 0,5-1 43,-5 6 0,7 1 1,-9-1 3,8 0 0,-8 1 0,1-1 0,-1-2 90,2-3-94,-4 3 11,6-5 1,-8 7 39,0 0 1,0 1-27,0-1 1,0 0 1,0 1 1,0-1-3,0 0 0,0 0 4,0 1-9,0-1 1,-2 0 0,-4 1 0,4-1-2,-4 0 0,-1 0 1,1 1 0,-6-1 0,7 0 0,-7-5 0,6-1 0,-7 1-2,1 5 2,-3 1 0,-2-1-1,-1 0 1,1 0 6,0 1 1,-1-1-1,1 0 1,0-5 32,0-1 0,-1-1-36,1 1 1,-2 3 16,-4-8 0,3 7 11,-3-1 1,4-5 1,2-1 0,0 2-9,-1-2 1,1 5 4,0-5 1,-1 2 10,1-3 1,0-3-19,0 4 0,-1-2 63,1 2 1,0-4 7,-1 3 1,1-3 115,0-2-188,0 0 1,-1 0-5,1 0 0,5-2 26,1-3 0,-1 3 6,-5-4 0,6-2 8,-1 2 0,0-1-12,-5 1 0,6 2-33,-1-7 0,1 7-6,-7-2 1,7-2-4,-1 2 0,1-5 2,-7 5 0,1-1-4,0 1 1,0 4 18,-1-4-16,1-4 1,0 3-19,-1-5 0,1-3 25,0 3 0,5 3 34,1-3 0,-1 1-29,-5-7 0,5 3 4,1 3 0,1-3 10,-1 4 0,-3-5 1,8-1 1,-5 5-28,5 1 0,-1 1-1,1-1 0,4-5-19,-4 5 1,-2 1 28,3-1 0,-1 5 15,6-6 1,-2 7-35,-4-7 3,4 1 0,-5-7 7,7 1 1,0 5-4,0 1 0,0-1 26,0-5 0,0 0 2,0 0 0,0-1-41,0 1 0,0 5 30,0 1-99,0-1 1,0-5 84,0 0-190,0-1 172,7 1 1,-3 0-7,8 0 1,-9 5 0,3 1 16,4 7 1,-6-10 35,7 8 1,-5-5 129,5 5 1,-5-5 149,6 5-238,-1-8 1,7 7 14,-1-5 1,-6-1 33,1 7 0,-1-6 1,7 7 1,-7-7 5,1 6 0,-1-5 0,7 5 1,-3-2-10,-3 3 0,3 3 14,-4-4 1,5-2 102,1 3-138,-7-1-60,5 6 0,-7-2 99,3-4-119,5 4 1,-7-6-159,9 8 0,-7-5-81,1-1 0,-7 0-289,7 6 1,-6 0-851,5 0 0,-1 2 74,1 4 1283,-3 3 0,-8 16 0,0 2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15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35 346 8321,'-10'-7'450,"1"5"188,3-4-255,4 4-54,-6-6 1,8 4 393,0-7-381,0 7 0,8-6 129,3 5 0,5 1-93,1-8 1,0 9-124,1-3 0,7-2-87,3 2 0,-1-5 74,2 5 0,-6-2-123,6 3 0,-2 3-86,2-4 1,3 2-307,-3-2 0,-2 4-132,2-3 0,-8 1-500,2-2 1,-4 4-253,-1-4 0,-1 4 495,0 2 0,-5-2-457,-1-3 540,-7 3-75,4-6 654,-8 8 0,0-2 0,0-4 0,-8 3 0,-3-9 0,-3 6 0,3-5 0,-5 7-91,7-11 66,-9 5 0,7-7 675,-1-1 1,8 7-160,-1-1 0,3 6 464,2-5 25,0 7 583,0-4-1192,0 8 0,0 2-173,0 4 1,0 4-64,0 7 1,-2 2 119,-4 4 0,2 4-316,-7 8 1,-1-1-34,-5 1 1,0 0-53,-1-1 1,1 6-201,0 1 0,1-3-417,5-9 1,-5 2 263,5-8 1,3-6-312,2-5 0,3-3-644,-3 3 614,4-4 840,-6-8 0,8-8 0,0-2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15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8285,'-17'0'499,"-1"0"0,1 0 715,0 0 0,5 2-646,1 4 0,7-3-37,-2 9 0,4-1 28,2 7 0,0 1-225,0 4 0,15 4-478,9 8 1,14 1 225,8 4-82,12 5 0,11 14 0,10 3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17.4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18 519 8104,'-2'-15'-1115,"-4"3"1514,4-3-196,-6 5 1,8-7-11,0-1 1,0 7 214,0-1-32,8 1 1,-4-6-231,7-1 1,-5 7 2,6-1 0,-6 3-145,5-3 0,-5-1 116,5 7 1,-1-2-55,1 2 1,-1 3 23,-4-9 0,-2 8-134,7-2 0,-5-1 33,6 1 1,-7-6 10,7 7 0,-6-3-66,5 2 1,-1 2 72,1-7 1,5 1-94,-5-1 1,6-3 66,6 9 0,-3-9-2,3 3 1,-4 1 5,-2-2 1,6 7-13,0-7 1,0 6 84,-5-5 1,-1 5 1,0-5 1,1 5 32,-1-6 1,2 8-75,4-1 1,-4-3 15,4 2 0,-3 0 0,-3 6 1,6-5-7,0-1 1,0 0 28,-6 6 1,1 0 4,-1 0 1,0 0-16,1 0 0,-1 0-3,0 0 1,-5 0-9,-1 0 1,1 0 0,5 0 0,0 0-42,1 0 1,-1 2 49,0 4 1,-5-4-110,-1 3 0,1 3 11,5-2 15,0 7 0,1-9 17,-1 8 0,-5-6-9,-1 5 0,-1-5 64,1 5 4,5-7 85,-7 12-116,8-7 183,1 8-145,-1 1 20,0-1-64,1 0-4,-1 1 0,-6-3-29,1-3 0,-6 1 45,5-7 0,-5 5-26,6-5 0,-7 7 12,7-1 1,-8-2-17,1 1 0,-1 1 28,2 5 1,-4 0 1,4 1 1,-4-1-14,-2 0 0,0 0 1,0 1 1,0-1 11,0 0 1,0 1 0,0-1 1,0 0 7,0 0 1,0 1-15,0-1 1,-2 0 138,-4 1 0,4-7-57,-4 1 1,4-1 13,2 7 0,-5-1-36,-1 0 1,-2 0 15,2 1 0,3-1-26,-9 0 1,6-1 1,-5-5 1,5 8-81,-6-7 0,1 13 77,-6-8 1,5 4-100,1-3 0,-1-1 30,-5 0 1,5 1-11,1-1 1,-1 0 10,-5 0 0,0-5-6,-1-1 0,7-1 43,-1 2 1,1 3-4,-7-4 1,1-1 135,0 2 0,0-7-82,-1 7 0,-1-2-59,-4 1 1,4-1 1,-4-5 0,-2-3 2,2 4 1,-6-2 2,6 2 1,-6-4-5,6 3 0,-8-3 80,2-2 0,-1 0-73,1 0 1,-4-2 212,4-3 1,2 1-115,-1-8 0,1 3 104,-2-3 0,-2-3-60,8 3 1,-6 3-45,6-3 0,-6 1-22,6-7 0,0 1 25,6 0 0,0-6-100,-1 0 0,1 0 34,0 5 1,5-5 4,1 0 1,5-6 21,-6 6 0,9-2 57,-3 2 1,-2 2-60,2-8 0,1 0 5,5-5 1,0 5-26,0 0 0,7 0 5,5-5 1,-3 5-117,3 0 0,-1 2 124,7-2 0,-7-1-151,1 7 1,-1-2 113,7 2 1,-1 3-490,0-3 1,1 10-92,-1 1 1,0 3-292,0-3 1,1 5-328,-1 7 301,0 0 1,1 1-1390,-1 5 2240,0 4 0,-7 22 0,-3 5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18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450 121 8090,'0'-17'-323,"-2"5"-135,-4 1 0,4 5 405,-3-5 413,-5 7 0,6-10 91,-7 9-286,7-1 1,-6 0 72,5 0 261,3 1-91,-14-3-201,7 6 285,-9-6-343,1 8 0,0 0-103,-1 0 1,1 6 46,0 0 1,5 7-103,1-1 0,-1-3 87,-5 3 1,5-3-36,1 3 0,1 3-7,-1-3 0,-3 3 25,9 3 0,-3-7-39,2 1 1,4-1-28,-4 6 0,5 1 3,1-1 0,5 2 110,1 4 0,9-3 3,3 3 1,1-4 17,10-2 1,-2 0 2,1 1 1,3 5 86,-8 0 1,0 0-129,-5-6 0,-1 6-128,0 0 1,-5 2 117,-1-2 1,-7-4-24,2 5 0,-6-5 79,-6-2 0,-5 6 94,-12 0 1,1 0-184,-6-5 0,-3-1-8,-10 0 0,5-5-176,-4-1 0,3-7 85,3 2 0,1-4-1953,4-2 2004,4-8 0,8-9 0,-1-10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1.7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1 450 8153,'0'-17'3,"5"5"128,1 1-227,0-1 120,2-5 0,-4 1 65,7 5 1,-5-4-97,5 3 0,-5 2 134,6-1 0,-7-1-130,7-5 1,-6 6 43,5-1 1,1 0 99,5-5 0,-2 6-192,-3-1 1,3 1 17,-3-7 0,3 7 61,2-1 0,1 3-32,-1-3 1,4-3-15,-3 3 1,3 3 21,-10-3 0,5 8 25,1-2 1,0-1-58,0 1 1,-5-5 49,-1 5 0,1 0-38,5 6 0,-1-2 80,-5-4 1,5 4 6,-5-3 0,-1 3 20,1 2 0,1-6 13,5 0 0,-5 0-36,-1 6 1,1 0 7,5 0 1,-6 0-32,1 0 0,0 0 29,5 0 1,-6 0-70,1 0 0,-1 0-2,7 0 1,-7 2-14,1 4 0,-1-4-3,7 4 0,-7 1-34,1-1 33,-1 0 0,6 0 22,1 0 1,-7 5 55,1-5 0,-6 1-54,5-1 0,-5 2-5,5 3 0,-5 3-1,6-8 1,-7 7 2,7-1 1,-6-3 3,5 3 0,-7-1-1,2 7 1,2-7 7,-3 1-10,9-1 1,-7 6-21,5 1 0,1-7 17,-7 1 1,8-3-16,-3 3 1,-1 1 6,1-7 0,-1 8-1,1-3 0,3-1 4,-8 1 0,5 1-3,-5 5 1,0-5 7,-6-1-6,7 1 1,-3 5 136,8 0 1,-8-5-124,1-1 1,-3 1 88,-2 5 0,0-5 9,0-1-46,0 1 0,0 5-4,0 0 1,0 1 83,0-1-77,0 0 0,-2 1-20,-3-1 0,-3 0-36,-4 0 1,-3 1 37,4-1 1,1 0-74,-2 1 0,1-7 21,-6 1 1,-1-1-95,1 6 1,0-5 96,-1 0 0,1-3-11,0 3 0,-6 1-9,0-7 0,0 2 13,5-3 0,-5-3 119,0 4 1,-2-2-115,2 2 1,2-4 110,-8 3 1,6-3-93,-6-2 0,6 0 10,-6 0 0,6 0-25,-5 0 1,5 0-106,-6 0 0,6 0 16,-6 0 0,6-2 84,-6-3 0,6 3-21,-6-4 0,6-2 1,-6 2 1,6-5 124,-6 5 0,6-7-69,-6 1 1,8 3 108,-2-3 1,2 0-47,-2-5 0,10-2 155,-5-4 0,5 4-98,-4-4 1,5-2-46,1 2 1,7-8-71,-2 2 0,4 0 63,2-5 0,2 7-143,4-14 1,9 14 81,8-7 1,2 3-114,-2-3 1,4 5-210,8 0 1,-1 8-438,1-2 1,-1 5-645,1 7 0,5 3 1362,1 8 0,7-7 0,-4-3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2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53 8002,'-8'-17'1158,"6"-1"0,-7 9-498,3 3 0,2 4-73,-7 2-519,7 0 1,-12 2-199,5 4 0,1 3 70,-1 9 0,-1 7-384,-5 3 444,0 5 0,-1 2 0,1-1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3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87 7783,'0'-9'692,"0"-7"-484,0 7 1,-2-3 140,-4 1-203,4 7 0,-5-6 22,7 5-9,0 3 0,-2-6-200,-4 8 0,2 0 102,-7 0 0,-1 0 86,-5 0 0,-6 10 64,0 7 1,-6 2 197,6 10 0,-8-6-9,2 6 1,4 1 242,2 11 0,4-5-65,2 5 0,7-5-165,4-1 1,22-8-595,13-4 0,30 0 204,28-6 1,-37-6-1,3-3-1589,9-4 0,3-2 1566,11 1 0,2 0 0,1-3 0,1 0 0,11 0 0,-1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4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6334,'-9'8'0,"1"2"0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5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8265,'-8'-17'0,"-1"-1"0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8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 35 8321,'-17'0'1361,"0"-8"0,12 4-578,10-7 1,5 7-217,12-1 1,5 3-196,1 2 1,-2 0 8,3 0 1,-7 0-264,6 0 1,-5 2-249,5 3 0,-5 3-516,5 3 1,-7 4 645,1-4 0,-3 5 0,-2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5.8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226 329 8265,'0'-17'-1112,"0"5"1132,0 1 1,0 5-20,0-5 0,0 5 2,0-6 1,6 7 102,-1-7 0,9 6-85,-3-5 1,-1 1 164,1-1 0,1-3-87,5 8 0,1-5 4,-1 5 0,0-7-51,0 1 1,3 3 8,3-3 0,-4 2-58,4-1 1,2-3-4,-2 9 1,6-7 18,-6 6 0,6-5-14,-6 5 1,2-5-44,-2 5 0,-4-2 119,4 2 0,-4 4 4,-1-3 0,-1 3-49,0 2 179,0 0-185,-7 0 1,5 0 1,-3 0 0,3 0 23,3 0 1,-1 0-31,0 0 0,-1 2 31,-5 3 0,4-3-114,-3 4 0,3 2 101,3-2 0,-1 1-115,0-1 0,-1-2 117,-5 7 0,5-5 6,-5 6 0,-1-7 37,1 7 14,1-1 20,5 7 0,-2-1-81,-3 0 0,3-1-125,-3-5 132,-5 5-9,1-7 0,-2 9-96,0-1 0,5 0 59,-5 0 0,2-5-12,-3-1 1,-3 1 27,4 5 0,-2 1-4,2-1 1,-4 0 56,3 0 0,-3 1-59,-2-1 1,0 2 33,0 4 1,0-3 6,0 3 1,0-4 0,0-2 0,0 0-17,0 1 0,0-1 1,0 0 1,-2 1-24,-3-1 1,3 0-5,-4 0 0,-2 1-109,3-1 124,-9 0-11,4 1 1,-5-1 10,4 0 0,-5 4 37,5-3 0,-5 3 2,-1-10 1,-2 5-30,-4 1 1,4-2 7,-5-3 1,3 3-27,-2-3 0,2-3 5,-8 3 0,8-6-14,-2 5 1,-4-5 23,-2 5 1,-1-7 26,1 2 0,-2-2-65,8 2 1,-8-4-4,2 3 1,-3-3 22,-3-2 0,4 0-3,-3 0 0,3-2 48,-9-3 1,3 1 4,3-8 0,5 1 100,0-7 0,0 1-126,-5 0 1,1-2 134,4-4 0,-4 1-104,5-6 1,3 5 78,2-6-99,-4 0 0,8-6 0,-3 1 41,9-1 1,-1 1-1,9-1 1,-1 0 6,6 1 1,0 1-260,0 4 1,8-3 136,3 3 0,6-4-522,7-1 0,0 5 231,5 0 1,10 8-244,-5-2 0,5 9-150,-5 3 0,9 7 708,3-2 0,11 12 0,5 4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7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139 761 8083,'0'-27'0,"0"-3"-315,0 7 0,6 0 36,-1 5 0,7 1 1283,-6 0-766,7-8 0,-5 6-215,3-5 111,-3 5 238,-8 2-56,0 0-208,0 7 78,0 2-63,-8 8 1,-1 2-19,-9 4 0,1 4 46,0 7 1,0 6-12,-1 0 1,1 8-40,0-2 1,5-2 2,1 1 1,1-5-119,-2 6 1,3-6 72,3 6 0,4-8-85,-4 2 0,4-9 57,2-3 0,2-5-233,4 6 179,4-9 1,9 5-5,4-8 1,-4-2-42,4-4 0,-2-3 1,3-8 0,-3-1-119,7 1 1,-6-6 99,1 0 0,-2-8-28,2 2 1,-4-3-21,4-3 0,-4 0-143,-1 1 0,-1-7 144,0 1 1,-1 0-165,-5 5 0,3 6 168,-9 1 1,7 1 13,-6-2 0,-1-2 159,-5 8 1,6-6-103,0 6 1,0 0 95,-6 6 1,0 0-25,0-1 1,0 1 164,0 0 0,0-1-71,0 1 1,-6 6 373,0-1-370,0 8 1,4-4 263,-3 8-103,3 0-108,-14 0 47,7 0-79,-8 0 0,5 8-12,0 4 1,7 5 52,-7 6 0,6 6 153,-5 11 0,1 6-41,-1 12 0,-3 5 183,9 12 0,-7-2-368,6 8 1,0-4 132,6 9 0,8-11-521,4 6 0,11-10-162,6-8 0,5-1-467,7-4 0,3-10 482,8 4 434,7-4 0,3-4 0,7-4 0,0-3 0,0-3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44.4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69 8362,'7'-9'102,"-3"-5"52,8 9 0,-6-7 581,5 6-384,-7 1 1,9 3 14,-7-4-140,0 4-142,2-6 0,-4 8 39,7 0 198,-7 8 1,9-4-116,-7 7 1,6-5 378,-7 6-396,9-1 1,-6 6-17,3 1 1,3-1-22,-9 0 1,9-5 30,-3-1 0,-1 1-65,1 5 0,-5 0-169,6 1 1,-8-7-81,1 1 0,3-1 72,-2 7 1,-1-7-82,-5 1 1,0-1 59,0 6 0,0 1-29,0-1 0,-9 6 82,-8 0 1,-3 6-6,-8-6 0,-1 8 11,-6-2 0,1-2 3,-1 1 1,6-7 421,0 3 1,8-5-177,-2-2 1,6-5 668,5-1-582,5 1 0,7-1-1,0 1 1,2-8 72,3 1 1,13 3 209,10-2 0,5 0-145,2-6 1,1 0-22,5 0 1,3-8-364,8-4 0,-1 3 124,1-3 1,0 3-1210,0-3 1,0-1 130,0 7 0,6 0-1271,-1 6 2157,1 0 0,-14 8 0,-2 1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9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68 8329,'2'-15'0,"3"3"0,-1-1 464,7 8 1,1-7 1853,5 7-1810,0-1 1,0 6 174,-1 0-520,-6 0 0,-3 8 96,-7 3 1,0 6-166,0 5 1,0-1-76,0 7 1,-5 8-169,-1 9 1,-7-1-8,2 1 1,1 2-182,-1 9 0,5-3 112,-5 3 1,5-3 110,-5-2 0,7 2 278,-1 3 1,-3-3-139,3 3 1,-7-1 365,7 1 0,-1-7 120,6 8 0,-2-8 294,-4 7 1,5-3-119,-5-2 0,4-1 121,2 1 1,0 0-249,0 0 1,0 0-151,0 0 0,0-1-512,0 1 1,6-6 159,-1 1 1,1-11-318,-6-1 0,-8 0-611,-3-6 1,-13 4 868,-10 2 0,-15 0 0,-11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4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1 390 8078,'0'-26'-122,"2"-3"-243,3 12 365,5-3 0,9 16 101,3-7 1,-1 7 0,7-2-291,2 4 1,10 0 94,5-3 1,4 3-87,2-4 1,7 4 43,4 2 0,4 0 28,2 0 1,1 0 32,5 0 1,1 0-190,4 0 1,2 2 204,-8 4 0,8-4-20,-2 3 0,4 3 120,2-2 0,0 1-78,-1-1 1,7-4 79,-1 3 0,-39-3 0,2-2-178,-3 0 0,1 0 0,2 0 0,0 0 137,-2 1 0,-1-2 0,2-1 1,0-1 20,1 0 1,1 0 0,1 0 0,1 0 58,3 3 1,1 0 0,-4-2-1,1-1-11,-1 0 0,1 0 1,-3 0-1,1 0-31,4 3 0,0 0 0,-1 0 0,-1 0-8,5 0 0,0 0 0,-1 0 0,-1 0-11,-1 0 0,0 0 0,3 3 1,1 0-237,-1 0 1,0 0 0,4 2 0,0 1 226,-2-3 0,1 0 0,2 3 1,0 1-52,1-1 1,0-1-1,-1 0 1,1-1 25,0 2 1,0 0 0,3-3 0,1-1-58,1 4 1,1 0 0,-3-4 0,1-1 14,-2 2 1,1 0 0,3-2 0,0 0 41,0-1 0,-1 0 0,4 0 1,1 0-10,-5 0 0,0 0 0,-1 0 0,-1 0 3,0 0 1,0 0 0,2 0 0,0 0 17,-2 0 0,0 0 0,6 0 0,0 0 12,-9 0 1,-1 0 0,6 0 0,-1 0 7,-4 0 0,0 0 0,-1 0 0,1 0 5,3 0 0,0 0 0,-3 0 0,1 0 6,-1 0 1,-1 0 0,0 0 0,0 0 2,-2 0 1,0 0 0,2 0 0,0 0-24,-2 0 1,0 0-1,-1 1 1,-1 0-17,2 2 0,0 0 0,0-2 0,0 1 18,3 4 0,0 0 1,0-4-1,-1-1-29,1 2 0,0 0 0,3-2 1,1 0-1,1-1 0,1 0 0,-1 0 0,0 0-7,-2 0 0,0 0 0,6 0 0,0 0 15,-4 0 1,1 0-1,3-1 1,0 0-2,-1-2 1,1 0 0,-2 2 0,0-1 11,-1-4 1,-1 0-1,2 3 1,1 1-284,-3-4 0,0 0 0,2 2 0,1-1 339,0 0 1,0-1-1,-3-1 1,-1 0-59,-1 5 1,-1-1 0,2-3-1,0 1 44,-2 1 0,1 2 0,0-2 0,1 0-16,-2 1 1,1 1-1,-2 0 1,-1 0 55,3-4 0,-1 1 0,1 2 0,0 2-72,2-2 1,0 0-1,0-1 1,-1 1 7,4 0 1,1 0 0,-2 0-1,0 0-66,-4 3 1,0 0-1,5-2 1,2-1 66,-2 0 0,0 0 0,3 0 0,0 0-74,1 3 0,-1 0 0,-2 0 0,0-1 15,2-2 1,0 0-1,2 2 1,0 0-65,1-1 0,0-2 0,-2 1 0,0-1 47,-1 1 0,0 0 1,0 0-1,0 1-32,-3 2 0,0 0 1,2-3-1,-1 0 77,-6 0 0,-1 0 0,1 0 0,1-1-2,-1 1 1,-1 0-1,-4 2 1,0 0-96,2-1 1,-1-1 0,-1-1-1,0 0 103,2 1 0,0 0 1,-4 0-1,0-1 34,-2 1 1,0 0 0,1 2-1,0-1-10,-1-4 1,0 0 0,3 3 0,0 1 77,-3-4 0,0 0 0,3 2 0,0-1-55,-3 0 1,0-1 0,3-2-1,0 1 75,-3 1 1,0 0 0,3 2 0,0-1-71,-2-1 1,-2 1 0,2 2 0,-1 0 11,-3-3 0,0 1 0,-2 2 0,-1 2-19,1-2 0,-1 0 1,-6-1-1,0 1 17,1 0 1,0 0 0,39-3 14,0 6 0,-11 0 290,-5 0 1,-5 2-385,-1 4 0,-4-4 60,-7 3 1,-5-1 448,-18 2 1,2-2-566,-13 7 0,-3-5 301,-9 5 0,-12 2-224,-16 10 0,-23 3 0,-13 8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7922,'-5'-12'-128,"-3"3"0,0-1 0,3 2 128,6 1 0,7 1 0,9 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5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1 252 5825,'0'-9'-90,"0"-6"458,0 13-297,0-13 535,0 5-209,0-6 517,0-1-542,0 0 1,0 5 52,0 1 1,2 5-51,3-5 0,-1 2 63,7-3 0,3-3-314,8 4 1,-3 2 70,3-3 0,5 3-229,1-2 1,-2 1 110,3 5 0,-3 3-203,2-4 1,2 6 63,-7 6 1,0 5-9,-7 12 0,0-3-20,-5 9 1,2-1-65,-7 6 0,-1 5 100,-5 1 1,-5 1 42,-1-1 0,-7-5 164,2 5 1,-5-6-152,0-6 0,-1 2 81,0-7 1,2-1-97,3-5 1,-3 0 27,4 0-318,-4-7-134,-2-3 1,6-7-360,-1 0 0,9-4 378,-3-7 0,4-2-177,2-15 0,0 7 595,0-2 0,8-3 0,-5 9-137,9 0 1,-7 8-63,7 9 1,-9 2 504,3 3 0,-4 7 379,-2 10 1,0 4 391,0 8 0,0 0-474,0 0 0,-6 0-71,1 0 1,-7 2-116,7 3 0,-1-9-366,6 4 0,0-6-114,0 1 1,0 1-258,0-8 0,6-5-12,-1-5 1,8-9-398,-1 3 0,3-4-191,2-2 1,0 0 384,0 0 0,0-8 535,0-3 0,-1-12 0,1-3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7922,'0'-9'-1741,"-2"-1"2919,-4 4-413,4 4 67,-6-5 45,8 7 186,0 0 1,0 7-840,0 5 1,6 5 251,0 6-110,0 4-175,1 8 1,-3 1 131,8 4-105,-8 5-103,3-1 1,-1 10-5,0-8 0,0 8 0,-6-8 0,1-4-182,5-2 0,-4-9-212,4-2 203,-4-8 34,-2 12 1,0-20-599,0 4 279,0-11-228,0 10-361,0-15 462,0 7 1,2-16-352,4-3 1,-5-6 299,5-6 1,-4-4-97,-2-8 0,0-3-24,0-8 663,0 7 0,8-26 0,1 11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7922,'9'-7'0,"7"-1"370,-5-3 55,-3-5-140,0 14 0,-8-7 758,0 3-678,0 4 0,2-6 459,3 8-579,-3 0 0,12 8-23,-8 3 1,5 5-254,-5 1 56,7 8 42,-3 2 1,1 8 11,1-1-55,-8 1-28,11-8 1,-7 5-216,3-3 0,3 2 74,-8-2 1,7 3-5,-1-3 0,-3-4 65,3-2 0,-1 2-73,7-2 0,-7 0 102,1-5 106,-9-1-68,13 0 0,-12-5-14,7-1 9,-7 1-58,4-3 1,-8 1-358,0-4 230,0 3 1,-2 3-232,-4-1 0,2-5 46,-7 6-605,-1-8 165,-5 3 234,0-7 0,-1 0 598,1 0 0,-8 0 0,-2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7922,'9'-9'362,"1"-1"625,-4 4-584,-4 4 0,13-5 229,-4 7 0,-1-6-379,2 0-35,-1 0-54,6-1 1,1 3-121,-1-8 1,0 9-281,1-3 0,-1 2-350,0-2 1,-5 4 143,-1-4 1,1 5-457,5 1 0,-5 5 311,-1 1 587,-7 8 0,4-5 0,-8 8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7922,'10'0'1449,"4"2"-257,-9 4-242,1 4 0,-6 9-376,0 4 0,0-4-190,0 4 1,0-2-713,0 2 0,0-3-364,0 3 0,-2 2 692,-4-2 0,4 7 0,-5-3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8054,'10'0'-589,"-3"0"1197,-7-8-202,0 6-280,0-5 0,0 5 219,0-4-74,0 4-255,0-6 1,6 7 26,0-5 107,0 4-28,-6-6 0,2 8-102,3 0 92,-3 0 145,6 0-104,-8 0 1,6 10 61,0 7 0,-1 2 162,-5 10 1,0 6 254,0 5-251,-7 0-151,5 3 0,-12-5 117,8 8-76,-7-7-145,11 3 1,-11-8-139,7 1-5,0-8-53,6-2 0,-2-10-613,-4-3-112,4 3 46,-5-13 0,14 4 290,5-12 0,-2-3-176,1-9 0,-1-5-826,1 0 747,5-8 714,-14 12 0,13-14 0,-5 7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8054,'10'-11'-280,"-4"-1"1,-5 7 274,-1-7 0,2 8 973,4-2-649,-4-3 1,11 5 495,-7-8-414,8 9-111,-5-5-116,9 8 0,-7 0 443,1 0-115,-1 0-252,6 8 0,1-5 123,-1 9 0,-5-6-204,-1 5 1,-1-5-96,1 6 1,-3-7 30,-8 7 1,6-6-297,-1 5 239,1 1 0,-8 7-171,-3 4 1,1-4-735,-8 4 376,1 4 299,-7 0 0,7 2-72,-1 0 1,3-6 264,-3 6 1,3-6 168,3 5 0,4-6-72,-4 1 0,4-4 175,2-2 1,8-5-178,3-1 1,5-5 1,1 5 0,0-7-217,1 2-48,7-4 49,2-2 0,7-2-1464,1-4 866,7-11-26,-6-2 1,13-14 731,-9 4 0,8-3 0,-4-3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7933,'11'12'1727,"1"-1"-1292,-9 1 823,5-3-465,-8 7-465,0-7 0,0 9-572,0-1 145,0 0 159,-8 8-60,-1-6 0,-8 6 0,-1-7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8876,'-17'0'339,"0"8"-232,-1 1-78,9 9 0,-6-1 29,3 0 0,2 0 71,-1 1 1,1 1-1,-1 4 0,-3-2-13,8 8 1,1-6 2,5 6 1,-6-6-70,0 6 44,0-8-6,6 11 1,2-12-184,4 3 39,4-4 1,7-4 1,0-3 23,8 3 0,2-13 41,8 4 1,-1-4-17,1-2 1,5-6 8,1 0 1,5-7-20,-6 1 1,-1 3-213,-11-3-6,5 8 227,-14-3 0,6 1-593,-7 0 388,-9 0 1,5 4-633,-9-3 265,1 3-158,2-6 147,-6 0 590,5 6 0,-14-13 0,-3 5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8159,'0'9'1767,"0"7"-1585,0-7 0,0 9 77,0-1 0,0 2 14,0 4 1,-5-2 46,-1 8 0,-6 0 108,7 6 0,-7-7-243,6 1-61,-7 0 58,11 6 0,-11-1-673,7 1 299,0-1-170,6 1 0,0-6-379,0 0 1,0-8 371,0 2 1,2 0-147,4-6 1,-2 4-51,7-9 0,1-4-713,5-3 1278,0-3 0,0-9 0,1-3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8113,'12'10'657,"-1"-4"0,-5-2-956,6 1 0,-8-1 573,1 8 0,-3-1 672,-2 7 0,0-7-704,0 1 0,-6-1-340,1 6 1,-1 1-1225,6-1 686,-8-7-770,6 5 712,-5-13-56,7 6 750,7-16 0,3-9 0,7-10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6.4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1 103 8117,'0'-34'1219,"0"7"1525,0 5-2838,0 10-803,7 5 1,-3 7 626,7 0 205,-7 0 31,4 7 0,-8 3 292,0 7 1,0 2-159,0 3 1,0-3-139,0 4 1,0 1-77,0-1 0,0-1 78,0-5 0,2 0 34,3 0 0,5-2 9,7-4 0,0 3-19,-1-9 0,7 7 16,0-7 0,5 3-4,-6-3 1,7-1-115,-7 7 1,1-5 92,-6 5 0,-6-5-195,0 5 1,-7 1 103,2 5 1,-4 0 82,-2-1 1,-8 1 47,-3 0 1,-6 6 139,-6-1 0,5 7-38,-5-7 1,-2 1 185,3-6 1,1 0 210,10 0-206,-4 0 126,13 0-134,-6 0-266,8-8 0,2 4 53,4-7 1,3-1-183,8-5-8,0 8 0,0-4-268,0 7 1,-6-5 67,1 5 0,-9 0 81,3 6 0,-4 0-49,-2 0 1,-2 6 122,-4-1 0,-5 6 281,-11-5 0,3 7 96,-4-2 1,2-3 156,-1-3 1,3-1-152,-4 2 0,10-10 71,2 4 0,7-4-192,-1 4 0,3-6 52,2 1 1,7-9-129,5 3 1,4 1 42,7-1 0,2 0-260,3-6 0,4-8-206,-4-3 0,2-2-255,-2 2 0,2-5 299,-7 5 0,0-4-135,-6-2 0,-6 6-546,0 0 200,-7-1 712,3-5-6,-14 8 0,-2 1 493,-8 8 0,5 0-16,1 0 1,0 8 223,-6 3 1,5 6-270,1 6 1,2-4 124,-3 3 1,3 5 191,3 1 1,5 2-158,-5-2 1,4 4-132,2-4 1,0 2-112,0-1 1,2 3-564,4-4 1,-3 2 39,9-2 1,-9-3-261,3-8 1,-2-6 120,1 0-154,-3-7-781,6 4 432,-8-8 237,0 0 0,-10 0 690,-7 0 0,-7-8 0,-10-1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8217,'0'-9'130,"0"-6"1,-2 7 60,-4-4 1,4 3 337,-4 3-27,4 4 210,2-13-148,0 13-247,0-6 0,0 16 78,0 3 0,0 12-103,0 6 0,-5 4-195,-1 1 0,-6 3-70,6 3 1,-1-3-208,1 3 1,4-9 94,-4-2 0,3-2-107,-3 1 0,4-3-466,-4-7 5,4-1 0,10-2-373,3-3 1,5-4 400,1-8 0,6-8 625,0-4 0,8-11 0,-4-4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8060,'-12'0'1280,"1"0"0,5 7-1301,-5 5 1,5 3 56,-6 2 1,7 8-75,-7 4 1,8-4-37,-2-2 1,5 2-38,1-2 1,0 0 248,0-5-155,7-1 1,5-7 54,11-5 1,-4-3-274,4-2 0,2-2 38,-2-3 1,6-5 116,-6-7 1,0-1-84,-6 1 1,1 0 85,-1 0 0,-2-1 0,-3 1 62,-5 0 1,-8-1 15,-5 1 1,-4 6 6,-7-1 0,-2 8 14,-4-2 1,1-1 229,-6 1 0,-1 0-66,-6 6 0,6 2-190,1 4 0,6-2-27,-1 7 1,6-5-317,6 6-202,-5-9-587,14 13 1136,2-14 0,10 13 0,7-5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8060,'0'11'389,"0"1"0,0-6 40,0 5 0,0-5 489,0 5 1,0-5-811,0 6 1,-6-1-489,1 6 0,-3-1-673,2-5-922,4-3 1156,-5-8 1,7-2 818,0-4 0,7-11 0,3-10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8648,'0'-9'1042,"0"-7"-724,0 15-359,0-7 56,7 8 8,-5 0 172,6 0 1,-6 0 325,4 0-182,-4 0-74,5 8 1,-7-5 172,0 9-280,8-8-9,-6 3 0,8-7-93,-5 0 0,-3 2 18,4 4 0,-2-4-191,2 4 144,-5-4-224,15-2 99,-14 0 51,5 0-57,-7 7 136,0-5-36,0 14 0,-1-9-32,-5 5 1,2 3 29,-8-3 0,3 5 2,-3 6 0,-3-4 72,3 4-32,5-3 0,-7-3-29,8 0 0,1-5 0,5-1 1,0-5-185,0 6 0,2-9 57,3 3 0,5-2-168,7 2 12,1-4 172,-1 5 1,0-1-24,0 0 0,1 2 77,-1-3 1,-5-1 133,-1 8 0,-7-6-72,2 5 1,-4 1 179,-2 5 0,0-4 479,0 5-368,-8-5-135,-2 12 0,-7-6 150,0 4 0,-1-3-135,1 3 0,0-4-244,0-2 0,-1 0 82,1 1 0,0-9-329,-1-3-432,9 4-142,1-8 1,8-2-1516,0-12 2397,8-3 0,9-3 0,10 1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7893,'2'9'2689,"4"-3"-1192,-4 4-414,6-1 0,-8 9-736,0-1 0,0-6-539,0 1 0,0-1 21,0 7 0,0-7-647,0 1 818,0-1 0,0 7 0,0-1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10623,'11'-2'784,"1"-4"0,0 4-84,5-4-214,-8 4-73,14 2 1,-11 2-567,11 4 1,-4-4-20,-1 4 1,-7 3-505,1 3 644,-9 3-98,5 3 1,-8 5-100,0 0 0,-6 6 19,1-6 0,-9 7-130,3-1 1,-5-2 294,-1 2 1,2-6 492,3 6 0,-1-8 591,7 2-547,0-11-40,6 3-464,0-13 127,8 6-117,9-8 0,10-2-228,8-4 0,-1-11-267,1-12 0,5-2-1907,0 2 2404,1-4 0,-7-1 0,1-10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8067,'18'-8'-1896,"-9"-1"1896,-1-8 623,0-1-190,-6 1 0,7 5-53,-3 1 0,-4-1 125,4-5-58,3 0-214,1 0 94,0 7-80,5-5 1,-11 11 263,7-8 3,-7 8 87,4-3-6,-8 7-281,0 0 0,0 7 0,0 5 0,-6 9 73,0 2-154,-7 0-97,3 2 0,-1 0 58,-1 4 0,8 4-62,-1-5 1,3 5-160,2 2 0,0-7 28,0 1 0,0-6-181,0 6 1,7-8-284,5 2 323,-4-3 62,7-3 0,-5 0-48,7 0 0,-2 1 72,-3-1 0,1 0 34,-7 1 0,2-7 27,-3 1 0,-3-1 95,4 6 1,-4-5-29,-2 0 0,-6-1 136,0 6 0,-7-5-207,1-1 45,-3 1 1,-2-2 0,0 3-587,-1-7 266,1 7 53,0-11 1,-3 8-151,-3-4 0,4-5-192,-4 5 0,4-4-392,2-2 1,-1-2 249,1-4 0,0-3-81,-1-8 1,3-8 783,4-4 0,-13-4 0,5-2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8067,'10'0'-870,"5"0"2981,-13 0-1528,13 0 1,-5-6 48,7 0 1,-5-7-206,-1 1 0,6 3-40,7-3 1,-1 2-973,-6-1 410,0-5 174,0 15 1,-5-9-602,0 4 417,-1 4-295,6-5 1,-5 7-687,-1 0 1,-5 1 1165,6 5 0,-1 4 0,6 7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8060,'5'12'737,"1"-1"-282,0-7 117,-6 4 103,0 0 282,8 1-237,-6 9 0,5-1-375,-7 0 1,6-5-134,0-1 0,0-5-445,-6 6-875,0-9-981,0 13 1112,0-14 292,0 13 685,0-13 0,0-2 0,0-10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8460,'-10'-8'3999,"2"6"-3261,8-5-82,0 7-297,0 0-305,8 0 0,2-2 91,7-4 0,0 4 55,1-4 0,-1 4-203,0 2 1,0 0-26,1 0 0,-1 0-117,0 0 1,1 0 33,-1 0 0,0 6-26,0 0 0,1 0-200,-1-6 57,0 0 285,1 0 0,-1 2-148,0 3 0,-5-3-19,-1 4-356,1-4 202,5-2 110,0 0 136,-7 0 161,-2 0 1,-8 2-119,0 4 1,-2-2 131,-4 7 0,2-5 68,-7 5 0,5 1-87,-6 5 1,7 8 112,-7 4 1,6-2-181,-5 2 1,5 1-5,-6 11 0,7-3-123,-7 8 1,3 0-223,-3 6 1,-3 0 64,3 0 0,-3 0-101,-3 0 1,1-6-380,0 0 0,5-13 277,1 1 0,5-11-258,-6 0 423,9-3 0,-5-9-219,8 1 212,0-8 1,2-4 309,4-12 0,3-3 0,9-3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6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85 9360,'0'-17'1067,"8"0"1,1 2-593,8 4 1,-6 3-1132,1 8 1,-1 0 331,6 0 1,0 0-534,0 0 0,7 0 369,4 0 0,4 0-763,2 0 1251,0 0 0,8-7 0,1-3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8072,'-18'8'3156,"1"-6"-2715,8 6-1952,-7-8 1511,14 0 0,-5 7 0,7 3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9034,'-11'0'1536,"-1"0"0,7 6-1398,-7 0 1,6 7 477,-5-1-326,7-5 1,-10 9 113,9-5-404,-1 5 0,-2 1 0,-1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7977,'0'-10'1104,"0"3"-678,0 7-30,0 0-295,0 7 0,0 9 789,0 7-519,-7 8 1,3-3 257,-8 13-405,8-5-42,-3 7 0,1-7-101,0 4 1,-2-3-20,3 3 0,3-9-108,-4-2 1,2-8 92,-2 2 1,4 2-177,-3-2 0,3-6-197,2-5 1,0-6-1069,0 5-1056,0-7 1263,7 4 1187,3-16 0,7-9 0,1-10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7977,'-18'-10'2083,"1"2"-1747,0 16 0,2 2-165,3 7 0,4 6-93,8 0 1,0 6 91,0-6 0,0 8-15,0-2 1,8-3-50,4 3 1,3-8-208,2 2 0,2-11-319,4-6 1,-1 1 257,6-1 0,-1-2-212,2-10 1,-2-5 113,-4-12 1,-4 2-49,4-8 1,-9 2 98,-3-2 0,-7-4 52,2 4 0,-4 3 139,-2-3 1,-2 6 278,-4-6 0,-3 8 146,-9-2 0,1-2-196,0 2 1,-6 5 180,0 7 0,-6 1-110,6-1 0,-6 3-46,6 8 0,0 2-219,5 4 0,1 3-315,0 9 0,7 1-114,5 4 0,3-4-422,2 4 0,0-4 834,0-1 0,7 7 0,3 2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6859,'0'-10'-305,"0"2"619,0 8-174,0-7 0,0 3 156,0-8-224,0 9 1,0-7 133,0 4-18,0 4-82,0-5 0,0 5 96,0-4 0,0 4 5,0-6 103,0 8-3005,0 0 2749,-8 0 474,6 0-385,-6 0 0,7 0 237,-5 0 154,4 0 312,-6 0-341,8 0 76,0 0-274,0 8-211,0-6 157,0 6-173,8-1 0,-4-3 6,7 8 0,-5-7-6,5 7 1,-5-6 34,6 5 1,-3-5 5,3 6 0,3-3 126,-3 3-122,3 3 0,2-5-157,1 7 0,-1-6 88,0 1 1,6-2-86,0 1 1,1 4 27,-7-3 1,6-2-26,0 1 0,0-1 14,-6 1 1,6 5-14,0-5 0,2-1 72,-2 1 0,-3-1 0,3 1 1,-4 5 11,-2-5 1,6 3-29,0-3 0,0 5 31,-5-5 0,-1 5-39,0 1 0,2 0-5,5 0 0,-5 1-23,4-1 0,-4-2-4,-2-3 0,1 7-35,-1-7 0,6 7 56,0-8 0,0 5-25,-6 1 1,3 0 11,3 1 1,-4-3-17,4-3 0,-4 3 28,-2-3 0,1 3 1,-1 2 0,0-5 36,1-1 0,-1-1 7,0 1 0,-1 5-11,-5-5 1,4 5 8,-3 1 1,3-2-46,3-3 0,-1 3 24,0-3 1,1 3-94,-1 2 1,0 1 58,0-1 0,6-5-24,1-1 1,-1 1 38,-6 5 1,0-6-3,0 1 1,1-1 41,-1 7 0,0-3-57,1-3 0,-1 3 58,0-3 1,1-3-37,-1 3 1,-2-1 27,-3 6 0,3-5-9,-3 0 0,3-1 0,2 6 1,1-1 5,-1-5 0,-6 5 4,1-5 0,-1 5 3,7 1 1,-7-2 0,1-3 1,-3 3 5,3-3 1,3 3-14,-3 2 0,3 1-105,2-1 1,-5-2 54,0-3 1,-1 3-13,6-3 0,-5 3 20,-1 2 0,1-1-9,5-5 1,1 5 2,-1-5 0,0 3-7,0-3 1,-1 5 3,-5-5 0,5-1 15,-5 1 212,5 1-92,1 5 18,0 0-45,0 1-40,1-1 0,-3 0-60,-3 0 0,1-5 51,-7 0 0,7-1-214,-1 6 0,-3 1 49,3-1 1,-6 0 0,5 1 0,-1-1 78,1 0 0,5 0-14,-5 1 0,3-1-66,-3 0 0,5 1-148,-5-1 0,5 0 289,1 0 1,0 1 174,0-1 1,1 2-60,-1 4 1,0-3-147,1 3 1,-1-4 122,0-2 1,-5 0-111,-1 1 0,1 5 3,5 0 0,0-4 38,1-2 1,-1-9-18,0 9 0,-5-3-70,-1 3 1,-1 0 47,1 1 1,3-1-139,-8 0 1,7 0 118,-1 1 0,-3-1 1,3 0 1,-1 1 48,7-1 0,-7 0 92,1 1 1,-1 5-171,6 0 1,-5 0-80,0-6 0,-7 0 162,7 1 1,-3-7-25,3 1 0,1-1-9,-7 6 1,8 7-5,-3-1 1,-1 0-82,1-6 0,-1 0 0,1 1 26,5-1 1,-7 0 38,9 0 1,-7-1 19,1-5 0,-6 5-11,5-5 0,-1 5-22,1 1 1,5 0 87,-5 0 0,-1 1-73,1-1 0,-5 0-50,6 1 80,-9-1 0,11 0 6,-8 0 0,5-5-28,-5 0 0,5-1 7,-5 6-22,8 1 0,-7-1 20,5 0 1,3 1 198,-3-1-212,-5 0 1,7 0-120,-8 1 1,5-7 146,-5 1 0,2-6 0,-3 5 0,-3-5 14,4 5 0,2-5 54,-2 6 47,7-1 27,-11 6 1,11 1-39,-7-1 0,6-5-94,-7-1 0,3-5-33,-2 5 1,-4 1 53,4 5 1,1-5-6,-1-1 1,6 1 21,-7 5 0,7 2-12,-6 4 0,7-3 30,-1 3 1,-3-10 15,3-1 1,-7-1 150,7 6 1,-2-5 146,1 0-129,4-1 0,-7 1 204,4-1-278,3 1 1,-7-1 43,3 1 0,3-7 211,-8 7-175,7-8 22,-3 11-336,7-5 1,-6-1 52,1-3 1,-8 4 13,2 1 1,-3-1-123,3 1 0,-4-5-194,4 6 1,-2-6 373,1 5 0,-3-5 321,4 5 1,-4-5-176,-2 6-74,8-9-284,-6 5 156,5 0-147,1-6 63,-6 5-8,6 1 16,-8-6 222,7 6-86,-5-8-11,6 0-1017,-8 0 436,0 0-1144,0-8 1639,-8 6 0,-9-13 0,-10 5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8210,'0'-10'994,"0"3"-857,0 7 54,0-8 1,2 6 162,4-4-294,-4 4-49,5 2 0,-5 0 260,4 0-254,-4 0 1,8 0-10,-5 0 148,-3 0-14,6 0-45,0 0 16,-6 8 13,5-6 58,-7 6-4,0-1-29,0-5 0,6 8 6,0-4-60,0-4 0,-6 7 10,0-3-12,0-4 69,7 6-88,-5-1 1,6-3-51,-8 8 37,8-9 0,-6 7-91,3-4 1,-3-2 123,-2 7-192,8-7 115,-6 11 0,7-11-9,-3 8 0,-4-6 1,4 5 0,-2-5 0,1 5-53,-3 1 1,8 3 63,-4-3-46,-4 3 0,7-5 30,-3 7 1,-4-5 32,4-1 1,-2-5-8,1 5 0,-3-5 4,4 6 1,2-7-21,-2 7 1,-1-6 4,-5 5 0,6-5-35,0 6 1,0-7 34,-6 7 1,5-6-45,1 5 0,0-5 37,-6 5 0,6-5-58,-1 6 1,1-7 0,-6 7 19,0-8 1,6 5 10,0-3 0,-1-4 82,-5 6-80,0-8 1008,0 0-952,-7 0 1,3 0-28,-8 0 8,1 0 1,-6 0-1,-1 0 1,1 0 4,0 0 1,-1 0-13,1 0 0,0 0 139,0 0 1,-7 0-118,1 0 0,0 0 177,6 0 1,-2 0-95,-4 0 0,4-6 147,-4 0 1,3-1-31,3 1 0,0 4-40,-1-4 0,-5-2 53,0 3 0,0-7 99,6 6 1,0-5 15,-1 5 1,1-2-80,0 3 0,-1 3-213,1-4 0,6-2 102,-1 3 0,6-1-94,-5 6-165,7-8 0,-6 6-566,5-4-171,3 4-970,-6 2-507,8 0 0,10 2 2294,7 4 0,8-4 0,9 6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49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8137,'-9'-52'0,"1"7"0,8 3 0,8 15 0,1 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6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8100,'29'0'0,"-1"0"0,-6 0 730,7 0 0,-9 0-203,3 0 1,-10 0 605,-2 0 0,-5 0-525,5 0 1,-5 0-868,5 0 67,-7 0 0,4 2-568,-8 4 760,0-4 0,7 13 0,3-6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41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295 312 6741,'0'-10'-388,"0"1"607,0 3-201,0 4 1,0-8 181,0 5 0,2 3 6,4-4 154,-4-4-273,5 8 0,-7-7 93,0 3 180,0 4-13,0-6 198,0 8-154,0 0 155,0-7-127,0 5-140,0-6 5,0 8-53,0 0-136,-7 8-107,5-6 1,-8 11 122,4-7 114,4 7-119,-13-3 1,13 7 128,-4 1 0,-1-7-103,1 1 1,-2-1 2,2 6 1,4-5-4,-3 0 0,1-1 2,-2 6 0,4 1-87,-4-1 0,4 0 65,2 1 0,-1-1-47,-5 0 1,4 0-27,-4 1 0,4-7-2,2 1 0,2-3 14,4 3 1,-2 3-20,7-3 0,-5 1-73,6-1 0,-9 3 101,3-3 0,4-3-140,1 3 1,-1-8 119,1 1 0,-5 3-45,6-2 1,-1 0 52,7-6 0,-7 0-8,1 0 1,-1 0 32,6 0 1,1 0 13,-1 0 1,0 0-117,1 0 0,-1-6 71,0 0 1,0-7-206,1 1 0,-1-3 121,0-3 0,-1 7-56,-5-1 1,5 1 53,-5-6 0,3-1-24,-3 1 0,4 0 36,-3-1 1,-2 1-5,1 0 1,-7 0 81,2-1 0,1 1-79,-1 0 1,0-1 52,-6 1 1,0-6-26,0 0 0,0 0 115,0 6 0,0-1-53,0 1 1,0 0 10,0-1 0,0 7 25,0-1 0,-6 1 12,0-6 1,-5 5 3,5 1-52,-7-1 1,9-3 80,-8 3-14,1-3-102,-7 5 0,3-1 54,4-1 0,-5 8 5,5-2 1,1-1-26,-1 1 0,-1-6-4,-5 7 1,-1-1-108,1 6 1,-2-6 105,-4 0 0,2 1-87,-8 5 0,6 0 77,-6 0 0,0 7-1025,-5 5 0,-9 13 99,-3 9 885,-4 9 0,-17 24 0,31-32 0,1 1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43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7978,'0'0'0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1.62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1 834 9016,'0'-12'58,"0"1"91,0 7 1,1-3 254,5 7 0,4-6 0,7-1-18,0-3 1,0 4-121,0-5 0,7 0 20,5-6 0,-3 0-87,2 0 1,1-2-174,5-4 0,-2 4-71,-4-3 1,2 1 161,-7-2 1,2 4-174,-3-3 0,-3-3 57,4 2 0,-4-1-115,-2 1 1,-2 2 91,-4-7 0,4 5-16,-3-5 0,-5 5-32,-1-5 1,-4 1-171,-2-1 1,0-2-129,0 7 0,0-5 93,0 5 0,0 1 84,0 5 1,-2 0 57,-4 0 0,2 1-11,-7 5 0,5 4 43,-5 7 1,5-6 15,-5 0 1,0 1-13,-6 5 234,0 0 1,0 1 273,0 5 0,0-2-184,0 7 0,2 1 148,3 5 1,-1 1 30,7 5 1,-5 11 6,5 11 0,-1 12-81,1 6 1,4 1 104,-3-2 1,3 2-220,2-7 1,5 0-43,1-6 1,9-8-635,2-3 1,2 0 260,9-6 1,6 3-998,6-8 0,7-5 353,-1-1 0,5-6-669,5-6 1505,5-3 0,7-16 1,0-1-1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1.9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102 35 11095,'-2'-10'-348,"-4"5"0,5 1 333,-5-2 332,-4 4 11,1-5 1,-2 9 62,-1 3 1,7 5 35,-7 7 1,9 7-232,-3 5 0,2 5 70,-2 5 0,5-1-159,-5 7 0,4-7 139,2 2 1,0 0-144,0-6 0,8 1-419,3-12 0,4 5-521,2-5 1,0 0 55,0-6 0,6-8-1070,-1-3 1827,9-4 0,-5-2 1,8 0-1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2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52 9795,'8'-17'375,"-6"5"-40,3 1 915,-3 7-632,-2-3-556,0 7 0,0 1 96,0 5 0,6 6 35,0 10 0,-1 10-73,-5 8 1,2 13 78,4-2 0,-4 13-27,3 4 1,-3 10-224,-2 12 0,-2 3-539,-3 3 1,3-7 403,-4-4 0,4-17-124,2 6 0,0-12 93,0-5 1,0-8 20,0-15 1,0-2-200,0-3 0,2-5-53,4-7 1,-4-6-562,3 1 385,-3-8 489,-2 3 96,0-22 0,0-11 1,0-18-1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52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51 16 8602,'17'-2'-72,"0"-4"1,6 4-146,0-4 0,9 6 491,2 6 0,0 4-120,5 7 0,3 5 328,-2 1 0,-6 7-14,-6-2 1,-7-1-173,2 1 1,-6 1-169,-6 5 1,-4 0-166,-7 0 1,-1 0-8,-5 0 0,-11 2 175,-11 3 1,-5-3-630,-1 4 1,-7-4 249,-5-2 0,-1-2-269,2-4 1,3-5 56,8-12 1,2-3-466,4-8 925,3 0 0,8-15 0,0-4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79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1 11174,'17'0'-383,"0"0"0,1 1 617,5 5 1,-2 5 598,7 12 1,-7-2-73,2 7 0,-1 1-275,-5 5 0,4 1-428,-9 5 1,-5-4-144,-1 4 0,-4-4-390,-2-2 0,0 0 205,0 0 0,-10 5-65,-7 1 1,0 0-748,-5-6 0,-3-6 479,2 0 0,-5-7-176,5 2 1,-5-6 791,5-6-28,1-3 0,5-8 0,0 0 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9459,'17'-2'1730,"0"-4"1,0 4-1246,0-3 0,6 3-766,-1 2 0,7 0 276,-7 0 1,1 0-1156,-6 0 1,0 0 637,0 0 1,-2 7-1552,-4 5 2073,5 10 0,-15-3 0,7 6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69 8544,'-10'7'385,"-5"-5"1,15 6 545,0-8 0,14 0-7,8 0 0,9-6-314,-3 0 1,-2-1-559,3 1 1,1 2 73,10-7 0,-5 7-530,5-1 1,2 1-353,-3-2 0,9 4 756,-3-3 0,4-5 0,2 1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29.68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450 536 8849,'0'-17'-694,"0"0"1,0-1 938,0 1-36,0 0-83,0-1 0,0 1 36,0 0 1,0-1 214,0 1 0,0 0-139,0 0 1,0-1-47,0 1 0,0 0-53,0-1 1,0 1 13,0 0 1,-5 0-40,-1-1 1,0 1-6,6 0 1,-6 5 24,1 1 0,-9-1-121,3-5 0,1 1-19,-1 5 83,-1-5 5,-5 7 0,5-3 35,1 1 0,-1 7-47,-5-2 0,0-1 85,-1 1-109,1 0 1,0 6-122,-1 0 0,1 2 73,0 4 1,0 3-19,-1 9 1,1 1 135,0 4 0,-1-2-83,1 8 1,6-6 206,-1 6 0,2 0-56,-1 5 1,1-5-36,4 0 1,5-8-107,-5 2 1,4 2 2,2-2 0,2-2 11,4-9 1,-3 3-149,9-3 0,-1-5-96,7-1 206,-1-4 7,8-2 1,-4 0-202,8 0 0,-2-2-27,2-4 1,3-3-185,-3-9 1,4 1 122,1 0 0,1-6-168,0 0 1,-8 0 159,-4 5 1,-4 1 36,-2 0 0,-2-1 240,-3 1 1,1 0-162,-7 0 0,0 5 326,-6 0-86,0 9 191,0-5 166,0 0-354,0 6 1,-2-5 277,-4 7-206,4 0 25,-13 0-3,5 0 1,-1 0-113,-1 0 0,8 2 22,-1 3 1,1-1 29,-2 8 0,4 5 128,-4 6 1,-1 10-62,1 1 0,-2 9 179,3 8 0,1 3-134,-8 4 0,1 5-41,-7 12 1,1-2-385,0 8 0,-1-8 328,1 2 0,0-6-205,0-6 1,5 3-26,1-9 1,5-7-15,-6-9 0,8-7-38,-1-5 1,3-4-246,2-8 1,0-5-192,0 0-151,0-9 145,7 5 88,-5-8 192,14 0 1,-12-10-500,7-7 1,-5-8 805,5-9 0,1-9 0,5-1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7.4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16 103 8033,'-2'-17'0,"-4"0"0,4 0 946,-3 0 1,5 2-270,5 3 1,5 5-112,7 7 1,0 0-262,0 0 1,2 2-272,3 3 1,-3 7-33,4 10 1,-7-3 119,-4 4 1,3 1-456,-4-1 0,-3 5 195,-3-5 0,-3 7-373,-2-2 1,0-2 348,0 3 0,2-3 141,4 2 1,-4 2 315,3-7 0,-1 5-94,2-5 0,-4-1 52,3-5 0,-1-2 267,2-3 627,-5 3-476,7-6-557,-8 8 1,0-6-186,0 0 1,-8-5-426,-3 5 1,-4-1-572,-2 1 0,-2 4 540,-3-4 1,3-1-239,-4 1 1,5-5-71,1 5 835,7 0 0,-5 6 0,6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34.45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433 415 13855,'8'-17'-1497,"-5"2"794,9 3 0,-8-3-83,1 3 1128,5-3-174,-8-3 1,6 1 147,-8 0-429,0 0-19,0-1 1,0 1 125,0 0 1,0-1-14,0 1 1,0 0 83,0-1 0,-6 1-186,0 0 0,-7 2 100,1 3 1,-1-3-20,1 3 0,-3 2 92,3-1 0,-3 7 112,-2-2 0,-1-1-22,1 1 0,-2 0 44,-4 6 0,4 0 62,-4 0 0,3 6 133,3 0 0,-6 5-5,0-5 0,0 7-20,6-1 1,-1 3-73,1 3 0,0-1-86,-1 0 0,7 2 156,-1 4-324,8-3-63,-3 5 0,1-8-436,0 0 208,0 8 104,6-6 1,2 4-20,4-11 1,2 3 9,3-3 0,5-2-12,-5 1 0,5-7 231,1 2 0,2 1 0,4-1 1,-2 0-170,8-6 0,-2-6 187,2 0 1,4-7-34,-5 1 0,5-3 143,2-2 0,-7-1-195,1 1 1,-6 2 64,6 3 1,-8-3-113,2 3 1,-9 3 53,-3-3 1,-7 6-172,2-5 124,-4 7 1,-2-6-506,0 5 178,0 3-76,0-6 262,0 8 188,-8 0 1,4 0 43,-7 0 193,7 0 39,-4 0 107,1 0-2,5 0 28,-6 0 9,8 0-341,0 0 1,-2 6-72,-4 0 1,4 1-11,-3-1 1,1 2-12,-2 3 0,4 5-38,-4-5 1,-1 12 76,1 6 1,-8 4-67,3 1 0,-4 9 176,-3 3-256,1 4 224,0 2 1,-1 9 224,1 8 0,0 0-294,-1 6 0,1-6 376,0-5 0,0-5-137,-1-7 0,7-2-16,-1-4 1,8-5-58,-1-12 1,-3 1 163,2-7-131,0 0-69,6-5 223,0-9-213,0-1-78,0-8 294,0 0-587,0-8 1,0-3-488,0-12 1,2-4-177,4-8 0,4-1 147,7-5 737,0 5 0,1-22 0,-1 4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41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8583,'10'-8'-471,"0"1"-53,-5-5 1,-1 3 778,8 3 143,-8 4-151,11-13 1,-11 7 249,7-4 1,-5 3 70,6 3 0,-7 2-152,7-7 0,-6 7-71,5-2 1,-1 2-102,1-2 1,5 5-18,-5-5 1,5 4 255,1 2-242,0 0 0,1 0-30,-1 0 1,0 0-149,0 0 0,-5 6-119,0-1 1,-1 3 75,6-2 1,-5 1-30,-1 5 0,1 1-22,5-7 0,-1 2-180,-5-2 0,5-4 35,-5 3-35,4 5 0,3-6 104,-1 7 1,-5-7-265,-1 2 57,1-4 251,5 6 1,-6-7-6,1 5 0,-8-2 18,2 2 0,-3-4-41,3 4 59,-4 3 33,6-7 44,-8 13 16,0-13 98,0 6-169,0 0 230,0-6-88,0 5-54,0-7 0,-2 0-13,-4 0 1,4 2 71,-4 4-46,4-4 1,1 8 11,-5-5 1,2-1 51,-8 8 1,7 1-90,-7 10 0,6-2 322,-5 8 1,-1 0 2,-5 6 0,0 1 20,-1 4 0,1 3-238,0 3 0,0 4-54,-1-4 0,7-4 11,-1-2 1,1-3-145,-7-2 0,9-7 63,3 1 0,-2-8 61,3 2 0,-1-3-340,6-3 180,-8 0 1,6 1-46,-4-1 1,4-6 58,2 1 0,-5-6-15,-1 5 1,0-5 15,6 5 1,0-5-21,0 6 1,0-6-661,0 5 188,0-7-1943,0 11 1300,0-5 1170,8-1 0,1-1 0,9-8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2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53 8002,'-8'-17'1158,"6"-1"0,-7 9-498,3 3 0,2 4-73,-7 2-519,7 0 1,-12 2-199,5 4 0,1 3 70,-1 9 0,-1 7-384,-5 3 444,0 5 0,-1 2 0,1-1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4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6334,'-9'8'0,"1"2"0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5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8265,'-8'-17'0,"-1"-1"0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56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8266,'0'-10'2484,"-8"3"-1828,6 7-524,-13 0 0,11 0 115,-7 0 1,7 2-11,-2 3 0,-2 1 26,2 11 0,-5-3 113,5 9 0,-5-2-56,5 2 1,-8-2 37,3 8 0,1 0-163,-1 5 1,1 1 57,-1 0 0,-3-1-185,8 1 0,1-6 60,5-1 0,0-1 107,0 2 0,7 2-283,5-8 0,11-2-388,6-9 1,7 1 279,10-7 0,0 0-25,12-6 1,-2 0-13,1 0 1,-5-6-86,0 0 1,-2-5-427,-9 5 0,-1-6 298,-6 7 1,-1-7-148,-4 6 0,-4 0-660,-8 6-570,-7-7 1783,-2 5 0,-8-6 0,0 8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56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8165,'-12'-27'6201,"1"4"-6042,7 11 0,-4 7-217,8 10 0,2 5 1154,4 7 0,-4 10 10,4 8-3181,-4 15 502,-2 11 1573,0 16 0,-8 17 0,3-41 0,0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02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242 122 8001,'10'-17'0,"-3"-1"158,-7 1 0,0 6 589,0-1 29,0 8-25,0-11-160,0 5-81,0 1-266,0 1 36,0 8-13,0 0 1,0 8 122,0 3 1,-5 6-68,-1 6 0,-8-1 167,3 6 1,1 3-2,-1 9 0,-1 5 1,-5 7 0,0-1-255,-1 1 1,1 6-123,0 0 1,1-3 77,5-9 1,-3-1-29,9-5 0,-1-4-286,6 5 1,2-7 163,4-5 1,3-4-377,8-7 0,3-1 74,3 0 0,4-2-63,7-3 1,1-4 8,-1-8 1,9-8-111,3-4 1,-2-9 77,2-2 1,-7-7 141,1 1 0,-11-4 29,-6-2 0,-6 1-39,-5-1 0,-5 6 751,-7 1 1,-4 1 126,-7-2 1,-8 4 404,-16 8 0,-1-1-436,-5 1 1,-1 6 277,-4-1 1,-2 8-779,7-2 1,-7 4 30,2 2 1,4 4-2166,2 8 1,9 1 2001,2 16 0,8 0 0,-4 6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08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364 208 8246,'0'-11'-647,"0"-1"506,0 1 519,0-6 1,6-1-165,0 1 0,-1 5-31,-5 1 1,6 5 44,0-5-110,0 7 1,-1-12-48,1 5 1,6 1-271,-7-1 146,9 7 162,-5-12 216,1 15-189,-2-7 66,-8 8 1,0 2-49,0 4 1,-2-3 257,-4 9 1,2-1-156,-7 7 1,1-1-22,-1 0 1,-5 6-109,5 0 0,1 8-16,-1-2 1,-1 4-79,-5 1 1,-1 3 132,1 3 1,0-1-26,0 7 1,-1-2-1,1 2 0,0 4-5,-1-4 0,-5 4-45,0 2 0,0 0 19,6 0 1,5-4-12,1 4 0,1-6-1,-1 6 0,-3-6-73,8-6 1,1-5 81,5-1 1,0-1 9,0-10 0,2 0-49,3-6 0,-1 1-16,8-1 0,-1-6-49,7 1 0,7-8-162,3 2 1,-1-5 46,2-1 0,0 0-234,6 0 0,-1-1 24,1-5 1,-1-4 68,1-7 1,-2 0-134,-5-1 1,-3 1 66,-7 0 0,3-3 151,-4-3 1,2 2 32,-13-8 1,6 3 113,-7-3 1,1-2 13,-6 8 1,-2-6 227,-4 6 0,-3-2 56,-8 2 1,-1 4-75,1-4 1,-6 9 405,0 3 1,-8 1-184,2-1 1,-5 3-31,-7 8 1,5 0-673,-5 0 1,-1 8-744,2 3 1,-6 6 1017,5 7 0,-14 10 0,1 10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6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87 295 6548,'0'-10'210,"0"2"73,0 8-150,0-7-13,0 5-116,0-14 128,0 7 3,0-1-1,0-5 23,0 13-54,0-14-109,0 15 0,2-7 131,4 8-69,-4-8-70,6 6 2,-8-13 1,5 11 21,1-8 0,2 7-4,-2-7 1,-3 6-72,9-5 0,-6 7 75,5-2 0,-5-1-63,6 1 1,-7-6 44,7 7 1,-6-1-8,5 6 98,-7-8-33,11 6 1,-11-6-25,8 8 0,-6 0 39,5 0 120,-7 0-156,11-7 0,-11 5 13,8-4 0,-7 4 41,7 2-99,-8 0 58,11-7 1,-11 5 34,8-4-31,-9 4-22,13 2 0,-12-6 69,7 0-37,-7 1-40,11 5 1,-11 0 50,8 0 9,-8 0-62,11 0 1,-11 0-4,7 0 1,-5 0-4,6 0 1,-7 0 0,7 0 0,-6 0 1,5 0 1,-5 0 7,5 0 0,-5 0-15,6 0 1,-6 0 13,5 0 0,-5 0-16,5 0 0,-5 5 23,6 1 1,-7 0 3,7-6 0,-6 0 31,5 0 1,-5 6-40,5-1 0,-5 1-14,6-6 1,-8 2 14,1 4 1,5-4 40,2 4-35,-5 3 0,9-5 53,-5 8 1,-3-7-45,-2 7 1,1-6 39,-1 5-49,7-7 8,-3 11-109,7-5 101,1 7 0,-1-1-66,0-5 0,-5 3 66,-1-9-74,1 9 19,5-5 9,0 9 34,1-1 1,-9 0 26,-3 1 4,4-1 0,-8 0-38,3 0 1,-3 1-3,-2-1 1,0-5 6,0-1 0,6 1-3,0 5 1,0-6 6,-6 1 1,0-6 14,0 5-20,0 1-6,0 5 0,0 0-17,0 1 0,0-7 20,0 1 1,-6-6 76,0 5-76,-7 1 1,5 5 16,-4 0 1,-1 0 6,7 1 1,-5-7 2,5 1 1,-8-1 0,3 7 1,-3-1-12,3 0 0,-4-5 204,3-1-199,-3 1 1,-3 3 50,1-3 1,0 1-41,-1-7 1,3 2-17,4-3 0,-5-3-1,5 4 0,-5-4-8,-1-2 0,0 0-26,-1 0 1,-1 0-9,-4 0 0,4 0-34,-4 0 0,2 0 59,-2 0 1,3 0-10,-3 0 0,4-2 1,2-4 0,-6 4 105,0-3 1,0-3-31,5 2 0,1-2 15,0 3 1,0 1-25,-1-8 0,1 3 25,0-3 1,-1-1-37,1 7 0,0-6 1,0 7 0,1-9-52,5 3 0,-5 1 47,5-1 0,-5-1-138,-1-5 0,6 5 70,-1 1 0,6-1-4,-5-5 0,5-6-17,-6 0 0,9-2 41,-3 2 1,4 4-30,2-5 1,0-1 22,0 2 0,0-5 9,0 5 0,8-1-8,3 7 0,-1 0-22,1 0 1,7-1-99,5 1 1,0 2-194,-6 3 0,2 2-347,4 5 1,-4 3 292,4-4 1,-3 4-125,-3 2 0,0 8 122,1 3 1,-3 7-738,-4 5 1107,-3-4 0,-8 21 0,0-3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7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221 119 7992,'-12'-27'-652,"1"5"1,7 3 0,-3 4 677,-1 4 1,4-3 23,-7 9 0,6-1-159,-7 6 0,1 0 109,-6 0 0,-6 8 0,1 3 0,-1 4-37,6 2 1,2 2-1,4 3 1,3 3 41,8 3 1,2 4-4,4-4 0,5 4 128,12 2 0,-2-2-115,7-4 382,0 4 1,0-13-150,0 4 1,-5 1 293,5-1-311,-7-1 1,-2-3-139,-8 4 1,-7-4 84,2 3 0,-5 3-464,-1-3 1,-7 1 203,-4-6 1,-4 0-673,-2 0 0,0 0 113,0 0 641,0-8 0,0 6 0,0-6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6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35 398 7835,'-10'-7'-133,"-5"5"72,13-6 0,-6 6 155,8-4 1,2 3-36,4-9 0,-2 6 99,8-5 1,-1 1-47,6-1 0,3-5 36,3 5 1,-4-5-124,4-1 1,2 0-9,-2-1 0,6 7-56,-6-1 0,6 1 75,-6-6 0,0 5-268,-6 1 1,0 1 57,1-2 0,-1-1-172,0 7 0,-5-2-180,-1 3-121,-7 3 502,4-14 1,-8 13 144,0-9 0,0 6 0,0-5 0,0 5 0,0-6 0,0 1 0,0-6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6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33 7447,'0'-9'231,"0"1"409,0 1-430,0 5 1,0-4-138,0 12 0,-2-3 137,-4 9 1,4-1-132,-4 7 0,-2 1-16,3 4 0,-9-2-167,3 8 1,1 0 117,-1 5 0,-1 1-99,-5 0 0,-1-1-188,1 1 1,0-3 132,0-3 0,-1 2-171,1-8 1,5 0 98,1-6 0,5 1-200,-5-1 0,7-5-155,-2-1 567,4-7 0,2 4 0,0-8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6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35 102 7835,'-6'-17'0,"0"-1"0,-1 3 494,1 3-284,4-3 1,-6 11 223,8-7-168,0 7 1,8-2 12,3 12 1,5 5 89,1 12 0,6 6-111,0 12 1,6-3-643,-6 8 0,8-2 303,-2 2 1,3-3-1008,3-9 0,5 1 1088,1-1 0,-1 1 0,-5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7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18 7955,'0'-10'1060,"0"3"-353,0 7 39,-8 0 437,7 0-1121,-15 0-16,7 0 1,-3 5-27,0 1 0,7 2-391,-7-2-1514,8 3 1155,-11 8 730,13 1 0,-13-1 0,5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7.9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35 7960,'0'-17'-264,"0"7"268,0 2-6,0 8 0,0 2 269,0 4 1,0-2-9,0 7 0,0 7-111,0 5 1,0 2 0,0-2 0,0 4 14,0 7 1,0-5 10,0 0 1,0 0-38,0 5 0,-6 1 23,1-1 0,-7-1-53,6-4 0,-5 4-44,5-5 0,-2-1-30,3 2 1,3-6-135,-4 6 0,-2-8 57,3 2 1,-1-4-74,6-1 0,-2-1-235,-4 0 223,4 1-24,-5-1 0,5-8-25,-4-3-57,4-4 28,-6-2-12,8 0 20,0 0 97,0-8 0,2 5 131,4-9 0,-2 6-100,7-5 0,-7-1 141,2-5 0,2 5-109,-3 1 34,9-1 0,-5-5 20,9 0 1,-3 5 10,-3 1 0,3 1-5,-4-1 0,5-5-7,1 5 0,2 1 24,4-1 0,-3 7-38,3-2 1,-2-2 66,2 3 1,-4-1-60,4 6 1,-4 0 195,-1 0 1,-1 0-4,0 0 1,-1 7 97,-5 5 1,3 3-40,-9 3 1,7 7 135,-6 3 1,-1-1-102,-5 2 0,0 0-100,0 6 1,-2-7-118,-3 1 0,1-8 106,-8 2 1,1-3-135,-6-3 0,-1 0 39,1 1 0,0-7-173,-1 1 0,-1-9 96,-4 3 0,4-4-114,-4-2 1,4 0 44,1 0 0,-5-8 62,0-3 1,0-4-93,6-3 1,0 1 55,-1 0 1,1-1-631,0 1 1,5-6-767,1 0 1427,7 0 0,-4-2 0,8-2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0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327 156 7921,'8'-17'-604,"-4"2"1343,7 3-237,-7-3-57,4 5-294,-8-7 0,-2 1 37,-4 5 1,2-3 26,-7 9 0,5-7-41,-6 6 1,1 1 22,-7 5 1,1 0-19,0 0 1,-6 1-10,0 5 0,-8 12 109,2 10 1,-4 5 156,-1 2 1,7 11-250,4 0 1,6 6 49,5-12 0,6 6-422,12-5 0,8 5 171,14-6 1,11-5-233,18-7 0,13-6-136,10 1 0,-31-16 0,2-3 121,3 0 1,2-2-1,6-4 1,1-2 0,2-1-1,0 1 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1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 7927,'0'-27'1764,"0"9"-1215,0 11 1,0 9-1133,0 3 1,0 5 410,0 7 1,0 1 171,0-1 0,-8 8 0,-1 2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1.9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1021 7980,'0'-18'0,"2"3"-746,3 3 1,-3 3 745,4 3 0,2 2-392,-3-7 413,1-1 545,-6-5-324,0 0 1,-2 5-53,-3 0 1,1 9-34,-8-3 57,1 4 1,-7 2-214,1 0 113,0 0 0,-1 6-88,1-1 0,-6 9 56,0-3 0,0 5 30,6 1 0,-1 0-32,1 1 1,0 5 98,0 0 0,5 0-91,0-6 0,9 2 24,-3 4 0,4-9-155,2 3 1,0-3 134,0 3-171,0-7 1,2 3 89,4-7-93,3-1 1,9-5 36,-1 0 1,2-5-88,4-1 1,-4-7 58,4 1 0,-3-3 4,-3-3 0,6 1 86,0 0 1,0-2-50,-6-5 1,6-1-44,0-3 0,6-5 42,-6 4 0,6-5-136,-6-7 1,6 3-53,-6-8 1,2 0-196,-2-6 0,-4 0 160,4 0 0,-9-6 15,-3 1 0,-1-3 191,2 2 1,-3 10 49,-3-3 0,-4 10 0,4 1 0,-4 5 42,-2 6 0,0 4 151,0 8-41,0 0 439,0 0-351,0 7 157,0 2-183,0 8 1,-8 8-132,-4 3 0,-3 5 114,-2 1 0,-1 10-88,1 8 0,0 3 200,-1 14 1,-1 6 26,-4 17 0,-2 11-385,11-38 0,-1 2 0,-1 4 0,0 2 131,1 1 0,1 1 1,2-3-1,1-1-62,2-2 1,1 0 0,-1-1 0,2-2-220,1 37 0,3-3 194,8-14 1,7-7-44,11-5 1,2-5 70,4-6 1,9 2-579,-3-7 1,13-9 554,4-9 0,-4-1 0,9-3 0,5-2 0,3-3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6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8189,'0'9'-1034,"7"-1"0,-3-8 1076,8 0 0,-7 0-12,7 0 1,-6 0 5,5 0 1,1 0-98,5 0 73,0 0 1,1 0-55,-1 0 0,0 0-282,1 0 324,-1 0 0,0 0 0,0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8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191 416 8152,'0'-10'-1200,"0"-5"1,0 11 1199,0-7 90,8 7-75,-7-12-7,7 15 0,-8-9 1,0 4 2,0 4-28,0-5 25,0 7 1,0-2-29,0-4 28,0 4-25,0-6-13,0 8-45,0 0 60,0-7 158,0 5 0,-2-8-28,-4 4 24,5 4 0,-7-7-71,8 3 18,0 4-36,0-6 0,0 6 25,0-3-100,0 3 0,0-8 114,0 4-68,0 4 1,0-7 26,0 3 126,0 4 6,0-13-75,0 5 0,2-1-47,4-1 1,-5 6 2,5-5 0,2 5-93,-2-5 97,7-1 1,-3-3-191,7 3 171,-7-3-21,5 5 1,-7-1 0,3-1 0,3 6 65,-9-5 18,9 7-84,-5-11 1,9 13 32,-1-4-80,-7 4 1,5 2 57,-3 0 1,-3 0-51,3 0 0,-7 0 61,7 0-24,0 0 0,5 0 3,0 0 1,-5 0 36,-1 0-44,1 0 1,5 0 25,0 0-55,1 0 1,-1 6 34,0 0 0,-5 1-91,-1-1 83,1-4-8,-3 13 0,5-11-18,-8 8 0,5-7 0,-5 7 1,5-6-1,-5 5 0,6-5 1,-7 6 5,9-1 0,-6 6 1,3 1 1,3-7 1,-9 1 0,7-1 0,-6 7 0,5-1 0,-5 0 0,5 0 29,-5 1 0,6-1-29,-7 0 1,9 1 1,-3-1 1,-1 0-3,2 0 1,-7 1-1,7-1 1,-6 0-5,5 1 0,-5-1 7,5 0 0,-7 0-5,2 1 1,2 5 1,-2 0 1,-1 0 45,-5-6 1,0 2-6,0 5 0,0-5 7,0 4 1,-2-4-13,-3-2 1,1 6 5,-8 0 0,1 2-60,-7-2 1,1-3 42,0 3 1,-2-4-30,-4-2 0,3 1 25,-3-1 1,-2 0 19,2 0 1,-7 1 11,1-1 0,-4-5 4,-2-1 0,1-5 22,-1 5 1,1-7 11,-1 2 0,1 2-2,-1-3 0,0 1-29,1-6 0,-1 0 159,1 0 1,5-6-138,0 1 0,6-9 146,-6 3 1,8 1-125,-2-1 0,4-1 14,1-5 0,1-1-47,0 1 1,-1-6-90,1 0 0,6-6 80,-1 6 1,8-6 23,-1 6 1,3-6 38,2 6 1,0-7-55,0 1 0,0 2-26,0-2 0,7 0-39,5-5 0,9-1 2,2 0 1,6 1-117,-6-1 1,8 6-250,-3 1 0,5 1-209,2-2 1,5-4 252,0 4 1,10-3 312,2-3 0,0-7 0,8-2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69 120 7975,'0'-17'-1450,"0"0"1218,8 0 1,-1 0 41,5 0 168,-5 7-43,-7-5 431,0 13-226,0-5-129,0 7 1,-2 2-89,-3 3 36,3-3 1,-8 12 179,4-9 179,5 9 85,-7-13 1,6 7 95,-4-8 274,4 0-157,-5 0-409,7 0 1,-2 0 263,-4 0-92,4 0-260,-5 0 87,7 0 1,-2 0-71,-4 0 82,4 0 4,-5 0 75,7 0 378,0 0-341,-8 0 10,6 0-183,-5 0 1,7 2-4,0 4 161,0-5-211,0 15 0,0-13-9,0 9 1,0-1-5,0 6 1,0-5-34,0-1 1,0 0-124,0 7 0,5-1 89,1 0 137,7 0-109,-3 0 1,7-2 13,0-4 1,-6 3-10,1-9 0,-7 3-65,7-2 2,-1-4 1,6 5 44,0-7-105,0 0 0,1-2 58,-1-3 1,-2 1-107,-4-8 1,2 1 82,-7-6 1,2 0 10,-3 0 0,-3 5 171,4 1 1,-4 0 257,-2-6-45,0-1 1,-6 1-113,1 0 1,-9 6 73,3 0 0,-4 5-303,-2-6 0,0 9 144,-1-3 0,1 4-134,0 2 0,0 0 205,0 0-587,0 0 1,0 0-736,0 0 116,7 0 0,1 0-840,3 0 353,4 0 0,2 6 1451,12-1 0,3 9 0,2-5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8.1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7992,'17'7'1157,"0"-5"247,0 6-934,-8-1 0,-1 3-1902,-8 6 1,-2 5 62,-4 7 1369,-3 1 0,-16 20 0,-1-6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9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173 121 7795,'8'-9'-668,"-6"-6"300,4 3 121,3 4 1,-5-5 420,8 7-149,-8-7 134,11 11 14,-13-14-47,6 14 1,-8-7 569,0 3-155,0 4-292,0-6-218,-8 8 0,-2 0 103,-7 0 1,0 0-210,-1 0 1,1 2 57,0 4 1,0-2 26,-1 8 0,7-7-45,-1 7 0,1-8 236,-7 11-182,1-5 0,2 1-10,3 1 0,5-7 30,7 7 1,0-6-39,0 5 0,0-5-4,0 6 1,0-7-218,0 7 165,7-1 1,5 7-22,11-1 1,-4-2 97,4-3 1,-2 3-50,2-3 0,-4 3 138,5 2 0,-5-1-75,-2-5 0,0 5 21,1-5 0,-7 5 42,1 1 0,-7 0 12,7 0 1,-8 1 17,2-1 1,-4 0 4,-2 1 1,0-7 244,0 1-297,0-1 0,0 7 39,0-1 1,-2-6 81,-4 1-133,-4-1 0,-7 5 6,0-5-47,-1 5 0,1-12-5,0 7 1,-1-7-104,1 2 0,0-2-122,0 1 181,-8-3 1,5 6-330,-3-8 44,4 0 1,8-6-866,-1 0 1170,8-7 0,-3 3 0,7-7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1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225 330 7995,'0'-12'-706,"0"0"1,0 7 661,0-7 221,8 8 354,-6-11-439,13 5 0,-11-1 61,8-1-84,-8 8 11,11-11 1,-13 11-14,4-7 0,1 5-25,-1-6 0,8 9 9,-3-3 1,-1-2-43,1 2 1,1-7-11,5 1 0,0 3 92,1-3 0,-1 3-43,0-3 0,0-1 147,1 7-139,-1-8 0,0 11-82,1-9 1,-1 8 47,0-2 0,-1 3 6,-5-3 0,5 4-38,-5-4 0,4 2-19,3-1 1,-1 3 13,0-4 0,1 4 31,-1 2 9,0 0 0,0 0-17,1 0 0,-1 0-5,0 0 1,-5 0 19,-1 0 1,-1 2 2,2 4 1,3-4 17,-4 3 1,-1 3 47,2-2-45,-1 7 1,6-3-25,1 7 0,-7-5-22,1-1 0,-6 1 58,5 5-63,1 0 1,3 1 30,-4-1 1,3 0-72,-8 0 0,1 3 33,-1 3 1,-2-4-3,8 4 0,-7-4 0,7-1 0,-8-1 11,1 0 0,3 0 0,-2 1 0,2-1 1,-3 0 1,-3 1 0,4-1 0,-4 6 0,-2 0 0,0 6 0,0-6 0,0 6 6,0-6 1,0 7 0,0-1 0,0-2-18,0 2 1,-2-6 11,-4 6 0,2-6-3,-7 6 1,5-8 1,-5 2 0,1-4 7,-2-2 0,-3 1 40,4-1 1,-5 0 5,-1 1 1,-6-1-50,0 0 1,-2 1 4,2-1 1,2-2-21,-8-3 0,6 3 25,-6-3 1,6 1-74,-6-1 0,6 1 66,-6-7 0,6 5-17,-6-5 1,6 0 17,-6-6 0,8 6-3,-2-1 0,-2 1 56,2-6 0,-2 0 11,2 0 0,4 0-19,-4 0 0,4 0-32,1 0 1,1-2-2,0-4 0,-1 5 17,1-5 1,2-4-25,3-1 1,-3 1-16,3-1 0,3-1-7,-3-5 0,1-6 40,-7 0 1,7 0-3,-1 5 0,1 1 34,-6 0 0,5-1-43,0 1 1,1 2-18,-6 3 1,5-3 50,1 3-54,-1-3 1,-5-2 42,-1-1 0,7 1 1,-1 0 0,9-1 20,-3 1 0,2 0 79,-2 0 1,4-1-13,-3 1 1,3 0-79,2-1 1,0 1 136,0 0 1,0 0-66,0-1 1,0 1 74,0 0 1,5-1-112,1 1 1,2 0-10,-2-1 1,-3 7-30,9-1 1,-2 1-2,1-6 0,4-1-65,-3 1 1,3 0 86,3-1 0,-1 1-156,0 0 0,-1 0 70,-5-1 1,4 7-276,-3-1 0,-4 6-129,-3-5 1,3 5-715,-2-5 506,7 7 1,-9-4 625,8 8 0,-1 0 0,7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2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35 8132,'0'-17'-93,"0"7"975,0 2-196,0 8 154,0 0-581,-8 0 0,4 8-260,-7 3-64,-9 13 0,1 1-416,-4 3 1,4-3-1302,2-7 1782,7-1 0,-5 0 0,5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3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277 156 8084,'10'-17'-439,"5"0"344,-13-1 1,12 1-135,-8 0 0,-1 5 31,-5 1 307,0 7 14,0-12-52,-7 14 0,3-11-39,-8 7-2,1 1-30,-7 5 1,1 0 44,0 0 1,5 0-25,1 0 0,5 0 106,-5 0-11,7 0-53,-12 0 0,12 0 248,-7 0-266,7 0 1,-6 0 15,5 0 0,1 0 16,-8 0 1,7 1-7,-7 5 1,2-2 94,-1 8 0,-4-3-27,3 3 1,2 3 9,-1-3 0,5 3-21,-5 2 1,5 1 8,-6-1 0,8 0-91,-1 0 0,3 1 77,2-1 0,0 0-184,0 1 155,0-1-279,0 0 91,0 0-12,7-7 0,1 0 71,4-5 0,3-3-117,-3 4 1,3-6 39,2-6 1,1 3 77,-1-9 1,0 2-156,0-1 0,1-4 152,-1 3 0,0-1-7,1 1 1,-1-1 29,0 7 1,-5-6 4,-1 6 1,-5-5-52,6 5 1,-9-1-41,3 1 126,-4 4-85,-2-6 385,0 8-222,0 0 152,0 8 1,0-4 36,0 7 1,0 3 65,0 9 1,0-4-138,0 4 1,0 2 88,0-2 1,0 6-49,0-6 0,2 6-49,4-6 0,3 6-264,9-6 1,1 0 82,4-6 0,-2-2-451,8-3 1,2 1-130,9-7 1,10 0-1020,8-6 1566,15 0 0,-10-8 0,14-1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10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3926 8026,'-6'-11'-476,"1"-1"502,-1 8-130,6-11-48,0 5 279,0-7-119,0 0 0,6-1 22,-1 1 0,9 5-131,-3 1 0,5 5 101,1-5 1,0 5-151,1-6 1,-1 3 82,0-3 1,6-3-105,0 3 0,2-3 149,-2-2 1,-1-1-15,6 1 0,-1-6 23,2 0 0,2-2 34,-8 2 1,8-2 5,-3-4 1,-1-2-7,2 8 0,0-7 16,6 1 1,-1-4-18,1-1 1,-1 5-13,1 0 0,1 0-4,5-6 0,-3-1 6,8-4 1,-7 3-24,1-3 1,2 3 10,-1 3 0,5-1-4,-6 0 0,2 1 3,-1-1 1,-3 1 0,8-1 0,-5 2 2,5 5 1,-6-3-1,6 8 0,-7-6 6,1 6 0,2-8-6,-1 2 1,1 3 77,-2-3 1,-3 6-61,3-6 1,-1 6 6,1-6 0,-2 6-24,8-6 1,-1 6 0,1-6 0,4 8-27,-4-2 0,4-2-8,2 2 0,0-6-8,-1 6 1,1-2 32,0 2 1,-6 2-8,0-8 0,-1 6 11,1-6 1,2 8 0,-8-2 0,6 2 4,-5-2 1,5 4 3,-6-4 0,6 3-6,-5 3 1,5 0 6,-6-1 1,6 1-63,-6 0 1,9 0 48,-3-1 1,-4 1-11,-2 0 1,4-1 15,3 1 0,-5 0-1,-2-1 0,8-5 20,-2 0 1,8-5 3,-8 5 0,4-2 28,2 1 0,-6 5-43,0-4 1,-5 4 6,5 2 0,-2-3 6,2-3 0,-2 4-19,-3-4 1,1 4-2,4 2 0,4-3-3,-4-3 1,-2 4-1,2-4 0,1-2-6,4 2 1,-5-2 20,1 2 1,-7 4-14,6-4 0,-7-2 88,1 2 1,2 0-76,-2 5 1,3-5-8,-3 0 0,-1 0 3,7 6 0,-2-4 0,2 3 0,4-7-20,-4 14 1,-2-8-5,2 7 0,-1-3 7,1-2 0,4-1-11,-4 1 0,-4-2-7,-2-4 1,5 3 15,1-3 1,2-2 16,-2 2 0,4-2 4,-4 2 0,2 4 2,-2-4 1,-2 2-2,-3-2 1,-5 4 6,4-4 0,-3 5 39,-2 7 1,-7-5-45,1 5 1,-2 1-7,2-1 1,2 5 9,-8-6 0,5 3-35,-4-3 1,6-1 15,-1 7 1,2-5-5,-2 5 1,3-8 15,-3 3 0,4-3-7,1 3 1,1-3 25,0 9 1,-1-9-24,1 3 0,-6 1-9,-1-1 0,1 7 12,6-2 0,-1-2-18,1 2 0,-6-1 9,0 1 0,-2 4-2,1-4 0,5-1 1,-4 1 1,2-6-5,-3 7 0,3-1 44,-8 6 0,8-2-35,-2-4 0,-2 4 1,1-4 0,-4 5 2,4 1 1,-5 0-13,6 0 1,-8 0-23,2 0 1,2 0-4,-2 0 0,1 5 5,-7 1 0,2 2-7,4-2 1,-4-3 5,4 9 0,-3-6-3,-3 5 1,0-5 15,0 5 1,1-1-10,-1 2 0,0 3 40,1-3 0,-1-3-33,0 3 14,1-1 1,-1 6 19,0 1-9,0-1 0,1 0 0,-1 1 0,-5-1-11,-1 0 1,1 1-6,5-1 1,-6 0 4,1 0 0,-2 1-58,1-1 1,3 2 44,-9 4 0,7-4-3,-6 5 1,5-5 12,-5-2 0,5 0-1,-5 1 1,0-1 2,-6 0 5,0 1 1,0 5 83,0 0 1,0 0-87,0-6 1,0 0 20,0 1 1,0 5-14,0 0 1,0 2-1,0-2 1,-6-2-9,0 8 0,1-6-3,5 6 0,-6-6-13,0 5 0,-5-1 19,5 2 1,-6 4-17,7-4 0,-9-2 10,3 1 0,-5-1 0,-1 2 1,0 4 13,-1-4 0,1 3 1,0 3 0,-1-1-12,1 1 1,-6 0 0,0-1 0,-2 3-5,2 3 0,-2-3 6,-4 3 1,-4 2-110,5-2 1,1 3 99,-2-3 1,0-3-15,-5 3 1,5-2 11,0 3 0,0-5 2,-6 5 0,1-5-14,-1-1 0,1 5 1,-1 0 1,1 3-50,-1-3 0,-2-3 49,-3 3 1,4 4-60,-5 2 0,3-2 55,-3 3 0,5-7-8,-4 6 1,-5-6 21,-1 6 1,2-5 11,-2 5 0,2-8 5,-2 3 0,-4 1 10,4-2 0,3 3 56,3-3 0,-2-2-75,1 8 1,1-5 14,5 5 0,1-6-5,-1 6 0,3-7-48,3 1 1,-4-1 37,4 1 1,2-4-6,-1 5 1,5-5 12,-6-1 1,6-1-5,-6 1 1,6 2 33,-6 3 1,6-4-38,-6 5 1,6-5 3,-6-1 1,6 5 2,-6 1 1,8-1-19,-2-5 0,-2-1-20,2 1 1,-8 5-8,3 0 0,-5 1 44,-2-7 1,1 1-5,-1 0 0,2-7 145,5 1 1,-5 0-90,4 6 0,-2-7-18,3 1 1,-5 0-14,4 6 1,-2-1 22,2 1 1,-3-1-31,3 1 1,-2 0-3,2-1 1,-3-5-7,3 0 1,2 0-11,-2 5 0,2 1 1,-1-1 0,1-1 12,4-4 1,1 3 2,-6-3 0,5 4-3,-6 2 0,6-1-36,-6 1 1,6-1-12,-6 1 1,8-1-9,-2 1 1,2-6 30,-2 0 0,3 0-6,-3 5 1,2 1 7,-2-1 1,4-5-7,-4 0 0,2-6 19,-2 6 1,3 0-16,-3 5 0,4-5 23,2 0 0,-6 0-12,0 5 1,0-5 2,5 0 1,1-2 1,0 2 1,-2 1-1,-4-7 1,3 8 27,-3-2 0,4-2-31,2 2 1,-1-8 58,1 2 1,-6 4-28,0 2 1,0-2 6,6 1 1,-1-6-41,1 1 0,-2 3-1,-4 3 0,4-2-1,-4 2 0,3-6-8,3 6 0,-6-6-1,0 6 1,0-2 14,6 1 1,-3 3-30,-3-8 1,4 8 19,-4-2 1,4-2-68,2 2 1,5-6 54,0 5 0,3-6-3,-3 1 0,-1 2 62,7-2 0,0 0 4,6-6 1,-5 0 30,-1 1 0,0-1-74,6 0 0,0 1 101,0-1 0,0 0-74,0 0 0,6-5-10,0-1 1,5 1-44,-5 5 1,7 1-9,-1-1 0,3 0-5,3 0 0,1-5-23,4-1 0,-4 1-40,4 5 1,2-5 59,-2-1 1,6-5 44,-6 6 0,6-8-39,-6 1 0,6-1 55,-6 2 1,8-4-23,-3 4 1,3-5 6,-2-1 1,2 0-1,-8 0 1,7 6 8,-1 0 0,-2 0 114,2-6 1,-6 0-120,6 0 0,-2 6 23,2-1 1,3 3-14,-3-2 1,4-4-92,1 3 1,-5 3 29,0-2 0,0 0-12,5-6 1,1 5 36,0 1 0,-1 0-14,1-6 1,-6 0 21,-1 0 1,1 0-23,6 0 0,-6 0 106,-1 0 1,-1 2-89,2 4 0,2-4 29,-8 3 0,8-3-12,-2-2 0,-3 2 2,3 4 1,0-4-22,6 4 1,-7-4-10,1-2 1,0 5-6,6 1 1,-6 0 18,-1-6 0,1 2 1,6 4 1,-6-5-4,-1 5 0,7-4 7,5-2 1,1 0-3,-7 0 0,1 0 1,-1 0 1,1 0 19,0 0 1,-1 2 2,1 4 0,1-4 16,5 4 0,-5-5-32,4-1 0,3 0-8,-3 0 0,6 0 12,-5 0 1,1 0-40,-2 0 0,-1 6 19,7 0 0,-8 0-4,3-6 1,1 5-23,-2 1 0,0 2-8,-5-2 0,5-2-77,1 7 1,5-7 91,-6 2 1,6 1 2,-5-1 0,5 0-11,-6-6 1,8 0 70,-2 0 0,-1 6-36,1-1 1,-6 1 3,6-6 1,-6 0 37,7 0 0,-9 2 133,2 4 1,3-4-79,-3 4 1,6-3-58,-6 3 0,7-2-114,-7 8 1,6-9 111,-6 3 1,12 2-139,-6-2 1,2-1 76,-7-5 0,1 0-103,4 0 1,4 2 86,-4 4 0,-2-4 2,3 4 1,-7-4 67,6-2 0,-6 0-63,6 0 0,-1-2 150,1-4 1,2 2-75,-8-7 1,6 7 75,-5-2 1,5-2-26,-6 3 0,6-3 12,-5 2 0,5 4-93,-6-4 1,8-1-11,-2 1 0,4-8-121,2 3 1,-2 1 94,-4-1 1,4-1-61,-4-5 1,4 2 80,2 3 1,-6-3-33,0 3 0,-2-7 47,3 2 0,2-6 18,-2 5 1,-3 1-16,2-6 0,0 4 11,6 1 1,-2-1-15,-4-4 1,4 4-1,-4-4 1,2-2-13,-2 2 0,2-6 1,-7 6 0,5-6-7,-6 6 0,8-8 3,-2 3 0,2 1-6,-2-2 1,2 0 25,-7-6 0,7 7 1,-2-1 0,-2 0-19,2-6 1,-2 7 4,2-1 1,4 0-5,-3-6 1,-3 7 6,2-1 1,-6 0-54,6-6 1,0 6 32,6 1 1,-6 1-6,1-2 1,-7-2 14,6 8 0,-6-8-2,6 3 1,-7 1 11,1-2 1,-1 0-15,1-6 1,-3 7 8,3-1 1,2 0-1,-1-6 0,1 7 3,-2-1 1,-1 0-15,7-6 1,-8 3-3,2 3 1,-1-4-6,1 4 0,-3-3-3,3-3 1,-3 6-3,-3 0 1,1 3 11,-1-3 0,-5-4 7,0 4 1,-2 2 0,2-1 1,3 4 1,-3-4 1,-2 7 7,2-3 0,-2-1 4,2 2 0,3-5-5,-3 5 0,-2-2 2,2 2 1,-2 1 3,2-6 0,3 5-9,-3-6 1,-2 6 35,2-6 0,-2 6-31,2-6 0,1 8 140,-7-2 1,6-2-107,-6 2 1,0 0 12,-5 5 0,-1-5-56,0 0 1,6-2 0,0 2 0,2 2-4,-2-8 0,-2 6 33,8-6 0,-6 6-101,6-6 0,-8 8 76,2-2 0,2-2-42,-2 2 0,0-6 39,-5 6 0,-1 0 1,0 6 1,4-2 67,-3-4 1,3 4 11,-10-5 0,5 5 16,1 2 1,-2 0-70,-3-1 1,3 1 124,-3 0 0,-3 0-66,3-1 1,-8 7 8,2-1 0,1 1-2,-1-7 0,6 7 4,-7-1 0,3 3 77,-2-3 13,-4-3 119,5 5-135,1-7-220,-6 7-78,6 3-426,-8 7-380,0 0 1,-2 13 928,-4 4 0,-11 12 0,-10-2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11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8211,'0'-9'-945,"0"1"856,0 8 1,6-2 29,0-4 391,7 4-209,-3-5 235,7 7-151,0 0-148,1 0 0,-1 0-30,0 0 0,-5 5 17,-1 1 0,1 2-125,5-2 1,0-5 135,1 5 1,1-4-194,4-2 1,-2 0 83,8 0 1,-6-2-11,6-4 1,-6 3 44,6-9 1,-2 6-5,1-5 1,3 5 43,-8-6 1,6 7 17,-6-7 0,0 8 19,-6-1 0,1-3 16,-1 2 1,-5 0 34,-1 6 1,-5 0-40,5 0 99,-7 0-74,4 0 4,-8 0 747,0 0-669,-8 0-108,6 0 1,-7 0 212,3 0-136,4 0 1,-11 2 111,7 4 0,-8 4-102,3 7 0,-6 8 34,-7 4 1,-1 11-196,-3 6 0,-5 12-178,4 5 1,-3 12-1366,-3 6 1546,21-32 0,1 2 0,-1-1 0,1 2 0,2 7 0,-1 3 0,-2 2 0,-1 0 0,-1 4 0,0-1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23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8159,'0'-17'-552,"0"-1"357,8 1 0,-6 5 281,4 1 1,1-1 312,-1-5 1,2 6-156,-2-1-46,-4 8-257,5-11 299,-7 13-152,8-6 1,-6 6 122,4-3 289,-5 3-25,-1-6 162,0 8 2233,0 0-1983,-7 0-147,5 0-255,-6 0-145,8 0 3930,0 0-4033,0 8 1,0-5-27,0 9 1,0 5 15,0 6 1,-2 6 1,-3-6 1,3 10 68,-4 1 1,4 1-39,2 5 0,0 3 74,0-3 1,0 2-90,0-1 0,0-5-111,0 4 0,0-3 39,0-2 0,0-3-174,0-3 0,0 2 107,0-8 1,0 0-80,0-6 1,0 1 56,0-1 1,0-6 179,0 1 316,0-8-308,0 11 284,0-13-48,0 6-245,0-8 1,0-2-73,0-4-348,0-4 0,0-7-356,0 0 0,0 5 304,0 1 0,2-1-669,4-5 1,-4 5 398,3 1 1,-1 1-566,2-1 0,-4-5-1724,4 5-797,-5 3 3565,-1 0 0,0 8 0,0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8.6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0 170 8104,'0'-34'621,"0"8"0,0 1-323,0 8 1,2 6-1,4 0-356,5-2 1,-2 0 239,3 1 321,-8 5-259,3 7 1,-7 2-8,0 3 0,0 12-84,0 11 0,0 12 85,0 5 0,0 12 103,0 5 0,0 4-103,0 1 1,0-1 146,0-4 0,0 2-448,0-7 1,2-1 140,4-5 1,3-8-160,8-3 0,0-10 86,0-2 1,2-7-536,3 1 0,-1-10 245,7-7 0,-7-3-637,1-2 0,3 0 86,-2 0 0,-3-2-128,-8-3 0,1-5 964,-8-7 0,1-7 0,-6-2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8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68 8104,'-10'-7'2787,"5"5"-2003,10-4 0,14 4-243,15 2 0,8-6-233,8 1 0,7-6 168,-1 5 0,8-2-491,-2 3 0,2 3-703,-2-4 0,2 4-1023,-7 2 1600,-1 8 0,-5 9 0,0 9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3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68 143 8004,'2'-28'0,"4"0"0,-2-4 1190,7 15 0,-5-2 2119,5 13-2528,0-7 1,-1 19-1286,-5-1 1,-5 12-89,-5 12 0,-12 8 592,-12 20 0,-10 10 0,-4 11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7922,'-5'-12'-128,"-3"3"0,0-1 0,3 2 128,6 1 0,7 1 0,9 6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7922,'0'-9'-1741,"-2"-1"2919,-4 4-413,4 4 67,-6-5 45,8 7 186,0 0 1,0 7-840,0 5 1,6 5 251,0 6-110,0 4-175,1 8 1,-3 1 131,8 4-105,-8 5-103,3-1 1,-1 10-5,0-8 0,0 8 0,-6-8 0,1-4-182,5-2 0,-4-9-212,4-2 203,-4-8 34,-2 12 1,0-20-599,0 4 279,0-11-228,0 10-361,0-15 462,0 7 1,2-16-352,4-3 1,-5-6 299,5-6 1,-4-4-97,-2-8 0,0-3-24,0-8 663,0 7 0,8-26 0,1 11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7922,'9'-7'0,"7"-1"370,-5-3 55,-3-5-140,0 14 0,-8-7 758,0 3-678,0 4 0,2-6 459,3 8-579,-3 0 0,12 8-23,-8 3 1,5 5-254,-5 1 56,7 8 42,-3 2 1,1 8 11,1-1-55,-8 1-28,11-8 1,-7 5-216,3-3 0,3 2 74,-8-2 1,7 3-5,-1-3 0,-3-4 65,3-2 0,-1 2-73,7-2 0,-7 0 102,1-5 106,-9-1-68,13 0 0,-12-5-14,7-1 9,-7 1-58,4-3 1,-8 1-358,0-4 230,0 3 1,-2 3-232,-4-1 0,2-5 46,-7 6-605,-1-8 165,-5 3 234,0-7 0,-1 0 598,1 0 0,-8 0 0,-2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7922,'9'-9'362,"1"-1"625,-4 4-584,-4 4 0,13-5 229,-4 7 0,-1-6-379,2 0-35,-1 0-54,6-1 1,1 3-121,-1-8 1,0 9-281,1-3 0,-1 2-350,0-2 1,-5 4 143,-1-4 1,1 5-457,5 1 0,-5 5 311,-1 1 587,-7 8 0,4-5 0,-8 8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7922,'10'0'1449,"4"2"-257,-9 4-242,1 4 0,-6 9-376,0 4 0,0-4-190,0 4 1,0-2-713,0 2 0,0-3-364,0 3 0,-2 2 692,-4-2 0,4 7 0,-5-3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8054,'10'0'-589,"-3"0"1197,-7-8-202,0 6-280,0-5 0,0 5 219,0-4-74,0 4-255,0-6 1,6 7 26,0-5 107,0 4-28,-6-6 0,2 8-102,3 0 92,-3 0 145,6 0-104,-8 0 1,6 10 61,0 7 0,-1 2 162,-5 10 1,0 6 254,0 5-251,-7 0-151,5 3 0,-12-5 117,8 8-76,-7-7-145,11 3 1,-11-8-139,7 1-5,0-8-53,6-2 0,-2-10-613,-4-3-112,4 3 46,-5-13 0,14 4 290,5-12 0,-2-3-176,1-9 0,-1-5-826,1 0 747,5-8 714,-14 12 0,13-14 0,-5 7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8054,'10'-11'-280,"-4"-1"1,-5 7 274,-1-7 0,2 8 973,4-2-649,-4-3 1,11 5 495,-7-8-414,8 9-111,-5-5-116,9 8 0,-7 0 443,1 0-115,-1 0-252,6 8 0,1-5 123,-1 9 0,-5-6-204,-1 5 1,-1-5-96,1 6 1,-3-7 30,-8 7 1,6-6-297,-1 5 239,1 1 0,-8 7-171,-3 4 1,1-4-735,-8 4 376,1 4 299,-7 0 0,7 2-72,-1 0 1,3-6 264,-3 6 1,3-6 168,3 5 0,4-6-72,-4 1 0,4-4 175,2-2 1,8-5-178,3-1 1,5-5 1,1 5 0,0-7-217,1 2-48,7-4 49,2-2 0,7-2-1464,1-4 866,7-11-26,-6-2 1,13-14 731,-9 4 0,8-3 0,-4-3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52 8017,'0'-17'330,"0"0"412,0 7-1148,0 3-100,0 7 1252,0 0 1,0 13-294,0 4 0,-2 11 200,-3 0 1,-5 4-233,-7 2 1,0 6-235,0-1 1,0 7 10,0-7 1,1 1-29,-1-7 0,2 1-5,3 0 1,-1-2-98,7-4 0,1-1-268,5-5 0,-6-8 62,0 2-346,1-2 0,7-5 237,3-3 1,-1-4-52,7-2 1,8-8-161,9-3 1,6-12-228,6-5 0,-4-2 294,3 2 1,-3-4 26,-2 3 0,-2 5 531,-4 1 1,-3 5-214,-9 1 0,1 7 488,0 5 0,-5 3-291,-1 2 1,-7 3 204,1 9 0,-3 5 35,-2 11 0,-7 10 208,-5-5 0,-3 13-208,-2-1 0,0-2-108,1 2 0,-9 0-283,-3 6 0,1 4 81,-1-4 1,2 1-89,-2-12 1,-2 5 9,7-5 1,-5-8-463,5-10 0,1-3-267,5-2 301,0-8 0,2-3 126,3-12 0,3-9-23,3-7 1,4-10 205,-3-2 1,3 0-61,2-6 0,7 5 95,5 1 0,3 0-61,2 0 0,5 8 309,1 3 0,1 6 199,-1 6 1,-4-2 244,3 7 0,-3 0-233,-2 6 1,0 0 734,0 0-618,0 8 1,0-1-84,0 5 0,0 1-277,0-8 1,0 7 51,0-7 1,1 1-322,5-6 1,-4 0-105,3 0 0,3-2-326,-3-3 0,1 1 167,-6-8 0,0 1-276,0-6 0,-2 6 40,-4 0 1,4-1 177,-4-5 1,-1-5 454,1-1 0,0-14 0,6 1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7933,'11'12'1727,"1"-1"-1292,-9 1 823,5-3-465,-8 7-465,0-7 0,0 9-572,0-1 145,0 0 159,-8 8-60,-1-6 0,-8 6 0,-1-7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8876,'-17'0'339,"0"8"-232,-1 1-78,9 9 0,-6-1 29,3 0 0,2 0 71,-1 1 1,1 1-1,-1 4 0,-3-2-13,8 8 1,1-6 2,5 6 1,-6-6-70,0 6 44,0-8-6,6 11 1,2-12-184,4 3 39,4-4 1,7-4 1,0-3 23,8 3 0,2-13 41,8 4 1,-1-4-17,1-2 1,5-6 8,1 0 1,5-7-20,-6 1 1,-1 3-213,-11-3-6,5 8 227,-14-3 0,6 1-593,-7 0 388,-9 0 1,5 4-633,-9-3 265,1 3-158,2-6 147,-6 0 590,5 6 0,-14-13 0,-3 5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8159,'0'9'1767,"0"7"-1585,0-7 0,0 9 77,0-1 0,0 2 14,0 4 1,-5-2 46,-1 8 0,-6 0 108,7 6 0,-7-7-243,6 1-61,-7 0 58,11 6 0,-11-1-673,7 1 299,0-1-170,6 1 0,0-6-379,0 0 1,0-8 371,0 2 1,2 0-147,4-6 1,-2 4-51,7-9 0,1-4-713,5-3 1278,0-3 0,0-9 0,1-3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8113,'12'10'657,"-1"-4"0,-5-2-956,6 1 0,-8-1 573,1 8 0,-3-1 672,-2 7 0,0-7-704,0 1 0,-6-1-340,1 6 1,-1 1-1225,6-1 686,-8-7-770,6 5 712,-5-13-56,7 6 750,7-16 0,3-9 0,7-10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8217,'0'-9'130,"0"-6"1,-2 7 60,-4-4 1,4 3 337,-4 3-27,4 4 210,2-13-148,0 13-247,0-6 0,0 16 78,0 3 0,0 12-103,0 6 0,-5 4-195,-1 1 0,-6 3-70,6 3 1,-1-3-208,1 3 1,4-9 94,-4-2 0,3-2-107,-3 1 0,4-3-466,-4-7 5,4-1 0,10-2-373,3-3 1,5-4 400,1-8 0,6-8 625,0-4 0,8-11 0,-4-4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8060,'-12'0'1280,"1"0"0,5 7-1301,-5 5 1,5 3 56,-6 2 1,7 8-75,-7 4 1,8-4-37,-2-2 1,5 2-38,1-2 1,0 0 248,0-5-155,7-1 1,5-7 54,11-5 1,-4-3-274,4-2 0,2-2 38,-2-3 1,6-5 116,-6-7 1,0-1-84,-6 1 1,1 0 85,-1 0 0,-2-1 0,-3 1 62,-5 0 1,-8-1 15,-5 1 1,-4 6 6,-7-1 0,-2 8 14,-4-2 1,1-1 229,-6 1 0,-1 0-66,-6 6 0,6 2-190,1 4 0,6-2-27,-1 7 1,6-5-317,6 6-202,-5-9-587,14 13 1136,2-14 0,10 13 0,7-5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8060,'0'11'389,"0"1"0,0-6 40,0 5 0,0-5 489,0 5 1,0-5-811,0 6 1,-6-1-489,1 6 0,-3-1-673,2-5-922,4-3 1156,-5-8 1,7-2 818,0-4 0,7-11 0,3-10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8648,'0'-9'1042,"0"-7"-724,0 15-359,0-7 56,7 8 8,-5 0 172,6 0 1,-6 0 325,4 0-182,-4 0-74,5 8 1,-7-5 172,0 9-280,8-8-9,-6 3 0,8-7-93,-5 0 0,-3 2 18,4 4 0,-2-4-191,2 4 144,-5-4-224,15-2 99,-14 0 51,5 0-57,-7 7 136,0-5-36,0 14 0,-1-9-32,-5 5 1,2 3 29,-8-3 0,3 5 2,-3 6 0,-3-4 72,3 4-32,5-3 0,-7-3-29,8 0 0,1-5 0,5-1 1,0-5-185,0 6 0,2-9 57,3 3 0,5-2-168,7 2 12,1-4 172,-1 5 1,0-1-24,0 0 0,1 2 77,-1-3 1,-5-1 133,-1 8 0,-7-6-72,2 5 1,-4 1 179,-2 5 0,0-4 479,0 5-368,-8-5-135,-2 12 0,-7-6 150,0 4 0,-1-3-135,1 3 0,0-4-244,0-2 0,-1 0 82,1 1 0,0-9-329,-1-3-432,9 4-142,1-8 1,8-2-1516,0-12 2397,8-3 0,9-3 0,10 1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7893,'2'9'2689,"4"-3"-1192,-4 4-414,6-1 0,-8 9-736,0-1 0,0-6-539,0 1 0,0-1 21,0 7 0,0-7-647,0 1 818,0-1 0,0 7 0,0-1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8067,'18'-8'-1896,"-9"-1"1896,-1-8 623,0-1-190,-6 1 0,7 5-53,-3 1 0,-4-1 125,4-5-58,3 0-214,1 0 94,0 7-80,5-5 1,-11 11 263,7-8 3,-7 8 87,4-3-6,-8 7-281,0 0 0,0 7 0,0 5 0,-6 9 73,0 2-154,-7 0-97,3 2 0,-1 0 58,-1 4 0,8 4-62,-1-5 1,3 5-160,2 2 0,0-7 28,0 1 0,0-6-181,0 6 1,7-8-284,5 2 323,-4-3 62,7-3 0,-5 0-48,7 0 0,-2 1 72,-3-1 0,1 0 34,-7 1 0,2-7 27,-3 1 0,-3-1 95,4 6 1,-4-5-29,-2 0 0,-6-1 136,0 6 0,-7-5-207,1-1 45,-3 1 1,-2-2 0,0 3-587,-1-7 266,1 7 53,0-11 1,-3 8-151,-3-4 0,4-5-192,-4 5 0,4-4-392,2-2 1,-1-2 249,1-4 0,0-3-81,-1-8 1,3-8 783,4-4 0,-13-4 0,5-2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1 424 8017,'9'-27'0,"6"-3"444,-4 8 0,4-8 33,2 1 0,0-3 226,0-1 0,0 4-511,0 1 0,0 5 36,0-5 0,0 8-367,0-3 0,-8 10 150,-3 1 1,1 7-1728,-1-6 952,0 7-970,-6-4 576,0 8 1158,-8 0 0,-1 0 0,-8-7 0,0-3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8067,'10'0'-870,"5"0"2981,-13 0-1528,13 0 1,-5-6 48,7 0 1,-5-7-206,-1 1 0,6 3-40,7-3 1,-1 2-973,-6-1 410,0-5 174,0 15 1,-5-9-602,0 4 417,-1 4-295,6-5 1,-5 7-687,-1 0 1,-5 1 1165,6 5 0,-1 4 0,6 7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8060,'5'12'737,"1"-1"-282,0-7 117,-6 4 103,0 0 282,8 1-237,-6 9 0,5-1-375,-7 0 1,6-5-134,0-1 0,0-5-445,-6 6-875,0-9-981,0 13 1112,0-14 292,0 13 685,0-13 0,0-2 0,0-10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8460,'-10'-8'3999,"2"6"-3261,8-5-82,0 7-297,0 0-305,8 0 0,2-2 91,7-4 0,0 4 55,1-4 0,-1 4-203,0 2 1,0 0-26,1 0 0,-1 0-117,0 0 1,1 0 33,-1 0 0,0 6-26,0 0 0,1 0-200,-1-6 57,0 0 285,1 0 0,-1 2-148,0 3 0,-5-3-19,-1 4-356,1-4 202,5-2 110,0 0 136,-7 0 161,-2 0 1,-8 2-119,0 4 1,-2-2 131,-4 7 0,2-5 68,-7 5 0,5 1-87,-6 5 1,7 8 112,-7 4 1,6-2-181,-5 2 1,5 1-5,-6 11 0,7-3-123,-7 8 1,3 0-223,-3 6 1,-3 0 64,3 0 0,-3 0-101,-3 0 1,1-6-380,0 0 0,5-13 277,1 1 0,5-11-258,-6 0 423,9-3 0,-5-9-219,8 1 212,0-8 1,2-4 309,4-12 0,3-3 0,9-3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8072,'-18'8'3156,"1"-6"-2715,8 6-1952,-7-8 1511,14 0 0,-5 7 0,7 3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9034,'-11'0'1536,"-1"0"0,7 6-1398,-7 0 1,6 7 477,-5-1-326,7-5 1,-10 9 113,9-5-404,-1 5 0,-2 1 0,-1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7977,'0'-10'1104,"0"3"-678,0 7-30,0 0-295,0 7 0,0 9 789,0 7-519,-7 8 1,3-3 257,-8 13-405,8-5-42,-3 7 0,1-7-101,0 4 1,-2-3-20,3 3 0,3-9-108,-4-2 1,2-8 92,-2 2 1,4 2-177,-3-2 0,3-6-197,2-5 1,0-6-1069,0 5-1056,0-7 1263,7 4 1187,3-16 0,7-9 0,1-10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7977,'-18'-10'2083,"1"2"-1747,0 16 0,2 2-165,3 7 0,4 6-93,8 0 1,0 6 91,0-6 0,0 8-15,0-2 1,8-3-50,4 3 1,3-8-208,2 2 0,2-11-319,4-6 1,-1 1 257,6-1 0,-1-2-212,2-10 1,-2-5 113,-4-12 1,-4 2-49,4-8 1,-9 2 98,-3-2 0,-7-4 52,2 4 0,-4 3 139,-2-3 1,-2 6 278,-4-6 0,-3 8 146,-9-2 0,1-2-196,0 2 1,-6 5 180,0 7 0,-6 1-110,6-1 0,-6 3-46,6 8 0,0 2-219,5 4 0,1 3-315,0 9 0,7 1-114,5 4 0,3-4-422,2 4 0,0-4 834,0-1 0,7 7 0,3 2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18 8017,'-11'0'-503,"0"0"1,5 0 574,-5 0 0,5-6-25,-5 0 1,5 1 600,-5 5-110,7 0-30,-11 0-322,5 0 0,-5 1-55,4 5 0,-2 4 59,7 6 0,-5 9 3,5 3 0,-5 6 132,5 6 1,1 10-106,5 13 0,0 10 269,0 6 0,0 11-405,0 6 0,0-45 1,2 0 84,0 3 0,1-1 0,-2-1 0,0 0-55,2 1 0,0 1 0,1 1 1,-1-1-213,0 0 0,0-1 1,0-1-1,0-2-174,-3 46 0,2-9-277,3-3 1,-3-14 354,4-13 0,-3-7 66,3-5 1,-4-3-15,4-8 1,-4-8-15,-2-3 1,5-4-287,1-3 310,-1 1 0,-5-5-14,0-1-475,0-7-28,0 3 37,0-7 0,0-2-327,0-3 939,-7-5 0,-2-14 0,-8-2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6859,'0'-10'-305,"0"2"619,0 8-174,0-7 0,0 3 156,0-8-224,0 9 1,0-7 133,0 4-18,0 4-82,0-5 0,0 5 96,0-4 0,0 4 5,0-6 103,0 8-3005,0 0 2749,-8 0 474,6 0-385,-6 0 0,7 0 237,-5 0 154,4 0 312,-6 0-341,8 0 76,0 0-274,0 8-211,0-6 157,0 6-173,8-1 0,-4-3 6,7 8 0,-5-7-6,5 7 1,-5-6 34,6 5 1,-3-5 5,3 6 0,3-3 126,-3 3-122,3 3 0,2-5-157,1 7 0,-1-6 88,0 1 1,6-2-86,0 1 1,1 4 27,-7-3 1,6-2-26,0 1 0,0-1 14,-6 1 1,6 5-14,0-5 0,2-1 72,-2 1 0,-3-1 0,3 1 1,-4 5 11,-2-5 1,6 3-29,0-3 0,0 5 31,-5-5 0,-1 5-39,0 1 0,2 0-5,5 0 0,-5 1-23,4-1 0,-4-2-4,-2-3 0,1 7-35,-1-7 0,6 7 56,0-8 0,0 5-25,-6 1 1,3 0 11,3 1 1,-4-3-17,4-3 0,-4 3 28,-2-3 0,1 3 1,-1 2 0,0-5 36,1-1 0,-1-1 7,0 1 0,-1 5-11,-5-5 1,4 5 8,-3 1 1,3-2-46,3-3 0,-1 3 24,0-3 1,1 3-94,-1 2 1,0 1 58,0-1 0,6-5-24,1-1 1,-1 1 38,-6 5 1,0-6-3,0 1 1,1-1 41,-1 7 0,0-3-57,1-3 0,-1 3 58,0-3 1,1-3-37,-1 3 1,-2-1 27,-3 6 0,3-5-9,-3 0 0,3-1 0,2 6 1,1-1 5,-1-5 0,-6 5 4,1-5 0,-1 5 3,7 1 1,-7-2 0,1-3 1,-3 3 5,3-3 1,3 3-14,-3 2 0,3 1-105,2-1 1,-5-2 54,0-3 1,-1 3-13,6-3 0,-5 3 20,-1 2 0,1-1-9,5-5 1,1 5 2,-1-5 0,0 3-7,0-3 1,-1 5 3,-5-5 0,5-1 15,-5 1 212,5 1-92,1 5 18,0 0-45,0 1-40,1-1 0,-3 0-60,-3 0 0,1-5 51,-7 0 0,7-1-214,-1 6 0,-3 1 49,3-1 1,-6 0 0,5 1 0,-1-1 78,1 0 0,5 0-14,-5 1 0,3-1-66,-3 0 0,5 1-148,-5-1 0,5 0 289,1 0 1,0 1 174,0-1 1,1 2-60,-1 4 1,0-3-147,1 3 1,-1-4 122,0-2 1,-5 0-111,-1 1 0,1 5 3,5 0 0,0-4 38,1-2 1,-1-9-18,0 9 0,-5-3-70,-1 3 1,-1 0 47,1 1 1,3-1-139,-8 0 1,7 0 118,-1 1 0,-3-1 1,3 0 1,-1 1 48,7-1 0,-7 0 92,1 1 1,-1 5-171,6 0 1,-5 0-80,0-6 0,-7 0 162,7 1 1,-3-7-25,3 1 0,1-1-9,-7 6 1,8 7-5,-3-1 1,-1 0-82,1-6 0,-1 0 0,1 1 26,5-1 1,-7 0 38,9 0 1,-7-1 19,1-5 0,-6 5-11,5-5 0,-1 5-22,1 1 1,5 0 87,-5 0 0,-1 1-73,1-1 0,-5 0-50,6 1 80,-9-1 0,11 0 6,-8 0 0,5-5-28,-5 0 0,5-1 7,-5 6-22,8 1 0,-7-1 20,5 0 1,3 1 198,-3-1-212,-5 0 1,7 0-120,-8 1 1,5-7 146,-5 1 0,2-6 0,-3 5 0,-3-5 14,4 5 0,2-5 54,-2 6 47,7-1 27,-11 6 1,11 1-39,-7-1 0,6-5-94,-7-1 0,3-5-33,-2 5 1,-4 1 53,4 5 1,1-5-6,-1-1 1,6 1 21,-7 5 0,7 2-12,-6 4 0,7-3 30,-1 3 1,-3-10 15,3-1 1,-7-1 150,7 6 1,-2-5 146,1 0-129,4-1 0,-7 1 204,4-1-278,3 1 1,-7-1 43,3 1 0,3-7 211,-8 7-175,7-8 22,-3 11-336,7-5 1,-6-1 52,1-3 1,-8 4 13,2 1 1,-3-1-123,3 1 0,-4-5-194,4 6 1,-2-6 373,1 5 0,-3-5 321,4 5 1,-4-5-176,-2 6-74,8-9-284,-6 5 156,5 0-147,1-6 63,-6 5-8,6 1 16,-8-6 222,7 6-86,-5-8-11,6 0-1017,-8 0 436,0 0-1144,0-8 1639,-8 6 0,-9-13 0,-10 5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8210,'0'-10'994,"0"3"-857,0 7 54,0-8 1,2 6 162,4-4-294,-4 4-49,5 2 0,-5 0 260,4 0-254,-4 0 1,8 0-10,-5 0 148,-3 0-14,6 0-45,0 0 16,-6 8 13,5-6 58,-7 6-4,0-1-29,0-5 0,6 8 6,0-4-60,0-4 0,-6 7 10,0-3-12,0-4 69,7 6-88,-5-1 1,6-3-51,-8 8 37,8-9 0,-6 7-91,3-4 1,-3-2 123,-2 7-192,8-7 115,-6 11 0,7-11-9,-3 8 0,-4-6 1,4 5 0,-2-5 0,1 5-53,-3 1 1,8 3 63,-4-3-46,-4 3 0,7-5 30,-3 7 1,-4-5 32,4-1 1,-2-5-8,1 5 0,-3-5 4,4 6 1,2-7-21,-2 7 1,-1-6 4,-5 5 0,6-5-35,0 6 1,0-7 34,-6 7 1,5-6-45,1 5 0,0-5 37,-6 5 0,6-5-58,-1 6 1,1-7 0,-6 7 19,0-8 1,6 5 10,0-3 0,-1-4 82,-5 6-80,0-8 1008,0 0-952,-7 0 1,3 0-28,-8 0 8,1 0 1,-6 0-1,-1 0 1,1 0 4,0 0 1,-1 0-13,1 0 0,0 0 139,0 0 1,-7 0-118,1 0 0,0 0 177,6 0 1,-2 0-95,-4 0 0,4-6 147,-4 0 1,3-1-31,3 1 0,0 4-40,-1-4 0,-5-2 53,0 3 0,0-7 99,6 6 1,0-5 15,-1 5 1,1-2-80,0 3 0,-1 3-213,1-4 0,6-2 102,-1 3 0,6-1-94,-5 6-165,7-8 0,-6 6-566,5-4-171,3 4-970,-6 2-507,8 0 0,10 2 2294,7 4 0,8-4 0,9 6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49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8137,'-9'-52'0,"1"7"0,8 3 0,8 15 0,1 2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41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295 312 6741,'0'-10'-388,"0"1"607,0 3-201,0 4 1,0-8 181,0 5 0,2 3 6,4-4 154,-4-4-273,5 8 0,-7-7 93,0 3 180,0 4-13,0-6 198,0 8-154,0 0 155,0-7-127,0 5-140,0-6 5,0 8-53,0 0-136,-7 8-107,5-6 1,-8 11 122,4-7 114,4 7-119,-13-3 1,13 7 128,-4 1 0,-1-7-103,1 1 1,-2-1 2,2 6 1,4-5-4,-3 0 0,1-1 2,-2 6 0,4 1-87,-4-1 0,4 0 65,2 1 0,-1-1-47,-5 0 1,4 0-27,-4 1 0,4-7-2,2 1 0,2-3 14,4 3 1,-2 3-20,7-3 0,-5 1-73,6-1 0,-9 3 101,3-3 0,4-3-140,1 3 1,-1-8 119,1 1 0,-5 3-45,6-2 1,-1 0 52,7-6 0,-7 0-8,1 0 1,-1 0 32,6 0 1,1 0 13,-1 0 1,0 0-117,1 0 0,-1-6 71,0 0 1,0-7-206,1 1 0,-1-3 121,0-3 0,-1 7-56,-5-1 1,5 1 53,-5-6 0,3-1-24,-3 1 0,4 0 36,-3-1 1,-2 1-5,1 0 1,-7 0 81,2-1 0,1 1-79,-1 0 1,0-1 52,-6 1 1,0-6-26,0 0 0,0 0 115,0 6 0,0-1-53,0 1 1,0 0 10,0-1 0,0 7 25,0-1 0,-6 1 12,0-6 1,-5 5 3,5 1-52,-7-1 1,9-3 80,-8 3-14,1-3-102,-7 5 0,3-1 54,4-1 0,-5 8 5,5-2 1,1-1-26,-1 1 0,-1-6-4,-5 7 1,-1-1-108,1 6 1,-2-6 105,-4 0 0,2 1-87,-8 5 0,6 0 77,-6 0 0,0 7-1025,-5 5 0,-9 13 99,-3 9 885,-4 9 0,-17 24 0,31-32 0,1 1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43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7978,'0'0'0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1.62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1 834 9016,'0'-12'58,"0"1"91,0 7 1,1-3 254,5 7 0,4-6 0,7-1-18,0-3 1,0 4-121,0-5 0,7 0 20,5-6 0,-3 0-87,2 0 1,1-2-174,5-4 0,-2 4-71,-4-3 1,2 1 161,-7-2 1,2 4-174,-3-3 0,-3-3 57,4 2 0,-4-1-115,-2 1 1,-2 2 91,-4-7 0,4 5-16,-3-5 0,-5 5-32,-1-5 1,-4 1-171,-2-1 1,0-2-129,0 7 0,0-5 93,0 5 0,0 1 84,0 5 1,-2 0 57,-4 0 0,2 1-11,-7 5 0,5 4 43,-5 7 1,5-6 15,-5 0 1,0 1-13,-6 5 234,0 0 1,0 1 273,0 5 0,0-2-184,0 7 0,2 1 148,3 5 1,-1 1 30,7 5 1,-5 11 6,5 11 0,-1 12-81,1 6 1,4 1 104,-3-2 1,3 2-220,2-7 1,5 0-43,1-6 1,9-8-635,2-3 1,2 0 260,9-6 1,6 3-998,6-8 0,7-5 353,-1-1 0,5-6-669,5-6 1505,5-3 0,7-16 1,0-1-1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1.9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102 35 11095,'-2'-10'-348,"-4"5"0,5 1 333,-5-2 332,-4 4 11,1-5 1,-2 9 62,-1 3 1,7 5 35,-7 7 1,9 7-232,-3 5 0,2 5 70,-2 5 0,5-1-159,-5 7 0,4-7 139,2 2 1,0 0-144,0-6 0,8 1-419,3-12 0,4 5-521,2-5 1,0 0 55,0-6 0,6-8-1070,-1-3 1827,9-4 0,-5-2 1,8 0-1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2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52 9795,'8'-17'375,"-6"5"-40,3 1 915,-3 7-632,-2-3-556,0 7 0,0 1 96,0 5 0,6 6 35,0 10 0,-1 10-73,-5 8 1,2 13 78,4-2 0,-4 13-27,3 4 1,-3 10-224,-2 12 0,-2 3-539,-3 3 1,3-7 403,-4-4 0,4-17-124,2 6 0,0-12 93,0-5 1,0-8 20,0-15 1,0-2-200,0-3 0,2-5-53,4-7 1,-4-6-562,3 1 385,-3-8 489,-2 3 96,0-22 0,0-11 1,0-18-1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52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51 16 8602,'17'-2'-72,"0"-4"1,6 4-146,0-4 0,9 6 491,2 6 0,0 4-120,5 7 0,3 5 328,-2 1 0,-6 7-14,-6-2 1,-7-1-173,2 1 1,-6 1-169,-6 5 1,-4 0-166,-7 0 1,-1 0-8,-5 0 0,-11 2 175,-11 3 1,-5-3-630,-1 4 1,-7-4 249,-5-2 0,-1-2-269,2-4 1,3-5 56,8-12 1,2-3-466,4-8 925,3 0 0,8-15 0,0-4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2.79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1 11174,'17'0'-383,"0"0"0,1 1 617,5 5 1,-2 5 598,7 12 1,-7-2-73,2 7 0,-1 1-275,-5 5 0,4 1-428,-9 5 1,-5-4-144,-1 4 0,-4-4-390,-2-2 0,0 0 205,0 0 0,-10 5-65,-7 1 1,0 0-748,-5-6 0,-3-6 479,2 0 0,-5-7-176,5 2 1,-5-6 791,5-6-28,1-3 0,5-8 0,0 0 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 9477,'10'-17'3319,"5"8"-2763,-4 3 1,4 4-299,2 2 0,0 0 851,0 0 1,0 2-489,0 4 1,-2 3-998,-4 8 0,-1 0 291,-5 0 0,-1 2-1612,7 3 1,-5-3 1022,5 4 1,-1 1 673,1-1 0,11-1 0,-3-5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9459,'17'-2'1730,"0"-4"1,0 4-1246,0-3 0,6 3-766,-1 2 0,7 0 276,-7 0 1,1 0-1156,-6 0 1,0 0 637,0 0 1,-2 7-1552,-4 5 2073,5 10 0,-15-3 0,7 6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13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69 8544,'-10'7'385,"-5"-5"1,15 6 545,0-8 0,14 0-7,8 0 0,9-6-314,-3 0 1,-2-1-559,3 1 1,1 2 73,10-7 0,-5 7-530,5-1 1,2 1-353,-3-2 0,9 4 756,-3-3 0,4-5 0,2 1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41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8583,'10'-8'-471,"0"1"-53,-5-5 1,-1 3 778,8 3 143,-8 4-151,11-13 1,-11 7 249,7-4 1,-5 3 70,6 3 0,-7 2-152,7-7 0,-6 7-71,5-2 1,-1 2-102,1-2 1,5 5-18,-5-5 1,5 4 255,1 2-242,0 0 0,1 0-30,-1 0 1,0 0-149,0 0 0,-5 6-119,0-1 1,-1 3 75,6-2 1,-5 1-30,-1 5 0,1 1-22,5-7 0,-1 2-180,-5-2 0,5-4 35,-5 3-35,4 5 0,3-6 104,-1 7 1,-5-7-265,-1 2 57,1-4 251,5 6 1,-6-7-6,1 5 0,-8-2 18,2 2 0,-3-4-41,3 4 59,-4 3 33,6-7 44,-8 13 16,0-13 98,0 6-169,0 0 230,0-6-88,0 5-54,0-7 0,-2 0-13,-4 0 1,4 2 71,-4 4-46,4-4 1,1 8 11,-5-5 1,2-1 51,-8 8 1,7 1-90,-7 10 0,6-2 322,-5 8 1,-1 0 2,-5 6 0,0 1 20,-1 4 0,1 3-238,0 3 0,0 4-54,-1-4 0,7-4 11,-1-2 1,1-3-145,-7-2 0,9-7 63,3 1 0,-2-8 61,3 2 0,-1-3-340,6-3 180,-8 0 1,6 1-46,-4-1 1,4-6 58,2 1 0,-5-6-15,-1 5 1,0-5 15,6 5 1,0-5-21,0 6 1,0-6-661,0 5 188,0-7-1943,0 11 1300,0-5 1170,8-1 0,1-1 0,9-8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2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53 8002,'-8'-17'1158,"6"-1"0,-7 9-498,3 3 0,2 4-73,-7 2-519,7 0 1,-12 2-199,5 4 0,1 3 70,-1 9 0,-1 7-384,-5 3 444,0 5 0,-1 2 0,1-1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4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6334,'-9'8'0,"1"2"0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5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8265,'-8'-17'0,"-1"-1"0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56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8266,'0'-10'2484,"-8"3"-1828,6 7-524,-13 0 0,11 0 115,-7 0 1,7 2-11,-2 3 0,-2 1 26,2 11 0,-5-3 113,5 9 0,-5-2-56,5 2 1,-8-2 37,3 8 0,1 0-163,-1 5 1,1 1 57,-1 0 0,-3-1-185,8 1 0,1-6 60,5-1 0,0-1 107,0 2 0,7 2-283,5-8 0,11-2-388,6-9 1,7 1 279,10-7 0,0 0-25,12-6 1,-2 0-13,1 0 1,-5-6-86,0 0 1,-2-5-427,-9 5 0,-1-6 298,-6 7 1,-1-7-148,-4 6 0,-4 0-660,-8 6-570,-7-7 1783,-2 5 0,-8-6 0,0 8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56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8165,'-12'-27'6201,"1"4"-6042,7 11 0,-4 7-217,8 10 0,2 5 1154,4 7 0,-4 10 10,4 8-3181,-4 15 502,-2 11 1573,0 16 0,-8 17 0,3-41 0,0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6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87 295 6548,'0'-10'210,"0"2"73,0 8-150,0-7-13,0 5-116,0-14 128,0 7 3,0-1-1,0-5 23,0 13-54,0-14-109,0 15 0,2-7 131,4 8-69,-4-8-70,6 6 2,-8-13 1,5 11 21,1-8 0,2 7-4,-2-7 1,-3 6-72,9-5 0,-6 7 75,5-2 0,-5-1-63,6 1 1,-7-6 44,7 7 1,-6-1-8,5 6 98,-7-8-33,11 6 1,-11-6-25,8 8 0,-6 0 39,5 0 120,-7 0-156,11-7 0,-11 5 13,8-4 0,-7 4 41,7 2-99,-8 0 58,11-7 1,-11 5 34,8-4-31,-9 4-22,13 2 0,-12-6 69,7 0-37,-7 1-40,11 5 1,-11 0 50,8 0 9,-8 0-62,11 0 1,-11 0-4,7 0 1,-5 0-4,6 0 1,-7 0 0,7 0 0,-6 0 1,5 0 1,-5 0 7,5 0 0,-5 0-15,6 0 1,-6 0 13,5 0 0,-5 0-16,5 0 0,-5 5 23,6 1 1,-7 0 3,7-6 0,-6 0 31,5 0 1,-5 6-40,5-1 0,-5 1-14,6-6 1,-8 2 14,1 4 1,5-4 40,2 4-35,-5 3 0,9-5 53,-5 8 1,-3-7-45,-2 7 1,1-6 39,-1 5-49,7-7 8,-3 11-109,7-5 101,1 7 0,-1-1-66,0-5 0,-5 3 66,-1-9-74,1 9 19,5-5 9,0 9 34,1-1 1,-9 0 26,-3 1 4,4-1 0,-8 0-38,3 0 1,-3 1-3,-2-1 1,0-5 6,0-1 0,6 1-3,0 5 1,0-6 6,-6 1 1,0-6 14,0 5-20,0 1-6,0 5 0,0 0-17,0 1 0,0-7 20,0 1 1,-6-6 76,0 5-76,-7 1 1,5 5 16,-4 0 1,-1 0 6,7 1 1,-5-7 2,5 1 1,-8-1 0,3 7 1,-3-1-12,3 0 0,-4-5 204,3-1-199,-3 1 1,-3 3 50,1-3 1,0 1-41,-1-7 1,3 2-17,4-3 0,-5-3-1,5 4 0,-5-4-8,-1-2 0,0 0-26,-1 0 1,-1 0-9,-4 0 0,4 0-34,-4 0 0,2 0 59,-2 0 1,3 0-10,-3 0 0,4-2 1,2-4 0,-6 4 105,0-3 1,0-3-31,5 2 0,1-2 15,0 3 1,0 1-25,-1-8 0,1 3 25,0-3 1,-1-1-37,1 7 0,0-6 1,0 7 0,1-9-52,5 3 0,-5 1 47,5-1 0,-5-1-138,-1-5 0,6 5 70,-1 1 0,6-1-4,-5-5 0,5-6-17,-6 0 0,9-2 41,-3 2 1,4 4-30,2-5 1,0-1 22,0 2 0,0-5 9,0 5 0,8-1-8,3 7 0,-1 0-22,1 0 1,7-1-99,5 1 1,0 2-194,-6 3 0,2 2-347,4 5 1,-4 3 292,4-4 1,-3 4-125,-3 2 0,0 8 122,1 3 1,-3 7-738,-4 5 1107,-3-4 0,-8 21 0,0-3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6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35 398 7835,'-10'-7'-133,"-5"5"72,13-6 0,-6 6 155,8-4 1,2 3-36,4-9 0,-2 6 99,8-5 1,-1 1-47,6-1 0,3-5 36,3 5 1,-4-5-124,4-1 1,2 0-9,-2-1 0,6 7-56,-6-1 0,6 1 75,-6-6 0,0 5-268,-6 1 1,0 1 57,1-2 0,-1-1-172,0 7 0,-5-2-180,-1 3-121,-7 3 502,4-14 1,-8 13 144,0-9 0,0 6 0,0-5 0,0 5 0,0-6 0,0 1 0,0-6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0 8077,'17'8'676,"-6"1"84,1 8 1,-8 0-309,1 0 1,-3 0 286,-2 0 1,-7 2-1951,-5 3 0,-3 3 1211,-2 3 0,-15 4 0,-4-6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6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33 7447,'0'-9'231,"0"1"409,0 1-430,0 5 1,0-4-138,0 12 0,-2-3 137,-4 9 1,4-1-132,-4 7 0,-2 1-16,3 4 0,-9-2-167,3 8 1,1 0 117,-1 5 0,-1 1-99,-5 0 0,-1-1-188,1 1 1,0-3 132,0-3 0,-1 2-171,1-8 1,5 0 98,1-6 0,5 1-200,-5-1 0,7-5-155,-2-1 567,4-7 0,2 4 0,0-8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6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35 102 7835,'-6'-17'0,"0"-1"0,-1 3 494,1 3-284,4-3 1,-6 11 223,8-7-168,0 7 1,8-2 12,3 12 1,5 5 89,1 12 0,6 6-111,0 12 1,6-3-643,-6 8 0,8-2 303,-2 2 1,3-3-1008,3-9 0,5 1 1088,1-1 0,-1 1 0,-5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7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18 7955,'0'-10'1060,"0"3"-353,0 7 39,-8 0 437,7 0-1121,-15 0-16,7 0 1,-3 5-27,0 1 0,7 2-391,-7-2-1514,8 3 1155,-11 8 730,13 1 0,-13-1 0,5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7.9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35 7960,'0'-17'-264,"0"7"268,0 2-6,0 8 0,0 2 269,0 4 1,0-2-9,0 7 0,0 7-111,0 5 1,0 2 0,0-2 0,0 4 14,0 7 1,0-5 10,0 0 1,0 0-38,0 5 0,-6 1 23,1-1 0,-7-1-53,6-4 0,-5 4-44,5-5 0,-2-1-30,3 2 1,3-6-135,-4 6 0,-2-8 57,3 2 1,-1-4-74,6-1 0,-2-1-235,-4 0 223,4 1-24,-5-1 0,5-8-25,-4-3-57,4-4 28,-6-2-12,8 0 20,0 0 97,0-8 0,2 5 131,4-9 0,-2 6-100,7-5 0,-7-1 141,2-5 0,2 5-109,-3 1 34,9-1 0,-5-5 20,9 0 1,-3 5 10,-3 1 0,3 1-5,-4-1 0,5-5-7,1 5 0,2 1 24,4-1 0,-3 7-38,3-2 1,-2-2 66,2 3 1,-4-1-60,4 6 1,-4 0 195,-1 0 1,-1 0-4,0 0 1,-1 7 97,-5 5 1,3 3-40,-9 3 1,7 7 135,-6 3 1,-1-1-102,-5 2 0,0 0-100,0 6 1,-2-7-118,-3 1 0,1-8 106,-8 2 1,1-3-135,-6-3 0,-1 0 39,1 1 0,0-7-173,-1 1 0,-1-9 96,-4 3 0,4-4-114,-4-2 1,4 0 44,1 0 0,-5-8 62,0-3 1,0-4-93,6-3 1,0 1 55,-1 0 1,1-1-631,0 1 1,5-6-767,1 0 1427,7 0 0,-4-2 0,8-2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0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327 156 7921,'8'-17'-604,"-4"2"1343,7 3-237,-7-3-57,4 5-294,-8-7 0,-2 1 37,-4 5 1,2-3 26,-7 9 0,5-7-41,-6 6 1,1 1 22,-7 5 1,1 0-19,0 0 1,-6 1-10,0 5 0,-8 12 109,2 10 1,-4 5 156,-1 2 1,7 11-250,4 0 1,6 6 49,5-12 0,6 6-422,12-5 0,8 5 171,14-6 1,11-5-233,18-7 0,13-6-136,10 1 0,-31-16 0,2-3 121,3 0 1,2-2-1,6-4 1,1-2 0,2-1-1,0 1 1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1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 7927,'0'-27'1764,"0"9"-1215,0 11 1,0 9-1133,0 3 1,0 5 410,0 7 1,0 1 171,0-1 0,-8 8 0,-1 2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1.9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1021 7980,'0'-18'0,"2"3"-746,3 3 1,-3 3 745,4 3 0,2 2-392,-3-7 413,1-1 545,-6-5-324,0 0 1,-2 5-53,-3 0 1,1 9-34,-8-3 57,1 4 1,-7 2-214,1 0 113,0 0 0,-1 6-88,1-1 0,-6 9 56,0-3 0,0 5 30,6 1 0,-1 0-32,1 1 1,0 5 98,0 0 0,5 0-91,0-6 0,9 2 24,-3 4 0,4-9-155,2 3 1,0-3 134,0 3-171,0-7 1,2 3 89,4-7-93,3-1 1,9-5 36,-1 0 1,2-5-88,4-1 1,-4-7 58,4 1 0,-3-3 4,-3-3 0,6 1 86,0 0 1,0-2-50,-6-5 1,6-1-44,0-3 0,6-5 42,-6 4 0,6-5-136,-6-7 1,6 3-53,-6-8 1,2 0-196,-2-6 0,-4 0 160,4 0 0,-9-6 15,-3 1 0,-1-3 191,2 2 1,-3 10 49,-3-3 0,-4 10 0,4 1 0,-4 5 42,-2 6 0,0 4 151,0 8-41,0 0 439,0 0-351,0 7 157,0 2-183,0 8 1,-8 8-132,-4 3 0,-3 5 114,-2 1 0,-1 10-88,1 8 0,0 3 200,-1 14 1,-1 6 26,-4 17 0,-2 11-385,11-38 0,-1 2 0,-1 4 0,0 2 131,1 1 0,1 1 1,2-3-1,1-1-62,2-2 1,1 0 0,-1-1 0,2-2-220,1 37 0,3-3 194,8-14 1,7-7-44,11-5 1,2-5 70,4-6 1,9 2-579,-3-7 1,13-9 554,4-9 0,-4-1 0,9-3 0,5-2 0,3-3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6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8189,'0'9'-1034,"7"-1"0,-3-8 1076,8 0 0,-7 0-12,7 0 1,-6 0 5,5 0 1,1 0-98,5 0 73,0 0 1,1 0-55,-1 0 0,0 0-282,1 0 324,-1 0 0,0 0 0,0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8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191 416 8152,'0'-10'-1200,"0"-5"1,0 11 1199,0-7 90,8 7-75,-7-12-7,7 15 0,-8-9 1,0 4 2,0 4-28,0-5 25,0 7 1,0-2-29,0-4 28,0 4-25,0-6-13,0 8-45,0 0 60,0-7 158,0 5 0,-2-8-28,-4 4 24,5 4 0,-7-7-71,8 3 18,0 4-36,0-6 0,0 6 25,0-3-100,0 3 0,0-8 114,0 4-68,0 4 1,0-7 26,0 3 126,0 4 6,0-13-75,0 5 0,2-1-47,4-1 1,-5 6 2,5-5 0,2 5-93,-2-5 97,7-1 1,-3-3-191,7 3 171,-7-3-21,5 5 1,-7-1 0,3-1 0,3 6 65,-9-5 18,9 7-84,-5-11 1,9 13 32,-1-4-80,-7 4 1,5 2 57,-3 0 1,-3 0-51,3 0 0,-7 0 61,7 0-24,0 0 0,5 0 3,0 0 1,-5 0 36,-1 0-44,1 0 1,5 0 25,0 0-55,1 0 1,-1 6 34,0 0 0,-5 1-91,-1-1 83,1-4-8,-3 13 0,5-11-18,-8 8 0,5-7 0,-5 7 1,5-6-1,-5 5 0,6-5 1,-7 6 5,9-1 0,-6 6 1,3 1 1,3-7 1,-9 1 0,7-1 0,-6 7 0,5-1 0,-5 0 0,5 0 29,-5 1 0,6-1-29,-7 0 1,9 1 1,-3-1 1,-1 0-3,2 0 1,-7 1-1,7-1 1,-6 0-5,5 1 0,-5-1 7,5 0 0,-7 0-5,2 1 1,2 5 1,-2 0 1,-1 0 45,-5-6 1,0 2-6,0 5 0,0-5 7,0 4 1,-2-4-13,-3-2 1,1 6 5,-8 0 0,1 2-60,-7-2 1,1-3 42,0 3 1,-2-4-30,-4-2 0,3 1 25,-3-1 1,-2 0 19,2 0 1,-7 1 11,1-1 0,-4-5 4,-2-1 0,1-5 22,-1 5 1,1-7 11,-1 2 0,1 2-2,-1-3 0,0 1-29,1-6 0,-1 0 159,1 0 1,5-6-138,0 1 0,6-9 146,-6 3 1,8 1-125,-2-1 0,4-1 14,1-5 0,1-1-47,0 1 1,-1-6-90,1 0 0,6-6 80,-1 6 1,8-6 23,-1 6 1,3-6 38,2 6 1,0-7-55,0 1 0,0 2-26,0-2 0,7 0-39,5-5 0,9-1 2,2 0 1,6 1-117,-6-1 1,8 6-250,-3 1 0,5 1-209,2-2 1,5-4 252,0 4 1,10-3 312,2-3 0,0-7 0,8-2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49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173 121 7795,'8'-9'-668,"-6"-6"300,4 3 121,3 4 1,-5-5 420,8 7-149,-8-7 134,11 11 14,-13-14-47,6 14 1,-8-7 569,0 3-155,0 4-292,0-6-218,-8 8 0,-2 0 103,-7 0 1,0 0-210,-1 0 1,1 2 57,0 4 1,0-2 26,-1 8 0,7-7-45,-1 7 0,1-8 236,-7 11-182,1-5 0,2 1-10,3 1 0,5-7 30,7 7 1,0-6-39,0 5 0,0-5-4,0 6 1,0-7-218,0 7 165,7-1 1,5 7-22,11-1 1,-4-2 97,4-3 1,-2 3-50,2-3 0,-4 3 138,5 2 0,-5-1-75,-2-5 0,0 5 21,1-5 0,-7 5 42,1 1 0,-7 0 12,7 0 1,-8 1 17,2-1 1,-4 0 4,-2 1 1,0-7 244,0 1-297,0-1 0,0 7 39,0-1 1,-2-6 81,-4 1-133,-4-1 0,-7 5 6,0-5-47,-1 5 0,1-12-5,0 7 1,-1-7-104,1 2 0,0-2-122,0 1 181,-8-3 1,5 6-330,-3-8 44,4 0 1,8-6-866,-1 0 1170,8-7 0,-3 3 0,7-7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6.4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0 187 8214,'0'-26'531,"6"7"318,0 8 0,9 1-310,2-1 1,3-4 77,14 3 0,-2-1-211,13 2 1,2-4 254,10 4 0,-4 1-269,3-1 1,-3 7-202,-2-1 0,-2 3-326,-4 2 1,-4 0-470,-7 0 0,-8 5-855,-3 1 1,-4 7 755,-2-2 0,-8 5-289,-3 0 0,-4 1 992,-2 0 0,-15 0 0,-4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1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225 330 7995,'0'-12'-706,"0"0"1,0 7 661,0-7 221,8 8 354,-6-11-439,13 5 0,-11-1 61,8-1-84,-8 8 11,11-11 1,-13 11-14,4-7 0,1 5-25,-1-6 0,8 9 9,-3-3 1,-1-2-43,1 2 1,1-7-11,5 1 0,0 3 92,1-3 0,-1 3-43,0-3 0,0-1 147,1 7-139,-1-8 0,0 11-82,1-9 1,-1 8 47,0-2 0,-1 3 6,-5-3 0,5 4-38,-5-4 0,4 2-19,3-1 1,-1 3 13,0-4 0,1 4 31,-1 2 9,0 0 0,0 0-17,1 0 0,-1 0-5,0 0 1,-5 0 19,-1 0 1,-1 2 2,2 4 1,3-4 17,-4 3 1,-1 3 47,2-2-45,-1 7 1,6-3-25,1 7 0,-7-5-22,1-1 0,-6 1 58,5 5-63,1 0 1,3 1 30,-4-1 1,3 0-72,-8 0 0,1 3 33,-1 3 1,-2-4-3,8 4 0,-7-4 0,7-1 0,-8-1 11,1 0 0,3 0 0,-2 1 0,2-1 1,-3 0 1,-3 1 0,4-1 0,-4 6 0,-2 0 0,0 6 0,0-6 0,0 6 6,0-6 1,0 7 0,0-1 0,0-2-18,0 2 1,-2-6 11,-4 6 0,2-6-3,-7 6 1,5-8 1,-5 2 0,1-4 7,-2-2 0,-3 1 40,4-1 1,-5 0 5,-1 1 1,-6-1-50,0 0 1,-2 1 4,2-1 1,2-2-21,-8-3 0,6 3 25,-6-3 1,6 1-74,-6-1 0,6 1 66,-6-7 0,6 5-17,-6-5 1,6 0 17,-6-6 0,8 6-3,-2-1 0,-2 1 56,2-6 0,-2 0 11,2 0 0,4 0-19,-4 0 0,4 0-32,1 0 1,1-2-2,0-4 0,-1 5 17,1-5 1,2-4-25,3-1 1,-3 1-16,3-1 0,3-1-7,-3-5 0,1-6 40,-7 0 1,7 0-3,-1 5 0,1 1 34,-6 0 0,5-1-43,0 1 1,1 2-18,-6 3 1,5-3 50,1 3-54,-1-3 1,-5-2 42,-1-1 0,7 1 1,-1 0 0,9-1 20,-3 1 0,2 0 79,-2 0 1,4-1-13,-3 1 1,3 0-79,2-1 1,0 1 136,0 0 1,0 0-66,0-1 1,0 1 74,0 0 1,5-1-112,1 1 1,2 0-10,-2-1 1,-3 7-30,9-1 1,-2 1-2,1-6 0,4-1-65,-3 1 1,3 0 86,3-1 0,-1 1-156,0 0 0,-1 0 70,-5-1 1,4 7-276,-3-1 0,-4 6-129,-3-5 1,3 5-715,-2-5 506,7 7 1,-9-4 625,8 8 0,-1 0 0,7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2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35 8132,'0'-17'-93,"0"7"975,0 2-196,0 8 154,0 0-581,-8 0 0,4 8-260,-7 3-64,-9 13 0,1 1-416,-4 3 1,4-3-1302,2-7 1782,7-1 0,-5 0 0,5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7:53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277 156 8084,'10'-17'-439,"5"0"344,-13-1 1,12 1-135,-8 0 0,-1 5 31,-5 1 307,0 7 14,0-12-52,-7 14 0,3-11-39,-8 7-2,1 1-30,-7 5 1,1 0 44,0 0 1,5 0-25,1 0 0,5 0 106,-5 0-11,7 0-53,-12 0 0,12 0 248,-7 0-266,7 0 1,-6 0 15,5 0 0,1 0 16,-8 0 1,7 1-7,-7 5 1,2-2 94,-1 8 0,-4-3-27,3 3 1,2 3 9,-1-3 0,5 3-21,-5 2 1,5 1 8,-6-1 0,8 0-91,-1 0 0,3 1 77,2-1 0,0 0-184,0 1 155,0-1-279,0 0 91,0 0-12,7-7 0,1 0 71,4-5 0,3-3-117,-3 4 1,3-6 39,2-6 1,1 3 77,-1-9 1,0 2-156,0-1 0,1-4 152,-1 3 0,0-1-7,1 1 1,-1-1 29,0 7 1,-5-6 4,-1 6 1,-5-5-52,6 5 1,-9-1-41,3 1 126,-4 4-85,-2-6 385,0 8-222,0 0 152,0 8 1,0-4 36,0 7 1,0 3 65,0 9 1,0-4-138,0 4 1,0 2 88,0-2 1,0 6-49,0-6 0,2 6-49,4-6 0,3 6-264,9-6 1,1 0 82,4-6 0,-2-2-451,8-3 1,2 1-130,9-7 1,10 0-1020,8-6 1566,15 0 0,-10-8 0,14-1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10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3926 8026,'-6'-11'-476,"1"-1"502,-1 8-130,6-11-48,0 5 279,0-7-119,0 0 0,6-1 22,-1 1 0,9 5-131,-3 1 0,5 5 101,1-5 1,0 5-151,1-6 1,-1 3 82,0-3 1,6-3-105,0 3 0,2-3 149,-2-2 1,-1-1-15,6 1 0,-1-6 23,2 0 0,2-2 34,-8 2 1,8-2 5,-3-4 1,-1-2-7,2 8 0,0-7 16,6 1 1,-1-4-18,1-1 1,-1 5-13,1 0 0,1 0-4,5-6 0,-3-1 6,8-4 1,-7 3-24,1-3 1,2 3 10,-1 3 0,5-1-4,-6 0 0,2 1 3,-1-1 1,-3 1 0,8-1 0,-5 2 2,5 5 1,-6-3-1,6 8 0,-7-6 6,1 6 0,2-8-6,-1 2 1,1 3 77,-2-3 1,-3 6-61,3-6 1,-1 6 6,1-6 0,-2 6-24,8-6 1,-1 6 0,1-6 0,4 8-27,-4-2 0,4-2-8,2 2 0,0-6-8,-1 6 1,1-2 32,0 2 1,-6 2-8,0-8 0,-1 6 11,1-6 1,2 8 0,-8-2 0,6 2 4,-5-2 1,5 4 3,-6-4 0,6 3-6,-5 3 1,5 0 6,-6-1 1,6 1-63,-6 0 1,9 0 48,-3-1 1,-4 1-11,-2 0 1,4-1 15,3 1 0,-5 0-1,-2-1 0,8-5 20,-2 0 1,8-5 3,-8 5 0,4-2 28,2 1 0,-6 5-43,0-4 1,-5 4 6,5 2 0,-2-3 6,2-3 0,-2 4-19,-3-4 1,1 4-2,4 2 0,4-3-3,-4-3 1,-2 4-1,2-4 0,1-2-6,4 2 1,-5-2 20,1 2 1,-7 4-14,6-4 0,-7-2 88,1 2 1,2 0-76,-2 5 1,3-5-8,-3 0 0,-1 0 3,7 6 0,-2-4 0,2 3 0,4-7-20,-4 14 1,-2-8-5,2 7 0,-1-3 7,1-2 0,4-1-11,-4 1 0,-4-2-7,-2-4 1,5 3 15,1-3 1,2-2 16,-2 2 0,4-2 4,-4 2 0,2 4 2,-2-4 1,-2 2-2,-3-2 1,-5 4 6,4-4 0,-3 5 39,-2 7 1,-7-5-45,1 5 1,-2 1-7,2-1 1,2 5 9,-8-6 0,5 3-35,-4-3 1,6-1 15,-1 7 1,2-5-5,-2 5 1,3-8 15,-3 3 0,4-3-7,1 3 1,1-3 25,0 9 1,-1-9-24,1 3 0,-6 1-9,-1-1 0,1 7 12,6-2 0,-1-2-18,1 2 0,-6-1 9,0 1 0,-2 4-2,1-4 0,5-1 1,-4 1 1,2-6-5,-3 7 0,3-1 44,-8 6 0,8-2-35,-2-4 0,-2 4 1,1-4 0,-4 5 2,4 1 1,-5 0-13,6 0 1,-8 0-23,2 0 1,2 0-4,-2 0 0,1 5 5,-7 1 0,2 2-7,4-2 1,-4-3 5,4 9 0,-3-6-3,-3 5 1,0-5 15,0 5 1,1-1-10,-1 2 0,0 3 40,1-3 0,-1-3-33,0 3 14,1-1 1,-1 6 19,0 1-9,0-1 0,1 0 0,-1 1 0,-5-1-11,-1 0 1,1 1-6,5-1 1,-6 0 4,1 0 0,-2 1-58,1-1 1,3 2 44,-9 4 0,7-4-3,-6 5 1,5-5 12,-5-2 0,5 0-1,-5 1 1,0-1 2,-6 0 5,0 1 1,0 5 83,0 0 1,0 0-87,0-6 1,0 0 20,0 1 1,0 5-14,0 0 1,0 2-1,0-2 1,-6-2-9,0 8 0,1-6-3,5 6 0,-6-6-13,0 5 0,-5-1 19,5 2 1,-6 4-17,7-4 0,-9-2 10,3 1 0,-5-1 0,-1 2 1,0 4 13,-1-4 0,1 3 1,0 3 0,-1-1-12,1 1 1,-6 0 0,0-1 0,-2 3-5,2 3 0,-2-3 6,-4 3 1,-4 2-110,5-2 1,1 3 99,-2-3 1,0-3-15,-5 3 1,5-2 11,0 3 0,0-5 2,-6 5 0,1-5-14,-1-1 0,1 5 1,-1 0 1,1 3-50,-1-3 0,-2-3 49,-3 3 1,4 4-60,-5 2 0,3-2 55,-3 3 0,5-7-8,-4 6 1,-5-6 21,-1 6 1,2-5 11,-2 5 0,2-8 5,-2 3 0,-4 1 10,4-2 0,3 3 56,3-3 0,-2-2-75,1 8 1,1-5 14,5 5 0,1-6-5,-1 6 0,3-7-48,3 1 1,-4-1 37,4 1 1,2-4-6,-1 5 1,5-5 12,-6-1 1,6-1-5,-6 1 1,6 2 33,-6 3 1,6-4-38,-6 5 1,6-5 3,-6-1 1,6 5 2,-6 1 1,8-1-19,-2-5 0,-2-1-20,2 1 1,-8 5-8,3 0 0,-5 1 44,-2-7 1,1 1-5,-1 0 0,2-7 145,5 1 1,-5 0-90,4 6 0,-2-7-18,3 1 1,-5 0-14,4 6 1,-2-1 22,2 1 1,-3-1-31,3 1 1,-2 0-3,2-1 1,-3-5-7,3 0 1,2 0-11,-2 5 0,2 1 1,-1-1 0,1-1 12,4-4 1,1 3 2,-6-3 0,5 4-3,-6 2 0,6-1-36,-6 1 1,6-1-12,-6 1 1,8-1-9,-2 1 1,2-6 30,-2 0 0,3 0-6,-3 5 1,2 1 7,-2-1 1,4-5-7,-4 0 0,2-6 19,-2 6 1,3 0-16,-3 5 0,4-5 23,2 0 0,-6 0-12,0 5 1,0-5 2,5 0 1,1-2 1,0 2 1,-2 1-1,-4-7 1,3 8 27,-3-2 0,4-2-31,2 2 1,-1-8 58,1 2 1,-6 4-28,0 2 1,0-2 6,6 1 1,-1-6-41,1 1 0,-2 3-1,-4 3 0,4-2-1,-4 2 0,3-6-8,3 6 0,-6-6-1,0 6 1,0-2 14,6 1 1,-3 3-30,-3-8 1,4 8 19,-4-2 1,4-2-68,2 2 1,5-6 54,0 5 0,3-6-3,-3 1 0,-1 2 62,7-2 0,0 0 4,6-6 1,-5 0 30,-1 1 0,0-1-74,6 0 0,0 1 101,0-1 0,0 0-74,0 0 0,6-5-10,0-1 1,5 1-44,-5 5 1,7 1-9,-1-1 0,3 0-5,3 0 0,1-5-23,4-1 0,-4 1-40,4 5 1,2-5 59,-2-1 1,6-5 44,-6 6 0,6-8-39,-6 1 0,6-1 55,-6 2 1,8-4-23,-3 4 1,3-5 6,-2-1 1,2 0-1,-8 0 1,7 6 8,-1 0 0,-2 0 114,2-6 1,-6 0-120,6 0 0,-2 6 23,2-1 1,3 3-14,-3-2 1,4-4-92,1 3 1,-5 3 29,0-2 0,0 0-12,5-6 1,1 5 36,0 1 0,-1 0-14,1-6 1,-6 0 21,-1 0 1,1 0-23,6 0 0,-6 0 106,-1 0 1,-1 2-89,2 4 0,2-4 29,-8 3 0,8-3-12,-2-2 0,-3 2 2,3 4 1,0-4-22,6 4 1,-7-4-10,1-2 1,0 5-6,6 1 1,-6 0 18,-1-6 0,1 2 1,6 4 1,-6-5-4,-1 5 0,7-4 7,5-2 1,1 0-3,-7 0 0,1 0 1,-1 0 1,1 0 19,0 0 1,-1 2 2,1 4 0,1-4 16,5 4 0,-5-5-32,4-1 0,3 0-8,-3 0 0,6 0 12,-5 0 1,1 0-40,-2 0 0,-1 6 19,7 0 0,-8 0-4,3-6 1,1 5-23,-2 1 0,0 2-8,-5-2 0,5-2-77,1 7 1,5-7 91,-6 2 1,6 1 2,-5-1 0,5 0-11,-6-6 1,8 0 70,-2 0 0,-1 6-36,1-1 1,-6 1 3,6-6 1,-6 0 37,7 0 0,-9 2 133,2 4 1,3-4-79,-3 4 1,6-3-58,-6 3 0,7-2-114,-7 8 1,6-9 111,-6 3 1,12 2-139,-6-2 1,2-1 76,-7-5 0,1 0-103,4 0 1,4 2 86,-4 4 0,-2-4 2,3 4 1,-7-4 67,6-2 0,-6 0-63,6 0 0,-1-2 150,1-4 1,2 2-75,-8-7 1,6 7 75,-5-2 1,5-2-26,-6 3 0,6-3 12,-5 2 0,5 4-93,-6-4 1,8-1-11,-2 1 0,4-8-121,2 3 1,-2 1 94,-4-1 1,4-1-61,-4-5 1,4 2 80,2 3 1,-6-3-33,0 3 0,-2-7 47,3 2 0,2-6 18,-2 5 1,-3 1-16,2-6 0,0 4 11,6 1 1,-2-1-15,-4-4 1,4 4-1,-4-4 1,2-2-13,-2 2 0,2-6 1,-7 6 0,5-6-7,-6 6 0,8-8 3,-2 3 0,2 1-6,-2-2 1,2 0 25,-7-6 0,7 7 1,-2-1 0,-2 0-19,2-6 1,-2 7 4,2-1 1,4 0-5,-3-6 1,-3 7 6,2-1 1,-6 0-54,6-6 1,0 6 32,6 1 1,-6 1-6,1-2 1,-7-2 14,6 8 0,-6-8-2,6 3 1,-7 1 11,1-2 1,-1 0-15,1-6 1,-3 7 8,3-1 1,2 0-1,-1-6 0,1 7 3,-2-1 1,-1 0-15,7-6 1,-8 3-3,2 3 1,-1-4-6,1 4 0,-3-3-3,3-3 1,-3 6-3,-3 0 1,1 3 11,-1-3 0,-5-4 7,0 4 1,-2 2 0,2-1 1,3 4 1,-3-4 1,-2 7 7,2-3 0,-2-1 4,2 2 0,3-5-5,-3 5 0,-2-2 2,2 2 1,-2 1 3,2-6 0,3 5-9,-3-6 1,-2 6 35,2-6 0,-2 6-31,2-6 0,1 8 140,-7-2 1,6-2-107,-6 2 1,0 0 12,-5 5 0,-1-5-56,0 0 1,6-2 0,0 2 0,2 2-4,-2-8 0,-2 6 33,8-6 0,-6 6-101,6-6 0,-8 8 76,2-2 0,2-2-42,-2 2 0,0-6 39,-5 6 0,-1 0 1,0 6 1,4-2 67,-3-4 1,3 4 11,-10-5 0,5 5 16,1 2 1,-2 0-70,-3-1 1,3 1 124,-3 0 0,-3 0-66,3-1 1,-8 7 8,2-1 0,1 1-2,-1-7 0,6 7 4,-7-1 0,3 3 77,-2-3 13,-4-3 119,5 5-135,1-7-220,-6 7-78,6 3-426,-8 7-380,0 0 1,-2 13 928,-4 4 0,-11 12 0,-10-2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11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8211,'0'-9'-945,"0"1"856,0 8 1,6-2 29,0-4 391,7 4-209,-3-5 235,7 7-151,0 0-148,1 0 0,-1 0-30,0 0 0,-5 5 17,-1 1 0,1 2-125,5-2 1,0-5 135,1 5 1,1-4-194,4-2 1,-2 0 83,8 0 1,-6-2-11,6-4 1,-6 3 44,6-9 1,-2 6-5,1-5 1,3 5 43,-8-6 1,6 7 17,-6-7 0,0 8 19,-6-1 0,1-3 16,-1 2 1,-5 0 34,-1 6 1,-5 0-40,5 0 99,-7 0-74,4 0 4,-8 0 747,0 0-669,-8 0-108,6 0 1,-7 0 212,3 0-136,4 0 1,-11 2 111,7 4 0,-8 4-102,3 7 0,-6 8 34,-7 4 1,-1 11-196,-3 6 0,-5 12-178,4 5 1,-3 12-1366,-3 6 1546,21-32 0,1 2 0,-1-1 0,1 2 0,2 7 0,-1 3 0,-2 2 0,-1 0 0,-1 4 0,0-1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23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8159,'0'-17'-552,"0"-1"357,8 1 0,-6 5 281,4 1 1,1-1 312,-1-5 1,2 6-156,-2-1-46,-4 8-257,5-11 299,-7 13-152,8-6 1,-6 6 122,4-3 289,-5 3-25,-1-6 162,0 8 2233,0 0-1983,-7 0-147,5 0-255,-6 0-145,8 0 3930,0 0-4033,0 8 1,0-5-27,0 9 1,0 5 15,0 6 1,-2 6 1,-3-6 1,3 10 68,-4 1 1,4 1-39,2 5 0,0 3 74,0-3 1,0 2-90,0-1 0,0-5-111,0 4 0,0-3 39,0-2 0,0-3-174,0-3 0,0 2 107,0-8 1,0 0-80,0-6 1,0 1 56,0-1 1,0-6 179,0 1 316,0-8-308,0 11 284,0-13-48,0 6-245,0-8 1,0-2-73,0-4-348,0-4 0,0-7-356,0 0 0,0 5 304,0 1 0,2-1-669,4-5 1,-4 5 398,3 1 1,-1 1-566,2-1 0,-4-5-1724,4 5-797,-5 3 3565,-1 0 0,0 8 0,0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36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8413,'0'-17'-1125,"0"6"1113,0-1 1,0 6 684,0-5-775,0 7 107,0-11 1,0 11 228,0-8-102,7 8 1,-5-5 131,4 3 4,-4 4 277,-2-6 0,0 8-288,0 0 65,0 8 1,-6 4-48,1 11 1,-7-2 87,6 8 0,-7-1-67,1 7 1,3 1-58,-3 5 0,3-7-63,-3 1 1,-1 0-106,7-7 0,-6-3-69,7-2 1,-1 2 106,6-2 0,-2 1-219,-4-7 1,4-6-381,-4 1-188,4-1 369,2 7-143,0-9-205,0 7-472,0-14-417,0 5 1005,8-7 0,-4 0-552,8 0 1093,-1-7 0,6-11 0,1-9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37.36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87 241 9034,'0'-18'-1596,"-7"1"1569,5 7 1,-4 3-29,12 7 15,-4-8 149,13 6 269,-13-6-26,6 1 447,-8 5-481,0-6-199,0 8 0,0 2-80,0 4 0,0 3 117,0 9 0,0-1 0,0 0 0,0 2 54,0 4 1,-6-3-26,0 3 1,0 2 5,6-2 0,0 0 13,0-6 0,0 0-100,0 1 0,2 3 66,4-4 1,-2 4-107,7-9 1,-1-3 6,1 3 0,5-6-148,-5 5 0,5-7 134,1 2 1,0-4-1,1-2 1,1-2-51,4-4 0,-4-4-14,4-7 0,2 0-70,-2 0 1,6-1 122,-6 1 0,0-6-61,-6 0 0,1-2 32,-1 2 1,-2 2-10,-3-8 0,-2 2 102,-5-2 1,-3-2 175,4 8 0,-4-5-79,-2 5 1,-8-1 239,-3 7 1,-5-6-38,-1 0 0,-2 6-137,-4 5 1,-2 6-184,-4-5 1,-6 7-315,1-2 1,-1 6-492,-5 6 1,3 4 13,3 7 0,-1 2-1719,1 4 2420,-1 4 0,0 8 0,1-1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4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8369,'10'-8'-284,"-5"-3"-71,-3 3 0,0-5 539,4 7 0,-4-7 707,4 1-562,-4 4-184,5-7-13,-5 13 99,6-13-3,-8 13 301,0-6-275,0 8 0,-2 8 62,-4 3 1,-1 7-73,-5 5 1,-3-2 200,3 8 1,-3-1-183,-3 7 0,3-2-5,4-5 0,-5 3-147,5-8 0,1 6 84,-1-6 1,5 0-303,-6-6 1,8-5-130,-1 0 0,3-7-548,2 7-97,0-8 158,0 3 1,2-7 299,3 0 0,5-2-110,7-3 1,3-5-877,3-7 1409,3-1 0,9-6 0,0-3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4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8580,'0'-9'1594,"0"1"-1823,0 0 128,0 6 189,0-5 151,0 7-122,0 7 0,2 3 28,4 7 1,-4 1 157,4-1-128,-4 0 0,-2 1-59,0-1 0,0 0 267,0 0-257,0 1 0,5-1-57,1 0 0,2-7 15,-2-4 0,-3 1-121,9-1 1,-1 2 97,7-2 1,-1-5-5,0 5 1,8-6-35,4-6 0,4 3-4,1-9 1,-1 1 102,-4-7 0,2 1 11,-8 0 0,0 3 175,-6-3 1,0 9-162,1-9 1,-7-2 118,1-4 1,-7 0-75,7 5 0,-8 1 0,2 0 1,-5-1-18,-1 1 0,-1 2 11,-5 3 1,-2-3-389,-3 3 0,-11 3 117,5-3 1,-6 8-646,0-1 1,-4 3-140,-7 2 1,-1 2-455,0 3 0,-7 7 1323,-4 11 0,4-4 0,-1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2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9625,'10'0'1610,"-3"0"-1646,-7 0 111,8 0-1175,-6 0 553,13 0-125,-13 0 672,6 8 0,-1 1 0,3 9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6.7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0 8001,'-17'0'948,"0"0"-615,8 0 0,-4 2 62,7 4 0,0 3 58,6 8 0,0 7-104,0 5 0,0 5 282,0 5 1,0 4-207,0 8 0,-1 2-196,-5 3 1,4-1 11,-4 7 0,5-2-729,1 2 0,0-3-44,0-8 1,0-8-407,0-4 0,0-5 185,0-5 0,1-7-316,5-11 332,-4-3 1,11-12 72,-7-7 664,7-8 0,-4-22 0,8-3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49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6573,'10'0'-388,"-2"0"487,-1-7 10,-5 5-74,6-6-13,-8 0-9,8 6 0,-6-7 11,3 3 116,-3 4-82,-2-6 38,-7 8 102,5 0 24,-14-7-79,14 5 0,-7-8 460,3 4-386,4 4 0,-6-7 158,8 3 1,-2 4 241,-3-4-159,3-3 227,-6 7-208,8-6 15,0 8-73,0 0-329,0-7 0,2 5 52,4-4 0,-2 4 8,7 2 0,-5 0-92,5 0 1,1 0 98,5 0 0,1 0-208,-1 0 0,0 0 61,0 0 1,1 0-41,-1 0 1,0 2 93,1 4 1,-7-3-26,1 9 1,-3-6 21,3 5 1,3-5-7,-3 6 0,-3-7-22,3 7 0,-8-6 108,1 5-224,5 1 0,-8 5 99,4 0 0,-4-5-1,-2-1 56,0 1 1,-2 3-5,-4-3 1,-4 3-56,-7-3 0,6-3-1,-1 3 1,-5-6 92,-6 5-63,0-7 27,5 4-16,1-1 0,0-5-26,-1 4 1,7-4 22,-1-2-130,9 8-24,-5-7-80,8 7-386,0-8 272,0 0 226,8 8 1,1-4 96,8 7 1,1-5-15,-1 6 1,6-7 170,0 7 0,0-6-81,-5 5 1,-3 1 229,-4 5 1,5-2-100,-5-3 1,-1 3 78,1-3 0,-7 3-144,2 2 0,-4 1 64,-2-1 0,0-5 659,0-1-498,-8 1 0,-1 5 24,-9 0 1,1-7-107,0-4 0,-6 1 138,0-1 1,-2 0-149,2-6 0,3 0-5,-3 0 0,2-2-246,-2-4 0,6 2 97,0-7 1,-1 1-2330,7-1 730,3-5 0,0 7-972,8-9 1,8 7 2425,4-1 0,11 1 0,4-7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54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8096,'-18'10'-106,"1"-4"313,7 3 0,1-7-364,3 4 85,4-4 59,-6-2 0,6 0 310,-3 0-385,3 0 107,-6-8 1,8 4-118,0-7-60,0 7-397,0-11 555,0 5 0,8-7 0,1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55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8096,'-9'0'1348,"1"-7"-160,8 5 129,0-14-853,0 14 0,2-5 17,4 7 1,-2 0 183,7 0-376,1 0 0,5 6 97,0-1 1,1 7-151,-1-6 1,0 1-144,0-1 0,6-4 5,1 4 1,4-2-167,-5 1 0,2-3 145,-2 4 0,-3-4-122,3-2 1,-4 6-153,-2-1 1,1 1-509,-1-6-160,0 8 608,0-6 0,-5 6-235,-1-8 336,-7 7 191,4-5-124,-8 6 0,0-6-39,0 4 175,0-5 0,-2 7-128,-4-8 94,4 0-75,-13 8 98,5-6 0,-5 7-5,3-3 101,-3-4 1,11 8-80,-7-5 0,5-3 4,-6 4 0,7 2 341,-7-2-289,8 7 0,-11-3 188,3 7 0,3 8-54,-3 4 1,1 5 379,-7 7 0,-5 9-125,0 7 0,-9 18 8,-3 6 0,4 0-484,11-35 1,0 0 0,-11 36 41,-3 5 1,1-3-795,10-9 0,0-7 507,6-11 0,7-5-1178,4-6 0,4-9 641,2-8 1,8-8-863,4 2 1,11-12 1621,5-5 0,-3-4 0,0-2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9:01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8215,'10'-17'-527,"0"1"1135,-5 5 0,-3 1 421,4 5-546,-4 3 1,0-12 442,4 8 355,-4 1 230,5 5-1047,1 0 1,-4 0 139,7 0 1,-5 0-114,6 0 0,-7 0-219,7 0 0,-1 0-74,7 0 1,-7 0 30,1 0 0,-1 0-24,7 0 0,5 0-88,0 0 1,2 0-233,-2 0 0,-4 0 93,4 0 1,-2 0-381,2 0 0,-4 0 183,4 0 0,-3 5-6,-3 1 0,0 2 35,1-2 0,-1-4 41,0 3 0,-5 3 60,-1-2 1,-5 5 34,6-5 0,-7 2-11,7-2 8,-8-5 1,5 9-149,-3-4 81,-4-4 3,6 5-50,-8-7 166,0 0 0,0 8 20,0-6 18,0 6-5,0-8-21,-8 0-7,6 0 1,-8 6 250,5-1-198,3 1 0,-8 0 27,4 0 1,4 7 25,-3-1 1,1 3 147,-2 2 0,2 2-90,-7 4 1,1 4 200,-1 8 1,-5 7-73,5 4 0,-10 6 164,-3 6 0,1-4 324,6 3-378,0 5-137,0-8 0,-1 5 62,1-7 0,2-6-138,3 0 1,-1-2-129,7 3 0,-2-7 241,2-11 0,4-4 311,-3-8-157,-5 0-210,8 1 1,-6-7 4,8 1 116,0-8-262,0 3 183,0-7-837,0 0 0,0-7-39,0-5 0,0 2-618,0-1 1,6-1-4404,0-5 5608,7 0 0,5-16 0,9-3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7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1332 32 8001,'-12'-11'0,"1"0"353,7 7 0,-3-2-37,7 12 0,2 3 17,3 8 0,-1 9-106,7 8 0,-1 8 327,1 9 0,2 7-57,-7 4 1,5 8-43,-5-3 0,5 12-204,-5-5 0,-1-1-74,-5 1 0,0-7-402,0-4 1,0 1 253,0-8 0,-1-5-543,-5-6 1,2-9 320,-7-2 1,7-8-1463,-2-9 1027,-3 0 1,0-8 42,-8-3 1,5-12 158,1-5 1,0-12 139,-6-5 1,0-4 240,0-2 0,2-7-101,4-4 0,-3 3 292,9 3 1,-1 3-141,6 2 1,0 8 542,0 3 1,2 4-51,4 2 0,-3 2 797,9 4-548,-8 4-303,11-1 1,-12 6-59,9-3 0,-9 5-132,3 5 0,2-1-250,-3 7 179,1 1-246,1 4 1,-3 0 35,7-5 0,-7-2 55,2-3 0,-2-4-66,1 3 15,-3 5 1,6-1-52,-8 8 0,0 0 71,0 0 0,-8 2-259,-3 3 1,-12-1 98,-5 7 1,-4 1-71,-2 5 1,-2-6 87,-3 0 1,-3 0 41,-3 6 1,-2-6-92,8 1 1,-5-7 23,-1 6 1,0-5-141,-11 5 0,1 0 35,-1 6 1,1-5 4,-7-1 0,5 0 72,-5 6 1,6-2 158,-6-4 0,13-3 2,-2-8 1,11-2 114,1-4 0,5-2 282,6-3 202,3-4 1,10 3 35,4-10 0,13-5-210,15-7 1,17-1 18,17-5 1,9-3-88,13-8 1,6 0-460,12 0 1,-44 16-1,2 0 229,4-2 0,1 1 0,1 3 0,1 2-54,3-3 1,0 0-1,-2 2 1,-1 0 8,1-2 1,-1 0-1,1 2 1,1 2-72,4-2 0,0 1 0,-1 1 0,-1-2-97,2-2 1,0 0-1,-8 4 1,-3 0 37,45-10 0,-5 4-309,-12 3 1,-10 4 215,-23 1 0,-7 7-336,-11-1 111,-3 3 1,-16 4-239,-3 3 0,-14 5 39,-9 7 1,-9 7 258,-13 4 1,-5-1-785,-7 1 1126,1 0 0,-9 6 0,-3 0 0,-4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7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8001,'-17'2'1661,"0"4"1,7-2 447,5 7-588,3-7-1050,2 3 1,7-7-72,5 0 0,3 0-1729,2 0 0,7 0 863,4 0 1,4 0 465,2 0 0,8 0 0,1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7.6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8001,'12'12'435,"-1"-1"0,-5 0 429,5 6 1,-7-6-716,1 1 0,-3-1 17,-2 6 0,0 0-166,0 0 0,-15 0 0,-4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7922,'-5'-12'-128,"-3"3"0,0-1 0,3 2 128,6 1 0,7 1 0,9 6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7922,'0'-9'-1741,"-2"-1"2919,-4 4-413,4 4 67,-6-5 45,8 7 186,0 0 1,0 7-840,0 5 1,6 5 251,0 6-110,0 4-175,1 8 1,-3 1 131,8 4-105,-8 5-103,3-1 1,-1 10-5,0-8 0,0 8 0,-6-8 0,1-4-182,5-2 0,-4-9-212,4-2 203,-4-8 34,-2 12 1,0-20-599,0 4 279,0-11-228,0 10-361,0-15 462,0 7 1,2-16-352,4-3 1,-5-6 299,5-6 1,-4-4-97,-2-8 0,0-3-24,0-8 663,0 7 0,8-26 0,1 11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7922,'9'-7'0,"7"-1"370,-5-3 55,-3-5-140,0 14 0,-8-7 758,0 3-678,0 4 0,2-6 459,3 8-579,-3 0 0,12 8-23,-8 3 1,5 5-254,-5 1 56,7 8 42,-3 2 1,1 8 11,1-1-55,-8 1-28,11-8 1,-7 5-216,3-3 0,3 2 74,-8-2 1,7 3-5,-1-3 0,-3-4 65,3-2 0,-1 2-73,7-2 0,-7 0 102,1-5 106,-9-1-68,13 0 0,-12-5-14,7-1 9,-7 1-58,4-3 1,-8 1-358,0-4 230,0 3 1,-2 3-232,-4-1 0,2-5 46,-7 6-605,-1-8 165,-5 3 234,0-7 0,-1 0 598,1 0 0,-8 0 0,-2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7922,'9'-9'362,"1"-1"625,-4 4-584,-4 4 0,13-5 229,-4 7 0,-1-6-379,2 0-35,-1 0-54,6-1 1,1 3-121,-1-8 1,0 9-281,1-3 0,-1 2-350,0-2 1,-5 4 143,-1-4 1,1 5-457,5 1 0,-5 5 311,-1 1 587,-7 8 0,4-5 0,-8 8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7922,'10'0'1449,"4"2"-257,-9 4-242,1 4 0,-6 9-376,0 4 0,0-4-190,0 4 1,0-2-713,0 2 0,0-3-364,0 3 0,-2 2 692,-4-2 0,4 7 0,-5-3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8054,'10'0'-589,"-3"0"1197,-7-8-202,0 6-280,0-5 0,0 5 219,0-4-74,0 4-255,0-6 1,6 7 26,0-5 107,0 4-28,-6-6 0,2 8-102,3 0 92,-3 0 145,6 0-104,-8 0 1,6 10 61,0 7 0,-1 2 162,-5 10 1,0 6 254,0 5-251,-7 0-151,5 3 0,-12-5 117,8 8-76,-7-7-145,11 3 1,-11-8-139,7 1-5,0-8-53,6-2 0,-2-10-613,-4-3-112,4 3 46,-5-13 0,14 4 290,5-12 0,-2-3-176,1-9 0,-1-5-826,1 0 747,5-8 714,-14 12 0,13-14 0,-5 7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8054,'10'-11'-280,"-4"-1"1,-5 7 274,-1-7 0,2 8 973,4-2-649,-4-3 1,11 5 495,-7-8-414,8 9-111,-5-5-116,9 8 0,-7 0 443,1 0-115,-1 0-252,6 8 0,1-5 123,-1 9 0,-5-6-204,-1 5 1,-1-5-96,1 6 1,-3-7 30,-8 7 1,6-6-297,-1 5 239,1 1 0,-8 7-171,-3 4 1,1-4-735,-8 4 376,1 4 299,-7 0 0,7 2-72,-1 0 1,3-6 264,-3 6 1,3-6 168,3 5 0,4-6-72,-4 1 0,4-4 175,2-2 1,8-5-178,3-1 1,5-5 1,1 5 0,0-7-217,1 2-48,7-4 49,2-2 0,7-2-1464,1-4 866,7-11-26,-6-2 1,13-14 731,-9 4 0,8-3 0,-4-3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7933,'11'12'1727,"1"-1"-1292,-9 1 823,5-3-465,-8 7-465,0-7 0,0 9-572,0-1 145,0 0 159,-8 8-60,-1-6 0,-8 6 0,-1-7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8876,'-17'0'339,"0"8"-232,-1 1-78,9 9 0,-6-1 29,3 0 0,2 0 71,-1 1 1,1 1-1,-1 4 0,-3-2-13,8 8 1,1-6 2,5 6 1,-6-6-70,0 6 44,0-8-6,6 11 1,2-12-184,4 3 39,4-4 1,7-4 1,0-3 23,8 3 0,2-13 41,8 4 1,-1-4-17,1-2 1,5-6 8,1 0 1,5-7-20,-6 1 1,-1 3-213,-11-3-6,5 8 227,-14-3 0,6 1-593,-7 0 388,-9 0 1,5 4-633,-9-3 265,1 3-158,2-6 147,-6 0 590,5 6 0,-14-13 0,-3 5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8159,'0'9'1767,"0"7"-1585,0-7 0,0 9 77,0-1 0,0 2 14,0 4 1,-5-2 46,-1 8 0,-6 0 108,7 6 0,-7-7-243,6 1-61,-7 0 58,11 6 0,-11-1-673,7 1 299,0-1-170,6 1 0,0-6-379,0 0 1,0-8 371,0 2 1,2 0-147,4-6 1,-2 4-51,7-9 0,1-4-713,5-3 1278,0-3 0,0-9 0,1-3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0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187 119 8016,'17'-34'1215,"0"2"380,0 4 1,0 11-1487,0 11 0,0 4-22,-1 2-118,-6 8 0,-3-4 103,-7 7 1,-2 2-70,-3 10 1,-5 3-69,-6 8 1,-7 0-84,0 0 0,-7 0 248,2 0 0,4-2-244,1-4 0,4 2 192,2-7 1,8-1-6,3-5 1,4-6-229,2 1 0,2-7 13,4 7 0,3-9 115,8 3 1,6-4 11,-1-2 1,8 0-19,-1 0 1,-3 0-102,2 0 1,-5 6-162,5-1 1,-7 3-2,1-3 1,-9 3 127,-1 3 0,-8 4 238,1-3 1,-3 3 31,-2 2 1,-2-1 176,-3 1 0,-5 0-148,-7 0 1,-2 0 132,-3 0 0,3 0 239,-4 0 1,6-6 146,6 1-403,-4-9 1,13 7-9,-3-5 1,5-3-257,5 4 1,5-4 84,7-2 1,0 0-212,-1 0 1,1 0-27,0 0 0,0 0-123,0 0 0,-2 7-347,-3 5 0,-5 3 248,-7 2 0,0 0 178,0 0 1,-6 5 15,1 1 0,-14 5 494,2-5 1,-11 5-107,0-6 1,-10 7 77,-2-7 1,1 8 91,5-1 0,0-5 403,0-1 1,8-5-273,3-1 1,6 0 23,6 0 0,4-5-416,7-1 1,7-7 64,4 1 1,12-3-306,5-2 1,4 0 144,2 0 1,2-2-209,3-3 0,-3 1-189,4-7 1,-7 5-346,-4-5 0,-3 5 121,-3-5 0,-10 5 182,4-5 1,-6 5 376,0-5 1,-3 5-101,-8-5 1,0 5 355,0-5 1,-2 5-53,-4-5 16,-3 7-1,-8-3 22,0 7 406,8 0-339,-6 7 0,13 3 48,-4 7 1,4 5 106,2 1 0,0 9 83,0 2 0,2 1-119,4 10 0,-3 1-5,9 4 0,-8 3-54,1 4 1,-3-5-254,-2 5 0,0-12-128,0-5 0,0-5-320,0-1 1,0-7 116,0-5 0,0-3-325,0-2 1,0-6-192,0 0 1,-2-7 274,-3 2 1,1-4 24,-8-2 1,1-2 121,-6-4 1,-2-3 396,-3-8 0,-4-8 0,-8-1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8113,'12'10'657,"-1"-4"0,-5-2-956,6 1 0,-8-1 573,1 8 0,-3-1 672,-2 7 0,0-7-704,0 1 0,-6-1-340,1 6 1,-1 1-1225,6-1 686,-8-7-770,6 5 712,-5-13-56,7 6 750,7-16 0,3-9 0,7-10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8217,'0'-9'130,"0"-6"1,-2 7 60,-4-4 1,4 3 337,-4 3-27,4 4 210,2-13-148,0 13-247,0-6 0,0 16 78,0 3 0,0 12-103,0 6 0,-5 4-195,-1 1 0,-6 3-70,6 3 1,-1-3-208,1 3 1,4-9 94,-4-2 0,3-2-107,-3 1 0,4-3-466,-4-7 5,4-1 0,10-2-373,3-3 1,5-4 400,1-8 0,6-8 625,0-4 0,8-11 0,-4-4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8060,'-12'0'1280,"1"0"0,5 7-1301,-5 5 1,5 3 56,-6 2 1,7 8-75,-7 4 1,8-4-37,-2-2 1,5 2-38,1-2 1,0 0 248,0-5-155,7-1 1,5-7 54,11-5 1,-4-3-274,4-2 0,2-2 38,-2-3 1,6-5 116,-6-7 1,0-1-84,-6 1 1,1 0 85,-1 0 0,-2-1 0,-3 1 62,-5 0 1,-8-1 15,-5 1 1,-4 6 6,-7-1 0,-2 8 14,-4-2 1,1-1 229,-6 1 0,-1 0-66,-6 6 0,6 2-190,1 4 0,6-2-27,-1 7 1,6-5-317,6 6-202,-5-9-587,14 13 1136,2-14 0,10 13 0,7-5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8060,'0'11'389,"0"1"0,0-6 40,0 5 0,0-5 489,0 5 1,0-5-811,0 6 1,-6-1-489,1 6 0,-3-1-673,2-5-922,4-3 1156,-5-8 1,7-2 818,0-4 0,7-11 0,3-10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8648,'0'-9'1042,"0"-7"-724,0 15-359,0-7 56,7 8 8,-5 0 172,6 0 1,-6 0 325,4 0-182,-4 0-74,5 8 1,-7-5 172,0 9-280,8-8-9,-6 3 0,8-7-93,-5 0 0,-3 2 18,4 4 0,-2-4-191,2 4 144,-5-4-224,15-2 99,-14 0 51,5 0-57,-7 7 136,0-5-36,0 14 0,-1-9-32,-5 5 1,2 3 29,-8-3 0,3 5 2,-3 6 0,-3-4 72,3 4-32,5-3 0,-7-3-29,8 0 0,1-5 0,5-1 1,0-5-185,0 6 0,2-9 57,3 3 0,5-2-168,7 2 12,1-4 172,-1 5 1,0-1-24,0 0 0,1 2 77,-1-3 1,-5-1 133,-1 8 0,-7-6-72,2 5 1,-4 1 179,-2 5 0,0-4 479,0 5-368,-8-5-135,-2 12 0,-7-6 150,0 4 0,-1-3-135,1 3 0,0-4-244,0-2 0,-1 0 82,1 1 0,0-9-329,-1-3-432,9 4-142,1-8 1,8-2-1516,0-12 2397,8-3 0,9-3 0,10 1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7893,'2'9'2689,"4"-3"-1192,-4 4-414,6-1 0,-8 9-736,0-1 0,0-6-539,0 1 0,0-1 21,0 7 0,0-7-647,0 1 818,0-1 0,0 7 0,0-1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8067,'18'-8'-1896,"-9"-1"1896,-1-8 623,0-1-190,-6 1 0,7 5-53,-3 1 0,-4-1 125,4-5-58,3 0-214,1 0 94,0 7-80,5-5 1,-11 11 263,7-8 3,-7 8 87,4-3-6,-8 7-281,0 0 0,0 7 0,0 5 0,-6 9 73,0 2-154,-7 0-97,3 2 0,-1 0 58,-1 4 0,8 4-62,-1-5 1,3 5-160,2 2 0,0-7 28,0 1 0,0-6-181,0 6 1,7-8-284,5 2 323,-4-3 62,7-3 0,-5 0-48,7 0 0,-2 1 72,-3-1 0,1 0 34,-7 1 0,2-7 27,-3 1 0,-3-1 95,4 6 1,-4-5-29,-2 0 0,-6-1 136,0 6 0,-7-5-207,1-1 45,-3 1 1,-2-2 0,0 3-587,-1-7 266,1 7 53,0-11 1,-3 8-151,-3-4 0,4-5-192,-4 5 0,4-4-392,2-2 1,-1-2 249,1-4 0,0-3-81,-1-8 1,3-8 783,4-4 0,-13-4 0,5-2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8067,'10'0'-870,"5"0"2981,-13 0-1528,13 0 1,-5-6 48,7 0 1,-5-7-206,-1 1 0,6 3-40,7-3 1,-1 2-973,-6-1 410,0-5 174,0 15 1,-5-9-602,0 4 417,-1 4-295,6-5 1,-5 7-687,-1 0 1,-5 1 1165,6 5 0,-1 4 0,6 7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8060,'5'12'737,"1"-1"-282,0-7 117,-6 4 103,0 0 282,8 1-237,-6 9 0,5-1-375,-7 0 1,6-5-134,0-1 0,0-5-445,-6 6-875,0-9-981,0 13 1112,0-14 292,0 13 685,0-13 0,0-2 0,0-10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8460,'-10'-8'3999,"2"6"-3261,8-5-82,0 7-297,0 0-305,8 0 0,2-2 91,7-4 0,0 4 55,1-4 0,-1 4-203,0 2 1,0 0-26,1 0 0,-1 0-117,0 0 1,1 0 33,-1 0 0,0 6-26,0 0 0,1 0-200,-1-6 57,0 0 285,1 0 0,-1 2-148,0 3 0,-5-3-19,-1 4-356,1-4 202,5-2 110,0 0 136,-7 0 161,-2 0 1,-8 2-119,0 4 1,-2-2 131,-4 7 0,2-5 68,-7 5 0,5 1-87,-6 5 1,7 8 112,-7 4 1,6-2-181,-5 2 1,5 1-5,-6 11 0,7-3-123,-7 8 1,3 0-223,-3 6 1,-3 0 64,3 0 0,-3 0-101,-3 0 1,1-6-380,0 0 0,5-13 277,1 1 0,5-11-258,-6 0 423,9-3 0,-5-9-219,8 1 212,0-8 1,2-4 309,4-12 0,3-3 0,9-3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0.2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1 8016,'-10'0'1948,"-5"0"0,15 0-1775,0 0 1,2 0-375,9 0 0,1 0 200,5 0 1,5 5-1036,1 1 1036,7-1 0,4 3 0,9 1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8072,'-18'8'3156,"1"-6"-2715,8 6-1952,-7-8 1511,14 0 0,-5 7 0,7 3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9034,'-11'0'1536,"-1"0"0,7 6-1398,-7 0 1,6 7 477,-5-1-326,7-5 1,-10 9 113,9-5-404,-1 5 0,-2 1 0,-1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7977,'0'-10'1104,"0"3"-678,0 7-30,0 0-295,0 7 0,0 9 789,0 7-519,-7 8 1,3-3 257,-8 13-405,8-5-42,-3 7 0,1-7-101,0 4 1,-2-3-20,3 3 0,3-9-108,-4-2 1,2-8 92,-2 2 1,4 2-177,-3-2 0,3-6-197,2-5 1,0-6-1069,0 5-1056,0-7 1263,7 4 1187,3-16 0,7-9 0,1-10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7977,'-18'-10'2083,"1"2"-1747,0 16 0,2 2-165,3 7 0,4 6-93,8 0 1,0 6 91,0-6 0,0 8-15,0-2 1,8-3-50,4 3 1,3-8-208,2 2 0,2-11-319,4-6 1,-1 1 257,6-1 0,-1-2-212,2-10 1,-2-5 113,-4-12 1,-4 2-49,4-8 1,-9 2 98,-3-2 0,-7-4 52,2 4 0,-4 3 139,-2-3 1,-2 6 278,-4-6 0,-3 8 146,-9-2 0,1-2-196,0 2 1,-6 5 180,0 7 0,-6 1-110,6-1 0,-6 3-46,6 8 0,0 2-219,5 4 0,1 3-315,0 9 0,7 1-114,5 4 0,3-4-422,2 4 0,0-4 834,0-1 0,7 7 0,3 2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6859,'0'-10'-305,"0"2"619,0 8-174,0-7 0,0 3 156,0-8-224,0 9 1,0-7 133,0 4-18,0 4-82,0-5 0,0 5 96,0-4 0,0 4 5,0-6 103,0 8-3005,0 0 2749,-8 0 474,6 0-385,-6 0 0,7 0 237,-5 0 154,4 0 312,-6 0-341,8 0 76,0 0-274,0 8-211,0-6 157,0 6-173,8-1 0,-4-3 6,7 8 0,-5-7-6,5 7 1,-5-6 34,6 5 1,-3-5 5,3 6 0,3-3 126,-3 3-122,3 3 0,2-5-157,1 7 0,-1-6 88,0 1 1,6-2-86,0 1 1,1 4 27,-7-3 1,6-2-26,0 1 0,0-1 14,-6 1 1,6 5-14,0-5 0,2-1 72,-2 1 0,-3-1 0,3 1 1,-4 5 11,-2-5 1,6 3-29,0-3 0,0 5 31,-5-5 0,-1 5-39,0 1 0,2 0-5,5 0 0,-5 1-23,4-1 0,-4-2-4,-2-3 0,1 7-35,-1-7 0,6 7 56,0-8 0,0 5-25,-6 1 1,3 0 11,3 1 1,-4-3-17,4-3 0,-4 3 28,-2-3 0,1 3 1,-1 2 0,0-5 36,1-1 0,-1-1 7,0 1 0,-1 5-11,-5-5 1,4 5 8,-3 1 1,3-2-46,3-3 0,-1 3 24,0-3 1,1 3-94,-1 2 1,0 1 58,0-1 0,6-5-24,1-1 1,-1 1 38,-6 5 1,0-6-3,0 1 1,1-1 41,-1 7 0,0-3-57,1-3 0,-1 3 58,0-3 1,1-3-37,-1 3 1,-2-1 27,-3 6 0,3-5-9,-3 0 0,3-1 0,2 6 1,1-1 5,-1-5 0,-6 5 4,1-5 0,-1 5 3,7 1 1,-7-2 0,1-3 1,-3 3 5,3-3 1,3 3-14,-3 2 0,3 1-105,2-1 1,-5-2 54,0-3 1,-1 3-13,6-3 0,-5 3 20,-1 2 0,1-1-9,5-5 1,1 5 2,-1-5 0,0 3-7,0-3 1,-1 5 3,-5-5 0,5-1 15,-5 1 212,5 1-92,1 5 18,0 0-45,0 1-40,1-1 0,-3 0-60,-3 0 0,1-5 51,-7 0 0,7-1-214,-1 6 0,-3 1 49,3-1 1,-6 0 0,5 1 0,-1-1 78,1 0 0,5 0-14,-5 1 0,3-1-66,-3 0 0,5 1-148,-5-1 0,5 0 289,1 0 1,0 1 174,0-1 1,1 2-60,-1 4 1,0-3-147,1 3 1,-1-4 122,0-2 1,-5 0-111,-1 1 0,1 5 3,5 0 0,0-4 38,1-2 1,-1-9-18,0 9 0,-5-3-70,-1 3 1,-1 0 47,1 1 1,3-1-139,-8 0 1,7 0 118,-1 1 0,-3-1 1,3 0 1,-1 1 48,7-1 0,-7 0 92,1 1 1,-1 5-171,6 0 1,-5 0-80,0-6 0,-7 0 162,7 1 1,-3-7-25,3 1 0,1-1-9,-7 6 1,8 7-5,-3-1 1,-1 0-82,1-6 0,-1 0 0,1 1 26,5-1 1,-7 0 38,9 0 1,-7-1 19,1-5 0,-6 5-11,5-5 0,-1 5-22,1 1 1,5 0 87,-5 0 0,-1 1-73,1-1 0,-5 0-50,6 1 80,-9-1 0,11 0 6,-8 0 0,5-5-28,-5 0 0,5-1 7,-5 6-22,8 1 0,-7-1 20,5 0 1,3 1 198,-3-1-212,-5 0 1,7 0-120,-8 1 1,5-7 146,-5 1 0,2-6 0,-3 5 0,-3-5 14,4 5 0,2-5 54,-2 6 47,7-1 27,-11 6 1,11 1-39,-7-1 0,6-5-94,-7-1 0,3-5-33,-2 5 1,-4 1 53,4 5 1,1-5-6,-1-1 1,6 1 21,-7 5 0,7 2-12,-6 4 0,7-3 30,-1 3 1,-3-10 15,3-1 1,-7-1 150,7 6 1,-2-5 146,1 0-129,4-1 0,-7 1 204,4-1-278,3 1 1,-7-1 43,3 1 0,3-7 211,-8 7-175,7-8 22,-3 11-336,7-5 1,-6-1 52,1-3 1,-8 4 13,2 1 1,-3-1-123,3 1 0,-4-5-194,4 6 1,-2-6 373,1 5 0,-3-5 321,4 5 1,-4-5-176,-2 6-74,8-9-284,-6 5 156,5 0-147,1-6 63,-6 5-8,6 1 16,-8-6 222,7 6-86,-5-8-11,6 0-1017,-8 0 436,0 0-1144,0-8 1639,-8 6 0,-9-13 0,-10 5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8210,'0'-10'994,"0"3"-857,0 7 54,0-8 1,2 6 162,4-4-294,-4 4-49,5 2 0,-5 0 260,4 0-254,-4 0 1,8 0-10,-5 0 148,-3 0-14,6 0-45,0 0 16,-6 8 13,5-6 58,-7 6-4,0-1-29,0-5 0,6 8 6,0-4-60,0-4 0,-6 7 10,0-3-12,0-4 69,7 6-88,-5-1 1,6-3-51,-8 8 37,8-9 0,-6 7-91,3-4 1,-3-2 123,-2 7-192,8-7 115,-6 11 0,7-11-9,-3 8 0,-4-6 1,4 5 0,-2-5 0,1 5-53,-3 1 1,8 3 63,-4-3-46,-4 3 0,7-5 30,-3 7 1,-4-5 32,4-1 1,-2-5-8,1 5 0,-3-5 4,4 6 1,2-7-21,-2 7 1,-1-6 4,-5 5 0,6-5-35,0 6 1,0-7 34,-6 7 1,5-6-45,1 5 0,0-5 37,-6 5 0,6-5-58,-1 6 1,1-7 0,-6 7 19,0-8 1,6 5 10,0-3 0,-1-4 82,-5 6-80,0-8 1008,0 0-952,-7 0 1,3 0-28,-8 0 8,1 0 1,-6 0-1,-1 0 1,1 0 4,0 0 1,-1 0-13,1 0 0,0 0 139,0 0 1,-7 0-118,1 0 0,0 0 177,6 0 1,-2 0-95,-4 0 0,4-6 147,-4 0 1,3-1-31,3 1 0,0 4-40,-1-4 0,-5-2 53,0 3 0,0-7 99,6 6 1,0-5 15,-1 5 1,1-2-80,0 3 0,-1 3-213,1-4 0,6-2 102,-1 3 0,6-1-94,-5 6-165,7-8 0,-6 6-566,5-4-171,3 4-970,-6 2-507,8 0 0,10 2 2294,7 4 0,8-4 0,9 6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49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8137,'-9'-52'0,"1"7"0,8 3 0,8 15 0,1 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0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8016,'27'0'2715,"-3"0"-1158,-7 0-1586,-8 0-1259,-1 8 1288,-8-6 0,0 5 0,0-7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3:41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295 312 6741,'0'-10'-388,"0"1"607,0 3-201,0 4 1,0-8 181,0 5 0,2 3 6,4-4 154,-4-4-273,5 8 0,-7-7 93,0 3 180,0 4-13,0-6 198,0 8-154,0 0 155,0-7-127,0 5-140,0-6 5,0 8-53,0 0-136,-7 8-107,5-6 1,-8 11 122,4-7 114,4 7-119,-13-3 1,13 7 128,-4 1 0,-1-7-103,1 1 1,-2-1 2,2 6 1,4-5-4,-3 0 0,1-1 2,-2 6 0,4 1-87,-4-1 0,4 0 65,2 1 0,-1-1-47,-5 0 1,4 0-27,-4 1 0,4-7-2,2 1 0,2-3 14,4 3 1,-2 3-20,7-3 0,-5 1-73,6-1 0,-9 3 101,3-3 0,4-3-140,1 3 1,-1-8 119,1 1 0,-5 3-45,6-2 1,-1 0 52,7-6 0,-7 0-8,1 0 1,-1 0 32,6 0 1,1 0 13,-1 0 1,0 0-117,1 0 0,-1-6 71,0 0 1,0-7-206,1 1 0,-1-3 121,0-3 0,-1 7-56,-5-1 1,5 1 53,-5-6 0,3-1-24,-3 1 0,4 0 36,-3-1 1,-2 1-5,1 0 1,-7 0 81,2-1 0,1 1-79,-1 0 1,0-1 52,-6 1 1,0-6-26,0 0 0,0 0 115,0 6 0,0-1-53,0 1 1,0 0 10,0-1 0,0 7 25,0-1 0,-6 1 12,0-6 1,-5 5 3,5 1-52,-7-1 1,9-3 80,-8 3-14,1-3-102,-7 5 0,3-1 54,4-1 0,-5 8 5,5-2 1,1-1-26,-1 1 0,-1-6-4,-5 7 1,-1-1-108,1 6 1,-2-6 105,-4 0 0,2 1-87,-8 5 0,6 0 77,-6 0 0,0 7-1025,-5 5 0,-9 13 99,-3 9 885,-4 9 0,-17 24 0,31-32 0,1 1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5:41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8583,'10'-8'-471,"0"1"-53,-5-5 1,-1 3 778,8 3 143,-8 4-151,11-13 1,-11 7 249,7-4 1,-5 3 70,6 3 0,-7 2-152,7-7 0,-6 7-71,5-2 1,-1 2-102,1-2 1,5 5-18,-5-5 1,5 4 255,1 2-242,0 0 0,1 0-30,-1 0 1,0 0-149,0 0 0,-5 6-119,0-1 1,-1 3 75,6-2 1,-5 1-30,-1 5 0,1 1-22,5-7 0,-1 2-180,-5-2 0,5-4 35,-5 3-35,4 5 0,3-6 104,-1 7 1,-5-7-265,-1 2 57,1-4 251,5 6 1,-6-7-6,1 5 0,-8-2 18,2 2 0,-3-4-41,3 4 59,-4 3 33,6-7 44,-8 13 16,0-13 98,0 6-169,0 0 230,0-6-88,0 5-54,0-7 0,-2 0-13,-4 0 1,4 2 71,-4 4-46,4-4 1,1 8 11,-5-5 1,2-1 51,-8 8 1,7 1-90,-7 10 0,6-2 322,-5 8 1,-1 0 2,-5 6 0,0 1 20,-1 4 0,1 3-238,0 3 0,0 4-54,-1-4 0,7-4 11,-1-2 1,1-3-145,-7-2 0,9-7 63,3 1 0,-2-8 61,3 2 0,-1-3-340,6-3 180,-8 0 1,6 1-46,-4-1 1,4-6 58,2 1 0,-5-6-15,-1 5 1,0-5 15,6 5 1,0-5-21,0 6 1,0-6-661,0 5 188,0-7-1943,0 11 1300,0-5 1170,8-1 0,1-1 0,9-8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4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6334,'-9'8'0,"1"2"0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5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8265,'-8'-17'0,"-1"-1"0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56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8266,'0'-10'2484,"-8"3"-1828,6 7-524,-13 0 0,11 0 115,-7 0 1,7 2-11,-2 3 0,-2 1 26,2 11 0,-5-3 113,5 9 0,-5-2-56,5 2 1,-8-2 37,3 8 0,1 0-163,-1 5 1,1 1 57,-1 0 0,-3-1-185,8 1 0,1-6 60,5-1 0,0-1 107,0 2 0,7 2-283,5-8 0,11-2-388,6-9 1,7 1 279,10-7 0,0 0-25,12-6 1,-2 0-13,1 0 1,-5-6-86,0 0 1,-2-5-427,-9 5 0,-1-6 298,-6 7 1,-1-7-148,-4 6 0,-4 0-660,-8 6-570,-7-7 1783,-2 5 0,-8-6 0,0 8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56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8165,'-12'-27'6201,"1"4"-6042,7 11 0,-4 7-217,8 10 0,2 5 1154,4 7 0,-4 10 10,4 8-3181,-4 15 502,-2 11 1573,0 16 0,-8 17 0,3-41 0,0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6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8189,'0'9'-1034,"7"-1"0,-3-8 1076,8 0 0,-7 0-12,7 0 1,-6 0 5,5 0 1,1 0-98,5 0 73,0 0 1,1 0-55,-1 0 0,0 0-282,1 0 324,-1 0 0,0 0 0,0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36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8413,'0'-17'-1125,"0"6"1113,0-1 1,0 6 684,0-5-775,0 7 107,0-11 1,0 11 228,0-8-102,7 8 1,-5-5 131,4 3 4,-4 4 277,-2-6 0,0 8-288,0 0 65,0 8 1,-6 4-48,1 11 1,-7-2 87,6 8 0,-7-1-67,1 7 1,3 1-58,-3 5 0,3-7-63,-3 1 1,-1 0-106,7-7 0,-6-3-69,7-2 1,-1 2 106,6-2 0,-2 1-219,-4-7 1,4-6-381,-4 1-188,4-1 369,2 7-143,0-9-205,0 7-472,0-14-417,0 5 1005,8-7 0,-4 0-552,8 0 1093,-1-7 0,6-11 0,1-9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37.36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87 241 9034,'0'-18'-1596,"-7"1"1569,5 7 1,-4 3-29,12 7 15,-4-8 149,13 6 269,-13-6-26,6 1 447,-8 5-481,0-6-199,0 8 0,0 2-80,0 4 0,0 3 117,0 9 0,0-1 0,0 0 0,0 2 54,0 4 1,-6-3-26,0 3 1,0 2 5,6-2 0,0 0 13,0-6 0,0 0-100,0 1 0,2 3 66,4-4 1,-2 4-107,7-9 1,-1-3 6,1 3 0,5-6-148,-5 5 0,5-7 134,1 2 1,0-4-1,1-2 1,1-2-51,4-4 0,-4-4-14,4-7 0,2 0-70,-2 0 1,6-1 122,-6 1 0,0-6-61,-6 0 0,1-2 32,-1 2 1,-2 2-10,-3-8 0,-2 2 102,-5-2 1,-3-2 175,4 8 0,-4-5-79,-2 5 1,-8-1 239,-3 7 1,-5-6-38,-1 0 0,-2 6-137,-4 5 1,-2 6-184,-4-5 1,-6 7-315,1-2 1,-1 6-492,-5 6 1,3 4 13,3 7 0,-1 2-1719,1 4 2420,-1 4 0,0 8 0,1-1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4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8369,'10'-8'-284,"-5"-3"-71,-3 3 0,0-5 539,4 7 0,-4-7 707,4 1-562,-4 4-184,5-7-13,-5 13 99,6-13-3,-8 13 301,0-6-275,0 8 0,-2 8 62,-4 3 1,-1 7-73,-5 5 1,-3-2 200,3 8 1,-3-1-183,-3 7 0,3-2-5,4-5 0,-5 3-147,5-8 0,1 6 84,-1-6 1,5 0-303,-6-6 1,8-5-130,-1 0 0,3-7-548,2 7-97,0-8 158,0 3 1,2-7 299,3 0 0,5-2-110,7-3 1,3-5-877,3-7 1409,3-1 0,9-6 0,0-3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0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17 102 7961,'-6'-17'1518,"1"1"-1177,-1-1 1,14 2 454,3 3 0,4-1-278,2 7 0,7 1-19,5 5 1,-3 7-249,2 5 0,-7 10-82,2 6 1,1 10 60,-1 2 1,-3 7-1,-8-2 1,-5 4-34,-7 2 1,0-1 38,0 1 1,-2-7-244,-3-5 1,1 2 18,-7-1 0,1-6-198,-1-6 0,-2-7-42,7 1 0,-7-5-185,2-5 1,1 1-74,-1-8 0,5 1-1148,-5-6 813,0 0 0,-6-7 274,0-5 1,2-8-1097,3-3 1643,-3-7 0,6-12 0,-8-10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4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8580,'0'-9'1594,"0"1"-1823,0 0 128,0 6 189,0-5 151,0 7-122,0 7 0,2 3 28,4 7 1,-4 1 157,4-1-128,-4 0 0,-2 1-59,0-1 0,0 0 267,0 0-257,0 1 0,5-1-57,1 0 0,2-7 15,-2-4 0,-3 1-121,9-1 1,-1 2 97,7-2 1,-1-5-5,0 5 1,8-6-35,4-6 0,4 3-4,1-9 1,-1 1 102,-4-7 0,2 1 11,-8 0 0,0 3 175,-6-3 1,0 9-162,1-9 1,-7-2 118,1-4 1,-7 0-75,7 5 0,-8 1 0,2 0 1,-5-1-18,-1 1 0,-1 2 11,-5 3 1,-2-3-389,-3 3 0,-11 3 117,5-3 1,-6 8-646,0-1 1,-4 3-140,-7 2 1,-1 2-455,0 3 0,-7 7 1323,-4 11 0,4-4 0,-1 6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49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6573,'10'0'-388,"-2"0"487,-1-7 10,-5 5-74,6-6-13,-8 0-9,8 6 0,-6-7 11,3 3 116,-3 4-82,-2-6 38,-7 8 102,5 0 24,-14-7-79,14 5 0,-7-8 460,3 4-386,4 4 0,-6-7 158,8 3 1,-2 4 241,-3-4-159,3-3 227,-6 7-208,8-6 15,0 8-73,0 0-329,0-7 0,2 5 52,4-4 0,-2 4 8,7 2 0,-5 0-92,5 0 1,1 0 98,5 0 0,1 0-208,-1 0 0,0 0 61,0 0 1,1 0-41,-1 0 1,0 2 93,1 4 1,-7-3-26,1 9 1,-3-6 21,3 5 1,3-5-7,-3 6 0,-3-7-22,3 7 0,-8-6 108,1 5-224,5 1 0,-8 5 99,4 0 0,-4-5-1,-2-1 56,0 1 1,-2 3-5,-4-3 1,-4 3-56,-7-3 0,6-3-1,-1 3 1,-5-6 92,-6 5-63,0-7 27,5 4-16,1-1 0,0-5-26,-1 4 1,7-4 22,-1-2-130,9 8-24,-5-7-80,8 7-386,0-8 272,0 0 226,8 8 1,1-4 96,8 7 1,1-5-15,-1 6 1,6-7 170,0 7 0,0-6-81,-5 5 1,-3 1 229,-4 5 1,5-2-100,-5-3 1,-1 3 78,1-3 0,-7 3-144,2 2 0,-4 1 64,-2-1 0,0-5 659,0-1-498,-8 1 0,-1 5 24,-9 0 1,1-7-107,0-4 0,-6 1 138,0-1 1,-2 0-149,2-6 0,3 0-5,-3 0 0,2-2-246,-2-4 0,6 2 97,0-7 1,-1 1-2330,7-1 730,3-5 0,0 7-972,8-9 1,8 7 2425,4-1 0,11 1 0,4-7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54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8096,'-18'10'-106,"1"-4"313,7 3 0,1-7-364,3 4 85,4-4 59,-6-2 0,6 0 310,-3 0-385,3 0 107,-6-8 1,8 4-118,0-7-60,0 7-397,0-11 555,0 5 0,8-7 0,1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55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8096,'-9'0'1348,"1"-7"-160,8 5 129,0-14-853,0 14 0,2-5 17,4 7 1,-2 0 183,7 0-376,1 0 0,5 6 97,0-1 1,1 7-151,-1-6 1,0 1-144,0-1 0,6-4 5,1 4 1,4-2-167,-5 1 0,2-3 145,-2 4 0,-3-4-122,3-2 1,-4 6-153,-2-1 1,1 1-509,-1-6-160,0 8 608,0-6 0,-5 6-235,-1-8 336,-7 7 191,4-5-124,-8 6 0,0-6-39,0 4 175,0-5 0,-2 7-128,-4-8 94,4 0-75,-13 8 98,5-6 0,-5 7-5,3-3 101,-3-4 1,11 8-80,-7-5 0,5-3 4,-6 4 0,7 2 341,-7-2-289,8 7 0,-11-3 188,3 7 0,3 8-54,-3 4 1,1 5 379,-7 7 0,-5 9-125,0 7 0,-9 18 8,-3 6 0,4 0-484,11-35 1,0 0 0,-11 36 41,-3 5 1,1-3-795,10-9 0,0-7 507,6-11 0,7-5-1178,4-6 0,4-9 641,2-8 1,8-8-863,4 2 1,11-12 1621,5-5 0,-3-4 0,0-2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9:01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8215,'10'-17'-527,"0"1"1135,-5 5 0,-3 1 421,4 5-546,-4 3 1,0-12 442,4 8 355,-4 1 230,5 5-1047,1 0 1,-4 0 139,7 0 1,-5 0-114,6 0 0,-7 0-219,7 0 0,-1 0-74,7 0 1,-7 0 30,1 0 0,-1 0-24,7 0 0,5 0-88,0 0 1,2 0-233,-2 0 0,-4 0 93,4 0 1,-2 0-381,2 0 0,-4 0 183,4 0 0,-3 5-6,-3 1 0,0 2 35,1-2 0,-1-4 41,0 3 0,-5 3 60,-1-2 1,-5 5 34,6-5 0,-7 2-11,7-2 8,-8-5 1,5 9-149,-3-4 81,-4-4 3,6 5-50,-8-7 166,0 0 0,0 8 20,0-6 18,0 6-5,0-8-21,-8 0-7,6 0 1,-8 6 250,5-1-198,3 1 0,-8 0 27,4 0 1,4 7 25,-3-1 1,1 3 147,-2 2 0,2 2-90,-7 4 1,1 4 200,-1 8 1,-5 7-73,5 4 0,-10 6 164,-3 6 0,1-4 324,6 3-378,0 5-137,0-8 0,-1 5 62,1-7 0,2-6-138,3 0 1,-1-2-129,7 3 0,-2-7 241,2-11 0,4-4 311,-3-8-157,-5 0-210,8 1 1,-6-7 4,8 1 116,0-8-262,0 3 183,0-7-837,0 0 0,0-7-39,0-5 0,0 2-618,0-1 1,6-1-4404,0-5 5608,7 0 0,5-16 0,9-3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9:59.73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156 329 8692,'0'-9'-1109,"0"1"567,0 0 151,0 6 271,0-5 115,0-1 1,0 6 5,0-6-12,0 1 328,0 5-297,0-14 602,0 14 51,0-13 59,0 13-522,0-13 1,0 11 166,0-8-141,0 9-197,0-5-38,0 0 1,2 1 118,4-5 1,2 2-215,3 5 1,3 1 50,-9-8 1,9 8 15,-3-1 98,5-5-34,1 0 0,0 1 9,1 3 1,-7-2 8,1 3 1,-7-3 5,7 2-11,-8 4 21,11-5-140,-5-1 64,7 6 0,-2-8-32,-3 5 48,3 3-14,-5-6 1,2 8 27,-1 0 1,-5 0-3,5 0 0,-5 0 265,6 0-263,-1-8 1,6 6 112,1-3 0,-7 3-53,1 2 0,-1 0 8,7 0 1,-7 0-3,1 0 1,-1 0 5,7 0 1,-1 0-28,0 0 0,-5 0 4,-1 0 1,1 0-41,5 0 1,0 0 33,1 0 1,-7 0-141,1 0 147,-1 0-81,-1 0 1,5 0 3,-3 0 0,3 0 29,2 0-23,1 0 0,-1 0 23,0 0 1,0 0-10,1 0 1,-1 0-17,0 0 0,1 0 19,-1 0 0,0 0-3,1 0 0,-7 0-21,1 0 1,-1 5-2,6 1 0,-5 0 20,-1-6-11,1 8-15,5-6 1,-5 11-2,-1-7 0,-5 1-25,6-1 0,-7-2 35,7 8 1,-8-7-51,2 7 1,3-2 14,3 1 1,-5 4-3,-1-3 1,4-2-22,1 1 27,-3 1 0,5 5 14,-7 0 1,6 1-1,-7-1 0,3-6 45,-2 1 0,-2-1-63,7 7 63,-7-1 0,6 0-18,-4 1-2,-5-1 1,7 0-7,-8 0 0,2-1 2,4-5 1,-4 5-5,3-5 0,-3 5 1,-2 1 0,0 0-80,0 0 0,0 1 73,0-1 0,0 0-62,0 1 60,0-1 0,0 0-2,0 1 0,0-1 7,0 0 1,-5 0 12,-1 1-6,-8-1 1,7 0 6,-5 1 0,-3-7 7,3 1 1,3-1-16,-3 6 0,1-1 125,-7-5-124,1 5 29,0-7 0,-1 3 6,1-1 0,6-1 6,-1 2 0,1 1 56,-7-7-76,1 7 0,0-5 3,-1 3 1,1 3-107,0-8 103,0 7-32,7-11 0,-5 11 1,3-7 0,-3 6 6,-3-6 1,3 1-5,3-1 0,-3-4 25,4 4 1,-5 1 4,-1-1 0,0 0 36,-1-6 0,7 2 14,-1 4 0,1-5 56,-7 5 1,1-4-94,0-2 1,0 2 79,-1 4 0,1-4-65,0 4 1,-1-5 7,1-1 0,6 0 15,-1 0 1,1 0-11,-7 0 0,1 0 10,0 0-42,-1 0 0,1 0-66,0 0 1,-1-5 77,1-1 1,0 0-100,0 6 94,-1-8-66,1 7 0,0-9 3,-1 4 0,1 4 6,0-4 1,0-1-6,-1 1 1,1-2 24,0 3 0,-1 1-13,1-8 124,0 8 0,-1-9-105,1 7 1,6-5 122,-1 5 47,1-8-81,-7 5 0,3-3-54,3 1 1,-1 5-8,7-6 0,-5 7-25,5-7 0,-6 6-2,7-5 1,-3-1 36,2-5 1,4 6-12,-4-1 1,-1 0 68,1-5-80,-7 0 2,11 0 1,-6 5 10,8 1 0,-6-1-21,0-5 0,1-1 2,5 1 0,0 6-21,0-1 0,0 1-9,0-7 1,0 1 73,0 0 1,0-1-18,0 1 9,0 0 1,0-1-8,0 1-18,0 0 1,5 0 39,1-1 1,0 7 84,-6-1-46,8 1-51,-6-7 1,7 3-77,-3 4 61,-4-5-24,6 14 0,-7-13 24,5 3-58,-4 5 3,6-9 0,-2 12-18,-1-7-22,1 7 39,-6-4 0,0 6-26,0-3 24,8 3 9,-6-6 1,7 6 353,-3-4-255,-4 4 1,8-5 136,-5 7-107,-3-8 1,8 6 19,-4-4 1,-4 3-9,3-3 0,-1 4 156,2-4-62,-4 4 4,13-5-308,-13 5 170,14-6-134,-15 8 0,9-2-335,-4-4 72,-4 4-430,13-5 152,-5 7 76,-1 0 1,5 2-2110,-8 3 1174,-1 5 506,-5 15 932,-7 9 0,-26 18 0,-13 10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0:13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87 381 8406,'2'-11'-615,"4"-1"573,-4 8 1,6-5-92,-8 3 1,2 2 133,3-7 225,-3 7-187,6-12 189,-8 7-139,0-9 1,2 7 26,4-1 0,-5 7 80,5-7 85,-4 8 26,-2-11-119,8 5 1,-4-1 203,7-1-159,-7 8 25,11-11-140,-5 5 0,7-1-30,1-1 1,-7 8-17,1-1 0,-7-3-9,7 2 0,-6-1-103,5 1 1,-5 4 103,6-4 5,-1-4 1,6 7 265,1-9-259,-1 8 1,0-5 34,1 3 1,-1 4-27,0-4 1,0-1 6,1 1 0,-1 0-11,0 6 0,1-6 2,-1 0 0,6 1-88,0 5 0,0 0 81,-6 0 1,3 0-65,3 0 0,-4 0 14,4 0 0,-4 0-2,-2 0 0,1 0-38,-1 0 1,0 0-12,1 0 1,-7 0 8,1 0 0,-1 0-45,6 0 39,1 0 1,-1 5 14,0 1 1,-5 0-41,-1-6 0,-1 2 21,2 4-7,3-4-21,-5 13-2,7-13 52,0 13 1,0-11-4,1 8 0,-7-9 57,1 3-72,-1 4 33,7-8 0,-1 11-4,0-7 0,-5 6 5,-1-7 0,-5 3-3,6-2 1,-3-2 2,3 7 1,1-5-4,-7 5 1,5-5-1,-5 6 0,6-7 6,-7 7 0,7-6-10,-6 5 1,5-5-6,-5 6 1,6-7 10,-7 7 0,7-6-6,-6 5 0,1-1 5,-1 1 1,-2 5 7,7-5 1,-7 5 0,6 1 24,-4 0 88,-4 0 0,11 1-112,-7-1 0,0 0 44,-6 1 0,0-1-18,0 0 0,0-5 7,0-1 1,0 1 10,0 5 1,0 0-2,0 1 0,0-7-44,0 1 0,0-1 1,0 7 1,-6-7-145,0 1 154,-7-1-5,11 6 1,-14-5-38,5-1 1,1 1 14,-1 5 0,-1-5-7,-5-1 1,1 1 37,5 5 0,-4-1-2,3-5 1,-3 3 18,-3-9 1,7 9 9,-1-3 1,1-1-33,-7 1 0,7-5 6,-1 6 1,1-3 55,-6 3-48,7 3-25,-5-13 0,5 12 42,-7-9-11,-1 9 0,1-10-4,0 7 0,0-7-46,-1 2 0,3-2-3,3 1 1,-3-3-3,3 4 0,-3-2 61,-2 2-97,-1-4 1,1 5 64,0-7 1,0 0-4,-1 0 1,1 0 63,0 0 1,-1 0 8,1 0 0,-6 0 46,0 0-52,0 0 1,6 0-79,-1 0 1,1 0 112,0 0-180,-1 0 0,1 0 12,0 0 7,0 0 1,-1 0 16,1 0-6,0 0 1,-1 0 32,1 0 0,6 0 0,-1 0 1,2-2 124,-1-3 1,-4 3-118,3-4 0,2 4 234,-1 2-198,-1-8 0,-5 6 17,0-3 1,5 1 80,1-2-75,-1 4 0,-5-11 20,0 7 0,5-2 89,1 2 37,-1 5-70,-5-15 68,-1 7-34,1-9 24,0 1-108,0 0 1,5 1-5,1 5 1,5-5-14,-6 5 1,8 1-12,-1-1 0,-3-1-80,2-5 1,-2 5 96,3 1 1,3-1-15,-4-5 0,4 0 38,2-1 0,-6 1 15,1 0 1,-1 5-26,6 1 1,0-1 115,0-5-125,0 0 1,0-1-4,0 1 0,2 2-159,4 3 0,-3-1 167,9 7 1,-8-7-221,1 1 0,3 2 55,-2-1 1,7 7-35,-1-2 0,-2-1 90,1 1 0,-5-6-13,5 7 0,-5-1 1,6 6 0,-7-6 11,7 0 0,-6-1 191,5 1-184,-7 4 1,10-8 115,-9 4-89,9 5 1,-10-9 20,7 4-21,-7 4-2,11-5-64,-13-1-23,14 6-1053,-14-6 446,5 8-1009,-7 0 1,-2 2 492,-3 4 1,-13 11 1191,-11 12 0,-19 11 0,-5 5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9:51.1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8810,'0'-9'1473,"0"1"-935,0 8 204,0 0-274,0-7-213,0 5 1,2-6 253,3 8-14,-3 0 27,6 0-332,0 0 0,1 0-146,9 0 82,-1-8 1,0 6-146,0-3 0,1-3-100,-1 2 1,6-2 179,0 3 1,2 3-84,-2-4 1,-4-2 47,4 2 0,2-5 49,-2 5 0,2-1-21,-1 1 0,-5 2 21,4-8 0,2 9 9,-2-3 0,0-2 9,-6 2 1,0 1 76,1 5 0,-1-6-81,0 0 1,-5-2-128,-1 3 107,1 3-37,-2-6 1,-1 8-54,-3 0-304,-4 0-58,6 0-449,-8 0-592,0 0 1006,-8 0 1,6 2-254,-4 4 0,-3-3-26,-3 9 0,2-6-181,-1 5 1,-1-5 877,-5 6 0,-8-1 0,-2 6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9:51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87 8305,'2'-12'-116,"4"1"1,-4 5 450,3-6 0,-3 7-109,-2-7 1,6 6-35,0-5 268,0 7-11,-6-4 1,2 8-213,3 0-269,-3 0 1,6 2 429,-8 4-227,0 4 1,0 13 68,0 0 1,-6 2-60,0-2 0,-5-2 60,5 8 0,-7-6-128,1 6 0,2-6-101,-1 5 0,1-6 67,-1 1 1,-5 2-173,5-2 1,1 0 119,-1-6 0,5 0-239,-6 1 0,7-7 16,-7 1 1,8-1-61,-1 7-741,-5-1 588,8 0 0,-8-2-546,5-3 593,3 3-1,-6-11-444,8 8 361,0-8 286,0 3 2,0-7 0,0-2-83,0-3 0,0 1 92,0-8 0,0 6-133,0-5 282,0-1 0,0-5 0,0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9:51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8305,'0'-17'-316,"0"7"744,0-5 82,0 5 1,0-2 195,0 1 188,0 7-698,7-4 0,-3 10 71,8 4 0,-3 4 273,3 7 0,3 6 6,-3 0 0,-3 2-16,3-2 0,0-2-330,5 8 1,0-8-198,0 2 1,1-4 143,-1-1 1,0-1-107,1 0 1,-1-5-633,0-1 0,6-5 372,0 6 1,0-8-945,-5 1 0,-7 3-924,1-2 64,-1 0 2023,-1-6 0,5 0 0,-5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1.3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0 187 8716,'26'-26'1698,"5"-5"-1384,-9 9 0,8-3 29,-2 3 1,-1 9 585,1-4 0,-7 5-348,1 1 0,-3 4-98,-2 7 0,-2 1-202,-4 5 1,3 4-503,-9 6 0,1 9-19,-6 3 0,-2 4-224,-4 2 0,3 6 307,-9-1 0,1 6-44,-6-5 1,0-1-98,0-5 1,0 0 7,0 0 0,2-6 188,4 0 0,-2-13-201,7 2 125,1-3 26,5-5 1,9-1 11,8-8 0,2-2-110,9-4 0,0 2-263,6-7 0,0 5 380,0-5 0,-6 7-111,0-1 1,-7 3 978,2 2 1,-6 2-445,-6 3 0,2-1 610,-7 7 0,-1 2-302,-5 10 0,-7-2-58,-5 7 0,-8-5-231,-3 5 0,-7 0-286,2 6 1,3-6-513,3 0 1,-3-7 407,3 2 1,-3-4-748,3-3 1,3-4 365,-4-1 1,10-5-1142,2 5 481,7-7 311,-4 11 582,8-13 464,0 5 413,0-7 1,0 2-440,0 4 1,0-2 857,0 7 0,-1 0-461,-5 6 1,-5 2 180,-12 3 0,4-3-309,-3 4 0,3-4-94,2-2 1,7-6 172,5 0-308,3 0 1,9 5 242,5-5 1,10-2-81,7-3 0,4-4-256,7 3 0,-4-3 65,3-2 1,3 0-125,-3 0 0,1 0-198,-6 0 1,-6 0-335,0 0 1,-7 2-381,1 4 1,-5-2-1073,-5 7 1,1 0-2007,-8 6 3892,1 0 0,-6 0 0,0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9:53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156 242 8277,'0'-9'-1013,"0"-7"1575,8 15-348,-6-15 0,12 12-54,-9-7 0,9 5-91,-3-6 0,-1 7 246,1-7-217,1 8 0,5-9 43,1 7 1,-7-2-44,1 3 0,-3 1 20,3-8 1,3 8-20,-3-1 0,-3 1-7,3-2-55,-1 4 1,7-11-5,-1 7 0,-6 0-5,1 6 1,-1-6 43,7 1 0,-7-1 60,1 6-73,-1-8 0,7 6 7,-1-3 1,-6 3-3,1 2 0,-6 0 101,5 0-77,1-8 1,5 6-46,0-4 0,1 4 0,-1 2 0,-5 0-26,-1 0 0,1 0 42,5 0 1,0 0-108,0 0 0,-5 0 43,-1 0 1,1 0-28,5 0 16,1 0-6,-1 0 1,0 2 10,0 4 0,-5-4 16,0 4 1,-7-2 24,7 1-28,-8-3 5,11 14 64,-5-14-71,7 13 1,0-6 1,-1 3-2,-5 0 1,3-7-3,-9 7 1,3-8-5,-2 1 1,-2 3-12,7-2-138,-7 7 145,11-3 1,-11 5-32,8-3 45,-8 3 0,9-11 8,-7 8-14,0-1 12,1 6-14,-5 1 11,14-1 0,-15 0-35,5 1 1,-4-7 26,-2 1-13,8-1 1,-6 6 12,4 1 0,-5-7-1,-1 1 0,0-1 1,0 7 2,0-1 0,0-6-3,0 1 1,0 0 0,0 5 0,0-6 9,0 1 1,-5-1-7,-1 7 0,-2-1-19,2 0 1,3-5 15,-9-1 1,6 1-1,-5 5 0,5-1 1,-5-5 0,1 4-1,-2-3 1,-3-2 40,3 1 0,3-1-38,-3 1 0,1 3 32,-6-9 1,-1 7-27,1-6 0,5 5 44,1-5 0,-1 6 22,-5-7-35,0 9 0,-1-7 2,1 5 0,6-2 1,-1-5 0,1-3-46,-7 4 0,7-2 65,-1 2 3,1-4 0,-7 11-33,1-7 0,6 0 54,-1-6-9,1 0 0,-7 0 89,1 0-104,0 0 1,-1 0 3,1 0 0,6 0 102,-1 0-81,1 0 0,-7 0 119,1 0 1,5 0-48,1 0 167,-1 0-166,-5 0-75,0 0 1,-1 0-24,1 0 0,6 0-164,-1 0 18,1 0 1,-7 0 83,1 0 1,5 0-154,1 0 0,5-6 28,-5 0 66,-1 0 1,-5 4 57,0-3 0,5 3-3,0-4 24,1-4 1,-6 3 117,-1-5 0,7-3 78,-1 3 7,1 4-158,1-7-35,-5 6 1,7-9 29,-3 1 1,-3 5-35,8 1 1,-1-1 25,1-5 0,4 6-4,-4-1 1,-1 6-52,1-5 0,-2-1-6,2-5 1,4 5-9,-3 1 1,-3 5 39,2-5 1,-1 1 66,1-2 1,4-3-3,-4 3 1,4 3 7,2-3 1,-6 1-46,1-6 0,-1 5 70,6 0 8,0 1 1,0-6 5,0-1 1,0 7-7,0-1 1,2 3 1,4-3 1,-5-3 37,5 3-80,4 5 66,-8-9-53,13 7 0,-7-9 15,3 1 1,5 2 10,-5 3 1,-1-3 42,1 3 0,-1 3 6,1-3 1,5 2-212,-5-1 1,-1-3 89,2 9 1,-7-7-1704,7 6 880,-1 1 0,7 5-1044,-1 0 1812,0 7 0,1 18 0,-1 12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0:45.1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6204,'-9'0'212,"1"0"-134,8 0 591,0 0-489,-8 0 198,6 0-154,-5 8 186,7-6-296,0 6 0,-2-8 493,-4 0-149,4 0-173,-6 0 1,7 0 253,-5 0 392,4 0 143,-6 0-705,8 0 1,-2 0 333,-4 0-156,5 0 143,-7 0-375,8 0-6506,0 0 6191,0 7 0,-8 3 0,-1 7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0:45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70 8021,'0'-10'662,"0"-5"-491,0 13 1,0-8 342,0 4 222,0 4 273,0-13-456,-7 13-304,-3-6 1,-7 8-150,-1 0 1,7 0 85,-1 0 0,7 2-88,-7 4 0,2-2 77,-1 8 1,-4-7-286,3 7 13,4-1-276,-7 7 240,13-1 9,-6 0 1,10 1-244,4-1 1,4-6 131,7 1 1,8-1-93,4 7 0,3-7 190,3 1 1,0-1 186,-1 7 0,-7-7-107,-4 1 1,-4-1 155,-1 6 0,-7 1 142,1-1 106,-9 0 0,3 1 55,-12-1 0,-3 0-129,-8 1 0,-8-3-412,-4-4 1,2 5 92,-2-5 0,0 3-805,-5-3 0,5 3 88,0-8 763,8-1 0,-12 3 0,6 2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0:46.6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10235,'-10'0'1590,"3"0"-1791,7 0 92,0 0-2066,7 0 2175,-5 0 0,14 0 0,-7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0:47.2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294 157 8001,'0'-18'-7,"0"1"1,0 6 359,0-1-116,0 0 0,-2-5-135,-4 0 0,4 5 129,-3 1 1,-5 5 145,-1-5 1,1 7-93,-2-2 0,7 4 220,-7 2-223,1 0 1,-7 2-15,1 4 1,0 3 32,-1 9 1,1-1-64,0 0 1,0 2 12,-1 4 0,1-3-57,0 3 0,5-4-89,1-2 0,7 1-61,-2-1 1,4-6-248,2 1 0,0-6-100,0 5 1,2-7 194,4 2 1,3-4-573,9-2 0,5-2 319,0-4 1,8-4-410,-3-7 1,-1 0 218,2 0 0,-2-1 154,2 1 1,2 0 230,-8-1 1,0 1 43,-6 0 345,-7 7 240,-3 2 657,-7 8 1,0 8-542,0 4 1,-5 5 719,-1 6 1,-6 2-422,6 4 1,-1 2-218,1-8 1,4 5-309,-4-4 1,4 4-119,2-5 1,8-1-645,4-11 0,5 2 316,6-7 1,-2 6-1231,8-6 0,2-1 661,9-5 1,4-2 661,8-3 0,0-5 0,0-7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00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1972 5033 7929,'8'-34'52,"-6"-9"1,13 7 116,-3-4 0,3 3-38,2 2 0,1-5-16,-1 0 1,8-3-120,4 3 8,-4 4 1,8-9 30,-5 5 1,5 2-150,2-8 0,5 1 67,0-1 1,1-2 64,-7 8 0,7-8-51,-1 2 0,6 1 44,-6-1 1,6 2-34,-5-2 0,5-2 83,-6 8 1,3-6 12,-3 5 0,-4 1-10,5 5 1,-3-5 14,3 0 0,-3-3-30,8 3 0,-2 2-2,2-9 1,4 7-13,-4-6 0,4 6 25,2-7 0,0 7-89,0-6 1,6 0-154,-1-6 0,3 6 163,-2 0 1,-5 5 7,5-5 0,2 2-8,-3-2 1,1-2 49,-6 8 0,5-6-24,1 5 0,2-5 46,-3 6 0,-3-6 18,4 5 1,-5 1-51,-1 5 1,0 1 43,0-1 1,0-5 15,0-1 1,7 1-73,5 5 1,-3 1 0,3-1 1,-1-1-264,6-5 0,8 5 235,4-4 0,5-10-142,-40 24 1,1 0-1,-3-1 1,0 0 159,2 4 0,0 0 0,-1-1 1,-1 0-196,42-17 1,1-5-3,-1 6 0,-7 2 88,-4 9 1,2-4 94,-3 4 1,7-3-4,-6-3 1,0 6-4,-6 0 0,2 6-32,4-6 0,-4 3 192,4-3 1,-2-2-92,2 8 0,4-6 81,7 6 0,1-8-107,-1 3 0,7 1-29,-1-2 0,-42 15 1,0-1-137,-1-2 1,0-1 0,1 4 0,2 0 54,-1-1 0,1 1 0,0 0 0,0 1 56,0-1 1,0-1-1,0-1 1,0 1 15,0 4 1,-1-1 0,1-2 0,0-1-27,0 4 1,0-1-1,-1 0 1,0 1 0,47-6 0,-45 8 0,-1 1 50,46-10 0,-45 7 1,0-1-11,-4 1 1,0-1-1,1 0 1,0 1 9,48-6 1,-46 8-1,0 1 1,0-1 0,0 0 1,-1 1-1,1-1 6,3 0 0,0 1 0,1 0 0,-1 0-12,0 3 0,0-1 0,2-2 1,1-1-6,-3 0 0,0 0 0,3 3 0,1 1-32,-1-4 1,-1 0 0,-1 3 0,0-1 30,-2-1 0,1-1 0,4 0 0,1 0-27,1 1 1,-1-1 0,-1 1-1,-1-1 27,-3 0 0,0 1 0,0-1 0,-1 0-2,-2 0 1,0 1 0,5 0 0,0 1 12,-5 1 0,-1 0 1,0-1-1,0 1 15,47 0 1,0-6-23,-46 9 1,0 1 0,0-4-1,0 0-6,0 3 1,-1 0 0,1-3 0,0 1 4,0 2 1,0 0 0,0-3 0,0 0 2,-1 4 0,2-1 0,2-4 0,1 0-59,2 1 1,-1 1 0,0-2-1,0 0 34,0 2 1,1-1 0,-4-2-1,-1 0-4,2 2 0,0 1 0,1-2 0,-1 0 15,0 2 1,0-1 0,3-2 0,-1 0-5,-2 2 1,0 1 0,-3 1 0,0 0 49,46-2 1,-2-1-62,2 1 0,-4-2 105,-8 3 0,5 3-83,-5-4 0,10 4-4,-9 2 0,1 0-26,-7 0 1,3 0-54,-3 0 1,-2 0 66,1 0 0,-1 0-9,2 0 0,-2 0 28,-4 0 0,1 6-24,5 0 0,0 1 100,-12-1 0,10-4-85,-10 4 0,10 1 33,-4-1 1,0 8-22,-6-3 1,0-1 3,0 1 1,0-1-4,0 1 1,1 5-2,-1-5 1,0 5-3,0 1 0,0-6-1,0 1 0,1-1-8,-1 7 1,-6-3 183,1-3 0,-1 3-178,6-3 1,-2 1 1,-3-1 0,3 3-1,-3-4 1,-3 5-2,2 1 1,-5 0-3,5 1 1,-7-7 67,2 1 1,1-1-61,-1 7 1,2-1 88,-3 0 0,-1 0-79,7 1 0,1-1 23,5 0 1,2 1-20,4-1 0,-10 0-5,5 1 0,3-7-23,7 1 1,-3-1-89,-2 6 0,-4-5 24,-2-1 1,-5 1 65,-1 5 0,-7 2-6,1 5 1,-3-5 204,-2 4 1,-8-2-168,-3 2 0,-3-2 304,2 8 1,-3-8-312,3 2 1,-1 4 213,1 2 0,-3-2-217,3 2 1,2-8 46,-1 2 1,7 2-53,-2-2 1,-4 0-130,-2-6 1,3 2 109,-3 4 1,2-3-66,-1 3 1,-5-2 71,4 2 0,-9-4 1,-2 4 0,-2 2 10,2-2 1,1 6 9,-6-6 1,4 6 12,-5-6 0,0 8-34,-5-2 1,-1-3 28,0 3 0,3 0-20,3 6 1,-4-6 0,4-1 1,-6-1-48,-5 2 0,3 4-8,-3-4 0,3 3 41,2 3 0,-5-6-3,-1-1 1,-5 1 22,6 6 1,-7-1-25,7 1 0,-8 0 84,2-1 1,1 1-72,-1-1 0,0 1 5,-6 0 0,6 5-21,-1 0 0,1 6-7,-6-5 0,6 5-28,0-6 1,-1 6-12,-5-5 1,0 7 51,0-2 0,0-2-13,0 2 1,0 0 29,0 6 1,0-2-19,0-4 1,-5 4 1,-1-4 1,-8 4-11,3 2 76,-5 8-60,-1-14 1,2 11 11,3-10 1,-7 2-10,8 3 1,-14 0 67,7 0 0,1-2-65,0-4 1,9 4 3,-9-4 0,3 4-8,-3 2 1,-6 0 0,0 0 0,0 0-32,5 0 0,-7-1-8,-3 1 1,1 0 3,-2 0 0,0 0-12,-5 0 1,-1 6 42,0-1 1,1 1-20,-1-6 0,-5 0 20,0-1 0,-3 1-12,3 0 1,1 0 5,-7 0 0,6 0 12,-6 0 1,0 0-164,-6-1 1,-2 1 184,-4 0 0,5 4 3,-5-4 1,-2 9 21,3-9 0,-3 4-45,3-4 0,3-2 1,-4-4 0,-3 10-35,-3-5 0,-3 5-74,-2-4 1,0 0 51,-1 0 0,-1 4-293,-4-5 1,4 5 318,-4-10 0,2 4 3,-2 2 1,-3-6 57,-9 0 0,3-1-67,3 1 1,-4 4 50,5-4 1,35-24 0,-1 0-16,0 1 0,0 0 0,-1 0 0,0 0 9,1 3 0,0 0 0,1-3 0,-1 0 12,-2 1 0,-1-2 0,0-2 0,1 1 6,0 2 0,-2 0 0,0-3 0,-1 0-1,1 3 1,2 0-1,-1-3 1,0 1 3,-3 1 0,0 2 0,3-2 0,0 0-29,-3 1 0,0 0 0,0 1 0,0 0 13,3-4 0,0 0 0,-1 4 0,-1 0-60,-1-1 1,0 0-1,0 2 1,0-1-179,0-2 1,0 2-1,0 1 1,-1 0 126,-2-2 0,0 0 1,4-1-1,0 0 65,-3 1 0,-1 0 0,3-3 0,0 0-12,-6 4 0,1-2 0,3-2 0,0-1 64,-1 1 0,1 0 0,0 1 0,0 1-47,-1-3 1,0 2 0,2 2 0,-1 0 53,-4-3 1,0 0-1,4 3 1,-1 0-31,-3-3 0,1 1 1,5 2-1,0 2 48,-3-2 0,0 0 1,2-1-1,-1 0-28,-4 2 1,1-2 0,0-2 0,0 1-11,2 2 1,1 0-1,3-3 1,0 0-13,-4 3 1,0 0 0,2 0 0,-1 0-4,-4 3 1,0 0-1,2-3 1,1 0 4,3 0 0,0 0 0,0 0 0,-1-1-9,-3 0 1,2 2 0,4 1 0,0 0-14,-2-2 0,0 0 0,2 1 0,0 2 14,-2 0 1,1 0 0,1-3-1,2 0-20,-1 0 0,0 0 0,1 0 0,0 0 2,-1 3 1,0 0 0,-2-3 0,2 0-43,2 0 1,1 0 0,-1-2 0,0 0 58,1 5 1,0 0-1,-44 17-3,41-18 0,0 1 0,-42 17 5,45-20 0,0 0 0,-42 21 2,1 2 1,41-21 0,0 0 2,0-2 1,0 0 0,0-1-1,0 0-188,-41 24 0,1-5 182,-1 5 1,41-26 0,0 0-14,0 3 1,0 0-1,-1-2 1,2-1-20,-42 26 0,-1 0 28,42-20 0,0 0-895,-43 18 896,42-19 1,0 0-1,0-3 1,0 0 2,-2 4 1,0 0-1,4-3 1,0 0-35,-2 0 0,1 0 1,1 0-1,-2 0 50,-4 3 1,-2 0 0,2-2-1,0-2-19,2 2 1,0-1 0,0-3-1,0 0 89,0 3 1,0 0 0,-39 15-57,36-18 0,0 1 1,5 0-1,0 0 5,-5-1 1,0 0 0,3 1 0,0-1 11,-43 14 1,45-16-1,0-1 38,-2 0 1,0 1-1,-1-1 1,0 0-11,-42 18 0,40-18 0,0 0-40,3 1 1,0-1-1,-1 0 1,0 0 78,-42 18 1,2 0-57,41-18 1,0 0-1,-44 20-73,45-17 0,-2 0 0,3-2 1,0 1-3,1 1 1,0 0 0,-3-2 0,0 0-83,-37 17 0,38-17 0,0 1 79,1 1 1,1 0-1,-46 16-167,6 5 0,-7-5 160,1-1 0,-2-3-19,2-3 1,2 4 50,41-18 0,0-1 0,-44 17-26,44-17 0,0 0 0,1 2 0,0-1 63,-1-3 0,0-1 0,-1 4 0,0-1 38,-42 9 0,-2 6-17,2-6 1,1 0-37,-7-6 0,8 1 12,-2-1 1,3 0-27,3 0 1,-6-5-4,0-1 1,-1-7-56,7 2 68,-1 4-10,1-8 0,-1 5-32,1-7 0,0 0 234,-1 0 0,3 0-213,3 0 1,-9 0 12,3 0 1,3-5 2,3-1 1,2-6-6,-2 6 0,-1-7 3,7 2 0,-6-5-18,6-1 1,-6 0 12,6-1 1,-5 1-82,5 0 1,0-6 108,6 0 0,5-6 0,1 6 1,0-8-32,-7 2 0,7-4 1,0-1 0,5-1 6,-6 1 1,7 3-6,-7-4 1,9 5-48,-3-11 1,2 5 49,-1 1 0,3 1-161,-4-1 1,4-5 64,3-1 0,-1-1 38,0 2 0,0 1 22,0-7 1,2 0-5,4-6 0,-2 4 74,8-4 1,-7 10-80,7-10 0,-6-2 191,6-3 1,-1-1-95,7 6 0,-1 0 16,1 0 1,-1-5-55,0-1 1,3-1-2,3 1 1,-2 4-17,8-4 1,-6-1-11,6 1 1,0 1-1,6 5 0,-2-2-42,-4-4 1,9 4-105,-3-3 1,3-3 71,-3 3 1,2-3-22,3 2 0,-3 3 51,3-9 0,3 3 3,-3-3 0,3-1-65,-3 7 869,-3-7-728,5 11 1,-1-11 372,-1 7 0,6-7-351,-5 2 0,5 1 96,-6-1 1,9 5-66,-3-5 1,4 5 31,2-5 0,0 5-78,0-5 0,0 1-5,0-1 1,8-5-17,3 5 1,4 1-108,3-1 0,-1 5-36,0-5 0,1 5 73,-1-5 0,2 5-11,4-5 0,-2 5 37,8-5 0,-6 5-92,6-5 1,-6 5 87,6-5 1,-2 5 3,2-5 1,3 7 29,-3-2 0,-2-1 4,2 1 0,-6 0 36,6 7 0,-2-1-61,1 0 1,5-6 84,-4 1 0,2-1-72,-2 6 0,3 0 53,-3 0 1,4 0-9,1 1 0,1-1-5,-1 0 1,1 0-31,0 0 1,1 0-1,4 0 1,-1 0-116,7 0 1,-6 1 115,6-1 0,1 0-125,4 0 0,-4 0 62,-1 0 0,4 0-51,2 0 0,3-5 47,-9-1 0,4 1 3,2 5 0,0-6 40,0 0 1,0 1 11,0 5 1,0-6 145,-1 1 0,-4-1-58,-1 6 0,-6-2 119,6-3 0,-7 3-48,1-4 1,-2 4 2,3 2 0,-7 2 18,1 4 0,5-7-59,-5 6 0,1-4-5,-7 10 1,2 1 150,-8 5 1,6 1-308,-6-1 0,6 2 125,-6 5 0,2-3-132,-2 8 0,-4 0 463,4 5 1,4 1-801,2 0 0,3 2 390,3 3 0,0 4 0,-1 8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01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104 467 8284,'10'-27'-443,"-5"4"0,3 4 291,-2 1 0,0 1 365,-6 0-104,0 0 0,0-1 25,0 1 1,1 0 32,5-1 0,-4 1 435,4 0-423,-4 0 0,4-1-1,-1 1 0,1 5 323,-6 1-137,8 7-430,-6-4 0,5 10 102,-7 4 1,-5 9 146,-1 8 1,-8 10-58,3 2 1,-4 7-6,-3 10 1,1-2-49,0-4 0,-1 10 5,1-4 0,6 5-110,-1 1 1,6-4 88,-5 3 1,7 3-122,-2-3 1,4 1 146,2-6 1,2 4-150,4-4 1,3 7 66,9-13 1,-1 8-5,0-8 0,6-4-54,0-1 0,6-5 72,-6-1 0,8-8-91,-2-4 1,4-4 79,1-2 1,3-7-25,3-4 0,-2-4 12,9-2 0,-3-8 149,2-4 1,10-5-9,-5-6 1,5-4-29,-4-7 0,2-1 15,4 0 0,-5-7 8,5-4 0,-4 2 92,-2-2 1,0 2-99,-1-3 0,-6-1 122,-5 8 1,-5-6-53,-7 6 1,3-3 18,-8 3 1,0 2-84,-6-9 1,1 9 6,-1-2 1,-2-3-46,-3 3 1,1-2-15,-7 1 1,6 5 36,-7-4 0,1 5 9,-6 6 1,6-2-118,0 8 0,0-5 87,-6 4 1,0-4-95,0 5 1,5 0 68,1 5 0,0-5 9,-6 0 1,0 6 21,0 5 1,0 1 9,0-7 1,0 7-101,0-1 0,0 7 126,0-7-137,0 8 1,2-9 80,4 7 1,-5-2-6,5 3-61,-4 3-7,-2-6-1413,0 8-2133,0 0 2770,8 0 1,-6 8-382,4 3 1,1 12 1151,-1 6 0,7 11 0,-3 5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04.4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1003 11051 7968,'-51'-23'-241,"-1"0"1,7 0 48,5 6 1,-2 5 421,1 0 1,1 1-37,6-6 0,1-1-132,4 1 1,-2 0-117,8 0 1,0-3 2,6-3 0,0 2-20,-1-8 0,7 6-98,-1-6 0,1 1 58,-7-7 0,3 0 68,4 1 1,-5-1-5,5 1 1,-3-1 42,3 0 1,-5-1 13,5-4 1,3 1-46,2-7 1,-1-2 24,1-10 0,0 5 35,6-5 0,0-2 74,0 3 0,0-3 61,0 3 0,0-3-82,0-3 0,0 3 54,0 8 0,6-2-121,0-3 1,7 1-3,-1-7 1,5 5 19,6-6 1,-2 7-9,8-7 0,0 7-196,5-7 1,1 1 126,0-6 1,-1 0-55,1-1 1,7 1 51,4 0 1,-2 2-50,2 3 1,-5-3 80,5 4 0,-2 3-1,2 3 1,2 3 9,-7 2 1,5-6 10,-6 1 1,6-1 1,-6 6 1,7 0 10,-7 0 1,8 0 43,-2 1 0,-2 1-58,2 4 0,0-4 70,6 3 1,-2-1-64,-4 2 0,4-4 1,-3 4 0,6-4-26,-1-2 1,10 1-6,-10-1 0,5 0-34,1 0 1,-4 2-15,3 4 1,5-10 1,1 4 1,-1-4 40,1 5 1,-7-1 29,1 0 1,3-6-8,-2 1 1,5-7 3,-5 6 0,-1-3 59,-5 9 0,6-9 143,0 9 1,-1-4-57,-5 4 1,0 2-23,0 4 0,0-4-149,0 4 1,5-4 91,1-2 1,1 0-71,-1 0 1,4 1 16,7-1 1,-2 6-104,-4-1 1,5 3 21,-5-2 0,4-2-108,2 8 0,-1-6 80,-5 5 1,2-5 37,-7 6 0,7-2 73,-1 1 1,-3-1-61,3-4 0,-3 2 48,3 3 1,1 5 18,-7-5 0,1 3 132,-1-2 1,1 5-94,5 0 0,5-3 90,0 9 0,0-7-150,6 7 1,-4-4 44,-2-1 0,8-3-90,4-3 1,4 3-164,1-3 0,1 1 109,-1-1 1,6 4-112,-46 15 0,0 1 1,1 2-1,1 0 145,44-17 0,-2 1 40,-41 16 1,0 1-1,0 0 1,0-1 6,3 1 0,0 0 0,-3-3 1,0-1 14,0 1 1,0 0-1,-1 0 1,0 0-2,0 2 0,2 1 0,4-1 0,1 0 14,0-2 1,0-1 0,0 2 0,-1 0-21,1-4 0,0 0 1,-1 3-1,0-1 15,0-2 1,1 0 0,-1 3 0,0 0-4,3-3 1,1 0 0,-3 1 0,0 0 5,2-1 0,1 0 0,-3 0 0,-1 1-5,4 2 0,0 0 0,-1 1 1,1 0 0,2-4 1,1-1 0,0 2-1,-1 0-5,0-1 0,1 0 0,2-2 0,1 0-1,-1 2 1,1 0-1,6-4 1,0-2-265,-1 1 1,0-1-1,-1 0 1,-1 0 266,-4 3 0,1 0 0,0 0 0,0 0-5,0 0 1,-1 0 0,3 0 0,1 1 15,-4-1 1,1 0-1,2 0 1,0 2 0,-2 1 0,-1 0 0,1-2 0,-1 0-6,-3 2 1,1 0-1,2-3 1,1 0 2,-1-3 0,0 0 0,1 2 0,-1 0-10,-2-2 0,-1 1 0,4 0 0,1 0 0,1-1 1,1 0 0,-2 0 0,0-1-30,2-2 1,-1 0 0,-3 1 0,1 1 32,2 1 1,0 0-1,-3 0 1,-1-1-74,2-2 0,-1 0 0,1-1 0,1 1 64,-2 3 0,1 0 0,-1-2 0,0-1-6,-2 3 1,-1 0-1,-2 2 1,0 0-113,-1 1 1,1 0 0,-1 3-1,-1-2 185,2-3 1,0-1 0,-2 4 0,-1 2-54,-3-1 1,0 2-1,0 1 1,0 1-33,0-3 1,-1 0-1,-1 4 1,-2 0 39,1-1 1,0-1 0,0 0 0,0 0-1,3 1 1,0 0 0,-3-1 0,0-1-29,0 2 0,0 0 1,-1-1-1,0 0 18,1-2 1,0 0 0,2-2 0,0 0-3,-2 1 0,0 2 0,-2 0 0,0 1 51,-1 1 0,0 0 1,45-18 2,-45 17 0,0 1 1,37-11 37,3-3 1,-9 9 36,4-4 1,-1 8-108,7-2 0,-7 4 33,1 1 1,0 7-227,5-1 0,1 3-26,-1-3 1,6-3-46,1 3 0,5 3 144,-6-3 0,-42 9 0,0 0-34,48-8 0,-2 1 60,2-1 1,-2 1 18,2 4 1,-47 5 0,0 0 101,47-4 0,-4 3-76,-2 2 1,2 0 127,-1 0 1,5 0-15,-6 0 0,0 6 112,-6-1 1,3 9-134,3-3 0,-4 5 16,5 1 0,-5 0-38,-1 1 0,-1 7 8,0 3 0,3-1-147,3 2 0,-4 2 112,-42-11 1,1 0-1,1-1 1,0 1-145,1 3 0,0 0 1,41 15 51,-44-18 0,0 0 0,39 25-24,-39-23 0,0 2 0,41 26 225,-7 2 0,5-1-215,-5 1 1,-1 6 25,2 0 0,-6 1-5,6-1 0,-10-2 106,-2 7 1,0 0-90,-6 7 1,-3-1 114,-2 0 1,-5 0-38,-1 0 1,0 4 131,0-4 0,-2 12-112,-4-6 1,-2 8 18,-3 3 0,-5 1-20,5-1 1,-5 1 9,-1-1 0,-1 2-100,1 5 1,-2-5 80,-5 4 1,5 2-105,-4-1 1,2-1 40,-3-6 0,-3 7-14,-7-1 0,-1 6 37,0-6 0,-5 6-3,-1-6 0,-7 6-6,2-6 0,-4 8 2,-2-2 1,-3-47-1,0 0 22,1 1 1,-2 0-1,-2-1 1,-1 0-18,-5 47 1,5-46 0,-1 0-6,0-1 1,-1 1 0,-1 0 0,0 0-6,-1 3 0,-1 0 0,3-3 0,-1-1-2,-1-2 0,-1 0 0,-1 2 1,-1 0 9,0-2 1,-1 0 0,-1 2 0,0 0-3,-1 1 0,-1 0 0,-2-1 0,0 0-3,0-2 1,-1 0 0,-3 4 0,-2-1-1,1-3 1,-1 0 0,0 4 0,0 0-25,-3-4 0,0 0 1,-1 2-1,-1 0 23,-1 0 1,0 2-1,-2 1 1,-1 1-27,-2 0 1,-1 0-1,3 0 1,-1-1 0,-1-1 1,-1-2 0,-1-2 0,-1 0-4,0 0 0,0 0 0,0 0 1,1 0 3,-2 3 0,1 0 1,0 0-1,-1-1 18,-2 2 0,0-2 0,1-2 0,-1-2-15,3-1 1,0 0 0,-5 2 0,-1 1 6,3 0 0,0 0 0,-5-1 0,0 0 20,2 1 1,0 0-1,-4-4 1,0 0-18,1 1 0,0 0 1,-2 1-1,0 0 5,-1 0 0,0-2 0,0 2 0,-2-1 1,0-3 1,-1 0-1,1 1 1,-2-1 2,-4 0 1,-1 0-1,3 0 1,-1-1 29,-4-2 0,-1 0 0,-1 2 0,0-1 2,-2-3 0,1-1 0,1 1 0,-1 1-4,0-1 0,0-1 0,-3-2 0,-1 1-102,-1 1 0,-2 1 0,1 0 1,0 1 146,3-2 0,0 1 0,-2-3 0,0-1-47,-4-2 0,0-1 0,3 1 1,0 0-24,-6 2 0,0 1 0,2-1 0,0-1 19,-1-1 0,-1-1 0,2 2 1,0 0-7,-2-4 1,0-1 0,3 4 0,-2 0-21,-3-3 1,-1-1 0,2 1 0,0 0-8,2-3 1,-1 0 0,2 0 0,0 0 4,-2 0 1,0 0 0,3-1-1,-1 0-1,-5-2 1,0 0 0,2 1 0,1 0-54,0-4 0,0 0 0,2 1 0,0 0 59,-2 0 1,1-1 0,1-1 0,0 0-47,-5 4 0,0 0 0,0-3 1,-1-1 39,1 1 1,1 0-1,0-1 1,0-1-2,-1-1 1,1 0-1,2-2 1,0-1 12,-8 1 1,-1-1-1,5-1 1,1 1 0,-3 0 0,1 1 0,2-2 0,0 0 94,-2-1 1,-1-1-1,1-1 1,-1 0-63,-2 1 1,-1 1 0,1-2-1,-1-1 65,1 0 1,-1-1-1,3 1 1,-1 0-45,-2-1 1,1 1-1,5-1 1,-1 1-17,-5 0 0,1-1 0,4-1 0,1-2-1,-3 1 1,0-1 0,6 1 0,1 0-3,-4 2 1,0 1-1,5 0 1,-1 0-23,-4 0 1,0-1-1,2-2 1,1-1-7,0 1 1,0 0 0,3-1 0,0 1-48,0 3 0,0 0 1,3-1-1,0 1 56,-3 0 0,0-1 1,3-2-1,0 0-106,-3 0 0,0-1 0,4 1 0,0 0-96,-1 2 1,0 1-1,2-1 1,0 0 121,1-3 0,-1 1 0,2 1 1,0 0-14,2-4 1,-1-1-1,-1 4 1,0 0 12,2-3 1,-1 0 0,0 0 0,0-1 56,1-1 1,-1-2 0,-1 2 0,0 0 84,2 2 0,-1 0 0,0-2 0,0 0 27,1 2 1,-1 0 0,0-2 0,0 0 22,3-1 1,1 0 0,-3 0 0,-1 0 26,4 0 0,0 0 1,1 0-1,1 0-103,0 0 0,1 0 1,1 0-1,0 0-34,-4 0 0,0 0 1,2-1-1,1 0 27,2-2 1,0 0 0,1 2 0,1 0-122,1-2 0,0 0 0,2 2 1,-1 0 48,-4 2 1,0-2-1,4-1 1,1-1-79,-2 0 0,0 0 0,0-1 1,-1 0 41,1 1 1,0 0-1,0 2 1,1-1 140,2-4 0,0 0 0,-2 4 0,-1 0-44,0 0 0,0-2 1,-3 1-1,1-1-49,2 1 1,0 0 0,-1-1 0,1 0 21,0 1 1,0 1 0,2 1 0,1 0 5,-3-2 0,0 0 1,2-2-1,0 0 55,1 0 0,1-1 1,0 1-1,0 0 1,-47-6 0,47 8 0,0 0 164,-47-9 0,2 1-100,-2-7 0,8 7-60,-3-1 0,13 3-63,5-3 1,-8-3 72,2 3 1,-7 3-205,7-3 1,4 3 11,3-3 0,-5-3-7,-2 3 1,2-1 87,-1 1 0,7-3-19,-2 3 0,2-3 96,-2-2 0,5-1 443,1 1 1,0-2-409,6-4 1,-5 4-82,-1-4 1,2-2 207,4 2 1,-5-8 25,5 2 1,1 2 25,-1-2 1,5 6-78,-5-6 1,7 6 98,-1-6 0,3 6-3,2-5 1,8 6 447,3-1 0,-1 2-631,2-2 1,5 4 510,6-4 0,8 4-641,-2 1 0,6 1 150,5 0 0,-1 5-717,7 1 274,0-1 1,14-3-373,4 3 1,11-1-239,6 7 1,13-2 936,10 3 0,15 3 0,12-6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05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139 295 8182,'-9'-52'397,"1"15"0,8 8 775,0 8-359,-8 12-617,6 1-1167,-5 8 480,14 0 1,-5 2 226,4 4 1,-4 9 484,-2 8 1,0 16-77,0 1 0,-8 16 320,-3 7 1,-10 12-207,-2 6 0,-1 9-296,7 2 1,8 4 139,3-9 0,4 7-110,2-13 0,2-1-148,4-11 0,3-7 101,8-4 0,7-10 36,-1-2 0,5-14 10,-5 3 0,2-18 77,-2 1 1,4-13 25,8 1 0,5-12 267,1-5 1,12-18-128,-1-6 1,12-16 70,-1-1 1,6-14-288,-31 32 0,-1-1 0,-2-2 0,-1-1 73,1-1 0,0-3 0,2-6 1,1-2-351,-4 2 0,1-1 0,1-4 0,1 0 260,-2 0 1,-1 2 0,-6 6-1,-2 2 9,20-38 0,-8 8 54,-3 4 0,-8 9 277,-4 8 1,-10 2-354,-1 10 1,-8 7-122,1 10 0,-3 2 0,-2-2 1,-5 10-44,-1-5 1,-2 11 244,2-5 1,2 8-324,-7-1 0,-1 3-61,-5 2 0,6 2-246,-1 3 1,1 3-250,-7 4 0,1 9 263,0-4 1,-1 6-290,1 0 835,0-4 0,0 14 0,-1-6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05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1 346 7868,'0'-23'-314,"0"0"1,0 6 915,0 5 1,7 3-109,5-3 1,5-1-489,6 7 0,-2-5-31,8 5 1,-2-6 14,2 6 1,4-1 98,-5 1 0,5 4-11,2-4 0,1-1 97,5 1 0,-3-2-54,8 2 0,0 5 119,6-5 1,2 2-119,4-2 1,-3 4 30,9-4 0,-1-1 22,6 1 0,0-6 3,1 7 1,-7-7-10,0 6 0,-1-1 13,1 1 0,-3 2 55,-8-7 0,-6 7-84,0-2 0,-8 4 148,3 2 0,-7-2-149,-5-4 1,2 4-51,-8-3 1,0 3 8,-6 2 0,1 0-15,-1 0 1,-6 0-29,1 0 1,-6 0-148,5 0 1,1 0-187,5 0 1,-5 0-59,-1 0-1992,-7-8 1244,11 6 1071,-13-5 0,14 14 0,-7 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1.6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8102,'17'-10'2948,"0"5"1,0 3-1667,0 2 1,0 5-717,0 1 0,-6 5-116,0-5 1,-7 7-835,2-2 1,-4 4 295,-2 2 1,0 2-701,0 4 1,0-4 536,0 3 0,-6-3-1805,0-2 0,1-6-717,5 1 1586,0-9 1,7 5 1186,5-8 0,3-15 0,2-4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1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18 173 8564,'0'-17'-1188,"0"5"729,0 1 162,0 7 180,0-11 221,0 5 13,0 0-17,0-5 7,0 13-3,0-13-22,0 13 0,-2-12 23,-4 9-6,4-1-6,-5 6 2,7-8 20,0 6-6,0-5 3,0 7 274,0 0-263,0-8 78,0 6-116,0-6-2,7 8-86,-5 0-20,14 0 0,-12 0 3,7 0-47,-7 8 96,11 2-15,-5 7 0,2-2 0,-1-3 1,-5 3 30,5-3 1,-1-3 58,1 3-85,5-1 1,-7 7 2,9-1 0,-7-6-18,1 1 1,-3 0-5,3 5 1,3-2-34,-3-3 1,-3 3 47,3-3 0,-2 3-25,1 2 0,4-5 3,-3-1 0,-2 1-4,1 5 0,-5-1 48,5-5 1,-5 4 3,6-3 0,-7 3 138,7 3-161,0-1 1,-1 0 42,1 1 1,-3-7-27,3 1 0,3-3-23,-3 3 1,-3 1 51,3-7-29,-1 7 0,7-5-7,-1 4 0,0 1-5,0-7 0,-1 7-26,-5-1 0,5-3-6,-5 3 0,5-6 1,1 5 1,0-1 27,1 1 0,-1 5-52,0-5 1,2 5 25,4 1 1,-3 0-6,3 0 1,-4 3 56,-2 3 0,0-4 3,1 4 0,-1-2 31,0 2 1,1 2-63,-1 4 1,0-2 240,1-4 0,-1 2-127,0 4 1,0 3-74,1-3 0,-1-4-39,0-2 0,2 2-1,5-2 1,-5-2-7,4-9 0,-4 3-115,-2-3 0,1-2 83,-1 1 1,0-7 25,0 2 0,-5 1-235,0-1 202,-1 0-430,6-6 67,-7 8-233,-2-7-21,-8 7-242,0-16 885,0-1 0,-8-16 0,-2-2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2.2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53 121 8471,'-6'-11'-156,"0"-1"1,-2 6 414,3-5-232,3 7 72,-6-4 1,6 3-129,-4-1 1,4-2 100,-3 2-126,3 4 237,2-5-360,0-1 166,0 6 0,2-11-130,3 7 120,-3 0 0,8 6 41,-4 0-107,-4 0 0,7 0 102,-3 0-59,-4 8 1,11-4 41,-7 7 1,2 1 36,-2 5 0,-3-5-25,9-1 1,-6 1 0,5 5 1,1 2-1,5 4 1,0-4 2,1 4 1,-7 2 82,1-2 0,-1 6-78,6-6 0,1 8 66,-1-2 1,0 2-54,1-2 1,-1 3 77,0-3 1,6 4-35,0 1 1,2-5 8,-2 0 0,-3 0-34,3 5 0,-2 1-1,2-1 0,-4 3-43,4 3 1,-2-3 42,2 3 0,-3-3-20,3-3 0,-2 7 16,2-1 0,-4-5 6,4-7 0,2 1 15,-2 6 1,6-6-5,-6-1 0,8 1 38,-2 6 1,3-6 128,3-1 1,-6 3-107,-1 10 0,1-5-37,6 4 1,-1-1-23,1 1 0,3-1 31,-3 7 1,3-10-64,-9-1 1,4-1 11,2-5 1,-1-2-23,1 2 0,-6-2 83,-1 2 0,-1 1 16,2-6 1,2-1-250,-8-6 0,0 6 111,-6 0 0,0 0-183,1-6 1,-3-5-57,-3-1-181,3 1-181,-13 5 114,6-7 0,-10-3 26,-4-7 0,-4 0 477,-7 0 0,-16-15 0,-3-4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3.1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1297 8485,'0'-11'-296,"0"-1"-47,0 8 1,0-5 383,0 3 168,0 4-92,7-6-3,3 8-42,7 0 0,1 8 0,-1 4 0,0-3 36,1 3 1,7 5-42,3 6 0,-1 0 98,2-6 1,0 3-79,5 3 1,7 2-5,-1 3 0,2 3-16,-1-8 1,-5 6 2,5-6 1,-3 8-86,2-2 1,-3-2 94,3 1 1,-3-1-164,-3 2-68,1 4 181,0-14 0,-1 12-124,1-8 0,-1 6 88,1-6 0,5 2-13,1-2 0,-1-4 91,-5 4 1,5-4 9,0-2 1,3 1-8,-3-1 1,-2 0-49,8 1 0,-1-3 257,1-3-235,4 3-14,-6-5 1,2 1 74,0 1 1,0-9-112,6 3 0,-6 2-7,0-2 1,-5 1 17,5-1 0,-10-4-126,-1 4 0,-1-4 104,-5-2 1,-2 5 13,2 1 0,-8 0 224,2-6 0,-2 0-139,2 0 0,-3 0 121,3 0 0,-4 0-59,-2 0 0,0-6-32,1 0 0,-1-1 18,0 1 1,1-2 4,-1-3 0,-6-5 96,1 5 0,-6-10-107,5-2 1,-1-10-106,1-2 0,3-7-9,-8-10 1,-1-1-134,-5-5 0,6-6 7,0-10 0,0-5-458,-6-8 0,0 1 417,0-1 0,0 1 25,0-1 1,0 3 102,0 3 1,0 4 50,0 8 1,-6 0-58,0 0 0,-2 2 20,3 3 0,1-1 69,-8 7 1,9 1-73,-3 5 0,4 0 0,2 0 0,-6 8 24,0 3 1,1 7-16,5 5 1,0-2 189,0 8 0,0 0-219,0 6 1,0 5-234,0 1-136,0 7-195,-8-4-186,6 8-619,-6 0 902,8 0 0,0 8-192,0 3 692,0 12 0,-7 4 0,-3 8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4.1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6629,'0'-10'398,"0"3"-182,0 7 28,0-8-197,0 6 102,0-6 13,0 8 360,0 0-460,8 0-90,-7 0-22,7 0-194,-8 0-99,0 0 209,0 8 121,-8-6 1,5 6-23,-9-8 66,8 7-10,-11-5 0,13 8 181,-4-4-207,-3-4 82,7 5-32,-6-7 10,8 0 191,0 0 1,6 2-193,0 4 257,-1-4-270,3 6 0,-4-8 95,7 0 0,-5 5 20,6 1 95,-1 8 1,6-5-75,1 8 1,1-5 136,4 0 1,-4-1-60,4 6 0,-2 1-23,2-1 0,-3 0 15,3 0-404,-4 1 280,6-1 0,-6 0-13,4 1 1,-4-1 40,-1 0 0,-1 1-191,0-1 0,1-2 158,-1-3 0,0 3-191,0-3 0,1-3 89,-1 3-171,0-1 210,1-1 1,-1 0-104,0-5 0,-5-1 148,-1 8-136,1-9 86,5 13-619,-7-14-247,5 5-287,-13 1 1103,6-6 0,-24 6 0,-3-8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5.3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 14662,'17'0'862,"0"0"1,1 0-642,-1 0 1,-6 6-160,1-1 1,-1 1 107,7-6 1,-7 2-198,1 4-75,-1-4-241,7 6 1,-7-7-538,1 5 613,-8-4 0,3 8-1483,-7-4 998,0-5 1,0 9-1411,0-4 552,0-4 1612,0 13 0,-7-5 0,-3 7 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5.60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1 8661,'0'17'1144,"-6"0"-429,1 1 0,-1-7 366,6 1 0,0-1-484,0 7 0,0-1-120,0 0 0,0 2-422,0 4 0,0-3 140,0 3 0,6 2-142,-1-2 0,1 0 181,-6-6 1,2 0-547,4 1 0,-4-1-13,4 0 1,-5-5-217,-1-1 1,2-7-109,4 2 225,-4-4 1,8-2-34,-5 0 1,3-8 83,4-3 1,9-12-666,-4-6 0,4-10 353,-3-1 1,1-2-544,4 1 1228,-4-3 0,14-8 0,-6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5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11166,'9'-8'1406,"9"4"-786,-1-7 0,2 5-189,10-6 1,0 3-91,5-3 0,1-3-52,0 3 0,5 3-480,0-3 0,1 2-185,-7-1 1,1 3-471,-1 8 1,-7 0-78,-4 0-643,-3 0-771,-3 0 1662,-7 0 1,-5 0 207,-10 0 1,-5 6 466,-7 0 0,-6 5 0,-1-5 0,-6 8 0,3-5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6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18 8455,'-10'-8'101,"2"6"562,1-6 382,5 8-377,-6 0-364,8 0 1,0 8 46,0 3 1,0 7-24,0 5 0,-2 2-4,-4 4 1,4 3-36,-3-3 0,3 2-531,2-2 1,0 1-145,0-7 1,0 6-465,0-6 1,0 0 53,0-5 245,0-1 0,2-5-1194,3-1 1127,-3-7 0,8-4 618,-4-12 0,-4-11 0,5-4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6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8992,'12'8'1295,"-1"3"1,1 6-643,5 7 0,-6 4-205,1 13 0,0-3-274,5 8 1,-6 0 70,1 6 0,-8-6-157,2 0 0,-5 1-110,-1 4 1,-1-4-371,-5-1 1,2-8-588,-8 2 1,-5-3 487,-6-2 0,0-9-42,6-3 0,-6-5 106,0-7 1,-1-3 355,7-8 0,0 0-53,0 0 0,1-8 173,5-3 1,-3-5 99,9-1 1,-1 0 332,6 0 1,2-1-164,3 1 1,7 2-62,11 3 0,-4-1-249,4 7 0,4-2 95,2 2 0,-2 4-116,2-3 1,-6 3-113,6 2 0,-8 0-308,2 0 1,-2 6-107,2-1 0,-4 1 538,4-6 0,-4 0 0,-1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6.79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1 139 14811,'17'0'781,"0"0"0,3 0-413,3 0 1,2-2-374,3-4 1,3 4-244,-8-4 1,6 4-564,-6 2 1,0 0-664,-6 0 1,-5 0-63,0 0-443,-9 0 979,5 0 889,-8-7 1,0 3-141,0-8 0,-8 3 121,-3-3 1,1-3 58,-1 3 0,7 3 109,-2-3 967,-3 8-484,7-11 415,-14 13 23,14-6-270,-5 16 0,7 2-54,0 7 1,0 0 67,0 0 1,0 1-350,0-1 0,-6 0-140,0 1 0,0-1-403,6 0 0,0 6 254,0 0 0,0 0-2448,0-5 2383,0 7 0,0 2 0,0 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2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7950,'0'11'181,"0"0"177,0-7 714,0 4-471,0-8-1714,0 0 1113,8 0 0,1 0 0,8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2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441 10 8102,'10'-7'-418,"5"5"0,-13 2 1865,3 11 1,-10 4-449,-7 2 0,-3 2-176,-2 3 1,-7-1-474,-4 7 1,-10 6-344,-2 6 1,7-1-310,4-5 1,1 2 298,-6 3 1,0-3-1174,0 4 0,8-5 635,3-1 1,7-5-515,4-1 1,5-8 630,7 3 0,0-4 614,0-2 0,2-2 242,3-4 0,5 4 559,7-3 1,-6-3 18,0 2 0,-1-5-360,1 5 0,4-7 310,-4 2 0,-1-3 179,1 3-1083,0-4 0,6 5-348,0-7 1,-6 0-305,1 0 0,-7-1-274,7-5-1100,-1 4 1410,6-13 0,-6 13-311,0-4 1073,-7 5-338,4 1 858,-8 0 1,0 7-281,0 4 1,-2 4 23,-4 2 0,2 0-185,-7 0 1,7 0-111,-1 0 1,-3 0-639,3 0 0,-1 0 255,6 0 0,0-6-337,0 0 1,0 1 166,0 5 1,0 0 353,0 0 0,-2 0 125,-4-1 1,-3 3 227,-8 4 1,4-2-121,-4 7 0,4-6 95,-10 7 1,4-9 497,2 3 0,0 1-291,1-1 1,-1 0 190,0-7 0,5 1-217,1 0 1,7 0 674,-1 0-565,3 0 1,2 0 71,0 0 1,2 0-204,3 0 1,5-6 9,7 1 1,1-7 225,5 6 0,0-7-273,11 2 1,-4-4-615,9-2 0,-1 5 212,1 1 1,5 0-1651,6-6 0,1-2-578,0-4 0,-6 2 2207,0-7 0,-7 0 0,3-6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7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18 243 8670,'-10'0'1243,"3"0"0,7-2-821,0-4 0,2 2-121,3-7 0,7 1 25,11-1 0,-2-5-43,8 5 1,7-5-125,11-1 0,1 0-44,-2 0 1,8-1-194,-8 1 0,6 5-25,-12 1 0,0 1-427,-5-1 0,-2 1-44,-5 4 1,3 5-5,-8-5-1463,0 4 744,-6 2-81,-7 0 1378,-2 8 0,-8 1 0,0 8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7.8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1194 8477,'-17'0'1676,"0"0"-1157,7 0 0,5-2 184,10-4 1,5 3-250,7-9 1,6 0-212,0-5 1,8 2-18,-2 3 1,4-3-202,1 3 1,-1-3-711,-4-2 1,1 5 407,-7 1 1,0 5-1694,-5-6 611,-1 9-159,-7-13 481,-3 14 756,-14-5 1,-3 7 217,-7 0 0,-6 1 63,0 5 0,0 4 117,5 7 1,-5 0-177,0 1 0,2 5 959,9 0 1,-1 6-449,7-6 1,1 6 267,5-6 0,0 5-249,0-5 0,1 1-46,5-7 1,4 0-97,7 0 0,0-1-404,1-5 1,-1 3-656,0-8 1,-1 1 201,-5-1-162,-3-4 0,-8 8 273,0-5 0,-4-3 19,-8 4 1,-1-2 123,-16 2 0,6-5 158,-6 5 1,2 2 81,-1-2 0,1 5 430,4-5 1,9 6 534,-3-7 0,5 3 60,1-2-553,3-4 1,8 7-123,0-3 0,2-4-91,4 4 1,5-12-14,12-6 1,-1-3-127,6-2 0,3-6-181,9 0 1,-1-14-482,7 3 1,-8-5-433,3 5 0,-5-1 468,-1 0 0,-2-7-243,-5-4 1,3-12 348,-8-5 1,0-10 433,-5-2 0,-7-6-160,1 6 1,-9 0 159,3 6 0,-4 4-23,-2 7 1,6 1-51,0 10 0,1 5 311,-1 2 1,-4 5-81,4 6 0,-2-1 127,1 7 0,-3 0 47,4 5 0,2 1 41,-2 0 1,-1 5-160,-5 1 1,0 5 198,0-6-65,0 9 37,0-5-390,0 8 143,0 0-36,0 8-16,0 1 1,0 8 4,0 1 1,0 1 18,0 4 1,6-2-76,0 8 1,2 2 11,-3 9 1,3 6-54,3 12 0,5-2 91,-5 7 1,-1 14-44,2 9 1,-1 6-251,6 1 0,1 5 254,-9-44 0,-1 1 1,-2 7-1,-1 1-212,2 3 0,-2 1 1,-2-2-1,0-2 220,2-7 1,1-2 0,0-2 0,0-2-823,11 36 1,0-7 250,1-4 1,5-12 608,0-5 1,0-6-88,-6-6 1,-1-6-194,-5-11 1,4 2 240,-3-8-808,-4 0 827,7-13 1,-11-3-616,7-7 0,-7-9 599,2-9 0,4-7 1,-1-9-1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8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35 8545,'-17'-6'480,"-1"1"0,1-7 627,0 6 0,0 1 402,-1 5 0,1 0-750,0 0 0,-8 0-565,-4 0 1,-2 1-634,2 5 1,-3 2-980,3 3 1,-2 5 1417,2-5 0,-3 5 0,5 1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18.24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1 105 10413,'19'-27'1607,"4"4"0,-4 5-856,4 7 1,-2 3 881,2 8 1,-3-6-958,3 1 0,-2-1-844,2 6 0,-2 8-1054,8 3 0,4 12 1197,1 6 1,5 11 0,-13 5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25.22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18 105 24975,'-10'-8'-3320,"3"-2"0,8-5 2001,5 4 0,-2 1 130,8 4 2032,-9 4-255,13-13-311,-14 13-89,13-6 0,-11 2-598,7 1 0,-5-1 815,6 6 1,-6 0 238,5 0 0,-5 0-77,5 0 1,-5 0-399,6 0 0,-1 6-192,6-1 0,7 7 185,-1-6 0,7 7-168,-1-1 1,6 3 43,5 2 0,-3 6-229,3 1 1,-2 1-32,3-2 1,-3-2 2,8 8 1,-7-8 4,1 2 1,8 2 207,-2-2 1,10 8 25,-4-3 0,0-1 29,5 2 0,5 0 12,1 5 0,4 1 39,3 0 0,-1-3 18,0-3 1,8 4-226,4-4 1,-3 3 182,3 3 1,-8-1 74,2 1 1,-4 0-78,-2-1 1,6 1 49,0-1 0,-2 1-295,-9 0 0,1-1 111,-7 1 0,5-3-12,-5-3 0,-3 4-169,-9-4 0,2-4 48,-7-2 1,5 2 96,-6-2 1,-5 4-126,-6-10 0,-6 4 393,6-9-242,-8 3 1,4-3 73,-8-1 1,-6-7-537,1 2 111,-8-4 3,4-2 0,-16 0-64,-4 0 1,-11 0-29,-6 0 580,-11 0 0,-19-8 1,-13-2-1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25.82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0 139 17180,'0'-17'-5793,"0"-1"4419,0 1 1407,8 0 1,2 1 318,7 5 0,0-3 171,1 9 0,-1-7-213,0 6 0,0 0 148,1 6 1,-1 0-380,0 0 0,1 0 516,-1 0 1,0 0-20,0 0 1,1 0-49,-1 0 1,2 6-400,4 0 0,-2 7-91,8-1 0,2 5-187,9 6 1,-1-2-34,7 8 0,2 0 20,10 6 1,3-1 44,8 1 0,6-1-264,0 1 1,8 5 318,-3 1 0,3 1 97,-2-2 1,3-1 142,-3 7 1,-2-8-74,1 3 1,-5 1-27,6-2 0,0 3-35,5-3 1,-7-4-48,-4 5 1,8-5-25,-3-1 1,7 5-35,-12 1 1,0-7 122,-6-5 1,4-6-64,-4 6 0,-4-8 307,-13 2 0,-6-4-144,0-1 0,-7-1 99,1 0 1,-11-1-98,-6-5 0,-4 3 12,-1-9 628,-9 9-1370,-1-12 267,-8 5 1,-2-7-315,-4 0 1,-13-5-959,-16-1 1,-3-6 1565,-14 7 1,-11-17-1,-16 3 1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26.79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1159 87 22473,'0'-18'-6554,"0"7"4947,0-1 866,0 8 0,-2-9 488,-4 7 0,2 0 588,-7 6 0,5-5-81,-5-1 0,5 0 99,-6 6 1,1 0-488,-7 0 1,-5 0 872,0 0 0,-7 0-121,1 0 0,-4 0 36,-1 0 1,-7 0-65,1 0 0,-2 6-351,1 0 0,3 1 92,-8-1 0,7-4-132,-1 4 1,-2-4-181,1-2 0,1 0 60,5 0 0,6 0-72,1 0 0,1 0 198,-2 0 0,4 0-152,8 0 0,-6 0-58,0 0 1,0 2 89,5 3-41,1-3 1,0 6 72,-1-8 1,7 2-42,-1 4 1,7-4-54,-7 3 0,6-3 46,-5-2-43,7 0 0,-6 2 68,4 4-709,5-4 470,-15 6 0,14-7-452,-4 5 499,-3-4 1,7 8-859,-4-4 377,4-5-31,2 15 1,0-12-489,0 7 789,0-7 0,2 9-73,4-7 1,-2 6 273,7-6 0,-5 5-680,6-5 899,-9 7 1,11-3-264,-8 7 1,-1-5 26,-5-1 203,0 1-247,0 5 174,0 0 0,0 1-182,0-1 0,6-6 253,0 1 0,2 0 26,-3 5 1,-1 2-24,8 4 0,1-2 147,10 8 1,-2 6 654,8 5 0,0 6-197,6-6 0,1 8 388,5-1 0,-5 3-271,4 1 0,5-4-97,1-1 0,-4-8-239,-2 2 1,-3 1 3,-3-7 0,1 5-254,0-10 0,-3-4 224,-3-2 1,2-4-350,-8-2 1,0 0-58,-6 1 1,-1-7-631,-5 1-181,4-8 99,-5 3-203,0-7 197,-3 0-947,-7 0 1144,0 0 0,-9 0-2305,-9 0 2914,-6 0 1,-26 8 0,-4 2-1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29.1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52 8410,'0'-17'0,"0"6"884,0-1-315,0 8 1234,0-3-1231,7 7 0,3 0-23,7 0 0,1 0-116,-1 0 0,2 0-378,4 0 1,-2 0-79,8 0 1,-2 0-98,2 0 0,1 5 57,-6 1 1,4 0-250,-5-6 0,0 0 119,-5 0 0,-7 6-228,1-1 167,-8 9 0,3-5 17,-7 9 0,-2-7 295,-3 1 1,-5-1-45,-7 7 0,-6-1 149,0 0 1,-2 2-73,2 4 1,-4-1 146,-8 6 1,6-5-100,0 6 1,1-6-66,-7 6 0,-5 0 30,-1 6 1,7-1-63,5 1 1,0-1-111,-5 1 1,5-2 45,0-5 0,8 3-21,-2-8 0,4 0 14,1-5 0,7-3-59,-1-4-222,8 5 255,-3-14-128,7 5 0,2-7 79,3 0 1,5-7-149,7-5 1,2-9 51,5-2 0,2-2-98,9 2 1,0 4 143,-1-4 1,1-2-18,-1 2 1,1 0 175,0 5 0,5 1-142,0 0 0,1 5 288,-7 1 0,6 7-91,1-2 1,-1 4 201,-5 2 1,-1 0 9,1 0 0,-8 8-12,-4 3 1,-4 5-94,-2 1 1,1 2 104,-1 4 1,-7-2-127,-5 8 0,-3-8-9,-2 2 1,0 4-338,0 2 1,-7-4 95,-5-2 0,-9 2-296,-2-2 1,-2 0 56,2-5 0,4-3-65,-4-4 0,-2 3 118,2-8 0,-6-1-9,6-5 0,0 0 44,5 0 1,1-7 41,0-5 1,-1-5-130,1-6 0,8-4 187,3-8 0,4-1 131,2-4 1,0 3-64,0-3 0,0 5 173,0 6 0,6-1-99,-1 6 1,7-4 120,-6 5 1,1 1 665,-1 11-301,-4-4 534,6 13-334,-8-6 32,0 8-149,0 0 1,0 8-395,0 3 1,-2 5-201,-4 1 1,2 0-157,-7 0 145,7 1 0,-4-1-170,8 0 0,0-5 66,0-1 0,6-5-71,0 6 1,7-8 97,-1 1 0,3 3-3,2-2 57,1 7 57,-9-3 0,-1 7 235,-8 0 0,-8 6-80,-3 0 0,-12 6 123,-6-6 0,2 6-25,-2-6 1,-6 6 81,-5-6 1,0 6-133,5-6 0,1 6 23,-1-6 0,0 0-72,1-6 1,5 1-8,0-1 1,8 0-221,-2 0 1,4 1 64,2-1 0,5-5-229,0-1-76,9 1 154,-13 5 1,14-6-19,-3 1 0,10-8-112,7 2 1,3-5 73,3-1 0,7-7-49,3-5 0,7-3-65,5-2 0,4-6 105,8-1 1,0 3 288,0 10 1,-2-5 19,-4 5 1,4 3 35,-4 2 0,-3 5 58,-3 1 1,-6 0 299,-5 0 0,-4 0 97,-7 0-113,-1 0 0,-6 0-390,1 0 58,-8 0 0,1 5-680,-10 1 0,1 6 125,-8-7 1,1 7-90,-6-6 0,-1 5 0,1-5 1,-2 5-309,-4-5 1,3 6 321,-3-6 1,4 5-395,2-5 865,0 7 1,-1-3 42,1 7 0,0-5-13,-1-1 1,3-5 12,4 6 0,-5-3 36,5 3 0,-5 1 152,-1-7 1,5 5 748,1-5 21,7 0 719,-11-6-1038,13 0 0,-4 0-164,12 0 1,3 0-121,9 0 0,-7 0-174,1 0 1,-1 0-80,7 0 152,-1 0-463,0 0 149,0 0-206,-7 8 1,-2 1 68,-8 8 1,-2-3 89,-4 3 1,-4-3 26,-7 9 1,6-4 14,-1-2 0,2 1-21,-1-1 0,1-6-10,5 1 1,3-6-71,-4 5 187,4-7-12,10 11 1,-5-11 407,9 8 0,-8-6-189,2 5 1,1-5 660,-1 5-272,0 1 1,-6 5 268,0 0 0,0-5 173,0 0-25,0-1-742,0 6-431,0 1 0,8-9-208,3-3 1,6-4 355,6-2 1,2-2-2031,4-4 1,10-3 2020,-5-9 0,12-7 0,-1-2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29.51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35 12198,'11'0'246,"1"0"1,0 0 697,5 0 0,0 0-239,0 0 0,6 0 55,1 0 1,1 0-492,-2 0 0,-2 0 5,8 0 0,-6 0-972,5 0 1,-5 0-190,6 0 1,-8 0-460,2 0 1,-9 0-188,-3 0-803,-7 0 1007,4 0 696,-8 0 479,-8 0-13,-1-7 395,-9-3 1,1 0 216,0 5 1597,7 3-1225,-5 2 1,11 2 1414,-8 3-1535,9 5 1,-11 7-56,8 1 0,-5 5-118,5 0 1,0 0-143,6-6 1,0 0-1228,0 1 1,0 1-312,0 4 1,-2-2 1154,-3 8 0,3 0 0,-6 5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29.74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18 208 10213,'-9'0'448,"1"0"244,8 0 1,2-5-90,4-1 1,5-2 45,12 2 1,0-1-354,12-5 1,-2-3-69,13 3 1,0 3 126,6-3 1,0 1-172,-1-7 0,7 1-551,0 0 0,3 1 373,-9 5 0,2 1-1399,-14 4 1,1 5 196,-7-5 0,-7 4-296,-4 2 0,-11 2 424,-7 4 1068,-3 3 0,-9 8 0,-3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3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1 102 8057,'26'-25'0,"0"6"1125,-3-3 1,1 5-479,5 6 0,8 3 128,-3 8 0,11 0-120,1 0 0,2 0 17,3 0 0,8 0-395,3 0 0,-2 0-271,2 0 1,-13 0-353,2 0 0,-6 0 315,0 0 0,-9 8-1329,-8 3 0,-15 4 545,-1 2 1,-9 5-871,-3 1 0,-9 5 188,-8-5 1497,-7 7 0,-25-4 0,-4 8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30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1314 8535,'-34'10'81,"1"3"-41,4-7 0,4 6 627,8-7 1077,7 1-885,2-6-561,8 8 0,2-6-11,4 4 0,4-5 14,7-1 0,0 0 0,1 0 0,1 0-86,4 0 1,-4-1-115,4-5 1,2 2-442,-2-8 0,0 9 208,-5-3 0,-3 2-1460,-3-2 844,3 4-1241,-13-5 618,5 7 762,-7 0 0,-7 7 363,-5 5 0,-9 3 268,-2 2 0,0 7 147,6-1 0,-1 11 530,1-5 0,8 13 218,3-7 1,4 3-426,2-3 1,0-1-91,0 1 1,0-6-131,0 0 1,6-8-280,-1 2 1,7-4-251,-6-2-1262,-1 1 1067,-5-1 0,-1-2-209,-5-3 1,-4-4 381,-7-8 0,-6 0 12,0 0 0,-8-2 716,2-4 1,-2-4-100,3-7 0,3 5 153,7 1 0,1-1 717,0-5-91,7 0 0,2-1-471,8 1 0,8 0-162,4 0 0,11-1-289,6 1 1,11-2 85,6-4 1,4 2-228,2-8 0,5 6-278,1-6 1,0 2-585,-6-2 0,3-3-19,-3 3 1,4-4-711,-10-2 1,-4-1 256,-1-4 0,1-5 565,-2-6 0,-1-9 703,-10-3 0,-3-7 0,-2-5 0,-5-3-208,4-9 1,-10 5 207,-1 7 0,-6 2 0,5 15 0,-5 0-32,5 6 1,-7 2 107,2 4 0,2 4 495,-3 8 0,1 1-174,-6 4 1,0-2 265,0 8 0,0 0-212,0 6 0,-6 0 801,1-1-974,-1 9 1,4 1 152,-4 8-176,4 0-311,-5 0 0,5 2 117,-4 4 1,4 3-119,-4 9 1,2 5 72,-1 0 0,3 7 76,-4-1 1,2 4-29,-2 2 1,4 7 55,-3 4 1,3 12 132,2 5 0,0 12-107,0 6 0,0 7-262,0 10 1,0 2 270,0-43 0,0 1 0,0 0 1,0-1-274,0 4 1,0 0 0,0 0 0,0 0 181,0 2 1,0 1 0,0 7 0,0 2 24,0 5 0,0 0 0,0 0 0,2 0-88,0-5 0,1-2 1,1-8-1,2-3-171,2-7 1,1-2-1,5 35-736,3 0 1,-9-16 577,9-1 0,-9-19-76,3-4 0,-1-10-16,1-7 0,-1-4 146,-4-8 1,-2-7-532,7-4 1,-5-4 732,5-2 0,-1-16 72,2-7 0,11-15 0,-4-6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30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35 8427,'-25'-17'3317,"4"8"-2571,-8 3 0,8 4 355,-2 2 0,2 0-500,-3 0 1,-4 2-337,-13 4 0,5 3-706,-5 8 0,-3 1-1002,-2-1 0,4 2-1067,2 4 2510,3-3 0,10 4 0,2-6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1:30.88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1 104 10325,'17'-25'-7,"8"0"2407,4-4 0,9 12-746,2 11 0,8 4-348,-1 2 1,1 0-1404,-2 0 1,2 8-1035,-8 3 1,0 7 1092,-5 5 1,0 11-1,-1 10 1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0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11424,'0'-10'2506,"8"3"-1710,-6 7-482,13-8 1,-11 6 271,7-4-361,-7 4 0,10 4 566,-9 4-534,9-4 1,-10 7 326,7-3-327,-7-4-64,4 6 0,-3-6-113,1 3 0,2-3 150,-2 4 1,-2-4-245,7-2 1,-5 0-5,5 0 1,-5 0 9,6 0 1,-7 0-132,7 0 0,-1 0-60,7 0 30,-1 0 1,0 0 16,1 0-17,-1 0 1,-6 0-10,1 0-135,-8 0 240,11 0 0,-13 8 31,4 3 1,-4 5 37,-2 1 0,-8 0-52,-3 1 0,-5 1-101,-1 4 1,0-2 99,-1 8 0,-1-6-59,-4 6 1,4-8 45,-4 2 1,4-4-54,1-2 0,1 1 88,0-1 0,5-6-8,1 1 1,7-6 226,-2 5-300,-4-7 103,9 4 1,-5-8-21,12 0 1,-3 0 246,9 0 0,-1 0-136,7 0 0,-1 0 73,0 0 0,1 0 21,-1 0 24,8 0 1,-6 0-317,4 0 0,-9 0 140,-3 0-328,-7 8 1,9 1 102,-7 8 0,0 1-16,-6-1 1,-8 0 55,-3 1 1,-3-1 102,3 0 0,-5 6 15,5 0 0,-5-2 69,-1-9 0,6 3 54,-1-3 1,8-3-86,-1 3 6,3-8 0,2 5-5,0-3 1,2-4 34,3 4 1,5-4-38,7-2 0,0 6 110,1-1 1,-1 1-20,0-6 0,1 6 377,-1 0-146,0 7 1,-7-3-98,-4 7 0,-4 0-180,-2 1 1,0-1 76,0 0 1,-6 2-148,0 4 1,-13-3 103,1 3 0,-3-4-721,4-2 268,0 1 0,-1-9-217,1-3 0,6-4-1690,-1-2 1617,8 0 0,-5-8-818,3-3 0,4-11 188,-4-1 1304,12-7 0,4 3 0,7-8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1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8222,'-2'-12'1228,"-4"1"-334,5 7-783,-7-4 1,8 6 11,0-3 268,0 3-658,0-6 279,0 8-21,8 0 50,-7 8 1,9-4-277,-4 7 221,-4 1 1,5 5-46,-7 0 0,0 0 84,0 1 0,0-1-3,0 0 1,2 8 68,4 4 1,-4-2-54,4 2 1,-2 0 16,1 5 0,-3 9-16,4 3 0,2 4 2,-2 1 1,-1 11 0,-5 7 1,0 2-146,0 10 1,6 2-213,0 9 1,0-2 118,-6 8 1,2-46 0,1 0 73,0 2 0,0 1 0,0 0 0,0-2 21,-3 45 1,0-12 75,0-11 1,0-17-74,0-6 1,0-6 350,0 0 1,0-4-105,0-7 1,0 0-96,0-1 1,0-13-198,0-3-329,0-5 464,0-3 1,0-10-151,0-12 1,0-5-524,0-6 0,2-4 238,4-8 0,-5-1-226,5-5 669,-4 5 0,6-14 0,1 6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1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7990,'-10'0'1190,"2"0"-928,8 0-87,0-7 1,8 5 165,4-4 1,-3 4 201,3 2 0,-6 0-56,5 0-371,1 0 1,5 0-274,0 0 139,1 8 0,-7-5-2050,1 9 1263,-9-1 805,13 7 0,-14 7 0,5 2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1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35 329 7990,'-11'9'1038,"-1"-3"-449,8 4-429,-3-8 0,14 5-46,5-7 0,3 0-1,2 0 1,-5-5-244,0-1 0,5-8 67,6 3 0,0 1-515,-6-1 1,1-1 256,-1-5 1,-2 5-795,-3 1 370,3 7 745,-13-4 0,6 8 0,-8 0-485,-8 0 485,-2 8 895,-7 2-641,0 7 1,7 0 483,4 1 0,3-3-304,-3-4 0,4 5 54,-4-5 0,4 5-126,2 1 0,0 6-129,0 0 0,6 0-226,0-6 0,5 1 149,-5-1-836,8 0 552,-5 1 0,3-3-329,-1-3 1,-5-5 193,5-7 1,-1-2-30,2-3 1,1-5-20,-7-7 0,7-8-19,-1-4 0,1-12-230,-1-5 0,3-6 208,-3-5 0,1-10 352,-1-8 0,11-8 0,-4 4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9620,'0'17'2002,"0"-6"-1732,0 1 0,0-6 847,0 5-714,-8 1 0,6 5-183,-3 0 0,3-5-1025,2-1 599,0 1-272,0 5 1,7-1 285,5-5 0,3-3 62,3-8 0,6 0-159,5 0 1,-2-6-328,2 0 1,-2-5 340,2 5 0,1-5 148,-6 5 0,-1-2 289,-6 2 0,0 4-99,0-3 1,-5 3 240,0 2 0,-9 2-134,3 3 1,-4-1-14,-2 8 0,0-1-85,0 7 0,-8-1-307,-3 0 1,-5 8-203,-1 4 1,0-4-273,0-2 0,-1 2 104,1-2 0,2 0 221,3-6 1,-3-5 237,3-1 1,5-5-249,1 6 728,-4-8 0,8 5-367,-4-3 1,5-2 780,1 7 0,0-5 503,0 6-482,0-1 0,1 6-134,5 1 1,-4-1-234,4 0 1,2 1-143,-3-1 1,3 0-22,-2 0 1,-4 1-236,4-1 1,-5 0 102,-1 1 0,0 5-504,0 0 1,0 0 55,0-6 0,-1-5-113,-5-1 1,2-5 179,-8 5 0,7-7-41,-7 2 230,8-4-58,-11-2 0,13-8 266,-4-3 1,4 1-29,2-1 1,0-1 38,0-5 1,8 5-109,3 1 0,-1 5 7,2-6 0,-1 9 50,6-3 1,1 4-55,-1 2 38,0 0 0,-1 2-39,-5 4 114,5 3 1,-14 14-60,3 0 1,-3 0-50,-2-5 1,-6 5 101,1 0 1,-9 0 143,3-6 1,1 2 108,-1 4 0,7-9-115,-2 3 1,4-3 774,2 3-636,0-7 1,2 3-68,4-7 1,3 0-108,9-6 1,-1 0-285,0 0 1,0-2-360,1-4 1,-1-4-485,0-7 1,1 0-128,-1-1 0,0 3 505,1 3 1,-1-3 509,0 4 0,0-5 0,1-1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2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7990,'-2'10'1727,"-3"-5"2415,3-3-2343,-14-2-875,14 0-581,-5 0-118,7 0 1,0 2-226,0 4 0,7 4 0,3 7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2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7974,'-35'0'2139,"3"2"267,3 4 0,10-4-4434,7 3 2028,8 5 0,-11-8 0,5 6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3.1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340 204 8057,'-47'17'0,"-4"0"0,2 5 27,4 1 0,9 0 82,2-6 1,4-6 434,13 0 1,-2-5 353,13 5-196,1-7-395,12 3 0,10-7 59,11 0 0,12-7 68,5-4 0,10-5-304,1 0 1,1-3 116,-7-4 0,-1 4-645,-3-3 0,-5 5 308,-7 5 0,-8-3-1018,-3 4 1,-6 2 222,-6-3 1,-3 1-168,-8-6 1,-2 0 633,-4 0 0,-5 0 418,-12 0 0,-11-15 0,-9-3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4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122 208 8053,'0'-10'2014,"0"1"-1010,0 3-367,0 4 615,0-6-364,7 1-395,3 5 1,7-6-150,1 8 0,-1 0 31,0 0 0,0 6-342,1 0 1,-1-1 70,0-5 1,3 0-110,3 0 1,-4 0 100,4 0 0,2 0-795,-2 0 1,0-5 322,-6-1 0,-5-6-1443,-1 7 632,1-9 676,-3 5 0,-1-3 309,-8 1 1,-2 5-31,-4-6 0,-3 6 311,-8-5-155,-1 7 9,1-11 0,0 7 312,-1-4 1,1 3-20,0 3 315,-1 4-177,1-5 69,0 7-269,7 0-98,-5 7 1,13 3 80,-4 7 0,4 0-79,2 1 1,0 5 319,0 0 1,6 13-106,0-1 0,5 11 287,-5 0 1,8 10-134,-3 1 0,-1 7-118,1-6 1,-5-1-304,6-5 1,-7 4 82,7-4 0,-6 1-721,5-12 0,-5-1 400,5-5 1,-7-8-490,2-4 1,2-4 296,-3-2 1,1-5-890,-6-1 385,0-7 646,0 4 0,0-10-43,0-4 1,-7 2 82,-5-7 0,-5-3 29,-6-9 0,2 2-29,-8-8 0,6 2 137,-6-1 1,6-3-143,-6 8 0,8 0 196,-2 5 0,2 1-90,-2 0 108,3 0 0,-5 1 308,8 5 0,6-3-21,-1 8 142,8-7 1,-5 11 55,3-4 527,4-3-305,-6 7 210,8-6-87,0 8-201,0 0-501,0 8 1,0 1 126,0 9 0,-2-1-269,-3 0 0,3 1 85,-4-1-212,-4 0 117,8 0-563,-5-7 198,7 5 201,0-13 0,7 6-210,5-8 1,13-8 157,9-3 0,5-7-299,13-5 0,-2-3 180,13-9 1,0 0-207,7 1-739,-1-1 1102,0 8 0,-6-3 107,1 6 1,-8 1 109,1 6 1,-11 0 193,-5 0 1,-7 5 363,-5 0 0,-10 9-73,-7-3-31,-8 4 0,3 4-139,-7 4 1,-2-3 388,-3 9 0,-5 0-510,-7 5 0,-2 0-20,-5 0 0,-2 1 70,-9-1 0,8 0 153,4 1 0,-2-3-180,2-4 0,2 5-31,9-5 1,-1-1-108,7 2 297,0-1-314,6 6 0,8-1 87,4-5 0,5 3-95,6-9 0,-4 3 45,4-2 1,2-4-141,-2 4 0,6-4-1,-6-2 0,0 0 209,-6 0-614,1 0 0,-1 0-20,0 0-1175,-7-8 758,-2 6-512,-8-6 715,0 8 0,-2 0-622,-4 0 1311,-4 0 0,-7-7 0,0-3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4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8053,'-21'-11'1517,"4"-1"2064,11 8-1961,-2-3-924,8 7 30,0 0 8,8 7 1,1 1-288,9 3 1,-1 3-546,0-8 0,2 5 151,5-5 0,-5 6-3186,4-7 3133,-4 9 0,-2-5 0,1 9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7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13413,'17'0'1379,"-7"0"1,3 2-897,-7 4 1,7-2-93,-1 7 1,3-5-71,3 6 0,5-7-113,0 7 0,8-8-173,-3 1 1,5-3-368,2-2 1,5 0 311,0 0 1,-3 0-886,-3 0 1,-11-5 455,6-1 0,-2 0-210,-4 6 1,-5-6-774,-7 1 478,-7-1 0,4 8 98,-8 3 0,-4 5 360,-8 7 1,1 6-237,-12 0 0,-4 8-45,-2-2 777,-4 4 0,-1 1 0,-1 1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8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8170,'-10'8'881,"-5"-6"-358,13 6-49,-13-8 0,13 2 770,-4 3-482,4-3 0,2 8-317,0-4 1,0-2-305,0 7 0,0 1 130,0 5 0,0 0-156,0 0 0,2 1 127,4-1 1,3 0-227,9 1 0,-1-3-158,0-3 1,1 1-188,-1-7 0,6 0-28,0-6 0,8-2-265,-2-4 1,-3-4-195,3-7 0,-2-8 331,2-4 1,2 2 38,-8-2 0,-2 6 54,-10-5 1,-3 4 362,-8-4 0,0 7 165,0-3 1,-9 7 163,-9 6 0,-1-3 440,-10 8 1,0 1-402,-5 5 0,5 2 115,0 3 0,6-1-101,-6 8 0,8-3 501,-2 3-17,12 3-1649,-5-5 218,14 7 1,-3-7-509,10-4 0,5-3-328,7 3 1,2-4 1429,4 4 0,-3-4 0,5-2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08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8144,'0'-11'332,"0"-1"0,0 6 997,0-5-831,7 7 0,-3-4-79,8 8 0,-7 0-65,7 0 0,-6 0-23,5 0 1,1 4 186,5 8 1,0 1-121,1 16 1,-1 7 52,0 10 1,-1 3-79,-5-3 1,3 11 44,-9 1 0,1 5-118,-6 1 1,0-1-366,0-11 1,-2 2-110,-4-14 1,3 1-73,-9-7 1,6-7-131,-5-4 1,5-4 176,-5-1 1,-1-9-781,-5-3 0,-1 2 393,1-3 1,-2-1-723,-4-10 0,2-3 589,-8-8 1,8-3 718,-2-3 0,-4-11 0,0-10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3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0 640 8274,'0'10'1139,"0"-2"-211,8-16-468,2-2 1,7-5-161,0 3 1,1-3-35,-1 4 1,0 1 262,1-2-567,-1 1 1,0-4-49,0 3 0,-5-1-76,-1 7 1,-5-6-76,6 6-46,-8-7 1,3 9-75,-7-7 1,0 5 101,0-6 1,0 7 34,0-7 1,0 6 60,0-5 1,0 5-98,0-6 0,-5 7 184,-1-7 1,-6 6-1,6-5 1,-1 5 321,1-5-162,4 7 135,-13-4-45,13 8 490,-6 0-117,0 0-32,7 0-288,-7 0 0,8 8 83,0 3 1,0 5 100,0 1 0,0 6-72,0 0 0,0 2 66,0-2 1,0 2-57,0 4 0,2 2 210,4-8 1,-3 6-150,9-6 1,-1 0-258,7-6 1,-7 0-5,1 1 1,-1-3-229,7-4 0,-1-3-386,0-8 1,0 0 358,1 0 0,-1-2-357,0-4 0,1-5 195,-1-12 0,-2 2-724,-3-8 1,3 4 374,-3-10 0,-3 5-276,3-11 1,-8 3 233,1-3 0,-3 3 37,-2-8 0,0-6 202,0-6 1,-2 3-393,-3 9 808,3-4 0,-14 5 0,7-6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4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8212,'10'0'596,"-2"0"1,-6 0 470,3 0 281,-3 0-901,14 0 1,-12 2 153,7 3 1,1-1-142,5 8 0,-6-3 18,1 3 1,-1 3-93,7-3 0,-7 3-318,1 2 0,-3-5 53,3-1 0,3-1-1831,-3 2 128,-4 3-1110,7-5 1838,-5-1 0,7-3 264,0-12 1,0-3-14,1-9 0,-1-5 167,0 0 1,1-6 337,-1 6 1,0-6 97,0 6 0,7 0 91,-1 6 92,0 0 1,-6 1 532,0 5 241,1 3-657,-1 8 0,-6 0 1547,1 0-649,-8 0-409,3 8 1,-7 1-297,0 9 1,-2-1-367,-3 0 1,-5 1-119,-7-1 0,0 0-196,-1 1 1,1 1-82,0 4 0,-1-4 205,1 4 1,-2-4-960,-4-1 1,4 5 451,-4 0 0,3 0-445,3-6 1,0 0 402,-1 1 0,-5 5 197,0 0 1,0-6 414,6-5 0,0-1 0,-1 4 0,1-3 0,6 1 0,-1-7 0,6 0 189,-5-6 0,5 2 40,-6 4 1688,9-4-791,-5 5-117,8 1 1,0-4-305,0 7 1,0-5 554,0 6-570,0-1 1,0 6-217,0 1 0,6-1-565,-1 0 1,1 6 150,-6 0 1,6 0-559,0-5 0,-1-7 233,-5 1-1658,8-1 549,-6 7-29,13-9-199,-13-1 1094,14-8 1,-12-8 1,7-3 0,-5-5 117,5-1 0,-5-6 263,6 0 1,-7 0-15,7 6 0,-6-3 105,5-3 0,-5 10 108,6-4 1,-7 3-9,7-3 0,-6 0 546,5-1 0,1 7-315,5-1 0,2 1 264,4-7 0,-2 1-168,8 0 1,-2 0-172,2-1 1,4 1-58,-5 0 1,5 5-92,2 1 1,-6 5 9,-1-6 0,-1 8-242,2-1 1,-4 3 430,-8 2 1,1 2 123,-1 3 176,-7 5 1,3 7-176,-7 1 0,0 5 144,-6 0 0,0 0-91,0-6 0,-2 6-140,-4 0 1,4 2-147,-4-2 1,2-4-125,-1 5 0,1-3-140,-8 2 1,6-4 130,-5 4 1,5-2-393,-5 2 1,-1-4 197,-5 4 0,1-3-163,5-3 1,-5 0-69,5 1 72,-4-1 0,-3-2-35,1-3 1,5 1-588,1-7 172,-1 7 0,1-11 259,-1 4 1,7-4-956,-7-2 978,8 0 0,-9-8-291,7-3 781,-7-5 0,3-1 0,-7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5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8163,'-17'-10'2694,"7"2"-1765,-5 8 780,13 0-1175,-6 0 0,8 8-115,0 4 1,0-3-108,0 3 1,0-6-300,0 5 1,2-1 91,4 1 1,-4 5-1161,4-5-214,-5-3-1017,-1 7 1349,8-13 0,-4 6 380,7-8 1,-1-8 324,2-3 0,3-5-26,-3-1 0,5 0 232,6-1 0,-4 3-230,4 3 417,-4-3 0,-1 11 475,-1-7 610,-7 7-289,-3-4-667,-7 16 0,-7 1-220,-5 9 1,-3 5 110,-3 0 0,-5 2-539,0-2 0,-2-2 199,2 8 0,4-8-218,-4 2 0,4-6 139,1-5 1,7 1-49,-1-7 55,9 0 127,-5-6 1,16-2 107,3-4 0,6-2-62,6-3 1,-3-8 89,3 7 1,2-7-29,-2 7 1,0 3 86,-6-3 1,-5 8 151,-1-1 74,-7-5-218,4 8-32,-8-6-121,0 16 0,-8 2 105,-4 7 1,-3 0-134,-2 1 0,1-1 119,5 0 0,-4 1 135,3-1 1,-1 0 90,1 0 0,2 6-75,5 1 1,3 1 19,-4-2 1,-2 2-50,2 3 0,1 3 176,5-8 1,0 6-81,0-6 0,0 6-176,0-6 1,0 0 113,0-6 0,0 1-213,0-1-315,0 0-334,0 0 148,0-7 127,0-2 135,0-8 1,5-8 16,1-3 1,8-7-225,-3-5 0,5 2 4,1-8 1,2 6 28,4-6 1,-2 8 254,8-2 0,-8 4 63,2 2 1,-3 5 81,-3 1 0,0 7-286,0-2 720,1 4 1,-3 4-233,-3 4 0,1 3 605,-7 9 0,0-1-180,-6 0 0,0 1-5,0-1 0,0 6-511,0 0 1,0 0 134,0-6 0,-2 6-190,-4 0 1,2-1 204,-7-11-236,-1 4 0,-5-13 39,-1 4 0,7-4 667,-1-2 1,7-2-284,-7-4 1,8-3 384,-2-9 1,-1 1-318,1 0 1,0 0-193,6-1 0,2 1-449,4 0 0,-2-1 199,7 1 0,-5 6-867,6-1 1,-1 2 491,6-1 0,6-3-2886,1 9 3220,6-9 0,-11 5 0,6-9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6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69 8696,'-7'-9'1287,"5"1"1,-4 8-598,12 0 1,-3 0-252,9 0 0,0 0 45,5 0 1,0 0-184,0 0 0,1 0-189,-1 0 0,6-2-639,0-4 1,0 4 403,-6-3 1,1-3-1999,-1 2 1129,-7 0-450,-3 6 341,-7 0 525,0 0 1,-7 0 226,-5 0 0,-3 0 131,-3 0 0,1 0 266,0 0 0,5 0-110,1 0 0,7-2 893,-2-3-572,-3 3 625,7-6-371,-6 8 1021,8 0 1127,0 0-1925,0 8 1,0 1-293,0 9 0,0-1 34,0 0-218,0 1 0,0 5-1078,0 0 1,0 2 576,0-2 0,-6 2-2825,0 4 3066,-7 11 0,-4-11 0,-10 13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6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137 381 8048,'-23'2'128,"0"4"64,0-4 0,8 7-82,3-3-97,-3-4 1,11 6 462,-8-8-301,9 0 0,-3-2 19,12-4 0,3 2-97,8-7 0,8-1-88,4-5 1,10 0 59,1-1 1,16-1 7,1-4 1,9 2 25,3-8 0,6 2-237,0-2 0,6-1 199,-7 7 0,1-6 1,-5 6 0,-9 2-209,-3 9 1,-10-3 136,-2 3 1,-13 4-1170,1 3 199,-11 3 372,2 2 1,-17 0 137,-8 0 1,-10 7 898,-13 5-433,-4 11 0,-15-4 0,-2 6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3.5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203 219 8057,'-26'-24'-151,"-6"5"0,13-11-174,-3 7 1,-3 0 367,3 7 1,5 0 356,5 5 0,7-2 131,-7 7 162,9 1-346,-5 5 1,8 13-123,0 4 1,0 13 290,0 4 0,6 2-66,-1 9 0,7 0-45,-7 6 1,7-2-291,-7-4 0,7 8-212,-7-8 1,7 6 131,-7-12 1,1 6-132,-6-5 1,6-1-771,-1-5 1,1-7-57,-6-5-531,7-11 974,-5-3 0,8-16-62,-5-3 1,-3-11 191,4-7 0,-4-10 349,-2-6 0,0-4 0,0-2 0,0 0 0,0 0 0,0-5 0,0-1 0,5-5 0,1 6 0,7 1 38,-2 10 0,-1 5 33,1 12 1,-7 4 1943,2 7-1350,3 7 1,-7 5-130,3 10 1,-1 10 40,2 8 1,-4 13 90,3-2 1,5 11 67,1 0 1,-1 4-248,1 2 1,-6-6-347,7 0 1,-7-5-238,7 5 0,-9 0-379,3 6 0,-4-6 218,-2 0 1,0 0-341,0 6 0,0-8-232,0-3 1,-8-4-865,-3-2 0,-4-8 766,-2-3 0,-7-7 925,-5-4 0,-10 3 0,-4-6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7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1038 11842,'18'0'579,"-1"-6"-145,0 0 1,6-7-406,0 1 1,8-3 80,-2-2 1,2-1-831,-3 1 1,-1 0 475,-4 0 1,-9-1-453,3 1 1,-9 7-187,3 5 243,-7-5 371,4 8 0,-10-6 120,-4 8 1,-3 2 578,-9 4 1,7 6-244,-1 11 0,1-2 460,-7 8 0,9-2-282,3 1 1,4 5 3,2-4 0,0-2-41,0 2 1,2-8-396,4 2 0,-2-6-25,7-5 1,-7 3-160,2-4-775,3-3 733,-7 8 0,4-15 35,-12 5 1,-3-4 73,-9-2 0,1 0 308,0 0 1,-6 0-132,0 0 1,-6 0 1343,6 0-352,0 0-448,5-8 0,9 5-87,3-9 0,6 1-67,6-7 1,5-1-431,12-4 1,6 2 69,12-8 1,3-2-895,8-9 1,0 1 496,-1-7 1,-4 6-420,-1-6 0,-2 0-106,2-6 0,-4 6-225,-7 0 0,-8 0 753,-4-6 0,-6 0 370,-5 0 0,-5 2 0,-7 4 0,0-2 0,0 7 0,0 1 61,0 6 1,-5 5-133,-1 0 1,0 8 371,6-2 1,-2 3 33,-4 3 0,4 6 1087,-3-1-871,3 8 1,2-5 307,0 3-497,0 4 21,0-6-475,0 16 1,0 2 115,0 7 1,0 2-51,0 4 1,5-2 20,1 8 0,2 6-38,-2 5 1,1 14 310,5-2 1,3 11-146,-3 1 0,3 9 161,2 2 1,1 7-456,-1-1 1,6 9-44,-11-39 0,-1 2 0,1-1 1,-1 2 134,-2 6 1,0 1 0,-1-3 0,1-1 200,8 41 1,-5-2-294,-1-21 1,-1-4-373,1-13 0,3-3 251,-8-14 1,5-9 40,-5-9 0,0-3 235,-6-3 1,0-6-204,0 1-132,0-8 0,0-4 535,0-12 0,0-5-793,0-6 1,0-4 608,0-8 0,0-7 0,0-2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7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8016,'-18'0'0,"1"0"1587,0 0 1,-1 0-715,1 0 0,0 0 190,-1 0 1,-1 0-480,-4 0 0,-2 8-306,-4 3 0,-3 5-1701,3 1 0,4-2 889,2-3 0,4 3-1453,1-3 1987,1 3 0,-8 3 0,-2-1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7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8016,'0'-17'0,"2"2"3656,4 3-2614,-5 4 0,9 8 25,-4 0-647,-4 0 1,7 0-121,-3 0 1,-2 0-833,8 0 0,-1 2 266,6 4 266,1 4 0,7 15 0,2 2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8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8060,'0'-12'1051,"0"1"-532,8 7 850,-6-4-392,5 8-133,1 0-420,-6 0 31,6 0-141,-8 0 0,0 2-719,0 4 343,0 4 1,0 1-103,0 1 0,0-7 183,0 7 1,1-8-828,5 2 1,-2 1 375,8-1 1,-1 0-442,6-6 1,1 0-296,-1 0 760,0 7 1,-1-3 170,-5 8 1,3-6 152,-9 5 0,1 1 311,-6 5 0,-2 6-231,-4 0 1,3 8 610,-9-2 1,-1 3-314,-10 3 1,3 5 422,-3 1 1,4 7-272,2-2 1,1-2 163,5 2 0,-3-8-147,9 3 1,-1 1-175,6-2 1,0-1-257,0-10 0,0 1 85,0-7 1,0 6-313,0-6 231,8 0 0,-5-7-628,9-5 284,-8 5 101,4-14 238,-8 5 0,5-9 108,1-3 1,0-7-294,-6-11 1,6 2 112,-1-8 0,9-2-632,-3-9 0,5-4 290,1-8 0,0-2-543,1-4 1,7-3 375,3-8 1,-1 0-193,2-1 0,0 7 741,6 0 0,-1 7 0,1-2 0,-3 6 0,-3 6 0,2 0 0,-8 12 0,0-3-133,-6 14 1,-1 0 79,-5 6 0,5 5 832,-5 1 1,-1 7-303,1-2 0,-5-2 162,6 3 1,-7-1 350,7 6 1,-6 2-419,5 3 1,-5-1 135,5 8 1,-1 1-287,2 10 1,3-3-17,-4 3 1,-1 2-100,2-2 1,-9 7-415,3-1 0,-4 2 136,-2-2 0,0 3-159,0-3 1,-2 4-251,-4 2 0,-3 5-581,-8 0 1,-3 1-66,-3-7 0,4 1 405,-4-1 0,4-7 458,2-4 21,-1-4 1,1-9 349,0-4 0,5-4-220,1-2 0,5 0 187,-6 0 0,8-8 72,-1-3 1,3-5 96,2-1 1,2 5-157,3 1 0,5-1-83,7-5 0,8 0-390,4-1 1,4 3 143,1 4 1,1-3-54,0 8 1,-7 1 25,1 5 1,-8 0-56,2 0 1,-3 1 226,-3 5 0,-6 4-68,1 7 1,-8 0 97,2 1 0,-5 5-104,-1 0 1,-7 6-61,-5-6 1,-3 7 78,-2-1 0,-6 4 199,-1 2 0,-4-7 203,5 1 1,-6 0 380,6 6 0,0-7 194,5 1 1,1-8-401,0 2 1,7-1-227,4 1 0,5-10-70,1 4 1,0-3-435,0 3 0,7-5 245,5-1 0,3-7-137,2 2 1,6-4 66,0-2 1,1-2-722,-7-4 1,4-4-29,-4-7 0,4 2 362,-9 3 0,-4-3 630,-3 3-209,-3-3 0,-2-2 444,0-1 1,-5 7-270,-1-1 0,-10 8 89,-1-1 1,0-3 12,-6 2 0,2 0 347,-2 6-2264,3 0 946,-5 8-2309,8-6 2998,7 6 0,10-1 0,10 3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9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8064,'-9'0'2744,"-7"0"-2371,14 0 0,-13 0 360,3 0-687,5 8 34,-9-7 1,7 15 93,-9-5 1,-5 7-165,0 5 0,0-4-156,6 4 1,2-2-409,3 2 1,-1-2 224,7 8 1,-6-8-338,7 2 0,-1-3 13,6-3 395,0 0 1,7 0-144,5 1 296,3-1 1,3 0 82,-1 1 0,-6-3-91,1-3 0,-8 3 636,2-4 1,1 11-245,-1 1 0,0 7 649,-6-1 0,-6 4-372,0 1 0,-7 1 208,1 0 1,3-1-388,-3 1 0,3-3-177,-3-3 0,4 4-126,8-4 1,-2-4 98,-3-2 1,3-4-218,-4-2 0,4-5 136,2-1-487,0-7 1,2 10-192,4-9 263,-4 1 1,7-14-105,-3-3 1,-4-4 160,4-3 0,3-7-813,3-4 1,-3 1 9,3-7 1069,-1 4 0,14-19 0,2 6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1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8091,'0'-9'5198,"0"1"-3805,0 8 1499,0 0-2120,7 0 0,3 0-451,7 0 0,-5 0-87,-1 0 1,1 0-2067,5 0 549,0 0 558,1 0 1,-3 8-373,-3 3 0,-5 5-2765,-7 1 3862,0 8 0,-15 2 0,-4 7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0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8064,'-7'9'2600,"5"7"-2598,-6-14 72,16 5 0,7-7 226,8 0 1,0 0-69,-6 0 1,6 0-121,1 0 0,1 0-42,-2 0 1,-4 0-238,4 0 1,-4 0-387,-2 0 0,-1 2 315,-5 4 0,-3 3-333,-8 9 1,0 5 282,0 0 0,-2 8 74,-4-3 0,-3-1 29,-9 2 0,-5-2 339,0 2 0,0-2 346,6-4 1,2-4 479,3 4 0,-1-9 416,7-3 752,0 1-671,6 5-1019,0 0 0,0-5-239,0-1 1,6-5 237,0 6-317,7-9 1,-3 11 1,7-8 1,-2 1-58,-3-1 1,3-4-279,-3 4 0,11-4-654,6-2 0,-1-6-3582,7 0 4429,3-15 0,14 2 0,0-16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1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70 7998,'-10'0'-495,"0"0"1181,5 0 0,3-2 255,-4-4-450,4 4 0,0-11 277,-4 7-44,4-7-297,-5 11 57,7-14 219,0 15-167,0-7-171,0 8-139,0 0 1,-8 9-122,-4 9 0,-5 7 149,-6 9 1,2 3-224,-8 3 1,2-3-51,-2 3 0,-3-3-134,3-3 1,2 1-352,-2-1 1,8 1 240,-2-1 0,4-7-504,1-4 1,7-3-78,-1-3-775,9-7 517,-5-3 537,8-7 1,9-2 63,9-3 0,7-5 26,9-7 0,-3-6 475,4 0 0,-5-8 0,13 4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1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36 7998,'0'-10'690,"-8"2"51,6 8-201,-6 0 292,1 0-234,5-7-483,-6 5 1,16-6 148,3 8 0,5 6 157,1 0 1,2 7 211,4-2 1,-2-1-190,8 2 0,-6-1 32,6 6 0,-2 1-133,2-1 0,-4 0-222,-8 1 1,0-7 79,0 1 0,1-7-708,-1 7 1,-7-6-1038,-5 5 50,5-7 1,-8 6-1525,4-5 3018,-12-3 0,-4 6 0,-7-8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3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8121,'8'-17'0,"1"-1"0,3 1 217,-1 0 0,-5 1 999,5 5 161,1-5-564,5 15 0,-5-7 520,-1 8-942,-7 0 1,4 8 151,-8 3 0,0 4-159,0 3 1,-2 5-257,-4 0 0,2 8 64,-7-3 0,-1 5-614,-5 2 0,2-6 35,3-1 1,-1-5-290,7 6 1,-6-8 347,7 2 1,-1-9-663,6-3 591,0-7 1,2 4-3,4-8 0,3-4 155,8-7 1,3-1 4,3-11 1,2 2 6,4-2 1,3 4 81,-3-4 1,-4 3 137,-2 3 1,-4 0-65,-1-1-107,-1 9 0,-6 1-434,1 8 390,-8 0 0,3 2-235,-7 4 1,-2 3 129,-3 9 0,-5 5 334,-7 0 0,0 6-83,-1-6 1,1-6 82,0-5 0,7-7 28,4 7-160,-3-8 1572,7 3-657,-6-7 1059,8 0-639,8 0-120,-6 0-761,5 0 0,-5 0-355,4 0 98,-4 0 0,8 0-104,-5 0 1,-1 0-888,8 0 0,-1-2 502,7-3 0,1-5-1681,4-7 2105,-4-8 0,21-2 0,-3-8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3.7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560 17 8057,'-57'-9'0,"1"3"0,-1 4 103,6 2 0,6 2 174,0 4 0,2 5 163,-2 12 0,3-2-54,8 7 0,8-2-154,3 2 0,6-3 196,6-8 1,4 0 273,7 0 1,15 0 56,7-1 0,16 1 327,7 0 0,6-5-590,5-1 0,5-5-130,6 5 1,7-7-882,-1 1 0,8-3 440,-2-2 0,-4 0-1301,-1 0 0,-5-2 693,-1-3 0,-2 1-607,-4-7 0,-3-1 1290,-9-5 0,1-7 0,0-2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5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69 8121,'9'-17'820,"7"0"1094,-7 7-737,1-5 689,-2 13-662,-8-6-736,0 8 1,-2 2-220,-4 4 0,-2-2 4,-3 7 1,-3 1-495,8 5 0,-5 0 254,5 1 1,-5-1-348,5 0 1,0 0 217,6 1 0,0-1-418,0 0 1,8-1 135,3-5 0,7 3 11,5-9 0,4 3 69,7-2 0,3-4 109,3 4 0,-3-12 257,3-6 0,-6 3-128,-5-3 1,-2 3 238,-4-3-106,-4-3 15,6 5-170,-15 0 48,-2 3 1,-16 7-335,-3 0 1,-11 6 111,-1-1 0,-7 9-50,1-3 0,4 5 85,2 1 0,-2 0-194,2 1 1,0-1 50,5 0 0,1-5 75,0-1 1,-1-1 102,1 1 1,6 5 141,-1-5 1,8-1 5,-2 1 0,-1-5-133,1 6 348,0-9-151,6 13 0,-2-14 180,-3 4-97,3 3-80,-6-7 1,2 8-23,0-5 0,-7-3-18,1 4 120,-3 4 1,-2-8-30,0 3 1,1-1 338,5 2 0,-5-4-164,5 4 1,1-4 267,-1-2 0,5 5 145,-6 1 174,8 0-342,-11 2 0,13-5 726,-4 9-404,-3 0 0,5 5 136,-8 0-394,9 0 0,-7 1-120,4-1 0,4-5-325,-3-1 253,3 1-860,2 5 1,0-6-492,0 1-650,0-8 1170,7 3 1,3-8-222,7-5 0,2-6 179,4-11 0,-1 4 120,6-4 1,-6 4 290,1 1 0,-4 1-86,-2 0 0,-5 7 371,-1 4 1,-5 5 385,5 1-36,-7 0 1,4 7-243,-8 5 0,-8 3 160,-3 2 0,-5 1-143,-1-1 0,0 6 126,0 0-438,-1 0 0,1-6 187,0 1-267,7-9 1,-3 1-168,7-4 81,0-4 1,6 3-32,0-10 1,2 1 122,4-8 1,3 6-27,9-5 0,-7 5 61,1-5 0,-1 7-131,7-2 1,-7 4-53,1 2-222,-9 0 298,5 0 1,-10 2-134,-4 4 0,-5 3-357,-12 9 1,0 7 221,-12 4 1,3 3 1,-15 3 0,9 1 39,-2 5 0,-5-11 319,-1 5 1,-2-6-113,2 0 0,-2 1 520,8-7 0,-1 0 183,7-5 0,7-7 1526,4 1-818,11-8-857,5 11 0,14-13 56,5 4 0,17-6-65,5-6 1,20 0-245,4-11 0,7 3 92,4-9 0,4-2-457,-4 2 0,3 0-2,-15 6 1,1 0-143,-6-1 0,-8 1-324,-4 0 0,-5 1 356,-6 5 0,-4-3-145,-8 9 0,-7-3-252,-5 2 89,-3 4 0,-11-5 215,-9 7 1,-7 0 446,-9 0 0,-9 0 0,-3 0 0,2 7 0,-2 5 0,8-3 0,-3 3 0,5-6 0,1 5 0,3-5 52,3 6 0,4-3 60,7 3 0,3 3 937,4-3 0,-3-3 349,8 3 379,1-1-1252,5 7 0,-6-1 403,0 0-840,0-7 137,6 5-1046,0-13 1,8 6 542,3-8 0,-1 0-1133,2 0 1,1-8 591,10-3 1,-4-5 101,4-1 0,2-2 717,-2-4 0,0 3 0,-5-3 0,-1 4-153,0 2 1,-1 0 152,-5-1 0,5 7 1200,-5-1-635,-3 8 1634,7-3-742,-13 7-415,6 0-457,-8 0-552,0 0 0,2 5 179,3 1 0,-3 8-92,4-3 1,-4 6-88,-2 7 0,0-3 62,0 7 0,0 9 29,0 9 0,6 10-19,0 1 1,-1 9-35,-5-3 0,6 10-37,0 2 0,0 8-128,-6-3 0,0-8-939,0-3 1,5-8 523,1-3 0,2-8-400,-2-16 1,-4-7-234,3-4 731,5-3 152,-8-3 0,6-9 91,-8-8 0,5-4-111,1-14 0,0 3-29,-6-14 1,6 0 307,-1-5 0,1-16 0,-6-4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8010,'17'-9'13,"-7"1"1,5 8 761,-3 0 210,-5 0 1,7 2-420,-8 4 1,1-3 19,-1 9 1,-4-6 1005,4 5-461,-4-7-862,5 11 0,-5-11-42,4 8 1,2-6-1155,-2 5 1,1-7 318,-1 2-1239,-4 3 1,6 1 1846,-8 7 0,7 1 0,3-1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5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8010,'-10'18'0,"-3"-1"351,7 0 1,0 0 356,6 1 0,2-1 131,4 0 1,-4-5-96,3-1-19,5 1 0,-6 5 216,7 0-1252,-7 1 0,6-3 78,-4-3-2280,-4 3 600,13-5-253,-13-1 2166,6-1 0,-1-8 0,3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12073,'17'0'529,"1"0"0,-1 0 45,0 0 1,6-2-246,0-4 1,6-2-65,-6-3 1,8-3-1681,-2 9 1018,-4-9 1,0 7-945,-8-5 1,0 2 51,1 5-425,-9 3 1150,-1-6 0,-10 8 564,-4 0 0,-3 0 0,-9-8 0,1-1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5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8474,'0'-9'1591,"0"1"-446,0 8 1454,0 0 0,0 8-2503,0 3 0,0 4 73,0 3 1,0 1-972,0 4 1,0-2 552,0 8 1,0 0-1529,0 5 1,-2 1 1776,-4 0 0,4-1 0,-5 1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6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8003,'-17'7'965,"0"-5"1403,0 6-1659,-1-8-198,9 0 146,1 0-203,8 0-948,0 0 432,8 0-961,-6 0 701,13 0 1,-5 0-88,7 0 0,-6 0 167,1 0 1,-1 0-10,7 0 0,-1 0 214,0 0 0,1 0-86,-1 0 1,8 6 181,4-1 0,-2 1-28,1-6 0,-6 0 120,1 0 0,-4 6 170,-2 0 0,-5 1 664,-1-1-421,-7 4 1,2 7-192,-12 0 1,-6 1 778,-11-1 1,-3 2-507,-9 4 0,0-6 607,1 1 1,5-1-592,0-5 0,8 3-399,-2 2 35,4-7-190,1 5 0,18-13-1176,12 4 1,19-4 719,15-2 1,11-2-1584,7-4 1,9-3 766,2-9 0,6 7-960,-7-1 1,11 1 2123,1-7 0,5 5 0,5-1 0,-4 1 0,0 1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6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8047,'0'-12'796,"0"1"1,0 5 106,0-6 244,0 9-116,0-13 1,8 14-471,3-3 1,5 3 372,1 2 0,0 7-341,1 5 1,-1 3-375,0 2-46,1 1 1,-1-1-1903,0 0 980,8 1 598,-6-1 1,6 6-3200,-7 0 3350,-1 0 0,0 2 0,0 2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8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7993,'0'-10'0,"0"-5"448,0 13 324,0-6-135,0 0 1,2 7-72,4-5 0,-3 6 142,9 6 0,-8 3-103,2 8 1,-3 1-192,3-1 1,-4 6 33,4 0 1,-2 8-84,1-2 1,-3-2-718,4 1 1,-4-5-95,-2 6 0,0-6-384,0 6 1,0-8 266,0 2 1,0-9-1453,0-3 1024,0-7 703,0 12 1,0-16 400,0 0 0,0-8-177,0-9 1,2-8 167,4-4 1,3-4-26,9-1 1,1-1 125,4 0 0,-2 3-115,8 3 0,-2 4 58,2 8 0,1 7 54,-7 4 1,0 4-125,-5 2 1,-1 2 335,0 4 1,-5 4-163,-1 7 0,-7 6 68,2 0 0,-4 2-200,-2-2 0,0-2-356,0 8 0,-6-8-35,0 2 0,-7 2 178,1-2 1,3-5-268,-3-7 1,7-7-167,-7 2 516,8-4 0,-4-4-113,8-4 0,0-4 213,0-7 1,0-8-28,0-4-331,8-3 231,2-3 1,13-5-17,0-1 1,8 1-106,-3 5 1,7 6 111,5 1 1,-1 7-18,7-3 1,-6 5 297,6 2 0,-3-2-134,9-4 1,-6 9 140,6-3 1,-2 4-127,-10-5 0,2 7-286,-2-1 0,-9 6 135,4-5 1,-12 5-200,0-5 0,-4 1-457,-2-2 1,-7 3-62,-4 3 312,-4 4 1,-4-11 64,-4 7 1,-4-6 355,-7 7 1,-2-7 42,-4 6 1,4-7 90,-4 1 1,3-3 600,3-2 0,0 5-383,0 1 0,5 1 792,0-1-551,9-5 56,-5 14 111,0-5-458,6 7 0,-5 1-240,7 5 103,-8 4 1,6 13-70,-4 0 1,4 2-96,2-2 0,0 4 24,0 7 1,2 9 107,4 3 1,-2 6-28,7 5 0,-7-1 474,2 7 0,-4 3-199,-2 9 0,0 0 0,0 0 0,0-2-290,0-16 0,0 5-254,0-10 0,0 1-36,0-12 1,0-3-407,0-9 1,-6 2 89,0-8 1,-1-2-155,1-9-204,4-5 519,-13-7 1,7-2 251,-4-3 0,-1-11 14,7-7 0,-7-8 117,1 3 0,3-5 214,-3-2 0,6 1 373,-5-1 1,7 2 500,-2 5 1,4-3-503,2 8 1,-5 0 202,-1 5 0,0 1-306,6 0 1,2 0-184,4-1 0,1 7-163,5-1 0,3 6-125,-3-5 54,3 7 1,4-4-900,4 8 395,-3-7-350,12 5 1,-7-6-925,4 8 1,4 0 633,-4 0 1068,3 0 0,11 8 0,1 1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8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7927,'-16'10'9235,"-3"13"-8616,-8-12 1,2 14-1000,8-7 1,-1-1-619,1 0 0,-8 2 998,-4 4 0,-19 4 0,-5 8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9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8105,'7'-9'915,"-3"1"1003,8 8-1501,-1 0 1,1 0 419,-1 0 0,1 0-295,5 0 1,-5 6 680,-1-1 0,-1 3-567,1-2 0,3-2-445,-9 7 0,7-5-613,-6 5-996,7 1 126,-11 5-1020,14 1 1530,-15-1-1226,7 0 602,-8 0 756,0-7 0,2-2 175,4-8 1,2-8 1,3-3 0,10-3 429,-4 3 1,5-5-78,-5 5 0,-6 3 484,1 2-360,-1 4 1,7 2 247,-1 0 0,-5 0 643,-1 0 0,-5 0-251,5 0 0,-5 6 298,6 0 1,-7 5 164,7-5-761,-8 8 0,4-5-704,-8 8 315,0 1 0,-2-7-195,-4 1 1,-6 5 228,-11 6 0,-2 2-798,-4-2 0,-3-2 332,3 8 0,-4-8 144,-1 2 1,7-3 7,4-3 1,5-6 526,7 1 1,3-6 113,8 5-108,0-7 0,8 4-21,3-8 0,13 0-52,4 0 1,-1 0 88,2 0 0,-2 0-73,2 0 0,-4 0 69,-8 0 0,0 0-16,1 0-263,-9 0 27,7 0 1,-16 2-86,0 3 1,-8 5-388,-9 7 1,-3 1 205,-3-1 1,-2 2-306,-3 4 1,-5-2 199,4 8 1,2-6-56,-2 6 0,8-8 26,-2 2 1,-2-4 610,2-1 1,0-1-105,6 0 1,1 1 188,5-1 985,-4 0-611,5 0 491,0 1-318,3-9-526,7 7 0,7-14-28,5 3 1,11-5-335,6-5 0,9 1 19,2-8-230,9 1 220,-13-7 0,12 7-810,-8-1 479,1 1 195,-7 1 0,-7-3-515,-4 7 1,-3-5 21,-3 5 42,0 0 93,-7-2 1,-3 4-94,-7-7 613,0 7 1,-2-4-83,-3 8 22,3 0 1,-14 0 635,5 0 1,1 0-333,-1 0 1,-1 0 1308,-5 0-1014,7 8 1,-7 2 63,0 7 0,-2 0 194,-10 1 0,0 5-304,-6 0 1,-5 7-204,0-1 0,-8 4 241,1 2-227,5-1 1,0-1-507,7-4 0,3 3 226,3-3 0,4-4-1095,8-2 0,-1 2 157,1-2-184,7 0-1144,-5-5 1090,5-1 724,1 0 1,-1-7-28,4-5 190,4-3 136,-5-2 0,14 0 150,5 0 0,3-7 0,3-5 0,7-3 0,2-2 0,7-1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4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170 203 8159,'17'-32'-1,"0"4"1,0 6 324,0 10 1,-6 5-118,1 7-45,-1 0 1,-2 9-210,-3 8 1,-6 8-188,-6 8 1,-9 1 57,-7 0 0,-14 8 85,2 3 0,2 4-3,4 2 0,1-1-8,-1 1 1,4-2 71,7-4 0,7 2-57,5-7 1,3 5 279,2-5 1,0 1 48,0-1 1,2-5 78,3 5 1,5-6-12,7-6 1,-6 8 27,0-8 0,-1 6-113,1-12 1,2 7-61,-7-7 0,5 1-140,-5-6 0,5 0 95,-5 0-254,-1-8 1,-3-1 41,4-8 0,-2-2-150,7-4 1,-5-11-95,5-11 1,0-6-250,6-6 0,0-10-141,0-12 1,0-12 286,0-5 1,5-4 124,1-1 1,7-7 313,-2 1 0,-1 1 0,1 10 0,6 10-146,5 7 0,7 15 74,-7 1 0,8 11 276,-2 6 1,4 5 320,2 7 1,0 2 554,0 4 1,0-3-475,-1 9 0,7-1 344,-1 6 0,-5 0-519,-6 0 1,-7 0 93,1 0 0,-5 0-408,-5 0 0,1 6-248,-8-1 0,-5 9-497,-6-3 0,-7 6 442,2 5 0,-4-3-341,-2 4 0,-8 1 189,-3-1 1,-10 7-621,-1-2 0,-7-3 339,7-3 0,-6 3 240,5-3 0,-5 1 244,5-6 0,1 5 133,5 1 0,2 0 244,3-6 1,5-6-230,7 0 1,0 0 138,0 6 0,2-7 200,3-5 42,5 5 0,9-8-152,3 3 0,-3-3 24,4-2 0,-5 0-253,-1 0-174,8 0 1,-6 0-175,3 0-496,-11 8 594,-3 1 0,-8 8 125,0 0 1,-8 0 501,-3 0 1,2 6 155,-3-1 1,7 8 417,-6-2 1,7 12-216,-2 5 0,6 4 445,6 2 1,-2-4-531,7 4 1,-6-10 72,7 10 0,-8-10 654,1 5 1,-3-7-676,-2 6 1,-2-5-807,-3 5 0,-7-2-483,-10 2 1,1-3-703,-7-8 0,-1-2 50,-4-4 1,1-4 1224,3-7 0,-3 0 0,6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29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8016,'17'0'294,"0"0"-184,1 0 1,-7 0 2727,1 0-2065,-9 7 1,7 3 333,-4 7 0,-4 1-523,4-1 0,-5 0-17,-1 1 1,0-1-269,0 0 0,0 0-529,0 1 7,0 7 1,0-6-991,0 4 77,0-12-982,0 5 1465,8-14 1,-4 5-71,7-7 1,-5-7 290,6-5 1,-1-9 136,7-2 0,5-8 99,0 2 0,7 3 0,-1-3 1,2 8 501,-2-2-257,4 11 0,-12-1 654,7 7 0,-6-6-394,1 7 0,-4-1 446,-2 6-489,0 7 1,-7-3-49,-4 8 0,-4-1 9,-2 7 1,-2-1-54,-4 0 1,-4 1-262,-7-1 1,-6 0 422,0 0-164,0 1 0,8-7 870,3 1-272,-3-8 12,13 11-246,-14-13-371,15 6 1,-5-8-91,12 0 1,-3 0-118,9 0 1,-1-2-345,7-4 1,5 2-2228,0-7 1321,8-1 447,-12 2 845,13-5 0,-5-2 0,8-10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0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7940,'0'-12'126,"0"1"-126,0 7 1409,0-11-595,0 13 116,0-6 217,0 0-337,0 6-24,0-5-617,-8 14 0,4 5-1,-7 11 1,1 4 130,-1 7 1,-5 3 131,5 3 1,-3 3 292,3 3-361,-5 4-174,15-6 1,-13 8-3,8 0 0,1-6-245,5 0 1,1-6-385,5 6 1,4-13-78,7 2 1,0-12-696,1 0 1,1-6 358,4-6 1,-2 3-438,8-8 0,-2-2-124,2-10 784,3-4 632,-12-7 0,5-8 0,-8-2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0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43 104 7940,'-18'-7'2366,"9"5"-1073,-7-14-836,22 7 1,4-7 79,19 5 0,11-2 338,6 7-455,12-8 0,3 12 124,8-3 1,1 3-742,-1 2 0,-2 0-659,-4 0 0,1 0 756,-12 0 100,-4 0 0,-14 0 0,1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1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8265,'10'0'-14,"-1"0"496,-3 0 1,-4 2 1913,4 4-233,3-4-1155,-7 6-157,6-8-205,0 0-221,-6 0-142,13 7-250,-13-5-21,13 6 1,-11-8-523,8 0 655,-8 0 72,11 8 0,-11-4-3238,7 7 1403,-7-7 919,4 4 1,-6-3-947,3 1 563,-3 8 15,6-5 682,-8 8 1,0 1 384,0-1 0,0 0 0,0 1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1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8085,'-10'7'-455,"0"-5"455,5 4 819,3-4-25,-6-2 281,8 8-554,-8 1-198,6 1 1,-7 5 30,3-3 0,4-3-47,-4 3 1,-1-1 66,1 7 1,-2-1-65,2 0 0,5 6 89,-5 0 0,2 2-112,-2-2 1,4-3 15,-4 3 0,5 2-12,1-2 1,0 0-52,0-6 1,-2 6 204,-4 0-253,4 0 1,-6-6-144,8 1 1,0-7 50,0 1 1,2-8-349,4 1 103,-4-3-181,6-2 125,-1 0 1,-3 0 106,8 0-129,-9-7-59,13-3-141,-14-7-90,13-1 0,-7 1-30,3 0 0,3 0-256,-8-1 0,7 1 140,-1 0 1,3-6-251,2 0 1,1-8-252,-1 2 783,8-4 0,-6-9 377,4-4 0,4-12 0,0-3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2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8195,'12'-11'145,"-1"-1"1,-5 9 663,5-3 307,-7-4 938,12 8-1468,-14-5 1,7 7 705,-3 0-573,-4 0-472,6 0-63,-8 0 1,0 7-46,0 5-184,0 3 291,0 2-691,0 1 414,-8-1 0,4 2-39,-7 4 1,5-3-248,-6 3 0,8-10-103,-1-1 163,3-1 1,2 1-67,0-1 1,0-7 0,2 4 102,3-8 1,5 0 58,7 0 0,1-8-100,-1-4 1,6 3 196,0-3 1,0 3 158,-6-3 1,1-1-113,-1 7 0,-6 0 312,1 6 459,-8 0-467,4 0 1,-8 2 117,0 4 1,-8 4-259,-4 7 0,3 0-352,-3 0 1,3 6-157,-3 1 1,-1-1-641,7-6 0,0 0-17,6 0 245,0 1 1,0-1 110,0 0 0,0 1 227,0-1 0,0 0 396,0 1 0,0-7 176,0 1 1,0-1 157,0 6 1,0 1-130,0-1 1,0-5 752,0-1-700,0 1 0,0 5 61,0 0 0,6-5 140,0-1-321,-1 1 46,-5-3 0,2 5 148,4-8 0,-2 7-59,7-1 0,-7-3 141,2 3 0,2-1-102,-3 6 1,3 1 108,-2-1 1,-4 0-55,4 1 0,-4 1 174,-2 4 1,-8-2-429,-4 8-24,5-8 32,-16 12 1,11-14-398,-11 4 1,2-2 37,-2 2 0,2-6-129,-8 1 1,8-3 258,-2-9 0,-2 0-50,2-6 0,0 0-145,5 0 361,1-8 0,7-2-91,5-7 0,3 0 147,2-1 1,13 1-164,4 0 0,12 7 142,0 5 1,4 3 143,1 2 1,1 0-149,-1 0 1,7 7 112,-1 5 0,-1 3-143,-11 2 0,3 1 15,-8-1 0,0 0-406,-5 1 1,-7-1 160,1 0 0,-7-5-1582,7-1 411,-8 1-98,3-3 1479,-7-1 0,0-16 0,0-1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3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8105,'10'0'-1878,"3"2"2046,-7 4 0,1 3 783,-1 9 1,-4 1 227,4 4 0,-4-2-539,-2 8 1,-2-2-349,-4 2 1,-3 3-250,-9-3 0,-1-2-214,-4 2 0,2 0-133,-8 5 1,0-5-351,-5 0 0,5-8 458,0 2-1010,8-11 652,-4 3 0,8-13 326,-1 4 1,1-4-136,0-2 1,7-8 324,4-4 1,4-9-74,2-2 1,0-2 104,0 2 0,8 4-145,4-4 0,11-2-68,6 2 0,3 6 219,3 5 0,7 3 0,4-3 0,4-1 143,2 7 0,0-6-218,0 6 0,-2 1 199,-4 5 1,2 0 49,-8 0 1,-5 0 64,-6 0 0,-8 0-174,2 0 0,-10 0-343,-1 0 41,-8 0-87,3 7 1,-9 1 323,-3 4 0,-1 3 0,-11-3 0,1 1 0,-13-2 0,8 5 0,-2-5 0,-2 5 0,2 1 0,-2 0-16,2 1 1,4-1 78,-4 0 1,4 8-56,1 4 927,1 4-603,0 1 0,-6 3 98,0 3 0,-8 2-71,2 5 1,2 4 92,-2 1 1,6 0-322,-6 6 0,8-6-461,-2-6 1,4 2 305,2-8-1438,7 1 1014,2-7 1,3-7-270,-1-4 35,0-4 682,6-1 0,0-9 0,2-11 0,4-15 0,-2-8 0,7-10 0,1-7 0,5-2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3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8090,'0'-11'-958,"0"-1"1,2 8 880,4-1 1,-4 1-43,4-2 437,3 4 1,-5-6 453,8 8 1,-3 2-126,3 4 1,3 4-194,-3 7 1,-3 6 34,3 0 0,-6 14-25,5-3 0,-7 6-29,2 1 0,-4-3-395,-2 8 0,-2-7-230,-4 1 1,4-3 102,-4-3 0,-3-1-140,-3-4 0,3 1-1072,-3-6 1,6-1 574,-5-6 1,5-8-143,-6-3 0,1 2 866,-6-2 0,7-1 0,-13-12 0,11-3 0,-11-7 0,2-6 0,-2 0 0,4-8 0,-4 2 0,11-2 0,7 3 0,3-5 0,2 4 0,0 4 0,0 2 0,7 4 0,5 2 0,3 1-114,3 5 0,-1-3 87,0 8 0,0-5 163,1 5 1,-1 0 570,0 6-334,1 0-90,-9 0 0,-1 2 343,-8 4 0,0-2-168,0 7 0,-8 1 100,-3 5 0,1 1 119,-1-1-567,-1 0-83,2 0-187,3 1 0,9-9-284,3-3 0,13-4-728,11-2 1,5-8 1171,6-3 0,12-12 0,10-4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8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8355,'10'-8'-12,"5"-2"1000,-5 1 1,7 1-17,0 8 0,-5 0 1524,-1 0-1715,1 0 0,5 0 173,0 0 1,-5 0-342,-1 0 0,-5 6-130,6 0 0,-7 5-334,7-5 1,-6 2 435,5-3-1080,-7-3 0,9 8-202,-7-4 1,2-4-1930,-2 3 1577,-4-3 0,5 0-2265,-7 4 2334,0-4 0,0 13 980,0-3 0,0 3 0,0 2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9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69 312 8624,'0'-18'1584,"6"7"-763,0-1 1,2 7-212,-3-7 1,-1 6 571,8-5-83,-1 7-736,7-4 0,-1 8-486,0 0 126,-7 8-10,5 2 1,-13 9 79,4 4 1,1 4 265,-1 7 1,0 3 125,-6 3 1,0-3-151,0 3 1,-6-3 45,0-3 0,1-5-276,5 0 0,0-6 394,0 6-1168,-8-8 0,6 4 22,-4-8 1,4-5-1394,2-1 610,0-7 323,8 4 0,0-16 485,3-4 1,5-3 28,-5-2 1,5-8-206,1-4 1,-6-6 297,1-5 0,-8 4 439,2-5 0,-5 7 337,-1 5 41,0 4-269,0 8 1,-1 7 88,-5 4 0,-4 12 379,-7 5 0,-8 11 739,-4 1 1,2 5 150,-2-4 1,2 4-661,-1-5 0,1 0 182,4-5 1,9-3-49,-3-3-572,11 3 85,-9-13-115,13 13-294,-6-13 0,10 6-95,4-8 0,5-4-379,12-7 0,4-3-751,8-15 1,5 0 548,1-5 0,7-6-338,-2-1 1,2-7 407,-2 2 0,6-4 305,0-2 1,1 2 33,11 4 1,-8 4 110,1 7 0,-3 8 49,-2 4 1,-2 4 198,-4 2 1,0 7 400,-11 4 0,3 5-288,-9 1 0,-4 0 593,-2 0 1,-6 1-219,-5 5 1,1-2 71,-7 8 0,0-1-301,-6 6 1,-2 1-88,-4-1 0,-3 2-205,-9 4 1,-1-2-488,-4 8 1,-4 2-813,-8 9 0,-5-3 631,0 3 0,-1-5-428,7-6 1,-1-1 630,1-10 1,7 1 441,4-13 0,3-1 0,3-5 0,8 0 0,-5-1 107,8-5-37,1 4 0,7-6 807,3 8 0,-1 0 140,8 0-233,-9 0 1,11 8-163,-8 3 0,1 3-168,-1-3 0,-4 5 229,4-5-351,-4 5 0,0 1-298,3 0-578,-3-7-1492,6 5 1561,-8-13 1,0 4-581,0-12 1,0 0 379,0-11 0,0 4 165,0-10 1,0-6 509,0-6 0,8-7 0,1-10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6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1 271 8080,'11'0'392,"1"0"1,-1 0 118,6 0 1,0 0 807,0 0 0,5 0-934,1 0 0,5-5-136,-5-1 1,5-7-1096,-6 2 0,7 1 500,-7-1 0,1 0-738,-6-6 0,0 0 399,0 0 1,-6 0 76,0 0 0,-7 0 294,2 0 1,-4 0 343,-2 0 0,0 0-5,0 0 0,-2 8-255,-4 3 730,-3 4 1,-8 6-231,0 7 1,0 4 442,0 19 0,0 4-277,0 13 0,8 0-42,3-1 0,4 1-79,2 0 0,0 0 37,0 0 1,0-2 67,0-4-113,0-4-134,8-14 0,1 3-476,8-8 0,0-1 250,0-10 0,-4-3-394,4-8 1,-4 0 11,10 0 0,-4-8-209,-3-3 1,7-6 267,0-6 1,1-5-114,-1-11 1,-4-5-106,3-6 1,-1-5 593,1-7 0,-1-2 0,7-15 0,1-8 0,-13 40 0,1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39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8218,'6'-44'-570,"-1"4"1,1 5 962,-6 6 1,6 4-1,0 8 1,0 0 50,-6 0-35,7 7 1,-5 0 1104,4 5-606,-4 3-614,-2-6 0,0 10 136,0 4 1,6-1-133,-1 13 1,7-3-56,-6 14 0,7 0 30,-1 5 0,3 9-31,2 3 1,6 4-62,0 2 0,6-1-103,-6 1 1,6 0 40,-6 0 1,0-6-224,-5 0 1,-1-7-354,0 1 1,-5-9 293,-1-2 0,-7-2-324,2 1 0,-4-1-160,-2-4 1,-10-2-436,-7 8 1,-1-8 465,-5 2 0,-2-9-23,2-3 0,-2-7 378,2 2 0,4-4 279,-4-2 0,10-8 327,1-3 0,8-7-308,-2-5 1,5 10-195,1-4 1,1 3 150,5-3 0,10 7 382,7 5 1,7 3-165,-1 2 1,-4 0-170,-2 0 0,2 0 33,-2 0 0,0 0-34,-5 0 1,-1 5-71,0 1 1,1 6-39,-1-7 66,0 9 0,0-4 0,1 7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0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8160,'-10'0'0,"1"0"2761,3 0-1197,4 0-196,-6 0 1,10 0-490,4 0 0,-2 6-184,7 0 0,7-1-526,5-5 1,7 0-450,-1 0 0,2 0 97,-2 0 0,1 0-114,-7 0 1,6-5-1460,-6-1 0,-1-2 714,-11 2 1,2 2-458,-7-7 1,0 3 690,-6-9 0,0 4 376,0-11 1,-8 5 407,-3 2 1,-3 0-36,3-1 0,-5 3 109,5 3 0,1-1-30,-1 7 1413,7 1-558,-11 5-87,13 7 0,-6 10-148,8 12 1,-6 4 14,0 2 1,1 5 0,5 0 0,0 6 139,0-5 0,0 7-266,0-2 0,0 2 1,0-2 0,-6-2-636,0-3 1,0-5 148,6 4 0,0-3-904,0-2 0,0-3-46,0-3 1,0 2-2041,0-8 1294,0 0-53,0-6 1513,0-7 1,0-33-1,0-16 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0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8160,'-12'0'587,"1"0"0,5 2-160,-5 4 1,5 4 261,-6 7 0,8-5 275,-1-1 0,1-1 196,-2 1-131,4 5-882,-6-7-415,16 1 0,4-2 156,11-8 1,4-2-128,7-4 0,1-4-311,-1-7 1,7-6-1985,-1 0 2534,0-8 0,3-11 0,1-12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0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8160,'9'-7'0,"1"5"1385,-4-4-701,3 4 1,9 2 180,-1 0 1,-5 0-28,-1 0 0,-5 0 1256,5 0-1613,1 0 0,5 0-89,1 0 1,-7 0-1426,1 0 866,-1 0-1192,6 8 0,-1 1 280,-5 9 1,-3 7 1078,-8 4 0,0 3 0,0 3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1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11729,'12'0'3007,"-1"0"-2442,-7 0 1,9 2 136,-7 4-566,8 3 0,-5 14 134,9 0 0,-7 8-15,1-2 1,-9-2-56,3 2 0,-4-3-115,-2 3 1,0 4-838,0-4 1,0 1 415,0-1 1,-6 2-237,1-8 1,-9 0-14,3-6 1,-5 1-989,-1-1 1119,0 0 1,-1-7 333,1-4 1,6-4 85,-1-2 1,6-2 278,-5-4 1,7-6 381,-2-11 1,4-4-350,2-7 0,8-1-63,3 1 0,11-1-243,1 1 0,5 1-423,-5 4 1,6 4 27,-6 8 0,6-1-365,-6 1 0,8 0 65,-2 0 1,2-3 722,-3-3 0,13-4 0,-5-7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1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8150,'17'10'0,"-5"-2"621,-1-8 0,-5 5 1300,6 1 1746,-9 0-2782,13 2 0,-14-5 24,4 9 0,1-6-865,-1 5 0,0-5-816,-6 6 0,0-7-164,0 7 1,-2-1 728,-4 7 0,0 1 207,-11 4 0,-4 4 0,-14 7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1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35 259 8150,'-5'12'0,"-1"-1"0,0-5 186,6 6 1,0-6 1024,0 5 94,0-7 1,2 4 318,4-8-616,-4 0 1,5 2-482,-7 3 1,2-3-74,4 4 1,-4 4-311,4 1 0,-4-1 128,-2 1 0,-2 1-442,-4 5 1,4 0-112,-4 1 31,-3-1 0,5-2-336,-8-3-421,9 3 462,-5-13-156,8 6 775,0-8 0,0-2-86,0-4 0,2 2-31,4-7 0,-5 5-84,5-6 1,2 7-102,-2-7 0,1 6-61,-1-5 1,-2 5-299,8-5 1,1-1 149,10-5 0,-2-1-69,8 1 0,8-6-352,9 0 1,0-8 325,6 3 1,-4-5 366,9-2 1,3 6 130,-2 1 0,-1 1 279,-5-2 1,-6 4-132,0 8 0,-13 5 110,2 1 0,-12 7 2422,0-2-1863,-4 4 1,-4 10 641,-3 3 0,-5 5-692,-7 1 1,-2 2 156,-3 4 0,-7-4-457,-11 4 0,2 4-363,-8 2 1,0-2 5,-5 2 0,-1-8-193,1 2 1,1 0-206,4-6 0,4 3-1506,8-15-1193,0 9 1274,-1-12 610,9 5 849,1-14 1,8-3 347,0-7 1,2 5-207,4 1 159,-4 7 128,13-4 1,-11 10 544,7 4 1,-5 9 724,6 8 1,-7 6-609,7-6 0,-1 6 667,7-6 1,-1 2-611,0-2 0,6-4-264,0 4 1,8-3-494,-2-3 0,2-5-311,-2-1 0,3-5-562,-3 5 1,4-7-1016,1 2 0,3-2 1785,3 2 0,4-5 0,8 7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1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8066,'-36'9'0,"-5"-3"0,13 4 3760,-1 1 1,9 5-1759,9 1 0,1-8-163,5-3-1421,-5 4 1,-7-8-124,-1 4 0,-1 1 55,-4-1-350,-4 7 0,-15-3 0,-2 7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34 324 8053,'-15'-8'1512,"4"-3"-640,3-4-310,8 5 0,0-5 211,0 4 0,8-2-269,3 1 1,4-3-20,2 4 1,2 1 21,4-1-548,-5 0 215,15-6 0,-5-2-108,12-4-116,-4 4 253,5-5 0,-7 7-861,0 0 495,0 0 0,-6 7-768,1 5 648,-8 3 1,3 2 63,-7 0 1,-6 9-9,1 8 0,-8 8 154,1 9 0,-3 0 152,-2 0 0,0 2 663,0 3-349,0-3-252,-7 6 1,3-8 446,-8 0-227,9-8-306,-12 6 0,11-13-306,-8 4 1,9-4 289,-3-2-722,4-8 473,2 6 0,-2-13-196,-3 4 118,3-4 378,-6-2 134,8-8-381,-7 6 0,5-13 187,-4 4-103,-3-12 14,7 4 0,-6-11 17,8 8 0,0-1-24,0 6-22,0 0 55,0 0 0,2 7-2,4 5 0,-3 3 238,9 2-242,-8 0 0,5 0 560,-3 0-315,-4 7 0,11-3 35,-8 8 0,3-7 166,-2 7 1,-4-1-130,3 6-330,-3 0 1,-2 0 135,0 0 0,-6 0-155,1 0 1,-3-8-684,3-3 410,-5 3 204,1-7 1,-6 6-381,3-8 288,5 0-42,-8 0 1,5-2-214,-7-4 0,0 3 158,0-9 0,0-1 66,0-10 0,0 4 139,0-3 1,2 9 389,4 1 272,-4 8-441,5-3 0,-1 7 4,-1 0 320,9 0-296,-13 7 1,13 3 604,-9 7-477,9 7 1,-13-3 86,5 8 8,-4-1-121,6 6 0,-7 7 94,5 5 0,2 3 88,-3 2 1,9 0-223,-3 0 1,4 0 58,2 0 1,0-6-137,0 1-107,8-9 99,1-3 1,14-9-102,-1-8 1,9-2 17,-3-4 1,4 3-200,2-9 0,2-5-1,4-5 0,-3-14-136,9 2 0,-7-12-314,7 1 0,-7-6 246,7-6 0,-1 1-1096,6-12 792,0 4 0,-5-20-214,-1 5 605,-7 3 0,3 1 92,-7 7 0,-2 6 162,-3-1 0,1 14-5,-7-2 1,-1 13 261,-5 4 1,0 2 740,0 10-698,0-1 1,0 6-38,0 0 1122,0 0-969,0 0 1,0 7 235,0 5-340,0 10 1,-5-3-41,-1 4 0,-7 3-254,1 3 0,-3-3-9,-2 3 1,0-3-288,0 2 1,-7 4-787,-5-3 761,-3-5 1,-2 7-89,0-9 0,-2 1-227,-3-6 0,3-2-7,-4-4 380,-3 5 1,7-15 53,-4 5 0,4-4 136,2-2 1,-5-2-28,-1-4 1,0-5 214,6-12 0,0 5 532,0-5-489,8 4 0,-4-4 60,7 1 481,0-1-344,-1 13 83,5-5 154,-6 6 52,8-8 239,0 0-209,0 7 80,0-5-595,0 13-87,0-5 0,2 7 283,4 0-345,-4 0 85,5 0-208,-7 0 0,2 6 153,4-1 0,-4 8-90,3-1 0,-1 5 64,2 5 1,-2-1 71,7 8 1,-5 6 159,5 11-181,-7 3 0,11 6 40,-4 7-316,-3 0 0,7 25 123,-4 4 0,-6-37 1,0 4-413,1 9 0,-1 2 0,-3-2 1,0 0 351,1 1 0,-1 0 1,0-1-1,-2 0-41,0-4 0,0-1 1,0-6-1,0-1-134,0-3 0,0-2 1,0 33-48,0-3 1,0-11 33,0-6 83,0-12 104,0-10 0,0-9-22,0-3 121,0-5 183,0-14-148,0-3 268,0-22 0,0-4-1123,0-15 896,0-7 0,8 5 0,1-6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4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18 596 8016,'-10'0'2462,"3"2"-1214,7 3-1010,0-3-10,0 6 15,7-1 1,-3-5 784,7 4-472,-7-4 52,11-2-382,-5 0 0,7 0-79,0 0 0,0-2-142,0-4 0,5-9-70,1-7 1,2-9-290,-3 3 1,-3-10-928,4-1 681,3-1 322,-7-2 0,4 6-433,-12-3 327,4-5 201,-13 8 1,6-5 168,-8 7 1,0 2-142,0 3 0,0 5 201,0 7 135,-8 0 72,-1 7 1,-3 3 6,1 7-276,7 0 62,-11 7 0,13 3-198,-3 7 158,-5 0 25,8 7 0,-7 5-5,3 10 0,4 5 12,-3 7 1,3 2 101,2 3 0,0-1-16,0 8 1,0-3 267,0 2 0,0-3 28,0-8-334,7 0 30,3-8 0,1 5-960,0-9 421,1-7 47,5 1 1,0-15-300,0 5 0,0-6 289,0-6 1,0-3-599,0-8 455,0 0 1,-2-8-510,-4-3 1038,4-12 0,-13-3 0,6-8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6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146 204 7763,'43'-51'-712,"-2"7"798,-7 5 0,-2 13 512,-3 9 1,-5 2-64,-7 9-310,0 0 1,-8 8 28,-3 4 0,-4 11-3,-2 11 0,-8 6-182,-3 5 1,-4 5 30,-2 7 1,6-6-58,-1 0 1,9-2 28,-3 2 0,4-3-221,2-8 1,8 0 10,3-1 1,13-6 74,10-5 0,8-3 125,9-2 0,-1 0-47,1 0 0,0-6 277,0 1 1,-6-1-11,0 6 1,-9 5-5,-2 1 0,-8 7-13,-9-2 0,-8 12 93,-3 5 0,-4-2-430,-2 2 1,-8 6 80,-3 6 1,-11-1-558,-7-5 1,-3 0 317,-2 0 1,6-8-116,0-4 0,0-3 91,-6-2 1,2-6 36,4 1 1,-2-11-24,7-1 0,-5-2 51,5-9 0,1 0-114,5-6 1,-6-2 118,0-4 1,1-3-100,5-8 0,0-8 104,0-3 1,0-11 135,0-7 1,6-3-39,0-1 1,5-1 100,-5 0 0,7 6 35,-2 0 1,4 13 316,2-2 0,2 11 298,4 1 0,-2 8-308,7 3 0,-5 7 717,5-1-669,-7 3 1,3 4-109,-7 3 0,0 10-144,0 8 1,-9 7-216,-8-2 0,-2 4-44,-9 2 0,0 4-331,-6-4 1,0 2 242,0-14 0,6 6 40,-1-5 1,14-6 801,-2-6-483,12-7 1,5 3 64,11-7 1,12 0-50,5 0 0,11-7 126,7-4 1,8-4-359,3-2 0,5 0-567,-6 0 1,1 0-1767,-6 0 2379,7 0 0,-13-7 0,4-3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4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120 103 8016,'-23'-2'1079,"0"-4"-425,1 4 8,12-13 641,-5 13-676,6-5 249,-1-1-273,3 6 1,8-7-78,5 3 0,4 4 25,7-3 1,7 3-335,4 2 0,12-2-258,6-4 1,3 4-1792,2-3 1032,0-5 650,7 8 0,-5-5-3333,4 7 3483,-4 0 0,-2 0 0,0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5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460 103 8030,'-8'-15'127,"-3"3"0,2-1-127,-3 7 0,9-7 0,-13 11 0,7-11 1192,-8 7-719,0-7 0,0 11 349,0-3-501,0 3 0,-2 2-71,-4 0 0,3 0-137,-9 0 0,7 2 183,-7 3 1,7 7 46,-7 10 1,7 5-44,-7 7-71,8 7 16,4-5 1,4 13 28,8-3 0,-1 3-140,6 2 0,7-6-121,5 1 1,5-9-57,5 3 0,5-10-254,7-1 1,0-9 94,0 3 0,6-10-169,-1-1 0,3-9-1406,-2 3 784,-5-4 558,7-2 0,-16-6-1486,-3 1 1921,4-9 0,-9 5 0,7-8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5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52 103 8030,'-17'0'1061,"2"-2"-833,3-4 1,5 3 79,7-9 1,0 7 1294,0-7-754,0 8-279,0-11 1,9 13 632,8-3-758,0-5-253,8 8 0,-2-5-152,-1 7 1,9-6-403,-3 1 1,-2-1-646,3 6 0,-1 0 481,6 0 1,-6 0 525,1 0 0,-1 0 0,6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5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7968,'-11'-6'-241,"-1"0"6,8-7 394,-3 11 0,7-7 671,0 3-493,0 4 0,0-7 664,0 3-173,0 4-343,0-5-257,0 7 1,2 2-32,3 3 0,-1 7 0,8 10 0,-1 12-10,6 12 1,2 10-59,3 7 1,3 3-116,3 2 1,5 7-195,-5 5 1,-2-5-259,3-1 0,-3-4-94,2-2 1,-3-2-371,-8-4 1,0 1 428,0-12 1,0-4-124,0-13 1,0-2 79,0-4 0,-6-9-299,1-7 815,-1-9 0,6-3 0,0-9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51 239 7946,'-9'-12'45,"3"1"1,4 5 365,2-5-210,0 7 1,-2-3 487,-3 7 396,3-8-354,-6 6-371,8-5 1,-2 14-345,-3 5 47,3 10 24,-6-3 0,8 19 163,0-4 0,0 11-4,0 1 0,0 8-15,0 3 0,0 2-28,0-3 0,0-3-4,0 4 0,2-10-87,4-1 1,1-9 63,5 3 1,3-10-67,-4-1 1,4-9-233,2 3 0,0-6-277,0-6 257,0-3 79,8 0 1,-1-8-60,5 0 0,3-4 43,-4-13 0,-1 2 2,1-14 0,-5 1-19,5-6 234,-7 0-164,11-8 1,-13 3-28,3-12 0,3 2 47,-2-14 1,-1-5-606,-5-6 605,0 8 0,0 2 232,0 7-110,-7 1 0,-3 12 19,-7 5 1,0 3 224,0 2 0,0 7-74,0 5 1,0 8 226,0 3 1,-5 5-93,-1-5-213,-7 7 0,9-3 32,-7 7-668,7 0 0,-9 7-482,7 5 0,0 3 237,6 2 1,-2 2-457,-3 3 1,3-1 265,-4 7 863,4 1 0,2 12 0,0 3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6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 7945,'-10'15'4826,"1"-2"-3960,3 16 0,2-1-928,-7 6 62,0 0 0,-22 8 0,-2 1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8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1 460 8120,'0'-10'-122,"2"-3"-243,3 7 1001,-3 1 1003,13 5-202,-5 0-932,7 0 1,-6 0 1262,0 0-941,1 7-436,5 3 1,-2 7 61,-4 0 1,-1 0-150,-5 0 0,-3 5-25,4 1 0,-4 2-128,-2-3 0,0 3-169,0 3 0,0 2-372,0-7 397,0 7 0,0-11-470,0 4 0,0-4 259,0-2 1,0-6-327,0 0 93,0-7-245,0 4 187,0-8 1,0-2 80,0-4 1,7-3-130,5-8 0,5-6-515,5 0 634,-3-7 1,11 6-78,-7-5 100,7 5 0,-11 7 122,6 0 188,-1 0 1,-5 7 50,4 5 1,-10 3 233,-1 2 1,-9 7-284,3 5 1276,-4 3-787,-10 2 1,-1 5 557,-8 1-428,0 7-240,0-3 1,-2 5 20,-4-4 0,2 4-93,-7-3 0,7-3-6,-1 3 0,-3-9-98,2 3 0,1-4-146,5-2 1,5-8-188,1-3-599,7 3 50,-3-7 390,7 6 36,0-8-190,0 0 770,7 0-136,-5 0 146,6 0 1,-6 2 1095,3 3-287,-3-3-146,6 6 1,-8-6 185,0 3-375,0-3-245,0 6-304,0-8 212,-8 0-393,6 7 68,-5-5-238,7 6 1,2-8-437,3 0 1,-1-6 180,7 1 0,6-9-343,6 3 0,7 2-231,-1-3 421,-5 8 390,16-3 0,-17 7 11,11 0 1,-12 0 238,1 0 0,-4 2 461,-2 3 0,-6-1-115,1 8 0,-9-7 463,3 7 0,2-7-178,-3 7-53,1-9-754,-6 5 141,0-8-256,0 0 0,2-8-672,3-3 1,3-4-406,3-2 0,4-2 5,-3-4 946,3 4 1,-4-5-64,1 7 1,-7 6 349,7-1 1,-7 8 326,7-1-3,-1 3-194,-2 2 124,6 7 1,-11-3 1140,8 8-924,-9-1 1,7 4 877,-5-4-825,-3 4 1,6-11 25,-8 8-553,7-9 1,-3 5 54,8-8 1,-3-2-227,2-4 0,4-5-1716,-3-12 863,3 4 351,2-13 0,0 6-1235,0-8 1541,0 0 1,-2-2-371,-4-4 816,5-3 0,-15-8-34,5 0 0,2 0-36,-3 0 1,1 0 63,-6 0 1,2 5 139,4 1 1,1 7 787,4-1-328,5 3-362,-7 9 1,6-3 459,-4 7-224,5 1-165,-15 5 0,7 5 157,-8 1 1,0 5 288,0-5-485,0 7 0,0-5 239,0 3 53,0 4-227,0-5-73,0 7 544,0 0-736,8 7 1,-7-3 73,5 7 1,-4 1-11,-2 5 0,0 0-15,0 0 1,2 5-1,4 1 1,-3 7-64,9-1-42,-9 3 0,13 9 12,-5 5 0,2 10-280,-2 7 127,5 3 0,-7 9-348,8 5 1,0 12 441,-8-41 1,-1 0 0,-2 0 0,-1 0 12,1 3 1,0 0-1,-3 2 1,-1-1-38,4 2 1,0 0 0,-4 1-1,-1 1-75,2 1 1,0-1 0,-2-6 0,0-2-1465,-1 45 1076,0-7 0,0-13-66,0-8 1,0-8 137,0-9 1,0-7 91,0-5 1,0-10-93,0-7-403,0-3 857,8-9 0,-7-3 0,7-7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49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69 8041,'12'-17'0,"-1"0"988,-7 7-679,11-5 0,-11 13 1292,7-4-1021,-7 5 1,11 2 130,-4 5 1,-1 9 215,1 8 0,-7 13 262,1-2-612,-3 11-173,-2-1 1,0 5 167,0-4 0,0 2-472,0-7 1,0 5-296,0-5 0,0 0-207,0-6 1,0-6-514,0 0 0,0-7-669,0 2-1661,0-4 1668,0-10 943,0-1 188,0-8 1,-2 0-153,-3 0 0,-5-8 224,-7-3 1,0-4 103,0-2 1,0 0 124,0 0 1,-5-6 132,-1 0 0,0 3 62,6 8 1,0-1-52,0 7 380,8-7-140,-6 11 443,13-5 812,-6 7-973,8 0 0,-5 2 973,-1 3-413,0-3 96,6 13-699,0-5-190,0 7 58,0-8-641,0-1 206,8-8-277,9 0 1,4 0-506,7 0 0,8-13 342,9-4 0,6-10-367,6 4 1,-6-5 529,0 5 1,0 3 273,-6 8 0,-5-1-176,-6 7 300,0 1 1,-17 7 1031,0 3-728,-8 5 1,-11 7 452,-3 0 1,-12 7-304,-12 5 0,-5 3-522,-5 2 0,3-2 134,-4-4 0,-7 10-700,2-4 1,-8 4 123,7-4 270,-3 0 0,-4 0-249,-3 0 0,1 0-482,-7 0-606,7 0 1377,-11 0 0,18-6 197,-3 1 0,12-9 50,-1 3 0,12-10 746,5-1-584,4-9-93,10 12 0,9-13 21,11 4 1,6-4 543,6-2 0,3-8-246,8-3-379,0-4 28,8-2 1,-6 0 115,3 0-172,5 0 1,-8-2 146,3-4 0,3 4-93,-2-3 0,5 3-28,-5 2 1,1 0-11,-1 0 0,-2 0-17,7 0 1,-7 2 63,1 3 0,-3 5-2,-2 7 0,0 0-145,0 0 0,-2 0 110,-3 0 0,-3 2-33,-3 3 0,-6 5 25,0 7 1,-2 5 161,-9 1 0,5 5-47,-5-5 1,-1 7 43,-5-1 0,0 1-145,0-2 0,-2 3 15,-3-9 1,1 7-162,-7-7 1,-1 8 109,-5-1 0,-2-5-111,-3-1 1,3 2 78,-4-3 1,-3 1-111,-3-6 0,3-6 132,-2 1-153,7-9 0,-6 5-139,5-8 0,3 0-378,-4 0 341,4-8 7,2-1 0,0-14-163,0 1 0,2-9 185,4 3 0,-2 2 81,7-3 0,0 7 4,6-7 1,2 8 87,4-1 1,3 3-1,8 2 0,2 6 266,4-1 1,1 8 668,5-1-505,3 3-92,-13 2 0,11 0 114,-7 0 0,-3 2-160,-8 3 1,1-1-101,-7 8 1,-1 5-48,-5 5 1,-7 3-215,-5-3 0,-8 3-35,-3 3 265,-7 4-49,3-5 0,-1 1 1054,0 1-486,7-9-18,-4 5 0,8-10 1539,0-4-1673,8 4 0,1-11 65,8 8-392,0-9 1,10 3-148,7-12 0,5 3-1011,7-9 1,3-1 684,-4-10 1,4 4-3271,2-3 1725,0 3 1898,0 2 0,0-8 0,0-1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0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7992,'9'0'3308,"-1"0"-2055,-1 0-2,3 7 76,7 3-434,-8 7 0,4 0-166,-7 0-146,0-8-186,-6 6-1602,0-5 716,0 7-814,0-8 16,0 6 1,2-13 353,3 4 0,-1 1-572,7-1 1,1 0 816,5-6 1,2-10 689,3-7 0,5 0 0,7-7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1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477 18 7992,'20'-2'324,"-3"-4"184,-3 4 106,3-5 1,-6 12 226,0 1-394,-7 7 0,4-3 231,-8 7-267,0 0 0,-8 0-348,-3 0 1,1 0 47,-1 0 1,0 2-212,-6 3 0,0-1 158,0 7 1,-8-5-632,-3 5 1,1 1 333,-1 5 1,2-6-218,-3 0 0,-3-5-27,4 5 1,1-5-104,-1 5 0,1-7 141,-1 2 1,4-4 217,7-2 1,-6-2 426,0-4 0,6 4-239,6-3 1,5-3 878,-5 2-688,7-7 0,-3 6 295,7-5-168,0-3 1,7 6 11,4-8 0,12 0-5,5 0 0,14-8-99,9-3 0,8-12-149,9-5 0,5-2 98,1 1 0,5-1-200,-5 7 1,4 1 182,-10 5 0,1 5-40,-12 1 1,-2 7-95,-10-1 0,-3 3-196,-8 2 1,-13 0-214,-4 0 1,-12 2-288,1 3 316,-4-3 0,-4 13-325,-4-3 0,-5 8 444,-12 3 0,-5 7-253,-12-1 0,2 1 529,-7-2 0,0 4 0,-14-5 0,-1 7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7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356 1 8336,'0'17'574,"-2"5"30,-4 1 0,-9 7-425,-7-2 0,-3 10-314,3 1 0,-5 3-205,-7-3 0,6 3 156,0 3 1,7 2-437,-1-8 0,3 1 258,2-6 0,7-2 86,5-4 1,3 4 198,2-4 0,6 4 199,-1 2 0,8 0-261,-1 0 1,1 0-38,-2 0 0,-1 5 1330,-5 1 0,-3 1-510,4-1 0,-6-4 224,-6 3 1,2 2-339,-7-1 0,0-1-583,-6-5 1,6-5-41,-1-1 1,3-7-51,-2 1 1,-3-9 100,9-1 1,-3-9-142,3 3-149,3-4 0,-6-4 120,8-4 1,0-3-156,0-8 1,2-7 104,4-5 0,3-5-295,8-5 0,2-12-3,3-11 1,5-2 559,7-9 0,7-8 0,-19 30 0,-1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1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52 137 7992,'-17'0'1327,"0"0"-341,7 7-400,3-5 1597,7 6-1560,0-1 0,1 3 180,5 7 1,-4-6-297,4 1 1,-4-1 280,-2 6 1,0 0-512,0 0 0,1-2-367,5-4 0,-4 4-795,4-3 1,-4-3 620,-2 3 1,1-9-262,5 3 1,-2-2-210,7 1-500,1-3 0,5 0 510,0-7 1,5-9 226,1 3 0,0-2 401,-6 1 1,0-1 300,0 8 1,-6-1 1651,0 6-1484,1 0 1,3 7 334,-4 5 0,2 3-231,-7 2 0,0-6 1181,-6 1-1153,0-1 0,0 0-486,0 1-634,7-9 46,-5 5 0,8-10-632,-5-4 0,3-3 587,3-8 0,4-6-68,-3 1 1,3-3 188,2 2 0,-6 4 326,0-3 30,1 3 1,-1 8 660,0-1 0,-5 8 740,5-1 700,-7 10-1556,11 5 1,-13 7 1334,4 0-843,-4 7-479,-2-5 1,0 6 472,0-8-818,0 0 1,2-6-271,3 1-190,-3-9 0,13 3-581,-3-12 0,1 1-1756,-2-12 1796,12 3 1,-12-10-26,12 7 1,-4-6 430,-2 1 0,-2-7-91,-4 7 440,4-9 1,-5 7 120,7-5 1,-2 3 206,-4 3 0,4 10 156,-3-4 454,3 4 932,2 3-757,0 3-580,-8 7 0,1 2 746,-5 3-391,-3 5-231,6 7 1,-6 2 158,3 3 1,-3 5-4,4 7 1,-2 7 230,1 5 0,-3 10-48,4 7 1,-4 5 242,-2 5 0,0-3-2402,0 4 1173,0-4 152,0-2 0,0 0-1607,0 0 911,0-8-552,0 7 0,0-16-1376,0 0 0,0-4 1059,0-13 1573,0-4 0,0-15 0,0-3 0,0-5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2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7937,'17'0'483,"0"0"1,2 0 701,4 0 0,-4 0-524,3 0 1,-5 2 766,-5 3-199,3-3-468,-6 13 0,2-11-765,1 7-11,-8-7 1,3 6-1652,-7-5 850,8-3 158,-6 6-724,5-8-243,-7 7 402,0 3 1,-2 5 494,-3-4 1,1 4 404,-8-3 0,7 3 323,-7 2 0,-6 0 0,-9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3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7937,'0'17'0,"0"-8"0,0 12 282,0-4 0,0 0 477,0 0 1,0-9 631,0 9-930,0-4 1,0 4 988,0 0-944,0-8 0,0 6-32,0-3 0,0-3-188,0 3 1,0-7 89,0 7-295,0-9-70,0 5-483,0-8-1183,0 0 1,2-6 1162,4 1 1,-3-9-129,9 3 1,-1 2 259,6-3 1,0 8 173,0-1 1,0 3 516,0 2 1,0 2-304,0 3 1,0 5 1305,0 7-706,0 0-283,-7 0 1,3 0 230,-8 0 1,1-6-87,-6 1 1,0-7 620,0 7-669,8-9-576,-6 5 1,13-10-160,-4-4 0,10-5-446,1-12 0,11-3-1296,1-8 960,7 0 579,10 7 0,0-3-95,0 8 0,-5-1 366,-1 6 0,-2 7 341,3 5 0,-7 3 14,-10 2 1,-1 7 349,-11 5 1,2 3 9,-13 2 1,-1 2 683,-5 3 1,-2-3 545,-3 4-878,-5-4-514,-7-2 1,-2 0-73,-3 0 0,1-2-240,-7-4 1,7-3-256,-2-8 1,4 0-87,2 0 1,0 0-466,0 0 1,8-13-2036,3-4 1322,4-4 627,2-4 876,0-9 0,8-17 0,1-9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3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8071,'17'0'1128,"8"7"0,-6-3-404,4 7 0,1 1-35,-1 5 1,5-2 180,-5-4 0,1 4 61,-1-3-419,-12-5 59,12 8-993,-14-13 269,8 13-783,-7-13-1093,5 6 1272,-13-1 0,5-3-830,-7 7 1,-7-5 1586,-4 5 0,-12 8 0,-4 8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3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8071,'0'9'373,"0"6"-373,-7-5 723,5 7-271,-6 0 688,8 0-318,0 0 1,0 5-147,0 1 0,0 2 143,0-3 1,0-1-335,0 8 0,0-7-79,0 7 0,0-7-77,0 7 1,0-9 18,0 3 1,0 2-533,0-3 158,0 1-299,0-6 364,8 0-387,-6 0 180,5-8-175,-7-1-35,8-8 215,-6 0-107,5 0 1,-5-2-302,4-4 1,-2-5-974,7-12 1,0-3 145,6-8 906,0-8 323,0-1 0,8-23 0,1-4 1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4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7976,'9'0'1860,"6"0"1,-5 0-1303,7 0 0,0 0 154,0 0 0,0 0-277,0 0 1,-6 0 466,0 0 1,-1 1-643,1 5 0,2-2-591,-7 7 1,2-5-1385,-3 5 964,-3 1 1,6 5-999,-8 0 1,0 5 795,0 1 1,0 7 59,0-2 1,-8 5 892,-3 1 0,-12 0 0,-3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4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237 1 7976,'-16'17'-179,"5"0"258,-4 0 154,6 0 509,-1 0-51,-5 0 322,13-8-688,-5-1 1,14-8 55,4 0 1,-1-6-420,1 0 55,1-7 1,5 6-228,0-5 1,0-1 298,0 7-375,0 1 24,0 5-53,-8 0 1,-1 7 116,-8 5 0,-2 8 50,-4 3 1,-5 7 221,-12-1 0,4 3 243,-4 2 0,-3 0 192,-2 0 1,1-6-10,-1 0 0,1 1 32,-1 5 1,4-8-153,7-3 0,5-10 613,1-2-701,7-7 0,-2 9-650,12-7 0,5-2 44,12-10 1,4-3-251,7-8 1,7 0 80,4 0 0,-1 2 150,1 3 0,-1-3-244,1 4 1,-1 3 120,-5 3 0,-5 1 351,0-2 0,-2 4-95,-9-3 729,0 3-367,-6 9 1,-8 3 76,-3 7 1,-6 0-390,-6 0 0,0 0 80,-11 0 1,4 2-851,-9 3 0,-5-1 419,-1 7 0,1-5-134,-1 5 1,-6-7 634,-6 2 0,1-4 0,5-2 0,-6 0 0,0 0 0,2-6-3,10 1 0,-2-3 412,7 2 1,1 4-254,5-3 0,5-3 2565,1 3-1859,7-1 1,-3 6 1378,7 0-1654,0 0 0,0 0 82,0 0 1,0-6-425,0 1 1,1-7-469,5 7 476,-4-9-15,13 5 1,-5-8-505,7 0 1,0-8 258,0-3 0,0-4-2711,0-2 1,0-2 1335,0-4 0,0 4 703,0-3 602,0 3 0,-2 8 355,-4-1 709,4 8 1,-7-1-585,3 10 1,-3 5 1337,-8 7 1,5 2-707,1 3 1,0-3-108,-6 4 1,0 2 111,0-3-1024,0 1-238,0-6 0,2-8-200,3-3 1,5-4-1378,7-2 1,2-8 885,3-3 0,-1-10-659,7-1 0,-5-9 753,5 3 1,-13 3 889,2 3 0,-3 5-146,3 5 2395,0 5-1615,0 7 1,-6 2 864,0 3-1198,-7 5 1,4 1 2443,-8 1-1950,7-1 1,-5 0-650,4 1 1,-4-7 189,-2 7-3738,7-9 2079,3 5 1252,7-1 0,7-12 0,3 3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5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205 137 7955,'9'-8'-157,"-1"4"-40,-8-7 1,0 5 1075,0-5-290,8 7-271,-7-11 1,9 11 633,-4-7-481,3 0 345,0 1-289,7-5 0,-7 11-226,8-7 0,-6 7 157,1-1-325,-1 3 0,6 4-203,0 3 1,-2 12-43,-4 12 1,3 10 195,-9 7 1,1 10 164,-6 7 0,0 3-83,0 2 1,0 4 180,0-4 0,0 3-176,0-8 1,0-5 197,0-1 0,0-6-288,0-6 1,2-5-439,4-12 1,-5 3-606,5-9 0,2-5 88,-3-5-722,1-9 776,-6 5 354,0-8 1,0-2 24,0-4 0,0-3 81,0-8 1,0-8-111,0-3 0,-8-6 138,-3-6 1,-6 2 77,-6-7 0,5 0 419,-5-6-137,4 7-98,2 3 0,2 12 829,4 1-411,-5 15-170,7-10 504,-8 21-443,0-5 1,0 9 231,0 3 1,-2 5 330,-4 7 0,4 2-169,-3 3 0,-3-3-8,3 4 0,-1 1 128,6-1-366,0 0-110,7-14 0,3 6-828,7-3 331,0-5 85,0 8 0,7-13-45,5 4 0,12-6-181,10-6 0,12-3-568,16-8 1,-1 0 244,7 0 0,0 0-165,-6 0 1,2 5 547,-2 1-94,-10 7 200,-11-3 1,-9 9 698,-3 3-307,-5-3-94,-7 13 1,-7-11 103,-5 7 1,-5 3 102,-5 8 1,-12-1 342,-12 7 1,-9-5-130,-1 5 0,-9 1-310,3 5 0,-4 0 182,-2 0-652,0 0 478,8-8 0,3 3 125,12-12 1,3 3-145,8-8-220,8 3 1,5 0-136,15-4 1,10-3-314,19-8 1,5 0 301,12 0 0,-3 0 180,9 0 0,-9 0-40,3 0-68,-4 0 1,-15 2 287,-4 3 1,-11-1-135,-1 8 1,-5-1 132,-5 6 0,-7 0 143,-10 0-567,-5 0 0,-14 7-298,-5 5 0,-9 1-40,-1-2 0,-1 3-1091,6-9 1657,0 1 0,8-6 0,1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6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8898,'0'17'2420,"6"0"-1630,0 0 170,-1 0 0,1 0 5,0 0-213,-1 0-294,-5 7-175,0-5 1,0 11-886,0-7 489,0 0 0,0-1-1460,0 1 1164,0 0 1,0-6-756,0 0-1314,0 0 1272,0-8 676,0-1 1,8-23 164,3-8 287,12-7-8,3-4 1,10-6 71,4 0-48,-4 1 115,13 12 0,-8 3 314,5 7 0,1 7 1,-7 5 1,5 3 397,-5 2 0,-6 0-338,-6 0 0,-7 7 85,2 5 0,-6 3 534,-6 2-710,-4 0 0,-7 0-304,0 0 0,-1 5 31,-5 1-224,-4 7 0,-8-11-445,-5 4 0,-4-4 271,-7-2 0,6 4-280,0-4 1,1 1 326,-1-12 0,-2 0-13,7-6 0,0 0 372,6 0-79,0 0 1,6-6 559,0 0-420,7-7 1,-4 9-2,8-7 1,6 5 72,0-5 0,7 2-101,-2-3 0,10-1-18,2 7 1,-1-7-63,-5 2 0,-2 1-238,-3-1-417,3 7 176,-6-11-1470,1 13 1925,-3-5 0,-14 7 0,-3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6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68 358 7920,'10'0'2703,"-3"0"-2419,-7 0 44,0 0 0,0 7 1255,0-5-980,0 21 1,-7-10 933,-5 15-1057,5 1 0,-8 5-170,3 0 1,5 0-65,1 0 0,-1 0-1346,1 0 1,0 0 724,6 0 1,0-6-530,0 1 0,2-9 377,4 3 1,3-6-1304,8-6 0,8-7 858,3-15 1,4-4 971,2-19 0,6-12 0,0-16 0,-1-4 0,-5-2 0,-1 0 0,-5 0 0,2 5 0,-7 1 0,5 7-765,-5-1 765,-1 10 0,-3 5 272,4 7 1,-4 7 1175,4 5 480,-5 10-1283,-1 5 1,-5 7 1908,-1 0-1881,-7 0 1,3 2 136,-7 3 0,0 5-47,0 7-121,0 0 1,0 0 390,0 0 1,0 0-475,0 0 0,-5 0 38,-1 0 0,0 0-911,6 0 243,0 0 1,8-2-1492,3-4 1178,4-3 0,4-3 43,4 1 0,4-2-461,7-10 1,0 2-375,0-7 1,-8 5-598,-3-5 0,-4 7-1229,-2-1 3002,-8 3 0,-1 2 0,-8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8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407 34 8015,'8'-17'251,"-6"8"0,3 1 320,-10 8 1,1 0 608,-7 0 1,-1 2-514,-5 4 0,0-2-587,0 7 0,1 0-212,-1 6 0,5 0-319,1 0 0,7 0 48,-1 0 0,5 0-316,5 0 0,5-2 414,7-4 1,5-3-89,1-8 1,7 0 52,-2 0 0,2 2 45,-2 3 0,3-1 372,-9 7-144,1 1 1,-14 6 422,-3 5 1,-6-4-91,-6 3 1,-5 3 52,-12-2 1,-3 5-36,-8-6 0,0 7 116,0-7 1,-5 8-144,-1-1 0,6-3-84,6 2 0,2-5-153,-2 5 1,3-6 83,8 7 0,8-9-156,3 3 0,2 1 33,-1-1 1,3 0 30,-4-6 1,6 5-25,6 1 9,-4-1 1,13-7-68,-4-3 1,-2 1 102,3-7 1,-7-1-183,7-5 0,-7 0 36,7 0-112,-1 0 0,6-7 7,0-5 1,5-3 105,1-2 0,5 0 73,-5 0 0,1 2 10,-1 4 0,-4 2 677,3 3-353,-3 4 728,-2-5-671,0 14 0,-8 3 30,-3 7 1,-6-1-157,-6 1 0,3 0-228,-9 0 1,7 0-54,-7 0 1,7 2-522,-7 4 0,1-10-103,-6 4 0,4-4 307,-4 4 1,2 2 257,-13 3 0,0-3-98,-6 4 1,0 1 312,0-1 1,0 1 168,0-1 0,0-4 291,0 3 1,8 3-194,3-3 1,7 1 145,4-6 1,5 0-427,7 0 0,0-6 147,0 0 0,9-1-429,8 1 0,2-4 24,9-7 1,0 0-106,6 0 0,-6 0-66,1 0 0,-1-1-309,6-5 1,-6-2 242,0-3 1,-13-2 0,2 7 1,-5-1 647,-1 1-268,-4 4 1,-9-5 265,-3 7 1,-5 0-135,-7 0 1,-1 7 948,-5 4 1,2 1-197,-7 5 1,7-4 9,-1 9 1,1-3-583,-1-2 0,8-2-358,-3-3 1,12 3-436,-1-4 0,4-2 310,2 3-355,0-9 0,2 5 311,4-8 0,-2 0-1667,7 0 800,0 0 757,6 0 313,0 0 695,0 0-89,-8 7 1,5 3-269,-9 7 0,3-6-106,-3 0 0,-1-7 55,7 2 1,1-4-160,5-2 1,1-2-236,5-4 0,-2-3-356,7-8 0,0-6-193,6 1 0,6-8-1503,-1 1 2196,1 5 0,1-16 0,2 5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7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426 1 7920,'-17'19'0,"0"3"0,7 3 499,4 3 0,-1 2 747,1-7 0,1 5 284,5-5-821,-8 7-262,6-3 0,-11 5 159,7-4 0,-1 2-314,1-7 0,2 6-213,-7-7 0,0 7-139,-6-7 0,-1 7-409,1-7 0,-1 7-1686,-5-7 1488,4 1 0,-7-6 73,3 0 1,4-8-590,-4-3 916,4-4 1,2-4 47,0-4 1,2-3 212,4-8 1,3 0 526,8 0-363,0 0 0,2 0 302,4 0 0,9 7 840,8 5-561,-1 3-352,3 2 1,1 0 513,8 0-547,-7 0 0,5 2-129,-4 3-149,-3-3 0,5 13-177,-7-3 1,5-3-421,-5 3 0,5-3 521,-5 2 0,7 4 0,-3-5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8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322 1 11046,'5'17'1704,"1"0"1,0 5-1050,-6 1 1,2 7 150,3-2 1,-3 5-612,4 1 0,-4-6 35,-2 0 0,0-5-1137,0 5 685,0-7 0,0 4-893,0-8 1,0 0 88,0 0-1356,0-8 1635,0 6 0,0-15 471,0 0 1,0-9 76,0-14 0,2-3-28,3-8 1,3-6 58,3 0 1,4-5 98,-3 5 0,3 1 132,2 5 0,0 7-38,0 4-2,0 5 0,0 8-61,0 4 0,-6 6 390,1 6 1,-3 5 576,2 12 0,-3-2 246,-8 7 0,0 6-511,0 6 0,-8 0 446,-3-6-739,-4 0 1,-2-6-285,0 0 0,2-5 63,3 5 0,-3-7-711,4 2 0,3-4 348,3-2-716,3-8 298,2-1-225,0-8 0,7-2 129,5-4 1,1-5-87,-2-12 522,4 4 1,-5-5 310,7 7-14,0 0 0,-2 5 324,-4 1 207,4 7 1,-11-3-257,8 7 1,-9 2 183,3 3 0,-6 5 594,-6 7-450,-3 7-299,-8 3 1,-6 1-521,1 0 82,-9 1-206,5 12 0,-8-9-458,0 8 0,0-8 455,0 8 1,0 1-229,0-1 0,5-2 146,1-10 1,5 4-69,-5-3 0,7-5 696,-1-1-67,3-4-170,2-2 0,0-2 766,0-4-364,7-3 132,3-1-335,7-5 0,0 4-71,0-12 1,7-3-7,5-8 0,12-2-84,10-4 1,0 2-298,6-7 1,1 7 42,-1-1 283,0 10 1,-6-1-109,0 7 1251,0 1-794,0 5 1,-8 2 656,-3 3 0,-4 5-93,-2 7-529,-8 0 0,-1 7 129,-8 5 1,0 3-176,0 2 0,-2 0 12,-4 0 0,4-2-825,-3-4 245,3 4-121,2-5 0,2-1-320,3-3 1,5-10 245,7-1 1,7-9-337,5 3 1,-3-6 268,3-6 1,-1-9-91,6-8 0,-2-1 157,-4 1 0,-3 4-141,-8-3 633,0 3-81,-8 2-107,-1 0 178,-8 7-91,0-5-37,-8 13 1,-1-5 48,-8 7 0,-8 2 86,-3 3 0,2-1 107,-3 7 1,1 1 52,-6 5 0,-2-2 149,-4-4 0,4 4 486,-3-3-454,-5 3-205,1 2 1,-3-2 315,1-4-115,7 4-294,-11-5 0,11 1-64,-7 1 1,9-7-121,2 7 1,8-9-377,9 3 1,2-2 85,3 1 74,-3-3 1,13 8 222,-3-5 1,10-1 231,7 8 0,10-1 1213,7 6-654,10 0-266,-3 0 0,13 6 255,-3-1 1,5 1-233,5-6 1,-3 0 19,4 0 1,2-2-512,-3-4 0,3-1-364,-3-5 0,-1-3-2629,8 4 1547,-9-4 924,5-10 1,-6-1-3607,4-8 4017,-5 0 1,7-8 0,-8-1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476 0 8038,'0'10'1710,"0"5"-663,0-4-475,8 5-273,-6 1 1,5 1 1278,-7 5-803,0-4-213,0 13 1,0-11 237,0 7 1,0-5-643,0 5 1,0-7-586,0 2 1,0-4-497,0-2-1055,0 0 558,0 0 418,0-8 144,0-1-240,0-8 464,8-8 293,-6-9 0,13-9 44,-4-8 1,2 0 218,-1 0 1,3 5 249,-4 1 1,4 9 35,2 2 0,-5 2 797,-1 9-59,0 1-401,6 12-316,-7 3 1,-3 8 1437,-7 5-719,0 4-511,0-1 0,0 6 6,0-4 1,-7-1-267,-5 1 1,-3-5-254,-2 5 1,2-7-133,4 2 0,-4-4-414,3-2 1,5-6-448,1 0 344,-3-7 186,7 4-418,-6-8 480,8 0 1,6-2 256,0-4 0,7 2-119,-2-7 246,-3 7 0,5-5 165,-7 3-150,7 4 190,-4-5 0,1 8 876,-5 5-442,-3 4-353,-9 14 1,-8 1 214,-8 3-234,-7 4 1,1 0-183,-10 8-19,3 0 1,-11-1-22,7 1 1,-7 5-264,1-5 0,3 5 128,-3-5 1,9 0-31,-3-6 0,10-8 352,1-3 10,9-4-298,3-2 572,2-8-169,13-1 102,-6-8-158,8 0 0,15-8-114,8-3 1,17-6 4,11-6 1,9-3 0,14-8 1,1 7-230,5 5 0,-1-3 73,-11 2-828,4 1 886,-19 12 0,-2-3 112,-12 7 142,-3 1-338,-9 5 1,-3 0-161,-7 0 1,-5 0 224,-1 0 0,-7 2-356,1 3 0,-10 5 200,-7 7 1,-5 0-1624,-5 0 1806,-5 7 0,-7 3 0,0 7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9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52 7930,'-17'17'640,"0"0"0,0-6 879,0 0 1,6 1-259,0 5-718,7 0-244,-4 0 1,2 0 1104,1 0-937,-1 0 0,6 2-627,0 3 1,0-8 190,0 3-153,0-4 0,0-2-100,0 1 1,0-7-792,0 7-370,8-9 1,1 5-1379,8-8 1443,0-8 797,0-1 0,6-16-416,0-3 937,-1-4 0,-5-2 0,2 0 0,4 0 0,-4 2 0,3 3 0,-8 3 0,-3 3 0,-5 10 75,5-4 1,-5 11 428,5 1 1617,-7 3-1037,3 2-534,-7 7 1,6 3 862,0 7-734,-1 7-347,-5 3 0,0 7 72,0 0 0,0 5-37,0 1 0,0 7 187,0-1 0,-2-3-251,-3 3 0,3-9-249,-4 3 0,4-4-1151,2-2 824,0 0 1,-5-8 255,-1-3-2353,0-12 1180,6 4-225,0-13 506,0 6 0,0-18 275,0-7 1,0-9-115,0-14 0,0 3 748,0-9 0,8-7 0,1-7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9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476 120 7884,'0'-34'0,"-2"7"808,-3 5 1,1 5 32,-7 5-348,-1 5 0,-12 9 203,-5 3 0,-3 5 34,-2 7 1,-5 7 303,-1 5 0,-5 1-314,5-2 0,2 4 161,10-3 1,-3-5-622,9-1-255,7 3-98,0-7 1,13 6-708,-4-8 786,4-8 0,4 5-1952,4-9 1,11 1 235,11-6 1730,4 0 0,10-15 0,1-4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2:59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 7884,'17'0'0,"-2"7"5201,-3 5-3482,3 10 1,-13-3-244,3 4 1,-3 1 114,-2-1 1,0 6-342,0-7-881,0 8 0,-5-11-365,-1 4 0,-5 2-561,5-3 1,-5-5-1691,5-5 0,-2-9 1397,3 3 0,1-4-981,-7-2 0,5 0 0,-3-2 714,1-4 0,2-9 789,6-7 0,0 5 1090,0 5-619,0 1 0,0 0 1672,0-1-997,8 1-113,-6 1 1,7 3 684,-3 7 0,-2 0-773,7 0-1163,0 0 0,6 0 550,0 0-4,0 0 0,-7 0 0,-3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00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7969,'34'-34'0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00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1 222 11769,'7'-10'1337,"3"3"-335,7 7 1,0-6 349,0 0 1,5-7-637,1 2 1,7 1-1496,-1-1 382,3 0-411,2-6 0,0 2-2255,0 3 2314,-8-3 151,6 6 0,-13-3-394,4 1 0,-10 5 32,-2-5 960,-7 7 0,4-11 0,-8 6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00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254 1 8100,'-8'13'131,"-3"4"0,-8 0 336,2 17 1,-6-2-104,6 13 1,0 1 155,-5 5 1,5-2-34,5-4 1,-3 2 167,4-7 0,-2 5-218,1-5 0,-1 0 15,7-6 1,-1 0-1171,1 0 0,4-8 275,-3-3 0,10-4-2,7-2 0,3-8 67,2-3 0,7-4-409,5-2 1,3-8 437,2-3 1,5-10 379,1-1 1,0 1 124,-6 9 0,-8-1 543,-3 7 0,-4 1-75,-2 5 1,0 0-1,0 0-589,0 7 1,0 3-270,0 7 0,-8 0 234,-3 0 0,3 7 0,1 3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01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7990,'17'0'1206,"0"0"1,0 5-502,0 1 1,6 5 308,-1-5 0,1 5 263,-6-5-666,0 7-389,0-3 0,-6-1 23,1-3-795,-1 3-1253,6 1 1075,0 7 1,-8 0-848,-3 0 0,-6 7 726,-6 4 0,-5 6 849,-12 6 0,-3 4 0,-8 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3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358 18 8064,'0'-9'1521,"0"1"-1258,0 8 0,2 0 347,3 0 28,-3 0-244,6 0-313,-1 0 1,-5 2 18,4 4 1,-4-3 97,-2 9 1,0-1-299,0 6 1,-8 6-31,-3 0 0,-4 7-11,-2-1 0,-6 3 50,0 2 0,-7 0-63,1 0 0,5-5 89,1-1 1,4-9 65,2-2 0,0 0-21,0-5 13,0-5-388,-1 1 226,1-8-69,0 0 0,6-2-220,0-4-21,7 5 25,-11-15 324,13 7 0,-4-1 34,12 5 1,3-3-46,8 2 0,2-1 211,4 1 1,-2 2-11,7-7 0,8 5 32,10-5 0,-2 5-132,1-5 0,1-1 11,5-5 1,2 6-67,4 0 0,-4 5 62,4-6 0,-9 7-82,-3-7 0,-13 9 59,3-3 1,-13 4-411,1 2 285,-4 0 147,-9 0 1,-3 2 55,-7 4 0,-7-3 180,-5 9 1,1-3-154,-6 3 1,3 1 60,-8-7 1,3 7 13,2-2 1,-1-1-67,1 1 1,0 1 42,0 5 0,0-6 7,0 0 0,0 3 77,0 8 1,0-3-48,0 4 0,0 4 139,0 1 0,0 5-110,-1 1 1,7 6 70,0-1 1,-1 7 69,-5-6 1,6 2-95,-1-3 0,9-8-203,-3 3 0,-2-9 141,3 3 0,-1-7-459,6 2 0,0-4 34,0-2 0,-6-6-128,1 1 0,-1-7-119,6 7-9,0-9 28,0 5 158,-8-8 14,6 0 1,-5-8 94,7-3 1,0 2-128,0-3 0,0 1 160,0-6 1,0 5 200,0 1 0,0 0 0,7-14 0,3-2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8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136 119 8015,'2'-17'1419,"4"0"0,-2 0-781,7 0 1,8 6 551,9 0 1,4 1-293,2-1 0,0 3-4,0 8 1,0 0-412,-1 0 1,1 0-15,0 0 0,-2 0-566,-4 0 1,2 8 145,-7 3 0,0 4-1337,-6 2 1,0 0 413,-1 0 1,-6 2-1083,-4 3 1,-6-3 693,-6 4 1,-5 3 195,-12 2 1,-3-1 599,-8 1 1,0-5 465,0 5 0,0-7 0,0 1 0,0-3 0,1-2 0,6 0-94,5 0 1,8 0 618,3 0 614,7 0-641,-3 0 0,14-2 369,5-4 1,10-2-387,6-3 1,3-4-99,-3 3 0,4-3-313,-4-2 0,-4 0 114,-1 0 1,0 2-406,-6 4 101,3-4 1,-12 13-49,3-4 0,-3 4 242,-8 2 1,-8 2 297,-3 4 0,-4-3-156,-2 8 0,0 1 101,0 5 0,6-1 392,-1 1 0,9 6-237,-3-1 0,2 8 606,-1-1 1,3 3-151,-4 1 1,4 1 85,2 0 0,0-2-546,0-4 0,-2 2-16,-3-7 1,-5 5-322,-7-6 1,0 1-146,0-6 1,-5 0-759,-1 0 0,-1-8 559,1-3 0,4-10-1615,-3-2 0,3-7 331,2 1 1,0 3 30,0-2 0,-5-3 417,-1-8 0,-9-7 1049,-2-10 0,-7-12 0,-10-9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01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7990,'-17'17'142,"0"0"-95,7 0 0,1-6 225,3 0 0,4 1 361,-3 5 0,3-6 155,2 0 1,0 1-109,0 5 1,0 2 128,0 3 0,0-3-190,0 4 1,0-2 76,0 1 0,0-3-351,0 4 0,0-4-316,0-2 0,0 5-356,0 1 276,0 0 95,0-6 1,0 0-1223,0 0 556,0-8-443,0 6 41,0-5 0,0 1-39,0 0 581,0-7 1,2 4 258,3-8 1,-1 0 191,8 0 1,1-10-270,9-7 1,-1-13-1,8-10 0,7-14 300,9-3 0,4-15 0,2-5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01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8987,'6'12'1872,"-1"-1"1,7-5-1482,-7 5 0,3-7 1558,-2 2-800,3 3-1497,8 0 1,-2 3-250,-3-1 0,1-5-451,-8 5 1,3-5 601,-2 5 1,-4-5-574,3 5 1,-3 6 148,-2 6 870,-7 7 0,-3-3 0,-7 7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02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178 1 7952,'-17'9'0,"0"-3"0,6 1 433,-1-1 702,9 0 3,-5-6-160,8 0-542,8 0 1,1-2-245,8-4 1,6 4 27,-1-4 0,3-1-104,-2 1 0,-3 1-159,9 5 0,-7 0-273,7 0 0,-8 0 230,1 0 0,-9 1-643,-1 5 408,-8 4 170,3 7 0,-9 0 74,-3 0 1,-5 7 40,-7 5 0,-7-1 120,-5 6 1,-3-8 44,-2 14 0,0-8 306,0 8 1,0-10 843,0-2-650,0-7-320,8 4 0,1-8 378,8 0-309,8-8-446,1-1-398,1-1 0,12-5 325,1 4 1,15-4-143,7-2 0,12-8-195,5-3 1,12 1-586,5-1 1,-3 0 394,-3-6 1,-3 5 121,-2 1 1,-5 7 633,-1-1-63,-15 3-96,10 2 0,-21 0 357,3 0 271,-3 7 145,-2 3 0,-7 7-269,-5 0 1,-5-6 94,-5 0 1,-5 1-438,-7 5 0,-5 0-543,-1 0 1,-7 0-1282,1 0 895,5 0 500,-8 0 0,0 0-796,-8 0 556,0 0 179,6 0 0,-6 0 399,1 0 0,-1-6-49,6 0 0,2-1-29,4 1 1,3 4 370,8-3 1,0 1 692,0-2 0,6 4 1696,-1-3-1356,9-5-558,-12 8 1,13-5 0,-4 7 1,4-6-157,2 0 0,-2-5 105,-3 5 0,3-5-206,-4 5-597,4-7 0,4 9-852,4-7 0,3 0 652,8-6 0,0-2-333,0-4 0,6 2-479,-1-7 1,9-2-384,-3-10 0,4 4 906,2-3 1,-6 3-219,1 2 934,-8 0 705,3 0 1538,-7 7-1279,-7 3-765,-3 14 0,-7 5 1015,0 10 1,0-3-51,0 4 1,-5-2 154,-1 1 0,-6-3-739,7 4 0,-3-10 700,3-2-772,3 1-2357,-6 5 1284,8-8 0,2-1-1570,4-8 0,5 0 1171,12 0 1,1-2-713,5-4 1,8-9 394,-3-8 1,4 1 282,-4 5 1,-7 2 759,-5 3 0,-3 5 491,-2 7 1,0 0 226,0 0 1,-7 2 725,-5 3 0,3 7-182,-2 10 1,-1-3 1170,-5 4 0,0-2-1120,0 1 1,0-3-647,0 4 0,0-4-619,0-2-877,0 0 0,2-2-1070,4-4 1,-1 3 1335,12-9 659,-3 1 0,18-6 0,-6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02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18 239 7934,'17'0'-246,"0"0"0,0 0 481,0 0 0,-6 0 1174,0 0-197,-7 0 295,4 0 1186,-8 0-1290,0 0-104,-8 0 1,4 0-340,-7 0 0,5 0 25,-5 0 1,7 2-361,-2 4-712,5-5 29,-7 15-136,6-15 0,-4 7-964,12-8 0,4 0 597,7 0 1,1 0-988,5 0 1,-2 0 537,7 0 0,1-8 263,5-3 0,-6-4 378,0-2 0,-7-6 203,2 1 1,-6-7-4,-6 7 0,-3-7 74,-8 7 0,0-1 839,0 6 0,-2 6-530,-4-1 0,-9 8 1302,-8-1 1,-7 3-262,2 2 0,-4 2 18,-2 3 1,5 3-686,1 3 1,5-1-102,-5-5 0,7-1-448,-2 8 0,10-3-319,2 2 0,7 4-4777,-2-3 5057,5 3 0,-7 2 0,-1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03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0 12498,'-25'0'9830,"1"2"-8629,-5 4-3271,12 3 1,12 0 926,10-3 1143,5-4 0,14-10 0,3-1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11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15061,'11'0'867,"1"0"1,-7 2-390,7 4 1,-7-4 4,7 4 1,-7 1-62,7-1-35,-9 7 109,13-11-233,-7 13 0,6-11-28,-4 7 1,3-5-89,-9 5 70,9-7 4,-13 11-203,15-13 0,-13 7 90,9-3-182,-9-4 0,7 5-193,-4-7 1,-5 2-898,5 4 389,-4-4-466,-2 5-1095,0-7-848,0 0 1662,0 8 0,-6-4 1522,1 7 0,-9 8 0,5 7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12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86 358 7797,'-17'0'-72,"0"0"1,6-2 373,-1-4 1,7 4 98,-7-3 154,8 3 69,-3-6-103,7 6 0,0-7 321,0 3-611,0 4 1,2-7 112,3 3 1,5 2-132,7-7 0,0 7-164,0-2 1,0 5 117,0 1 1,0 0-6,0 0-33,0 0 1,0 1-221,0 5 1,-2 4 187,-4 7 71,-3 0-120,-1 7 0,-5 3 267,4 7 1,-4 0-76,-2 0 0,0 0-34,0 0 0,0 0-47,0 0 0,0 0 7,0 0 1,-6-8 1,1-3 0,-1-4-140,6-2-57,0 0 1,0-6-275,0 0 36,0-7 0,2 4 107,3-8 1,-1-8-14,8-3 1,-1-12-189,6-5 1,6-6-326,-1-6 1,8 2-770,-1-7 719,3 0 378,2-6 1,2 5-189,4 1 0,-5 2 165,5-3 0,2-1-146,-3 7-371,1 1 760,-6 5 1,-2 1 24,-4 5 0,3 4 47,-9 7 1,1 1 287,-6 5 947,0-4-649,0 13 764,-7-5-148,5 7-816,-13 7 0,5-3 516,-7 7-399,0 1-89,8-3 0,-6 12 55,3-4 0,-3 5-148,-2 1 1,-2 4-21,-3 7 0,1 0-4,-8 0 0,1 1-14,-6 5 1,6-4 50,-1 4 1,3-4-38,-2-2 0,-3 3 84,9-3-97,-1 4-118,6-11 0,0-1-74,0-3 0,2-4-32,4-2 1,3 0-171,8 0 1,2-2-59,4-4 1,-4-1-196,3-5 0,3-3-193,-3 4 0,3-6 220,-2-6 1,-4 2 97,3-7 0,-3 0-35,-2-6 1,0 0 69,0 0 1,-6 0-41,1 0 234,-8-8 1,9 6 147,-8-3 0,1 3-75,-6 2 0,0 0 366,0 0-263,-7 0 1,-3 0 40,-7 0 0,0 7 114,0 5 0,0-3 552,0 2-399,0-7 1,0 11 778,0-3-641,8-5 0,-5 6 258,9-7-220,-1 7-368,6-11-36,0 13 1,0-7 145,0 3-111,8 4-94,1-13 0,8 11 27,0-7 0,2 0-5,4-6 1,1 5-88,5 1 0,-3 0-43,-3-6 0,-4 1-191,3 5 1,3-4-172,-2 4 1,1-3-296,-1 3 0,-4-2-575,3 7 1,-3-1 46,-2 1 1,0 4-2070,0-4 3240,0 5 0,0 8 0,0 3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13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 16 10854,'-17'-10'7372,"14"5"-8637,3 10 0,11-3 848,0 4 1,-1-4 312,1-2 0,-5 0 61,5 0-271,-7 0-780,11 0 0,-11 2-36,7 3 0,-5-3 1130,5 4 0,-7 3 0,3 1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13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7793,'0'17'4039,"0"0"0,0 0-3802,0 0 1,2-6-2144,4 0 1289,3-7 1,8 4-864,0-8 1480,0 0 0,8-15 0,1-4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20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5981,'-10'0'-213,"3"0"199,7 0 248,0 0-228,0-8-6,0 6 0,0-13 0,0 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42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204 238 8530,'-12'-17'-236,"1"0"1,5 2-293,-5 4 0,2-4 349,-3 3 1,-1 3 174,8-2 1,-9 1-105,3-1 102,4-4 1,-3 5 4,4-6 1,3 4-1,-9 1 0,9 0 162,-3-6-160,-3 7-1,-1 3 0,-7 7 0,0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21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35 290 7901,'-10'0'36,"3"0"1334,7 0-326,-8 0 93,6 0-259,-5 0 278,7 0-766,7 0 1,3 0-42,7 0 0,0 0-27,0 0-51,0-8-144,7 6 1,-5-7-16,4 3 0,-4 4 30,-2-4 1,2-1-133,3 1 0,-9-1-29,4 1 0,-3 4-490,3-4-221,0 5 364,-8 1 131,6-8-138,-13 6 133,13-5-199,-13 7-209,6 0 189,-8 0-1084,0 0 1188,0-8 79,0 6 1,0-13 1,0 4 1,0 1 154,0-1 1,0 5 123,0-5 0,0 5-133,0-5 236,0 7 0,-2-3 0,-4 7 0,4-2-109,-3-4 364,3 4-157,-6-5 121,6 7 67,-5 0-291,7 0 0,-2 5 8,-4 1 1,4 7 29,-3-2 0,3 6 16,2 6 0,2 11 86,3 11 1,-3 5-93,4 1 1,-4 1 249,-2 5-51,0 4-386,0-1 0,0 6-172,0-3 1,0-11-83,0-1 0,0-5-472,0-1 1,0-5 512,0-12 1,0 2 49,0-7 1,0-6 191,0-6-265,0-7 157,0 11 1,-2-13 300,-4 4-56,-3-4 1,-8-4 77,0-4 1,5 2 51,1-7-71,0 0 0,-4-6-34,3 0 0,-1 0-82,7 0 1,-1 5 16,1 1 0,4 0-29,-3-6 1,3 0-230,2 0-42,0-8 21,7 6 0,3-11-286,7 7 1,2-9 33,3-2 1,-1-2-167,7-9 0,1 0 227,5-6 1,2-6-112,3 0 1,-1 1 490,7 5 0,-5 0 0,5 0 0,-7 7 0,2 4 0,-4 12-25,-2 4 0,-8 7 25,-3 0 0,-4 1 335,-2 5 521,0 4-544,0 7 1,-8 1 185,-3 5 0,-4 4 976,-2 7-701,0 0-434,-8 0 0,5 5 443,-9 1-399,8 0-209,-11 1 1,12-5-135,-9 4 1,8 1 153,-1-1-320,3 0-142,2-6-269,0 0 1,2-8-622,3-3 618,5-12 252,14-3 1,-3-16-825,8-3 533,-1-4 254,6-2 1,0 0-12,0 0 0,6 1 143,-1 5 0,1 4 88,-6 7 1,-6 1 32,1 5 0,-9 4 181,3 7 1,-4 0 749,-2 0-493,-8 0-257,-1 7 1,-8 3 849,0 7-475,0 0-157,0 0 0,0 0 119,0 0 0,-2 0-206,-4 0 0,-1 0-65,-4 0 1,-5 0-27,5 0 1,2 0-289,-3 0-363,1 0 321,-6 0 76,8-8-944,-7-1 540,15-8 81,-15 0 1,14-2-246,-3-4 1,3-5 280,2-12 1,0-3 391,0-8 0,0 0 0,0 0 0,7-8 0,3-1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21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222 68 7901,'-8'-15'-854,"-3"4"1,2-2 1228,-3 7 568,8 0 1,-9 5-109,8-5-375,-1 4-418,6-6 1,-2 10 56,-4 4 0,4 5 75,-3 12 1,3 3-8,2 8 1,0 0-146,0 0 1,0 6 97,0 0 1,0 7-181,0-2 1,-6 5-10,1 1 0,-9 1 106,3 5 0,-2-4-127,1 4-50,-3-4 147,13-2 0,-11-2 1,8-4 0,-7 0-17,7-11 0,-1 4-24,6-9 1,-6-5 152,1-1 48,-1-4 1,6-8-19,0 0-108,0-7-4,0 4 0,0-6 108,0 3-72,7-3-1,-5 6-7,13-8 1,-5 0 26,7 0 1,0 5-4,0 1 1,0 0 51,0-6 0,6 2 108,-1 3 0,8-1 42,-1 7 0,-3-5-106,3 5 1,-7 1 94,7 5-112,-9-8-101,5 6 1,-8-5 68,0 7 0,-2-6-116,-4 0 1,3 1-195,-9 5 1,7-6-222,-7 0-474,1-7-420,-6 4 619,0-8 99,0 0-640,-8 0 496,-1 0 205,0-8 0,-7 4-759,5-7 1268,-4 7 0,-10-18 0,-1 3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22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545 18 7901,'9'-10'3457,"-1"3"-2430,-8 7 1,0 2-546,0 3 0,0-1-89,0 7 1,0 3-535,0 8 0,-2-1-587,-4 7 0,3-5 120,-9 5 1,1 1 397,-6 5 1,0-2-1229,0-4 0,-6 2 570,1-7 0,-9 0 333,3-6 0,-2 0 492,1 0 0,-3-8 43,4-3 0,-4-4-35,-2-2 1,2 0-32,3 0 0,-1-8 223,8-3-281,-1 3 122,6-7 1,6 11 476,-1-7-165,8 7 161,-3-11 336,7 13-470,0-13 1,7 8 60,5-5 0,5-3-58,5 4 1,5-2 69,7 1 1,0-3 376,0 4-347,0-4-193,7-2 1,1 0 78,3 0 0,3 0-401,-9 0 1,7 0-382,-7 0 0,1 2-188,-6 3 1,-2-1 643,-4 7 0,5-7 0,-7 4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28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204 273 8023,'-9'0'1685,"1"0"0,10 0-860,4 0-491,-4 0 0,13 0 212,-4 0 0,4-2-165,2-4 0,2 4-314,4-4 1,-2 3-3,7-3 1,-5 4-136,5-4 1,-7 3 155,1-3 1,-1 4-140,2-4 0,-10-1-462,4 1-909,-4 1 213,4-3 685,-7 6 200,-3-5 1,-7 5-545,0-4 650,0 4 1,-2-7 88,-3 3-72,-5-3 0,-7-8 151,0 0 248,0 0-123,0 0-81,8 0 1,-4 5 285,7 1-184,-7 7 324,11-11 60,-6 13-230,8-5 10,-7-1 278,5 6-259,-6-5-175,8 7 1,0 7 239,0 4-44,0 5-170,0 8 1,0 4 646,0 12-336,0-4-194,0 21 1,2-12 745,4 12-492,-4-12-280,5 12 0,-5-12-210,4 12 1,-4-4-89,3-2 1,3-2-347,-2-4 1,1-9 151,-1-8 0,-4-7-393,3 2 1,-3-10-257,-2-2 0,6-5-351,0 5 798,-1-7 0,-7 4 167,-3-8 0,1-2 41,-7-4 0,-6 2 53,-6-7 0,-2 2 29,3-3 0,1-3 246,-7 4-88,-1-4-72,3-2 0,-4 5 329,7 1 0,-5 5-14,5-5 0,0 7 68,6-1 0,0-3-93,0 2 0,6 1 48,0 5 9,7-8-50,-4 6-175,8-13 0,2 11-158,4-7 0,-2 7-51,7-1 217,-7 3-18,3 2 563,1 0-275,-6 0-26,5 7 0,-9 1 96,-3 3 1,-5 10-46,-7-4 0,0 2 625,0-8-363,0 4-174,0-5-1657,8-1 647,1-1 301,8-8 0,15-2-130,8-4 1,17-5-75,11-12 1,9-9-412,14-8 1,-2 1 141,7 5 0,-2-6 424,3 0 1,-5 6 139,-7 6 0,-7 7 204,-5-2 0,-5 10 754,-5 2 0,-6 5 300,-12-5 103,-4 7-53,-7-3-235,-7 7 0,-4 0-219,-12 0 1,-4 0-450,-7 0 0,-5 5-163,-1 1 1,-1 5 81,1-5 1,4 5-175,-4-5 1,-1 7 84,1-1 0,0-3-161,6 2 87,0 1 1,2 5-46,4 0 0,3 0 110,8 0 0,0 2 64,0 3 0,8-3 222,3 4 1,10-2-81,2 1 0,5-5 12,-5 0 0,5 0-85,-5-5 0,5-3 26,-5 2 0,1-7-222,-1 2 1,-10-4-268,4-2 1,-4 0-170,4 0 1,-5 0-502,-1 0 0,-5-2-495,5-4 0,-7-3 690,2-8 1,-5 0 782,-1 0 0,0-15 0,0-4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28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8021,'0'-17'4016,"0"8"-3253,0 1 0,2 8 926,4 0-1214,3 0 0,8 2-197,0 4 1,0-2-882,0 7 359,0-7-43,0 11 0,0-6 287,0 8 0,8 8 0,1 1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29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8091,'7'-10'1931,"3"1"-1347,7 3 1,0 4 69,0-4 0,0 5-187,0 1 0,5 0-99,1 0 0,7-2-233,-1-4 101,3 4-217,2-13 0,0 11-124,0-7 1,0 7-120,0-2 1,-2-1-402,-4 1 1,2 0 142,-7 6 1,-6 0-409,-6 0 0,-5 0 219,5 0 1,-7 2 173,2 4 1,-4-2 71,-2 7 0,-8 1 133,-3 5 0,-4 1 292,-2 5 0,-2-4 0,-4 4 0,4-4 0,-13 5 0,6 3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0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8091,'-12'11'0,"1"0"-496,7 1 124,-11-3 1044,6 6 1,-6-5-144,3 7 0,3-6 756,3 0-772,4 1 1,-5 5 366,7 0-680,0 0 0,0 0-186,0 0 1,2-6 309,3 0-399,-3-7 135,13 11 0,-11-13-651,7 4 380,1-4 133,5-2 1,-2-2-514,-4-4 0,4-1 203,-3-5 0,-5-3 8,-1 4 1,1 1 244,-1-1 0,0 0 312,-6-6 0,-2 5-143,-4 1 0,-3 2 166,-8-3 1,0-1 472,0 7 0,5 1-311,1 5 0,0-2 576,-6-4-444,7 4-205,-5-5-420,13 7-556,-5 0-398,7 0 0,2 0 557,3 0 1,5 0-236,7 0 1,7 0-954,5 0 1716,3 0 0,9-15 0,3-4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0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1 12170,'5'17'491,"1"0"1,7 7-107,-1 4 1,3 7 150,2 4 0,0 3 154,0 3 0,-8 2-228,-3-7 0,-4 5-331,-2-5 1,0 5-9,0-5 1,-2 0-143,-4-6 1,2 0-462,-7 0 1,0-8-845,-6-3 0,0-4 675,0-2 0,0-2-194,0-4 0,-6 2-749,0-7 806,1 0 376,-3-6 0,6-8 410,-3-3 0,-5-4 0,1-2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52 239 7947,'-17'0'0,"6"0"469,-1 0-248,9 0 120,-5 0 0,10 1-113,4 5 1,-3-4 217,9 4 0,1-4-64,10-2 0,-5 0-170,5 0 0,2-6-322,-3 0 1,7-7-386,-7 2 1,1-4 106,-6-2 1,-6 1-221,1 5 1,-9-4-111,3 4 302,-4 3 136,-2-7 0,-8 13 147,-3-4 0,-4-1 4,-2 1 0,0 1 235,0 5 1,-6 0 254,1 0 107,-1 0 1,6 7-148,0 4 0,6 1 216,-1 5 1,9-4 274,-3 10-392,4 3-140,2 1 1,0 1 36,0 0 1,8 1-49,3 5 0,-2-2-38,3-4 0,-1 2-48,6-7 0,0 5-49,0-5 0,0-2-82,0-10 0,0 2-239,0-7 1,-6 2-76,1-3 104,-1-3-212,6 6 150,-8-16 8,7-1-64,-15-1 106,15-5 1,-15 0-44,5-8 0,-4-7-213,-2 2 1,6-4-17,-1-2 0,1-2-191,-6-4 0,0 2 48,0-7 1,2 7-100,4-2 684,-5-3 0,15 0 0,-7-8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1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17 7950,'-9'-7'0,"-1"5"675,5-4 181,3 4 0,-6 4 250,8 4-596,8 3-236,-6 8 1,13 0 683,-4 0 1,-2 2-366,3 4 1,-1-4 232,6 3-934,0-3 1,0-2-385,0 0 0,0-5 21,0-1-12,0-7 0,0 5-1400,0-3 0,-5-4-585,-1 3 1784,0-3 1,4-9 683,-3-5 0,3-3 0,-6-2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44.1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407 1559 8778,'7'-9'-29,"-5"1"1,13 8-200,-4 0 1,6-6 22,6 1 0,-2-1 44,7 6 1,-6 0 99,7 0 1,-3 0 28,2 0 1,2 0 90,-7 0 1,7 0-14,-2 0 0,-1 0-26,1 0 1,0-6-11,6 1 1,0-1-3,0 6 1,1-6-5,5 1 0,-4-3 3,3 3 0,3-3 58,-3-3 1,3-2-4,-3 7 0,-3-5-52,3 5 0,3-5 17,-3 5 0,14-7-32,-2 2 1,3 1 35,-3-1 1,2 2-68,3-3 1,-1-3 32,7 4 0,-7-2-7,1 1 0,-3-3 68,-2 4 1,-6 2-1,0-3 0,-2 7 100,3-7 0,1 7-82,-8-7 1,1 9-23,-6-3 0,1-1-22,5 1 1,-4 0-1,3 6 0,2 0-35,-1 0 1,1 0-120,-1 0 1,-2 0 91,7 0 1,-6 0-151,6 0 1,-5 0 128,5 0 0,-7 0 5,1 0 1,-3 0 50,-2 0 1,-2 0-54,-4 0 0,4 0 150,-4 0 1,4 0-40,2 0 0,-2 0-23,-3 0 1,3 0-29,-4 0 0,9 0 3,3 0 1,-1 0-67,-5 0 1,2 0 60,4 0 1,-5 0-185,5 0 0,3 0 153,2 0 0,-1 0-69,1 0 0,0 0 118,6 0 1,0 0 3,-1 0 1,1 0-6,0 0 0,0 0 13,0 0 1,0 0-23,-1 0 0,3 0-4,4 0 0,-5 0 0,5 0 0,-5 0 9,-1 0 1,0-2-42,0-3 0,0 1 22,0-7 1,-3 5-6,-2-5 0,3-1 45,-4-5 1,-4 1 6,-1-1 0,1 0 127,-1 0 1,-1 0-142,-5 0 0,0-2-15,0-4 0,0 3 28,0-8 1,-1 1-163,1-1 1,0-4 21,0 4 1,-2-4 27,-4-2 0,1 2 50,-13 4 1,5-3-42,-10 9 1,-3-6 249,-2 5 0,-4-1-140,-2 1 0,0 4 93,0-3 0,-6 3-57,0 2-80,-7 0 1,4 0 1,-8 0 0,5 2-112,1 4 0,0-4 64,-6 3 1,-2 3-17,-4-2 0,5 1-113,-5-1 1,4-4 125,2 4 1,-2-4 35,-3-2 0,1 2-34,-7 3 0,5-3 62,-5 4 1,2-4-39,-2-2 0,-4 0 12,3 0 0,3 0 70,-2 0 1,0 0 157,-6 0 1,0 6-285,0 0 0,0 5 88,0-5 0,0 7-246,0-2 0,-5 4 144,-1 2 0,1 0-64,5 0 1,0 0 106,0 0 1,-5 0-14,-1 0 1,-1 0 25,1 0 0,-3 0 25,-8 0 0,4 0 69,-4 0 1,8 0-96,-14 0 1,8 2 37,-7 4 0,3-4-17,2 3 1,6-3-21,0-2 1,2 0 20,-2 0 1,-4-2-3,4-3 1,-2 3 9,1-4 0,-3-1 5,4 1 0,-4 0-19,-2 6 1,-5 0 0,0 0 1,-8 0-47,1 0 0,3 2 49,-2 4 1,-6-2 16,-5 7 1,-4-2-5,9 3 0,-4 3-1,10-4 1,-2-1 16,2 1 1,-2-6 13,8 7 0,-1-3-8,7 2 1,-9 3-20,-3-9 1,4 7 11,1-7 0,5 7 25,1-7 1,0 6-1,0-5 0,0 2-1,0-3 1,6-3 3,0 4 1,2 1-64,-2-1 1,-4 2 5,4-3 0,1 3-120,-1 3 0,6 2 138,-7-7 1,7 5-94,-6-5 0,7 7 67,-2-2 1,5-1-21,1 1 1,0-5 26,0 5 1,0-2 14,0 3 0,0 1 46,1-8 0,-1 9 15,0-3 1,0-2-41,0 3 0,0-3-11,0 2 0,0 4-28,1-3 1,-1 3 25,0 2 0,0-6 10,0 0 1,6-1 39,0 1 1,5 2 0,-5-7 1,7 7-53,-2-2 1,3-1 8,-3 1 1,4-2 4,-3 3 1,1 3-1,-2-4 1,5 2 12,-5-2 1,4 4-27,2-3 0,-5 3-2,-1 2 1,2 0-43,10 0 1,-4 0-1,4 0 0,-2-1-7,1 1 1,-1 0-10,7 0 0,-5 0-20,6 0 1,-7 0 48,7 0 1,-3 6-22,2-1 1,5 1 12,-5-6 1,4 0-4,2 0 0,0 0-15,0-1 0,0 1 1,0 0 1,0 0-16,0 0 0,2 0-5,4 0 1,-3 0 8,9 0 1,-1 0 14,6 0 1,0 5-29,0 1 0,2 0 24,3-6 0,-3 0 32,4-1 0,3 1-7,2 0 1,4 0 7,2 0 0,7-2 10,5-3 0,2 3 6,3-4 1,2-4 77,3-1 1,5 2-90,6-3 1,1 1 78,0-6 1,7-2-290,4-4 1,4 3 378,2-9 0,-6 1-26,0-6 0,-2-2-33,2-3 0,-5 3-38,-12-4 1,0 4 5,-11 3 1,3-7-88,-9 0 1,-5 3 85,-6 8 1,-2-1-1255,-10 8 1167,1-1 0,1-2 0,3-1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2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612 0 7435,'17'0'147,"-5"6"1539,-1 0-340,-7 7-591,3-4 0,-12 8-257,-1 0 1,-7-5-3,1-1 0,-3 0-360,-2 6 0,-5 6 35,-1 0 0,-7 1-704,1-1 1,-3 2-54,-2 3 1,6 4-453,0-4 1,1-1 503,-1 1 0,-4-7-197,3 2 0,3 1 121,-3-1 0,9-2 225,-3-10 1,-2 4 384,3-4 0,-1 4 0,6 2 0,0 0 0,6-7 96,-1-4-25,9 3 0,-11-5 275,9 7 420,-1-7 131,6 3 538,0-7 209,0 0-1154,0 8 1,2-4 235,4 7 0,-4-5-284,3 5 0,-3 1-189,-2 5 1,6 0-90,-1 0 0,1 0-107,-6 0 1,0 0-536,0 0 0,0 0 381,0 0 0,0-6-622,0 0 0,0-5 319,0 5 1,2-7-686,4 2 230,-4-4 488,13-2 1,-8-2-12,5-4 1,3 2-120,-4-7 0,-2 0 132,3-6 0,-1 0-112,6 0 1,-2 0 476,-3 0 0,3 0 0,-4 0 0,2 0 0,-1 0 0,3-2 0,-4-4 0,4 4 0,2-4 0,-5 3 6,-1-3 1,0 4 83,6-4 1,6 4 329,0 2 1,5 0 377,-5 0 0,1 2 17,-1 4 1,-2-2-313,7 7 0,-7 0-26,1 6 1,3 0-137,-2 0 0,1 0-57,-1 0 1,-4 2-17,3 4 1,-5 3-29,-5 8 1,3 0-138,-4 0 1,-3 2 106,-3 4 0,-1-4-211,2 4 1,-4-3 72,3 3 0,-3-4-160,-2 4 1,-2-4 43,-3-2 1,1 0-35,-7 0 0,-1 0 77,-5 0 1,0 0-84,0 0 0,0 0-177,0 0 0,0-2 77,0-4 1,-5 2-455,-1-7 1,-2 5 238,3-5 1,3 5-242,-4-5 0,-1 0 34,1-6 0,0 0-73,6 0 0,0 0 241,0 0 1,0-6 107,0 0 1,0-7 184,0 2 0,0 3 86,0 2 0,6-1 744,0 1-527,-1-7 1,-3 9 407,4-7-108,3 7 1,2-5 1210,1 3-411,-1 4-656,14-13 1,1 6-308,8-8 0,0 5-107,0 1 1,0 0-414,0-6 1,0 1 222,0 5 1,2-4-230,4 4 173,-12 3-367,12 0 5,-14 8 1,3 0-96,-1 0-151,-7 0 66,3 0 443,-7 8 0,-2 1 136,-3 9 0,-5-1-71,-7 0 0,6 0 234,0 0 1,-1-6 416,-5 0 399,8 1-713,-6 5 0,13-6 188,-4 0-591,4-7 275,10 4-233,1-8 0,8-2-53,0-4 1,-5 4-72,-1-4 0,-7 3-83,1-3 101,5 4 383,-8-5 176,5 14 1,-9 3-48,-3 7 1,1 5 167,-7 1 1,1 5-55,-1-5 1,-2 7-29,7-2 1,-2 5-135,3 1 0,3 5-114,-4 1 1,4 2-156,2-3 0,0-1 69,0 7 1,0-7-167,0 2 0,-2-4 54,-3-2 0,3-8 65,-4-3 0,4 1-90,2-1 1,0-6 9,0-6-3,0 1-96,0-3-340,0-1 225,0-8 0,0-8-277,0-3 0,0-4 44,0-2 1,8-6 164,3 0 0,4 1-281,2 5 0,0 0 206,0 0 1,0 2 156,0 3 1,2-3 173,4 4 0,-4 3 152,3 3 1,-3 3 24,-2 2 1,0 0 301,0 0 0,-5 0 373,-1 0-353,-7 7-85,11-5 1375,-13 13-1110,5-5 1,-7 7 266,0 0-576,0-8 1,0 1 237,0-5 293,-7-3 433,-3 6-359,1-8-102,1-8-459,1-1 1,5-8-55,-4 0 1,6 5-463,6 1 0,-4 5-616,3-5-55,5 0 0,-1-4 259,8 3 1,0 3-1156,0 3 1780,0 4 0,0-13 0,0 6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3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0 188 10113,'17'-2'1124,"0"-4"1,2 4-603,4-4 1,-4 3-120,4-3 0,-3 4-54,3-4 1,-2-1-476,7 1 0,-7-5-539,2 5 0,-4-7 159,-2 2 0,-6 1-521,0-1 1,-7 5-67,2-5 513,-4 7 278,-2-11 0,-8 11 113,-3-7 1,-4 7 146,-2-2 0,0-1 239,-1 1 1,1 0-45,0 6 1,0 0 308,0 0 1,6 2-221,0 4 1,1 3 91,-1 8 1,2 0-29,3 0-91,4 8-105,-6 2 0,8 1-8,0 0 0,-5-3-14,-1 9 0,0-10-18,6 10 0,0-9-46,0 3 1,0-1-24,0 1 1,0-3 7,0-8 0,0-6-111,0 0 0,0-5-77,0 5 154,0-7 1,2 4-279,4-8 317,-4 0 1,5-2-4,-7-4 1,6 2-54,0-7 0,-1 5-24,-5-5-152,0 7-274,0-11 172,0 13 88,0-5 117,0-1-410,0 6 56,0-5-215,0 7 86,0 0-397,-7 0 995,5 0 0,-13 0 0,5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4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15 238 8145,'-9'-7'1921,"3"5"-733,12-4-615,3-3-5,16-1 0,3-1 391,12 0 1,0-1-520,11-5 0,-4 0-61,10 0 0,-4 0-354,-2 0 0,-2 6-348,-4 0 0,-3 1-895,-8-1 0,-2-2 782,-4 7 1,-3-5-2957,-8 5 1168,-8 0 1708,-1 6 0,-16 0 516,-3 0 0,-4 0 0,-18 0 0,-2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 0 8115,'-12'0'-214,"1"0"1,5 0 405,-5 0 296,7 0 72,-3 0-197,7 0 1,0 2-17,0 4 0,-6-2 524,0 7 140,1 0-485,-3 6-174,6 0 0,-13 0 91,4 0 1,-4 6-202,-3 0 0,3-1-39,4-5 0,-4 0 10,4 0-396,3 0-25,0 0-332,8-7 1,2-3-594,4-7 0,9 0 501,8 0 0,1-5-672,-1-1 1,-4-5 117,4 5 1186,3 0 0,-7 6 0,6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4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17 630 8085,'-9'-2'248,"3"-4"0,4-3 394,2-8 0,15-2-189,8-4 1,19-3 15,14-8 1,12-6-344,17 0 0,-36 17 1,1 1-407,0 2 0,2 0 0,3-3 1,1 1 217,-2 2 0,0 0 0,0 0 0,0 0-60,-3 3 0,0 0 0,43-15-301,-3 4 0,-18 3 130,-5 8 1,-13 0-276,-4 0 0,-7 8-418,-10 3-629,-8-3 1615,-9 7 0,-2-6 0,-5 8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5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1344 8085,'-9'0'373,"1"0"-54,8 0 0,8-8 417,3-3 0,8-12-291,10-5 0,5 1-53,11-1 1,10 0-371,-4-6-676,3 0 733,-3 7 0,-1-3-598,-5 7 1,-5-5 81,-12 5 0,-3 1-241,-8 5 1,-8 0 379,-3 0 1,-4 5-125,-2 1 1,-4 7 142,-8-2 0,-1 5 488,-15 1 0,5 9 590,-5 8-368,7 8-3,-11 9 0,13 5 372,-4 1 1,12 7-373,5-2 1,-1-3 47,1-2 0,0-4-135,6-2 1,6-2-89,0-4 0,7-3-199,-2-8 0,3 0-227,-3 0 0,2-6-1258,-7 0 751,7-7 94,-11 11 310,-2-13 189,-10 6 1,-12-6 219,-1 3 1,-7-3-132,2 4 0,-5-4 257,-1-2 0,8 0 538,3 0 58,4-8 1,4 4 86,4-7 0,3 5-606,8-5 1,8 0-442,3-6 0,12-2-86,5-4 1,12 0-370,5-11 0,10 2 244,2-13 0,5 5-333,-5-5 1,11-2-337,-6-10 1,6 2-199,-11-7 1,-2 5-59,-10-5 686,4-1 259,-13-5 0,-2-1 24,-11-5 272,-12 12-26,4-12 1,-13 15 25,4-3 0,-4 5 120,-2 12 1,0 3 70,0 8 0,0 8 126,0 3 1,0 4 367,0 2 0,0 6 535,0 0-628,0 7 678,0-4-364,0 8-657,-8 0 0,1 8-145,-5 3 1,-1 6 51,7 6 0,-5 5-157,5 12 0,-5 11 78,5 11 1,1 12-80,5 5 1,2 10-79,3 2 0,-1-36 0,2 1 162,2 1 1,1 0 0,-1 3 0,1 1 71,-1-2 0,1 1 1,2-2-1,0 1-87,1-2 1,-1-1 0,1-2 0,-1 0-43,6 42 1,-6-46-1,2 0-272,2-1 1,-1-1-1,4 46-560,-1-9 1,-3-6 363,3-22 1,-2-8-215,-4-9 0,-1-6-68,-5-6 1,-3-3-264,4-8 132,-4-8 745,-2-1 111,0-31 0,7 2 0,3-20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5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409 1 7922,'-17'0'0,"0"0"2697,0 0-1239,0 7-899,-8-5 1,4 6-100,-7-8 1,0 5-502,-6 1 1,0 7-443,0-2 1,2-1 490,3 1-8,5-7 0,-1 4 0,-1-8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5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8056,'0'-26'774,"7"9"706,5 11 144,10 4 0,-3 2-591,4 0 0,-10 0 577,-2 0-1525,1 0 1,5 8-592,0 3 1,2 4 583,3 2-78,-3 8 0,6 1 0,-8 8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7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103 357 8156,'0'-17'1403,"0"8"1,-2 1-1028,-4 8 1,5 8 1103,-5 3-620,-4 12-469,9-4 0,-15 11 391,5-7 1,2 1-489,-3-1 0,8-4-382,-1 4 1,3-5-177,2-1 0,7-5-348,5-1 0,3-7 303,2 2 1,8-3-336,3 3 1,-2-4-952,3 4 1,-9-5 683,3-1 1,-4 0-139,-2 0 538,0 0 261,-8 8 1,-1 7 195,-8 8 0,-2 9 220,-4 2 1,-5 2 94,-12 9 0,3-1-153,-9 1 0,1 4 210,-6-4 1,6 5 985,-1 1 1,9-6-524,-3 0 0,10-7 716,1 2-748,8-4-505,-3-2 1,7 0-184,0 0 1,2-8 2,3-3 1,-1 1-133,8-1 0,-1-6-121,6-6 1,0-7-478,0 2 1,0-4-414,0-2 0,0-10 433,0-7 0,0-13-615,0-10 616,0-14 240,8 1 1,-5-17 33,9-4 0,-1-13 142,-11 37 0,0-2 0,0 1 1,0-2 228,0-3 0,0-1 0,0 3 0,0 0 0,-1-3 0,2 1 0,2 6 0,2 2 0,0-1 0,1 1 0,26-31-52,2 11 0,-7 15 52,-5 13 0,-3 6 36,-2 6 1,-6 3 175,1 8 0,-8 8 186,1 3 0,-3 4 135,-2 2 1,0 2 865,0 4 1,-5 3-697,-1 8 1,0 8 160,6 3 1,-5-1 188,-1 1-562,-7 0-188,3 6 0,-7 6-314,0 0 63,0-1-193,0-5 1,-2 2-198,-3 4 0,-5-4 189,-7 4 0,0 1-143,0-1 0,-5 1-201,-1-1 0,-2-10-450,3 4 1,3-11 418,-4 0 1,-2-10-90,3-2 928,-1-7-291,6 4 80,0-16 1,10 0 3,7-3 0,9-2 134,14 7 1,3-5-115,8 5 0,8-5-192,3 5 1,-1-1-462,1 1 1,-2 4 209,3-4 0,-10 4-176,-8 2 378,-7 8 10,3 2 0,-14 8 75,-5 5 1,-3-2 27,-2 7 1,-13 1 344,-4 5 1,-11 1 47,-1 5 0,-5 4 296,-5 7 1,5-2 511,0-4 1,0 2-521,5-7 0,5 2 229,1-3 0,12-9-374,5 4 0,4-9-168,2 3 1,8-9-268,3-2 0,6-2-202,6-9 0,3 0-74,8-6 0,0 0-322,0 0 1,-5-8-1411,-1-3 977,-7-4 581,3-2 1,-7 0-552,0 0 208,-7 0 419,-3 0 1,-7-6 158,0 0 0,-2-1-62,-3 1 0,-5 4 127,-7-3 1,-7-3-229,-5 2 1,-3 1-107,-2 5 0,0 1 383,0 5 0,0 4 0,0 7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7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0 8154,'0'10'-1362,"0"-3"1279,0-7 1964,0 0-650,-7 0-747,5 0 0,-7 2-354,3 4 1,2 3-326,-7 8 0,-1 8 158,-5 3 1,2 4-12,4 2 1,-4 6-250,3 0 0,-1 5 160,2-5 1,-2 5-332,7-5 185,0-8 84,6 0 1,0-7 74,0 3 1,0 2 72,0-7 1,6 1 140,0-1 1,5 2-83,-5 3 0,5 2 135,-5-7 1,1 7 121,-1-2 1,-4 5-58,3 1 1,-1 0 199,2 0-171,-4 0-34,5 0 0,-7-2 77,0-4 0,0 4-148,0-3 0,0 1-27,0-2 1,-5 2 22,-1-7 0,0 0 144,6-6-360,0 0-65,-7 0 305,5-8-360,-6-1 30,8-8 0,0-8-146,0-3 0,0-12-8,0-5 0,0-6-146,0-6 0,0-5 97,0-12 1,2-3-96,4-8 1,3-4-157,8-8 0,8 7 465,3-12 0,4 5 167,2 1 0,8 3 0,0 3 0,7-1 0,2 2 0,3 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59.4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272 594 8422,'0'-25'0,"0"6"-356,0-3 1,0 3 318,0 2 0,6 0-122,-1 0 0,3 0 115,-3 0 1,3 0 56,3 0 0,4 0 84,-3 0 0,-3 0-11,2 1 0,-1-1 20,1 0 1,2 0-10,-7 0 0,5 0-6,-5 0 1,5 6-2,-5-1 0,5 7-56,-5-7 151,7 9-261,-4-5 1,8 8 8,0 0 1,0-2-124,0-3 0,6 3 157,-1-4 0,3 2-26,-3-1 1,5 1 38,6-7 0,7 5-7,-1-5 1,9 1 18,-3-1 1,4-2-14,1 7 0,7-5-27,-1 5 1,3-7 28,-3 2-13,-3 3 21,13 1 0,-14 1 8,5 0 1,-2 1-2,1 5 1,-3 0-23,3 0 0,-3 0 5,-2 0 1,0 0-15,-1 0 0,1 0 19,0 0 1,5 0-86,1 0 0,-1 0 45,-5 0 1,6 0-11,-1 0 1,6 0 38,-5 0 1,7 0-1,-2 0 1,4 0 30,1 0 0,7 0-47,-1 0 0,-1 0 97,-10 0 1,4 0-54,-4 0 1,2 5 6,-2 1 1,-4 0-9,-7-6 0,0 1 2,0 5 1,-6-4-11,0 4 0,2-4-2,10-2 0,1 0 10,4 0 0,4 1-9,-4 5 0,4-4 5,2 4 0,-8-5-4,-4-1 1,3 2-46,-3 4 0,-1-4 61,-10 4 1,2-3 0,-7 3 1,5-4-2,-6 3 1,3 3 3,-3-2 1,-3 7-10,4-2 1,-3-1-6,3 1 1,-3-2-18,8 3 0,-5-3 25,5-3 0,-5-3-27,5 9 0,-7-9 21,1 3 0,-3 2-3,-2-3 1,-2 3 77,-4-3 0,4-1 10,-4 7 0,-1-5-44,1 5 0,-2-5-19,2 5 1,4-5-25,-3 5 0,1 1 37,-2 5 0,4-2-111,-4-4 1,4 4 70,2-4 0,-2 4-10,-4 2 1,2-5 8,-7-1 0,0 0-13,-7 6 1,0 0 70,-5 0 1,4 0-55,-4 0 0,-1 0 51,1 0 0,-5 0-46,5 0 1,-2-6 2,3 0 1,3 0-7,-4 6 1,-2 0-3,3 0 0,-3 0 10,2 0-7,4 0 1,-7 0 97,3 0-94,-3 0 1,-8 0 70,0 0 1,0 0-57,0 0 1,-6 0-22,0 0 0,-7-1 3,2 1 1,2 8-3,-3 3 1,1-2-16,-6 3 29,0-1-5,8-2 0,-6 4-105,3-7 1,3 5 93,-2-5 1,5-1 42,-5-5 1,-1-5-51,-5-1 0,-1 0 126,-5 6 0,-1 0-106,-5 0 0,-3 0 7,4 0 0,-4 6 23,-2-1-90,-7 1 68,5-6 0,-11 1-43,7 5 1,-7-4 43,2 3 1,-4-3-124,-2-2 0,-1 0 92,-5 0 0,3 0-2,-8 0 1,-2 0 4,-10 0 1,5-6-2,-5 0 1,1 1 4,5 5 1,-4-6 4,10 0 0,2-1-51,-2 1 0,2 4 40,-2-4 0,-4-1-72,4 1 0,-6-2 79,-5 3 1,7 1-3,-8-7 0,3 5-199,-8-6 0,-4 3 205,4-2 1,-6 1-4,-5 4 0,3 3 10,-3-9 0,-2 7-140,1-7-1247,8 8 1376,-7-11 0,17 6 27,-12-8 0,12 2-80,-1 3 0,5-3 185,1 4 0,0-4-90,0-2 0,0-2 9,1-4 0,-1 2 86,0-7 0,-1 6-95,-5-7 1,3 7 8,-8-7 0,0 9 3,-6-3 1,0 2-97,0-2 0,6 5 140,0-5 1,12-2-5,-7 3 0,14-8 187,-8 1 0,14 3-144,3-2 1,2-1 624,9-5 0,1 0-669,5 0 0,2-1 94,4-5 1,3 4-91,8-3 1,-5-3 189,-1 3 1,1-7-214,5 7 0,-6-3-13,0 3 1,-1 1 52,1-7-189,-3 7 142,0-11 0,-1 13-36,5-3 0,3 3-11,-4 2 1,-1-6 21,1 1 1,6-1 5,6 6 0,2 0 8,-3 0 1,-1 0-2,7 0 0,-5 1-22,6-1 0,-1-2-37,6-4 1,0 4-4,0-3 1,2 1-246,3-2 0,10-1 86,8-4 0,9-4-307,2 4 1,7-6 169,10-6 0,8-1-459,3-4 452,4-4 1,1 5-1,1-6 1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8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7995,'35'-19'67,"5"-3"1,-4 5 169,4 0 1,-4 2 533,-2 9-329,0 0-150,0 6 0,-2 0 594,-4 0-522,4 0 0,-13 0 329,4 0-398,-12 0 1,4 6-126,-3 0 0,-5 7-154,-1-2 0,-4-1-68,-2 1 1,0 6-366,0 6 1,-10 7-505,-7-2 0,-2 10 445,-9 2 0,0 5-843,-6-5 642,7 7 405,-5-11 1,11 5 243,-7-7 0,7-7-84,-2-4 0,10 1 103,2-1 1,7-1 83,-2-5 0,6 1 395,6-1 0,5-6 182,12 0-372,4-7-82,7 4 0,0-8-402,0 0 0,0-2-42,0-4 0,0 2-57,0-7 1,-2 7-79,-4-2 1,-3 5-207,-8 1 1,-8 1 515,-3 5 1,-6 4 70,-6 7 0,-3 7 850,-8 4-611,-8 5 1,6-5-30,-3 0 1567,3-7-860,2 11-320,0-13 1,1 7 963,5-3-1068,4-4 1,7 6-92,0-8 0,1 0-252,5 0 1,4-6-135,7 0 1,0-1-401,0 1 1,0 4 341,0-3 1,-6 3-272,0 2 0,-7 0-15,2 0 700,-4-8-286,-2 6 0,-2-5 268,-4 7 1,2 0 1856,-7 0-857,7-8-554,-11 6 1,15-13-1203,0 4 1,10-6 303,12-6 0,7-5-495,10-12 1,5 0 328,7-11 264,7 4 0,3-26 0,7 3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8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8068,'17'-24'0,"13"13"1386,4-1 0,10 8-67,-5 4-512,1 0-229,-6 8-356,0 1 0,-2 3-258,-4-1 77,-3 0-248,-8-1-205,0 5 0,-2-11-63,-3 7 0,-5-5-638,-7 5 1,-2-5 408,-3 5 1,-7 2 703,-11 10 0,-3 3 0,-8 8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9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69 120 8068,'-17'17'266,"0"0"1,7 0 435,5 0 1,-3 0-201,3 0 0,-1 0-187,6 0 1,0 0 46,0 0 0,0 0 362,0 0 196,0 0-767,0 0-347,0-8 241,0 6-76,0-13 1,0 4-653,0-12 471,0 4 1,0-7-11,0 3-112,7 4 0,-3-11 62,8 7 0,-1 1-10,6 5 0,6 0 224,-1 0 0,1 0 19,-6 0 0,0 0-6,0 0 1,0 5 127,0 1 0,0 5 219,0-5 1,-6 5-88,1-5 0,-9 1 647,3-1-543,4-4 1,-7 6 158,9-8-58,-9 0-255,13 7 1,-5-5 71,12 4 1,-3-4 23,9-2 0,1 5-35,10 1 1,-3 2-332,9-3 0,-8-3 21,1 4 1,-3 1 0,-2-1 1,-13 5 167,-4-5-29,-4 0 0,-5-6 187,-8 0-140,-8 0 1,-16 0-262,-5 0 1,-1-2-277,2-4 1,-4 2-314,3-7 1,3-2 362,-3-10 1,11-2-784,0-3 0,3-10 271,10 4 0,-1-9 112,6 3 0,13-5 70,4 5 712,19-7 0,0 4 0,15-8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9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 34 8109,'0'-17'2746,"0"8"-2370,0 1 1,-5 18 609,-1 7 0,-7 0-311,1 5 1,3 3-231,-2-2 0,1 1-422,-1-1 0,1-4-302,5 3 0,3-3-337,-4-2 1,14-5 431,9-1 1,7-7-199,10 1 1,6-3-116,0-2 0,-1-2-409,-5-3 1,0 1 336,0-7 0,-7 5 137,-5-5 1,-3 7 124,-2-2 1,-5 4 138,-1 2 0,-7 2 1,2 4 0,-6 3-41,-6 8 1,-4 2 132,-7 4 0,0-2 157,0 7 0,0-5 445,0 5 1,2-7-24,4 2 1,-2 1 452,7-1 1,0-1-17,6-5 0,0-5-404,0-1 1,0-5 335,0 5-627,8-7-406,1 11 1,8-15-219,0 0 1,0-8-585,0-9 0,0-1-1775,0-5 2737,0 4 0,8-21 0,1 4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39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0 8049,'-27'0'4548,"3"0"-3843,14 0 1,4 2 91,12 4 1,-2 1 170,7 5 0,-5 1-318,5-7 0,1 5-57,5-5 0,-2 1-279,-4-1 1,10-4-143,-4 3 1,4-3-244,-4-2 1,5 0-369,1 0 1,0-2-759,-6-3 0,5 1 675,1-7 0,-2 5-1026,-10-5 95,4 7 240,-13-4 0,6 10 264,-8 4-588,0 3 957,-15 8 0,1 8-89,-14 3 669,0 4 0,-14 2 0,-1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0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774 0 8001,'-8'23'-258,"-3"0"0,-3 1 597,3-1 0,2-6 505,3 0 1,4 0-53,-4-6 0,3-1-288,-3 1 0,-2-5 627,-3 5-559,-4-7 381,13 3 548,-13 1-1190,5-6 0,-1 5-260,0-7-207,7 0-707,-4 0 407,8 0 0,0-1 316,0-5 0,8-4-1094,3-7 1,6 2 316,6 4 1,3-4 123,9 4 1,-3-3 468,-4 3 0,2-2 302,-7 7 0,5 0 106,-5 6 1,-6 8 359,-6 3 1,-7 4 443,2 2-401,-4 0-339,-10 8 1,-1-4 1242,-8 7-538,0-7-487,-8 3 1,6-7-52,-4 0 1,5 0-250,1 0 1,0-1-202,0-5 1,5-2 26,1-3-413,7-4 320,-4 5 1,8-14-50,0-4 0,8 1-131,3-1 1,5 5-223,1-5 368,0 7 79,0-11 100,-8 13 197,6-6-217,-13 8 0,4 8 115,-12 3 1,-9 4-218,-8 2 1,-9 2 91,-2 4 0,0-2-502,-6 7 1,-1 1-12,1 5 0,-7 0-232,2 0 1,-6-6 505,-6 0 1,4 1 232,-4 5 1,4-2 95,2-4 1,10-3-55,7-8 0,7 0 767,10 0 1,6-6-412,0 0 0,9-7 913,2 2-664,7-4-143,18-2 0,9 0 183,11 0-248,4-8-451,17-1 1,-3-8-284,11 0 1,-5-6 249,-1 0 0,-7 1-63,-4 5 1,-5 0 57,0 0 0,-11 1-6,-7 5 0,-2-4 215,-9 4 0,0 3-431,-6 2-7,-8-3 1,-1 5 18,-8-7 0,-10 7-275,-7-2 0,-7 5 105,-10 1 522,-8 0 0,-1 0 0,-9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0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102 137 7957,'-22'11'265,"-1"0"0,2 1 411,10 5 1,-2 0-148,7 0 0,0 0 66,6 0 1,0 0-69,0 0 1,0 0 80,0 0 1,2-2-328,4-4 1,-2 2-46,7-7 1,-5 1-1288,5-1 449,0-4 1,6 4-498,0-12 1,6-3 467,0-8 1,5-6-312,-5 0 0,7-7 86,-2 2 139,-3-4 717,7-2 0,-7 5 0,3 1 0,0 7 0,-11-2 0,4 5 105,-10 1 297,5 0 0,-5 5 1610,0 1-847,-7 7 436,4-3-703,-8 7-199,0 0-575,0 7 1,5-1 111,1 11 0,0-2 150,-6 13 1,0 8-36,0 9 1,0 12 67,0 5 0,-10 20-209,-7 8 0,8-41 1,-1 1-95,-4 1 0,0 0 0,3-1 0,1 0-101,-13 46 1,13-47-1,0 0-324,-13 42 0,10-2-1138,-4-10 1,11-9 787,0-7 1,4-14-708,2 2 0,0-14 484,0-3 1,0-7-67,0-10 948,0-8 0,0-1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1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7925,'0'10'1357,"0"-1"279,0-3 0,9 9-598,8 8-735,0 7 1,8-9-79,-8 7 1,0-7-99,0 1 1,0-3-54,0-2 0,-6-5-288,1-1-1529,-9-7 1180,5 3-290,-8-7 1,-8 8-238,-3 3 1090,-4 4 0,-10 10 0,-1 1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1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7925,'-6'22'1738,"0"1"1,1 1-1130,5-1 0,2-4-36,3 4 0,-3 1-244,4-1 1,1 5-100,-1-5 0,2-2-111,-3-10 42,-3 4 1,11-11-558,-7 7 1,2-7-184,-3 2 0,5-6-573,7-6 1,-6 2 274,1-7 1,-1 0-1342,6-6 2218,0-8 0,7-1 0,3-8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1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68 7938,'-2'-11'3736,"-4"0"-2742,5 7 1,1-4-564,11 8 1,-2 0-193,3 0 0,5 0-42,5 0 0,1 0 84,-6 0 1,2 0 13,4 0 1,-5 0-414,5 0 0,-2 0 162,2 0 1,-10 0-1667,4 0 131,-4 0-324,-4 0 616,-1 0-246,-8 0 574,0 0 481,-8 0 1,5 0-347,-9 0 328,9 0 408,-5 0 0,8 0 0,-8-15 0,-1-4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6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8044,'0'-17'1659,"0"6"-541,0-1 174,0 8-514,7-11-44,3 5-262,7 1 1,0 1 633,1 8-598,-9 0-263,7 0 1,-12 0-188,7 0 0,-7 2 110,2 4 1,-4-2-106,-2 7 1,0-5-15,0 5 1,5-5-80,1 6 1,0-7-186,-6 7 0,0-6-243,0 5 1,0-5-814,0 6 0,0-1 582,0 6 0,0 3-2108,0 3 2797,-8-4 0,6 13 0,-5-5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2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409 0 8285,'-15'2'2179,"4"4"-1557,3-4 1,6 13-191,-4-4 1,5-1 332,-5 1-315,4 0 1,-4 6-118,1 0 1,-1 0 115,6 0 1,0-5-677,0-1 1,0 2 223,0 10 0,-6-4-784,1 4 1,-7 1 66,7-1 0,-9 7-264,3-2 1,-4 4 464,-2 2 0,0 2 19,0 4 0,-6-4 256,1 4 1,-7-10 123,7-2 0,-3 0 369,2 7 1,10-9-235,-4-3 0,4-4 920,-4-2-507,8 0-130,1-8 165,8 6-228,0-13 1,9 6 12,8-8 0,10 0-60,13 0 1,-5 0-86,5 0 0,2 0-247,-3 0 0,-5 0 64,-5 0 0,-9 0 112,3 0 1,-12 1 267,-5 5 0,-4-2-37,-2 7 1,-13-1 36,-4 1 0,-12 6-33,1 0 0,-4 0 70,-2 6 0,-6-4-70,1-2 0,1 0-22,10 0 0,3-6-358,8 0 100,8 1 42,1 5 1,8 0-151,0 0 0,15 0 8,8 0 1,13-6-75,3 0 1,9-5-14,-3 5 0,4-7-142,2 2 1,-2 1 183,-4-1 1,-5 5 77,-11-5 0,-5 2-13,-7-3 1,-7 5-84,-5 7 0,-10-6-213,-7 0 1,-10 1-41,-7 5 1,-9 0-89,-1 0 0,-1-6-93,6 0-405,0 1 399,8-3 616,-7-1 0,15-1 0,-7 3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2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16932,'17'0'949,"2"5"-2329,4 1-1769,-4 0 1954,5-6-209,-7 0 1404,-7 0 0,-3-8 0,-7-1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2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1 7854,'-17'0'4915,"0"0"0,8 7-4323,3 5 0,6 1-1922,6-2 1,3 2 1329,8-7 0,8 7 0,1-3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3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52 374 8367,'-8'-17'-591,"4"0"730,-7 0 0,7 6 596,-2-1-445,5 1 349,1-6-305,-8 0 1,6 6 397,-4-1-289,5 1-76,1 2 132,0-6-86,0 13-332,0-6-48,0 8 0,0 10-194,0 7 1,0 15 39,0 13 192,0 4 0,0 12 0,0 5 171,0 6 0,0 1-90,0-5 0,0 0 164,0 0 1,0-7-95,0-5 0,5-5 33,1-5 1,7-5-118,-2-7 0,3-2-141,-3-3 0,4-5-7,-4-7 155,5-7-30,1 5 0,0-13-17,0 3-29,0-3 1,0-2-43,0 0 0,0-7 85,0-5 0,5-5-8,1-5 1,1-7-71,-1-10 1,-4-5-93,4-7 1,3-7 63,2-5 0,-1-5-302,1-5 0,-1-3 138,1-3-1065,4-4 1199,-13 13 0,8-4-110,-5 12 0,-3 5-279,4 12 81,-12-4 144,4 20 0,-7-9-18,3 16 0,-1-1-458,-5 6-164,-3 8 1385,6-6-1792,-8 13 949,0-6-265,0 16 0,-2-3-263,-4 12 0,2-2 31,-7 14 783,0-1 0,-6 14 0,0 1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1 119 8440,'0'-11'897,"0"0"0,1 7-447,5-2 1,5 2 199,12-1 0,4 1-246,7-7 1,0 5-111,0-5 1,1 5-1057,5-5 371,-4 7-178,6-4 1,-8 3-591,0-1 1,0 0 1158,0 6 0,0 0 0,0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4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613 17 8173,'17'-7'0,"0"5"-15,0-4 1,6 4 145,-1 2 0,1 2 476,-6 4 1,6-2-256,-1 7 1,-5 0 23,-5 6 0,-3 0-113,2 0 1,-3 6 99,-8 0 0,0 1-59,0-1 1,-8 1-89,-3 5 0,-4 3-38,-2-4 0,-8 2 4,-3-1 1,2 3-171,-3-4 0,-5 4 111,-5 2 1,-7-5-34,7-1 1,-3-5 1,2 5 1,4-5-168,-3 5 0,1-7-433,-2 1 279,4-3 127,-5-2 1,13-2-339,-1-3 0,6 1 155,-5-7 1,7-1 0,-1-5 1,5-7-17,5-5 1,-3-3 26,4-2 0,3-2 35,3-3 0,3 3 46,2-4 0,0 2 247,0-1-136,0 3 0,7-6 192,5 8-79,3 8 76,2 1 0,5 3 76,1-1 0,7 0 27,-1 6 0,3 0 200,2 0 1,-6 0-70,1 0 1,-1 0 163,6 0 1,-2 6-419,-4 0 0,4 5 133,-3-5 0,-3 5-906,3-5 1,-7 5 213,7-5 1,-7 5-57,7-5 1,-9 5-110,3-5 1,2 5 635,-3-5 0,9 7 0,-5-4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5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85 8241,'10'-17'934,"-3"8"-746,-7-6 0,-2 7-126,-3-3 1,1-2 125,-7 7 0,5 0 63,-5 6 0,-1 0-58,-5 0 0,-2 0-28,-3 0 0,1 2-219,-7 4 1,5 3 146,-5 8 0,-1 8-126,-5 3 0,6 4 189,0 2 0,7 0 39,-2 0 1,4 0 31,2 0 0,8 0-105,3 0 1,4 0 61,2 0 0,8-5-108,3-1 1,6-7-162,6 1 1,-2-3-83,7-2 0,0 0-329,6 0 0,0-2-5,0-3 1,0 1-298,0-7 1,-5-1 46,-1-5 1,-7 0-17,1 0 767,-10 0 0,3 0 0,-6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5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51 119 8237,'-17'-7'0,"2"-3"0,4-7 1825,3 8-1114,8-6 1,0 11-317,0-7 0,2 5-301,4-5 0,9 5 95,8-5 1,7 7 60,-2-2 1,4 4-1294,2 2 1,0 0 1042,0 0 0,0 8 0,0 1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6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18 289 8231,'-8'-9'-1018,"6"1"744,-5 8 1,7 10 631,0 7-160,0 7-43,0 10 1,0 0 171,0 0 0,0 6-20,0 0 1,0-1 324,0-5 0,1 0-245,5 0 0,2 0 25,3 0 1,4-7-421,-3-5 1,3 1 189,2-6 1,2 4-126,3-10 1,-3-1 24,4 1 0,1-7 3,-1 1 1,5-3-57,-5-2 1,0 0-131,-6 0 0,5-2 188,1-3 0,5-5 126,-5-7 0,2 0 12,-3 0 1,-1-7-66,7-5 1,-7-3-172,2-2 1,-4-7 44,-2-5 1,-2 3-4,-4-2 1,2-1 0,-7-5 0,0-2-194,-6-3 1,0 8 63,0-3 1,0 14 33,0 3 0,0 1-76,0 11 1,0-1 83,0 6-447,0 8 95,-8-6 0,4 13-339,-7-4 1,5 4 134,-5 2 1,5 8-1091,-5 3 1200,7 4 1,-9 2 501,7 0 0,-7 8 0,4 1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6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0 119 8419,'0'-17'0,"0"6"-923,0-1 0,2 9 923,4-3 0,3-2 0,9 3 0,-7-7-141,0 7 0,6-7-89,6 7 0,1-3 407,-1 2 0,4 5 259,7-5 0,0 4-197,0 2 1,1 0-117,5 0 1,-2 0-142,7 0 350,-7 0-212,11 0 1,-7 0-347,3 0 103,-3 0-85,-1 0 1,-5 0-121,4 0 1,-6 0 66,-6 0 0,2 0-220,-7 0 481,0 0 0,-6 0 0,-8 0 0,-1 0 0,-8 0 0,0 0 0,0 8 0,0-7 0,0 7 0,0-8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6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8009,'-7'9'0,"-5"-3"0,4-2 345,3 2 1,3-2 531,2 7 0,0-5-16,0 5 0,0 1-325,0 5 1,0 0 278,0 1 0,0 1-293,0 4 0,0-2-173,0 8 0,0-2-160,0 2 1,0 1-77,0-6 1,6 4 37,-1-5 1,1 0-186,-6-5 0,2-1 10,4 0 1,-4-5 129,3-1 1,-1-1-237,2 2 124,-4 3-48,13-5 83,-13 7-157,14-8 155,-14-1-123,13-8 0,-11-8-501,7-3 0,1-6 229,5-6 0,-5-4-1157,-1-8 1,3-9 131,9-8 1393,-4-8 0,21-16 0,-3-3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6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8366,'-10'-8'-2139,"-5"7"2190,13-7 274,-5 0 0,9 1 65,3-4 0,5 3-99,7 8 1,5-6 222,1 1 0,7-1-150,-1 6 1,5 0-73,5 0 0,-3 6-35,4-1 2,3 9-74,-7-5 1,8 8 35,-5 0 1,-8 0-14,3 0 0,-6 0 15,0 0 1,2-6 132,-7 1-10,0-1-19,-6 6-272,0 0 0,-8-6-173,-3 1 94,-12-9 58,-3 13 0,-18-7-1712,-7 8 822,-7 0-512,-18 8 1368,-9 1 0,23-6 0,-2 2 0,-5-1 0,0 1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49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272 0 8280,'-17'25'2951,"0"-6"-2709,-7 13 0,3 0-501,-8 8 323,1 14 1,-6-14-65,0 11 0,0-11 0,0 1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0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681 136 8207,'0'-17'-381,"-6"0"340,1 0 1,-9 6-21,3-1 0,-4 3 159,-2-2 0,0-3-87,0 9 0,0-7 588,0 7-269,0-1-151,-8 6 0,6 0-89,-3 0 1,1 8-2,-2 3 0,4 6-17,-3 6 0,3-3 103,2 9 0,0 1 178,0 10 0,0 3-86,0 8 1,2 8-86,3 3 0,3-2 253,3 3 1,4-1-111,-3 6 0,3 0-119,2 0 0,-2 0-136,-4 0 1,4-7-330,-3-5 1,3-3 2,2-2 0,-2-7-254,-4-5 1,4-3 143,-3-2 1,1-7-300,-2-5 300,4-3 0,-7-4 85,3-3 1,2-5-57,-7-7-6,0 0 0,-6-7-149,0-5 1,-6-5 490,0-5 0,-7-5 0,4-7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0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1 187 8283,'17'-26'462,"0"3"1,7-1-64,5 1 1,10 0 478,7 6 0,5 2-379,5 4 0,-3-2-219,4 7 0,-10 0-101,-2 6 0,-5 0-138,5 0 0,-7 0-1112,2 0 0,-4 2 642,-2 4 1,0-2-1712,0 7 2140,0-7 0,0 11 0,0-6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0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307 49 8188,'-17'-17'990,"2"6"-846,4-1 1,-5 9 102,5-3 1,-4 10-77,-2 1 1,-6 14 28,1-2 0,-7 12 183,7-1 1,-1 4 348,6 2 0,0 0-432,0 0-227,0 0 126,8 0 1,1-5-635,8-1 0,0-7 25,0 1 1,8-5-210,3-5 0,6 1 279,6-7 0,-5-1-179,5-5 0,4 0-1180,1 0 1699,-4 0 0,9 0 0,-7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1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0 306 8213,'6'-11'1228,"-1"0"0,9 7-1240,-3-2 0,10 2-568,1-1 1,9 1 570,-3-7 1,4-1 563,2-5 0,-2 2-418,-3 4 1,1-4-343,-7 3 1,-1-1-338,-5 2 0,0-3-24,0 9 288,-7-8 0,-3 3 151,-7-7 0,-2 2-278,-3 4 0,-5-4 104,-7 3 0,0 3 212,0-3 1,0 9 460,0-3 1,0 4-66,0 2 0,-5 2 164,-1 4 0,2-3-235,10 9 0,-4-1 96,3 6 1,3 0 19,-2 0 1,7 2 81,-2 4 0,4-4 35,2 3 0,0 3 56,0-2 1,8 5 158,3-5-436,4 7-31,2-11 0,2 5-158,4-7 32,3 0-403,1 0 0,3-5-430,-7-1 1,1-5 70,-1 5 0,-4-7-638,3 1 0,3-3 1309,-2-2 0,-1 0 0,-5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1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8213,'17'0'601,"0"2"75,0 4 1,8 3-71,3 8 1,-3 2 374,-2 4 1,-5 1-255,-1 5-315,0 3-226,-7-6 0,-3 8-130,-7 0 1,0 0-385,0 0 1,0 0-680,0 0 0,-1 0 330,-5 0 1,2-2-459,-7-3 0,7-5 502,-2-7 633,4 0 0,-5-7 0,-3-3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1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8201,'17'-26'325,"0"9"-49,0 11 0,9 4 203,8 2 0,0-2 685,6-3 1,-6 3-235,-6-4 1,4 4-390,-3 2 0,-5 0-351,-1 0 0,1 6-424,-1 0 0,0 5-579,-6-5 1,-6 7 83,0-2 0,-7 4-725,2 2 1,-4 0 1453,-2 0 0,-15 0 0,-4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1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8201,'-10'2'624,"5"4"1,5-4 887,5 3 1,5-3-790,7-2 0,7 0-240,5 0 1,-1 0-184,6 0 1,-4 0 131,10 0-2405,3 0 1464,1 0 0,7 0 509,0 0 0,-8 8 0,-1 1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2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171 272 8304,'9'-17'-42,"-3"0"0,4 6 33,1 0 0,4-3 251,2-8 0,0 3 17,0-4 1,-2 2 325,-4-1-328,5 3-33,-15-6 1,7 14 188,-8-1-206,0 1 1,-9 2 28,-8 3 0,-2 4-67,-10 2 0,1 8-8,-6 3 0,0 14 57,0 9 0,8 0-56,3 5 1,4-1-171,2 2 1,2-4 82,4 3 1,3-8-135,8-3 0,8-2-155,3 3 0,12 1-333,5-7 0,12-6-29,5-6 0,6-2-351,6 3 0,-3-5 927,9-7 0,-8 0 0,3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8021,'0'-18'1065,"0"9"0,0-1-504,0 4 0,7 4 432,5-3 0,-2-3-503,1 2 1,1 0-194,5 6 1,-5 0-406,-1 0 256,1 0-954,5 0 0,-2 8-9,-3 4 0,-5 3-414,-7 2 0,0 2 1229,0 5 0,-7 2 0,-3 9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2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306 68 8213,'0'-17'0,"0"0"300,0 0 634,0 8-489,-7 1 0,-5 8-115,-10 0 1,1 8 184,-7 3 1,5 12-17,-5 5 0,1 4 5,-1 2 1,-2 0-377,7 0 1,0 0-237,6 0 0,8-5-177,3-1 0,4-5-468,2 5 1,2-7-530,4 1 606,3-3 345,8-2 331,8-7 0,1 5 0,8-6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3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17 289 8194,'-9'0'749,"1"0"1,22 6 461,3 0 0,11-1-575,0-5 0,6 0 409,6 0-489,3 0-574,8 0 1,0-5-404,0-1 0,-1-7 43,-5 1 1,2 3-287,-7-2 1,-6 1 381,-6-1 1,-7-4-148,2 3 1,-6-3-266,-6-2 0,-3 0 143,-8 0 0,-2 0 355,-4 0 0,-3-5 103,-8-1 0,-2 2 210,-4 10 0,2-3 15,-7 9 0,5-1 196,-5 6 1,5 0-177,-5 0 0,7 8 154,-2 3 0,3 4 138,-3 2 0,10 6-141,-4 0 0,9 7 200,-3-2 0,7 4 34,-2 2 0,12 0 155,5 0 1,4 0-328,2 0 1,8-2-133,3-3 0,4 3-190,2-4 1,1-3-289,-1-3 1,0-3-905,0-2 0,0-5 641,0-1 0,0-7-2067,0 1 2575,0-3 0,0-2 0,0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3:53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239 0 8220,'17'0'565,"7"2"-15,5 4 0,3 11 1400,2 11 0,2 6-937,3 6 0,-5 1 362,0 5 0,-3 3-567,-14-4 0,1 4-281,-12 2 1,-2 4-635,-10 7 1,-13-5-539,-15 11 0,-11-2-551,-17 8 1,-3-4-476,27-33 0,-3-1 1438,2 0 0,-1-2 0,-9 1 0,-2-2 0,-1 1 0,0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8438,'-11'-17'407,"-1"0"1,9 0-172,-3-1-215,4 9 0,2-7-15,0 5 0,0 1 430,0-1 0,0 5 444,0-6-1,0 8-595,0-3-238,0 7 1,2 2-94,4 3 0,-5 7 130,5 11 0,-2 6 320,2 11 1,-4 12-113,4 12 0,-5 5 91,-1 6 0,0-4-95,0 4 1,0-4-49,0-2 0,0-2-10,0-3 1,0-7 39,0-11 0,8-3-362,4-9 1,3-1 94,2-4 1,-5-6 32,-1-12 0,1 3 97,5-9 0,0 1 159,1-6 0,1-2-184,4-3 1,-2-11 5,8-7 1,-2-10-158,2-1 1,1-5 122,-6-12 1,4 3-279,-5-10 0,6-4 92,-6-1 1,6-2 4,-6 1 0,6-1 54,-6 7 1,0 1-61,-6 5 1,3 8-8,3 3 1,-4 1-148,4 5 1,-6-3 30,-5 9 0,1 4-720,-7 2 53,7 4 1,-11 7-192,4 1-816,-4 7 1311,-2-4 1,-2 16-245,-4 3 0,-3 7 838,-9 5 0,1 4 0,0 7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0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51 206 8282,'-16'-35'1871,"5"0"1,-3 14-876,9 4 1,1 9-197,10-3 1,3 1-335,8-1 1,3-3-217,3 8 0,4-5-214,7 5 1,1-5-247,-1 5 1,3 2-1645,3 10 0,-1-2 987,7 7 1,0 6 866,6 7 0,0 6 0,0-3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26 8226,'8'-18'707,"-1"11"-21,5 7 1,9 5-274,-4 7 0,4 9 504,-3-4 0,-3 5-2,-4-5 0,3 2-373,-8 4 1,-1 4-71,-5 8 1,-1-1-224,-5 1 0,-6 5-802,-11 1 0,2 7 86,-8-2 1,2-4-242,-1-2 1,-5-3 359,4-3 1,-4-7-241,-1-4 0,1-3 188,4-3 1,-1-8 78,6-3 0,-6-4-45,1-2 0,4-9 106,2-9 1,11-7-114,7-9 0,5-1 347,5 0 1,7 3 305,11 3 0,4 4 53,7 8 0,1-1 339,0 1 0,-1 8-19,1 3 0,-1 4-280,1 2 1,-2 0 309,-5 0 1,5 8-656,-4 3 0,4 4-748,1 3 1,1 7 719,-1 4 0,1 3 0,0 3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2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52 8214,'0'-11'0,"0"-1"0,0 1 975,0 1-55,0 2-1265,0 8 1069,0 0-540,0 8 1,-2 0 401,-4 3-539,4 5 1,-5-12 741,7 7-30,0-7-479,-8 11 1,4-5-92,-7 7 0,5-5 8,-6-1 0,6 1 43,-5 5 0,-1 0-2,-5 1 1,6 1-93,-1 4 0,1-4 61,-7 4 0,7 2 98,-1-2 1,3 2-83,-3-2 1,-1-3 23,7 3 1,-2 2-64,2-2 1,4 2 25,-3-2 0,5-4-89,5 4 1,3-4-152,4-2 1,5-1-87,0-5 0,2 3 95,10-8 1,0 1-390,6-1 1,-1-4 183,1 4 1,5-6-916,1-6 1,-1 2 512,-5-7 0,-1 5-389,1-6 0,-8 3 133,-4-3 0,-4-3-864,-2 3 1748,-7 5 0,-3-17 0,-7 5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2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68 138 8214,'-17'0'1338,"-1"0"-456,1 0-176,8 0 1,3-2-42,12-3 0,3 1 117,8-8 0,3 7-314,3-7 0,4 2-63,7-1 0,3-3-1419,3 9 1,-2-7 686,9 6 1,-7-5-1556,6 5 1,-2 0 1881,2 6 0,-3-7 0,-9-3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2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8245,'-2'-12'1411,"-4"1"-981,4 7 0,-7-4 72,3 8-479,4 8 0,-8 1 159,4 9 1,5 7 96,-5 4 1,2 3-53,-2 3 0,4 7 31,-4 4 1,5-2-186,1 3 0,1-3 86,5 2 1,-2 2-37,8-8 0,-1 1 81,6-7 0,1 1-306,-1-1 1,6-7-5,0-4 1,8-4-41,-2-1 0,3-9 158,3-3 1,5-4 37,1-2 0,5-2-139,-6-4 0,6-9 76,-5-8 0,-1-10-3,-5-1 1,-1-3 34,1-9 1,-6 0 47,-1-6 0,-7 0 137,3 0 0,-11 6 241,-1 0 1,-9 6-125,3-6 1,-4 9 107,-2 3 0,0 1-237,0 10 1,-6 0 39,1 5 1,-9 1-590,3 0 1,1 5 232,-2 1 1,1 7-2059,-6-2 141,-1 4 679,1 2 0,5 2 442,1 4 920,7-4 0,-11 13 0,5-5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8251,'0'-11'775,"0"-1"-493,0 8 9,8-11 1,-4 11-16,7-7 0,1 7-61,5-2 1,1 2-1,-1-2 0,10 4-206,7-3 1,3 3 110,9 2 0,0-2-129,6-4 1,2 4 13,3-4 0,-1 4 271,8 2 1,-3 0-192,2 0 0,3 0-82,-9 0 0,5 0 5,-10 0 1,2 0-159,-14 0 0,0 0-426,-5 0 1,-2 0 23,-5 0-756,-3 0 447,-7 0-386,-9 0 887,-1 0 1,-16 6 359,-3 0 0,-20 7 0,-6-3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7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8021,'-18'9'0,"9"1"-448,3-4 74,4-4 719,2 5 0,6-9-90,0-3 1,13 1 16,-2-8 1,6 3-229,0-3 1,2-3-52,4 3 1,-2 5 29,-4 1 0,-4 4 32,4 2 1,-9 0-96,-3 0 1,-5 0 137,6 0-27,-9 0 0,5 2 20,-8 4 1,0-3 16,0 9 1,-2 0-101,-4 5 0,-3 2 2,-8 4 1,5-4-8,0 4 1,-5 2 53,-6-2 0,-2 8 55,2-2 1,4-2-70,-4 2 1,4-2 154,1 1 0,1 3-31,0-8 1,1 2-27,5-2 0,-3-4-31,9 5-58,-9-5 1,12-2-195,-4 0 1,5-5 76,1-1 1,7-7-149,5 2 0,3-4 27,2-2-1,3 0 147,3 0 1,4-2 47,7-4 1,1-1 155,-1-5 0,3-3-91,3 3 1,-3-1 199,3 1 1,-9-1 229,-2 7 1,-2-2-199,1 2 0,-3 5 300,-7-5-333,-1 4 0,-6 2-321,1 0 219,-8 0-124,3 8 1,-12 1 31,-1 8 0,-13 3-122,1 3 0,-5-4 104,0 4 1,-2 2-31,-3-2 0,-5 6-656,4-6 0,2 6 277,-2-6 1,2 6-449,-1-6 1,-5 5 204,4-4 1,2 4-47,-2-5 0,6 2 296,-5-2 0,1-5 133,-2-1 1,4 0 154,8-5 1,-1 1-159,1-1 278,0-4 0,7-7-178,4 5 403,4-4-113,2 6-125,0-16 1,2 6 327,4-4 0,-2-1 1168,7 1-547,-7 0 1,6 6 131,-4 0-361,-4 8 1,5 2 248,-7 7-540,0 0 0,0 0-175,0 1 0,0-1-93,0 0 1,0-5-172,0-1 0,0-5-422,0 6-1322,0-9 1305,0 5 0,2-8 192,4 0 0,4-8-793,7-3 0,0-10-821,0-2 1,6-6 1171,1 6 1,-1 0 324,-6 6 1,0-1 290,0 1 1,-1 5 438,-5 1 479,5 7 0,-12-4-569,7 8 0,-7 2 1197,2 4 1,-4-2-599,-2 7 1,0 1-138,0 5 1,0 1 205,0-1-559,0 0 1,2 0-529,3 1 0,-1-3-397,8-3 0,-7-5-703,7-7 1,0 6 625,5 0 1,2-2-669,4-10 1,-4-4 504,4-7 0,2 5 455,-2 1 1,0 1 410,-5-1 1,-1 1 1059,0 4 179,1 4 248,-1-5 0,-2 9 2249,-3 3-2930,3 5 1,-7 7-620,3 1 0,5-7-73,-5 1 0,1-3-730,5 3 1,-3-3-470,9-3 1,2-4-2556,-2 4 3511,7-4 0,5-2 0,9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 53 8146,'11'-6'-572,"1"0"0,-7-1 300,7 1 0,-1 4 683,7-4 1,-1-2-1,0 3 0,-5-1-78,-1 6 0,-5 0 95,6 0-37,-9 0-436,5 0 197,-8 0-78,0 0 37,-8 0 1,-1 2-65,-8 4 0,-1-3-27,1 9 0,-6-2-142,0 1 1,-8 4 69,2-3 0,-3 3-184,-3 3 1,-1 1-41,-5 4 1,-1-4 102,-4 4 1,4-4 274,7-1 1,-2-1-177,-3 0 1,9-5 240,-3-1 0,5-7 96,0 2 1,4 2 145,8-3 1,0 1 411,-1-6 504,9 0-452,1 0-514,8 8 0,8-6 256,3 4 1,14-5-151,10-1 1,1 2-4,10 4 0,1-2-150,4 8 0,7-7-115,0 7 1,5-1-401,-5 7 1,-1-1-663,-5 0 0,6 2-3292,0 5 4074,-1-5 0,-13 21 0,-1-3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4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50 8276,'0'-27'999,"0"10"1,-2 11 1376,-3 12 1,-5 11-1027,-7 12-4257,-16 19 2570,-11 21 0,14-26 0,-2 3 0,-2 6 0,-1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5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519 260 8386,'0'-27'0,"0"0"608,0 4 0,0 4-118,0-5 1,0 5-359,0 2 1,0 0 26,0-1 1,-1 7-241,-5-1 0,2 3-120,-8-3 1,9 3 215,-3 3 1,-4 4 103,-1-4 52,3 4 0,-7 2-241,3 0 1,3 0 70,-3 0 0,6 8 221,-5 3 1,-1 12-89,-5 6 1,0 6 138,-1 5 0,1 4 178,0 8 0,1 6-78,5 0 1,3 7 57,8-2 0,-6-1-50,1 1 0,-3-5 168,2 5 1,2 1-203,-7 5 0,-1 0-692,-5 0 1,0-9-76,-1-8 0,7-2-474,-1-10 1,3-5-95,-3-7 0,-1-7 451,7 3 1,-6-11-183,7-1 0,-3-9 155,2 3 1,2-6 563,-7-6 0,-8-3 0,-8-9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5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8368,'17'0'1445,"1"0"0,1-5-384,4-1 1,10 0-460,7 6 0,8 0 40,-2 0 0,4-6-381,2 1 0,0-1 18,0 6 1,0 0-2031,-1 0 898,9 7 678,-6-5 1,5 8-1655,-7-4 1,-8-4 1828,-3 3 0,3 5 0,0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5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50 8368,'0'-17'1696,"0"6"-1315,0-1 1,-2 8 708,-4-2 0,2 12-444,-7 6 0,5 5 273,-5 6 0,-1 4-318,-5 8 1,1-1-130,5 1 0,-3 5-1011,9 0 0,-1 7 431,6-7 1,0 0-1390,0-5 0,8-1 899,3 1 0,4-2-2502,3-5 3100,-1-3 0,16-7 0,3-1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6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1 293 8387,'2'-10'1784,"3"4"1,5 4-921,7 2 0,3 0-372,3 0 1,4 0 230,7 0 1,1 0-178,-1 0 0,9 0-703,3 0 0,4-1 28,2-5 1,-6 4-79,0-4 1,-14-2-169,3 3 0,-6-9-715,0 3 1,-6-5-33,-12-1 1,-3-2 397,-8-4 0,0-2 449,0-4 0,-8 2-22,-3 4 1,-12 10 771,-6-5 1,2 12-234,-2 1 0,0 10 65,-5 7 0,-1 5 12,1 6 1,7 2 211,4 4 0,5 4 12,7-4 1,3 3-146,8 3 0,2-2 119,4-5 1,3 3-89,9-8 1,7 6-600,3-6 1,11 0 147,1-6 1,2 1-407,-1-1 0,-10-2-364,3-3 0,-5 1-713,0-7 0,2 0 1505,-8-6 0,0 0 0,-6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6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8312,'17'0'599,"0"5"-419,1 1 0,5 6 496,0-7 0,8 9-161,-3-3 0,3 5 947,-2 1 0,2 6-462,-8 0 1,4 8-82,-10-2 1,2 3-1052,-13 3 0,0 0 151,-6-1 0,-8 8-1403,-4 5 0,-9-3 933,-2 2 0,-8-2-796,3 2 1,-3-4 1246,2-7 0,4-8 0,8-2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6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8300,'17'-10'0,"3"3"481,3 7 0,4-6 713,7 0 1,-1 0 664,-4 6-1256,3 0 1,-11 0 440,8 0 0,-2 0-442,2 0 1,4 0-465,-5 0 1,-1 6 12,2 0 0,-8 7-1281,2-1 1,-5-3-91,-7 3 0,3 1-2207,-9 10 3427,1-3 0,-13 5 0,-3-8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6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9670,'25'0'1501,"3"0"1,5-6-448,2 0-636,7 0 1,2 6 213,8 0 0,-6 0-946,0 0 231,0 0 0,4 6-431,-4 0 1,2 0-647,-7-6 1,1 0 92,-2 0 1,-3 5 280,3 1 786,-3 0 0,-3-14 0,1-1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4:57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8238,'27'-12'-235,"-4"1"1,-4-1 309,-2-5 0,1 5 511,-1 1 0,-5 5-92,-1-6 1,-5 9 768,5-3-329,-7-4-335,4 8-453,-8-5 1,0 8 103,0 5 1,0-2-81,0 8 1,-6 5 42,0 6 0,-5 8-32,5-2 0,-5 3 50,5 3 0,-6-1-49,7 1 1,-1 1 111,6 5 1,0-5-52,0 5 0,2-7-147,3-5 0,3 6 105,4-1 1,9-7-84,-4 2 0,6-8-37,0-4 0,-2-1-197,8-5 1,0-3 118,6-8 0,-1-2-97,1-4 0,-1-3 4,1-9 1,0-7 140,-1-3 0,1-5-205,-1-2 0,-5-13 74,0-4 0,-8-9-68,2 3 1,-6 8 272,-5 10 0,-4-2 355,-8 1 1,0 7-256,0 5 0,-10 8 41,-7-2 0,-10 5-497,-14 7 0,1 3 164,-12 8 1,-3 2-3047,-15 4 3113,-14 11 0,37-1 0,-2 3 0,-8 3 0,0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8066,'0'-17'687,"0"-1"0,2 3 0,1 2-233,3 1 1,2 8 0,-2-2 1,-3 5-75,9 1 0,-6 5 36,5 1 0,-1 13-165,1-1 1,5 8-43,-5-2 0,-1 4-67,1-5 1,-1 12-172,2-6 0,-3 7-6,-3-7 1,-4 2 50,4-2 1,-3 1-841,3-6 0,-4-1 411,4-6 1,-4 0-605,-2 0 0,2-7-471,4-4 148,-5 3 889,15-7 0,-9-2 450,5-11 0,3-5 0,-5-1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0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8543,'17'-10'830,"1"4"0,1 2-938,4-1 1,-4 3 309,4-4 1,2 4 64,-2 2 1,8-6-258,-2 1 132,-4-1 0,7 6 10,-3 0 0,4-2-149,1-4 1,1 4-213,0-4 0,-7 5 138,1 1 1,-8 0-357,2 0 1,-3 0 63,-3 0 0,-6 0-571,1 0 634,-8 7 1,4-3-405,-8 8 366,0-9 1,-6 13 111,0-5 1,-13-1 225,2 1 0,-20 9 0,0 7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1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8121,'-18'0'-408,"1"0"326,7 0 531,3 0 256,7 0 1,2 0-292,3 0 1,5 6 180,7 0 0,8 0-163,4-6 0,6 0-75,5 0 1,4-2-129,8-4 0,0 4-173,0-4 1,5-1 301,1 1-336,0-8 64,-6 12 0,-2-7-78,-4 3 0,0 4-398,-12-4 0,3 5-513,-14 1 1,0 1-25,-6 5-832,1-4 475,-1 6 284,-8-1 665,-1-5 1,-16 4 334,-3-12 0,-12-3 0,-4-8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1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10459,'9'-10'207,"9"4"0,1 4 378,10 2 0,0 0-59,5 0 1,3 2 203,3 4 0,4 4-311,8 7 1,0 0-164,0 0 1,0 1-370,0-1 0,-6 2 66,0 4 1,-10-3 24,-1 3 1,-2 2-159,-10-2 1,-8 7-370,-9-1 0,-6 4-160,-6 1 1,-5 7 290,-13-1 1,-4 8-538,-13-2 1,3 2 387,-8-2 0,-6 4 567,-6-3 0,-7-5 0,3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1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27 8209,'-33'-15'0,"4"3"0,4 12 0,8 10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2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18 415 8209,'-10'0'-1233,"3"0"1447,7 0 333,0 0-307,7 8 1,-3 2-155,8 7 1,-6 2 318,5 4 0,-1-2-120,1 8 0,5 2 346,-5 9 0,-1-1-85,1 7 0,-1-6 20,1 6 0,3-5-279,-8 5 0,5-6-144,-5 6 1,5-7-55,-5 1 0,6-5 121,-6-7 1,7 3-353,-1-8 148,3 0 1,2-7-143,0-5 1,-5-3-3,0-8 0,-7 0 167,7 0 0,-3-2-6,3-4 0,3-9 25,-3-8 0,-3-8-174,3 2 1,-6-11 115,5-6 1,-1-6-251,1-6 1,5 2 81,-5-7 0,5 1 184,1-1 0,0-2 17,1 7 1,-1 0 140,0 7 0,4-1-187,-3 0 0,3 6 27,-10 0 1,3 7-404,-3-1 0,3 9 161,-9 2 0,7 8-660,-6-2 1,1 4-140,-1 2-1167,-4 7 2204,6 2 0,0 24 0,1 3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2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174 431 8070,'0'-12'280,"0"1"1,5 5-97,1-6 1,2-5-89,-2-6 0,-4 0-12,3 6 0,-3-3 50,-2-3 1,0 4-103,0-4 0,0-2-133,0 2 0,0-6 69,0 6 0,-2-6-437,-3 6-68,3 0 346,-14 6 36,7 0 1,-3 7 19,1 4 1,-1 12 306,-5 5 0,5-1-16,1 2 1,-1 5 19,-5 6 1,5 2-28,1-2 1,1 2 220,-1 4 1,3-2 11,8-4 1,-6-4-65,0 4 1,1-4-378,5-1 1,2-1 169,3 0 0,-1-7-280,8-4-99,-1 3 0,12-9-180,0 0 1,6-2 43,-6-9 1,6-7-287,-6-5 1,6-6 248,-6 6 1,2 0 99,-2 6 1,-9 0 1174,3 0-716,-4-1 719,5 1 252,-9 7-140,-1 10 1,-8 10-336,0 7 1,-2 6-46,-4 0 1,4 0-360,-4-5 0,-1-1 38,1 0 1,0 1-509,6-1 0,0-6 261,0 1 0,0-6-632,0 5-268,0-7 175,8 4 1,2-8 107,7 0 0,2-8-659,4-3 1275,-4-5 0,14-9 0,-6-2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3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70 8145,'0'-18'0,"0"7"199,0-1 1,0 6 1038,0-5-765,0 7-453,0-4 0,-6 18 90,0 7 1,-7 4 101,1 14 0,-3-2 103,-3 13 1,1 6-85,0 5 0,5 3 188,1-3 0,1-5-55,-1 0 0,3-2-80,8-9 0,0 5-277,0-6 1,2-2-304,4-9 1,-3 2-152,9-8 1,5 0 284,6-6 0,8-5-1722,-2-1 1884,4-7 0,9 4 0,2-8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3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18 8123,'-11'-6'799,"-1"1"1208,0-1-922,-5 6-720,8 0 1,-5 2-62,8 3 1,-1 5-48,1 7 1,4 6-145,-4 0 1,2 8 125,-1-2 0,3 4-862,-4 1 1,12-5 433,5 0 0,5-2-1082,1 2 0,2-2 364,4-4 0,-2-10-585,8 4 1492,-8-3 0,12-5 0,-6-1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4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346 294 8123,'10'-25'0,"-3"4"-364,-7-8 1,0 6 311,0-6 1,-5 6 510,-1-5 0,-6 6-98,6-1 0,-7 4 217,2 2 1,1 7-307,-2 5 0,7-3-33,-7 2 0,6 0-236,-5 6 1,5 0 188,-6 0-231,9 0 1,-11 2 51,8 4 0,-5 4-33,5 7 1,0 0 19,6 0 1,-5 8-5,-1 4 0,0 4 212,6 2 0,0 5-92,0 0 1,0 8 204,0-2 1,0 1-130,0 4 1,0-3 73,0 10 0,6 2-111,0 9 0,-1 2-106,-5 15 0,6-7-144,0-10 1,0-13-396,-6-4 0,0-10 154,0 4 0,-2-7 152,-4 1 1,4-9-296,-4-2 0,-1-6 144,1 6 0,-8-10 39,3-2 1,-5-2-228,-1-9 0,4 6-105,-5-7 1,5 1 627,-10-6 0,-4-15 0,0-4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4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8063,'2'-11'656,"4"-1"1,-2 8-187,7-2 0,6-1 71,7 1 0,6-2-61,-1 2 0,4 5 164,1-5 1,1 4-708,-1 2 0,1 0 92,0 0 1,-7 0-321,1 0 1,-2 6 210,2-1 0,2 3-1201,-8-2 0,0-2 1281,-6 7 0,8-7 0,2 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8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8066,'-9'-8'382,"1"6"1,8-7 332,0 3-270,0 4 0,2-12-95,4 9 1,-3-1 337,9 6-371,-1 0 1,7 0-64,-1 0 0,-2 8-155,-3 3 0,3 5 148,-3 1 1,-3 0-237,3 0 0,-8 3-45,2 3 0,-4 2-79,-2 3 1,0 3 121,0-8 1,-6 8-75,0-2 1,-7-2-87,1 2 0,-1-8 30,1 2 0,-3-4-436,3-2 1,3-1-130,-3-5-87,8 5 1,-9-13-484,7 9 105,0-8 1151,6 3 0,-8-22 0,-1-4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4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8063,'17'0'1442,"1"6"-922,-1 0 1,6 2-334,0-3 1,6-1 6,-6 8 1,6-3 798,-6 3 0,0 5-217,-6 0 1,-1 1-25,-5 5 0,-3 4-578,-8 1 0,-2 11-482,-4 1 1,-11 10-508,-12 2 1,-11 2 814,-6 9 0,-12-7 0,-4 4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5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8187,'17'-5'682,"0"-1"1,2-2-714,4 2 1,-1 4 296,6-3 0,-1-3 240,2 2 1,2-2-586,-8 3 1,8 3 44,-3-4 0,-1 4-360,2 2 0,-8 0 227,2 0 1,-3 0-380,-3 0 1,0 2 175,0 4 1,-1-2-29,-5 7 1,3-5-227,-8 5 624,-1 1 0,-5 5 0,0 1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8065,'0'-10'1331,"7"3"-793,5 7 1,3 0 220,3 0 1,1-6-283,4 0 0,4 0-163,7 6 0,1-2-67,0-3 1,5 3-249,0-4 1,6 4-378,-5 2 0,7 0-496,-2 0 0,4 0 874,2 0 0,7-8 0,3-1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9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36 7945,'2'-10'327,"4"4"1,-2-1 731,8 1-195,-1 0-323,6 6 0,1 0 176,-1 0-492,-7 8 0,-1 1-108,-3 9 1,-4-1 130,4 0 1,-4 2-237,-2 4 1,-6 2-5,0 4 1,-13 4-37,2-4 0,-7 3-155,1 3 1,2-6-207,-8 0 1,6-8 195,-5 2 0,5 0-75,-6-6 1,6 4-57,-6-9 1,8-3 125,-2 3 0,3-8-114,3 2 0,0-5 42,0-1 0,-1-7-47,1-5 0,7-3 89,5-2 0,-3-1-153,2 1 0,2 0 195,10-1 0,4 7-47,7-1 1,0 1 421,1-6 1,6 5-185,5 0 1,-2 9 275,2-3 1,-6-2 152,6 2 1,-6 1 381,6 5 1,-8 0-252,2 0 0,2 0 194,-2 0 1,0 0-423,-6 0 0,1 5-336,-1 1 1,0 8-742,1-3 0,-1-1 504,0 1 0,0-1-553,1 1 1,1 3 788,4-8 0,-4 7 0,6-3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6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8202,'10'-10'1666,"0"2"-1430,-5 8 0,-1-2-282,8-3 0,-7 3 186,7-4 0,0 4 137,5 2 1,0 0-87,0 0 1,1-6 55,-1 1 0,0-1-65,1 6 1,7 0 25,3 0 1,5 0-121,2 0 1,1 0 150,5 0 1,1 0-194,4 0 0,2 0-153,-8 0 0,8 0 98,-2 0 0,-1 0-124,1 0 1,-6 0 47,6 0 0,-5 0-95,5 0 0,-8 0-59,2 0 0,-5 0-22,-6 0 1,2 0-16,-8 0 1,0 0-566,-6 0 1,0 0 261,-7 0 173,-2 0 176,-8 7 1,-8 1-203,-4 4 1,-9 3 431,-2-3 0,-15 3 0,1 2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7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8200,'0'-10'-685,"8"-3"934,4 7 1,3-7 252,2 1 0,6 4 370,0 3 0,2-3-348,-2 2 1,-3 0-218,3 6 1,-4 2-303,-2 4 0,0-2 103,1 8 0,-1-7-416,0 7 1,-5-1 256,-1 7 0,-7-1-182,2 0 0,-4 6-109,-2 0 0,-8 8-317,-3-2 1,-5-2 280,-1 2 0,-2-2-33,-4 1 0,-4 3 523,-8-8 0,3 6-115,3-6 1,-4 0 266,4-6 1,4-1-92,2-5 748,4 5 0,4-13 361,3 9-692,4-8 0,18 4-102,7-8 0,8 0-92,10 0 0,7 0-528,4 0 0,8-6 197,-2 0 0,9-6-461,-9 7 1,10-3 263,-5 2 1,7 4 131,-6-3 0,7-5 0,-4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7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554 208 8078,'0'-23'-114,"0"0"0,0 0 39,0 5 311,0 1 0,0 0 405,0-1 0,0 7 109,0-1-285,0 1-425,0-6-1,0 7 0,-8 2 36,-3 8 1,1 0-210,-1 0 1,-1 2 73,-5 4 1,0 4 119,-1 7 1,7 6-189,-1 0 1,1 8 18,-6-2 1,-1 5 159,1 6 0,5 7 61,1 10 0,5-1 193,-5 7 0,7-5-7,-2 5 0,4 1 235,2 5 0,-2 0-145,-4 0 0,4 1-104,-3-1 1,3 4-408,2-4 0,-6 2 166,0-13 0,-1-1-465,1-5 0,2-2 62,-8-4 1,7-5-127,-7-13 1,6-3 93,-5-7 1,5-3-57,-5-3 1,-1 1-358,-5-7 0,-1 0 290,1-6 0,-6-2-453,0-4 968,-8-4 0,4-15 0,-7-2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8078,'17'-6'1337,"0"1"0,6-3-594,1 2 1,6 2-170,-1-7 0,6 7-141,5-2 0,-7 4-391,7 2 0,-13 0 20,8 0 1,-7 0-120,1 0 0,-4 0-342,-8 0 0,1 8-710,-1 4 0,6-3 1109,0 3 0,8-9 0,-4 5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7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8176,'-9'-27'2278,"1"2"-2656,8 15 721,0 3-268,0 7 1,-8 9 659,-3 9 0,1 7-273,-1 9 1,1 1-2,-1-1 0,-3 3-169,8 3 1,-5-3-232,5 3 0,0-5-97,6-7 1,0 3-561,0-8 1,0 0-545,0-5 0,2-3-12,4-4 13,4 5 0,13-14 1139,0 4 0,7-20 0,-3-5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8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8127,'17'0'0,"0"2"331,1 4 1,-1-3 476,0 9 1,-1 0 698,-5 5 1,4 0-722,-3 0 0,-2 1-240,1-1 0,-7 0-235,2 1 1,-6 1-263,-6 4 1,-4-2-110,-7 8 0,-2-2-300,-4 2 0,2 1-79,-8-7 0,0 6-557,-6-6 0,1 0-234,-1-5 1,3-1 510,3 0 0,-2-7 208,8-4 0,-6-5 210,6-1 1,0-1-227,6-5 370,-1-4 0,3-7 196,3 0 0,5 5-5,7 1 0,7 5 271,5-6 1,5 8 628,6-1 0,-3 3-498,3 2 0,2 0 138,-2 0 0,5 0-68,-4 0 0,1 0 9,-2 0 1,-4 0-487,4 0 0,-6 2-480,-5 3 1,3-1-209,-3 8 1,3-8 658,2 1 0,1 5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4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86 8050,'0'-17'-251,"0"5"-377,0 1 924,0 7 0,6-5-5,-1 3 0,1 2 371,-6-7-310,8 7-133,1-3 60,8 7-147,0 0 0,0 0-8,0 0 0,-5 7 39,-1 4 0,-1 10 241,1 2 0,2 13-101,-7-2 0,2 10 122,-3-4 0,-3 5-114,4-5 0,-4 6-235,-2-6 0,0 0-47,0-6 1,0-6-320,0 1 0,0-7-464,0 7 0,0-8 414,0 2 1,0-10-492,0-2 1,-6-5 301,0 5 1,-7-7-97,2 2 1,1-4 114,-1-2 0,-1-2 510,-5-4 0,0-3 0,0-8 0,2-6 0,4 0 0,-5-5 0,5 5 0,-4-6 0,-2 7 0,5-1-78,1 6 0,2 0 78,-3-1 0,-1 1 207,7 0 0,1 6-38,5 0 1,0-1 113,0-5 0,0 0 21,0 0 1,1 6 17,5-1 0,-2 6-22,7-5 0,-1 5-63,1-5 1,4 7-70,-3-2 1,-3 5 4,3 1 1,-7 0 21,7 0 54,-9 0-136,5 0 0,-8 7 66,0 5 1,-2 3-22,-4 2 0,-1-6 667,-4 1-141,-5-1-363,7 6-109,-1 0 1,10-7-258,12-5 1,3-3-294,2-2 0,6 0-417,0 0 0,7-7 372,-2-5 383,5 5 0,1-16 0,0 4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8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8066,'-10'-8'1109,"-5"-2"-615,13 1 117,-6 1-33,8 0 1,2 6-110,4-3 1,-2 1-1,7-2 1,-5 4-135,5-4 0,-5 4-194,6 2 1,-7 0-121,7 0 1,-6 0-510,5 0-1317,-7 0 1405,11 0 0,-13 8-852,4 4 1,-4 5 456,-2 6 0,-2-2 795,-4 8 0,-3 0 0,-9 5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8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8005,'11'2'2095,"1"3"1,5 11-1345,6 7 0,2 6 55,-2-6 1,-4 6-334,4-6 1,-5 7-136,-7-1 0,-3-2 258,-8 2 1,-2 2-568,-4 9 0,-11-2-708,-12 9 1,-11-1-165,-6 6 0,-4-1-2439,-2 1 2998,0 0 0,-8 0 0,-1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39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8010,'0'-17'0,"-6"5"504,0 1 0,0 5 508,6-5-257,-7 7-429,-3-12 58,-7 14-218,-1-5 1,1 9-1,0 3 1,1 11-30,5 7 1,-4 2 5,3-2 1,-3 4-160,-3 7 1,1 1 82,0-1 0,5-5-93,1 0 0,7 0 27,-2 6 1,4-3-188,2-3 1,0-2-318,0-4 1,6-4 249,0 4 1,9-5-104,2-7 1,3 3 63,8-9 1,-5 1-341,6-6 1,-6-2 30,6-4 1,-2 3 73,2-9 1,2 8 526,-8-2 0,0-3 0,-6-1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0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8010,'-9'0'1295,"3"-6"-972,12 0 1,3-1 164,8 1 1,1 4-204,-1-4 0,0 4-208,1 2 0,5 0-383,0 0 0,7 2-620,-1 4 0,-2-2 480,2 7 446,0-7 0,5 12 0,1-7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0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7811,'0'-17'1828,"0"0"-1123,0-1-122,0 9-400,0 1 0,0 10-101,0 4 0,-6 3 23,0 9 0,-2 7 90,3 3 0,3 5-22,-4 2 1,4 5 34,2 0 0,0 6-7,0-5 0,0-1-57,0-5 0,2 3 14,4-3 1,3 1-12,9-13 1,-7 6-130,1-6 1,-1-2-61,6-9 1,1 1 67,-1-7 0,0 0-106,1-6 0,1 0 28,4 0 0,-4-2 23,4-4 1,-2-9-9,2-8 1,-1-8-82,6 2 0,-7-5-33,3-7 0,1 5-209,-2-5 1,0-1 208,-6 2 1,-6-6 55,1 5 1,-6 7 133,5 5 1,-7 2-94,2-2 1,-4 2 60,-2 4 1,0 10-114,0-5 0,0 5 20,0-4 0,0 5-185,0 1-473,-8 7-617,-1-4 906,-9 8 0,3 2-1003,3 4 757,-3 3 701,13 9 0,-13-1 0,5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1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6727,'0'-9'342,"0"1"1,0 6-175,0-4 14,0 4-19,0-5 1,0 5 407,0-4-153,0 4-232,0-5 0,2 7-7,3 0 0,-1-6 367,8 0-376,-8 0 0,11 6 28,-4 0 1,-1 0-144,2 0 64,-1 0 1,6 0-101,1 0 0,1 0 34,4 0 0,-2 0 33,8 0 0,0 0 85,5 0 1,7 0-2,-1 0 1,6 0-40,-5 0 1,-1 0 0,-6 0 1,-1 0-208,-4 0 0,-4 0 131,-8 0 1,1 0-962,-1 0-100,0 0-545,-7 0 454,5 0-390,-13 0 1486,6 0 0,-16-7 0,-2-3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1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9534,'10'-8'740,"-1"7"-420,-3-5 1,-2 4 227,7 2 1,-5 0 254,6 0-287,-1 0 0,7 0-90,-1 0 1,0 6-22,0-1 0,1 7-87,-1-6 1,0 5 39,1-5 1,-7 6 48,1-7 1,-1 9-188,6-5 126,1 9-487,-9-1 157,-1 0 0,-16 1-945,-3-1 0,-12 0-154,-6 0 0,-10 6-1992,-1 1 3075,-16 6 0,3-3 0,-17 8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2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8190,'0'-10'2612,"7"0"-2006,5 5 0,11 3-178,6-4 0,3 4 125,3 2 0,7-2-181,4-4 1,4 4-128,2-3 1,8 3-229,3 2 1,-1-2-262,1-4 1,-1 4-288,1-4 1,2 4 6,-7 2 1,-6 0-681,-6 0 1,-2 0-33,2 0 1,-4 2 66,-7 4 1169,0-4 0,-1 13 0,1-5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2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8069,'9'-7'1279,"-3"-5"1,0 5-1158,5 1-184,8 4 1,16 2 234,0 0 1,13 0 406,4 0 1,3 0-250,-3 0 0,6-6-140,-1 0 0,-1 1-205,-10 5 0,2 0 102,-7 0 1,5 0-478,-6 0 1,-1 0-10,-11 0 1,3 5-840,-8 1 764,0 8 0,-7-11-966,-5 9 447,-3-8 151,-8 11 841,-8-5 0,-1 7 0,-9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3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9133,'18'0'586,"1"0"-99,4 0 0,4 0-94,7 0 0,-5 2 118,0 3 0,-8-1-411,2 8 0,-6-6 86,-5 5 1,1 1-659,-7 5 1,0 0 39,-6 1 0,-8 7-191,-3 3 0,-12 3 356,-6-2 1,-4 4-96,-1-5 0,-1-1 186,0 2 1,7-8 322,-1 2 0,8-9 1405,-2-3-1229,3 1 1,5-1 537,4 1-515,3-8 1,10 3 15,4-7 1,3 0-79,8 0 0,8 0-297,4 0 1,12-2-33,5-3 1,4 1-459,2-8 1,5 3-688,1-3 0,5-1 549,-5 7 1,7-7 640,-1 1 0,3-11 0,2-4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3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329 363 8093,'10'-25'42,"5"0"-42,-3-4 0,-2-1-589,1 7 0,1-2 403,5 2 1,-6 1 508,1-6 1,-2 6 39,1-1-129,-3 4 0,-8 2 163,0 0 402,0 7-747,-8-5 140,6 13-224,-13-6 1,5 10 38,-7 4 1,5-2-189,1 7 235,-1 1 1,-5 7-27,0 4 0,5-2 27,1 8 1,1 2 188,-1 9 0,-5 4 83,5 8 1,3 2-35,2 3 0,-2 5 33,3 7 1,-1 6 22,6 0 0,0 0 54,0-6 1,-6 6-366,0 0 1,-1 0-82,1-6 0,4-2-263,-4-3 0,-1-5 225,1-7 0,-6-2-321,7-4 0,-7-5 158,6-13 0,-5 3-77,5-8 1,-2-2-567,3-9 331,-5 3 1,-7-13 171,-1 4 1,3-12-658,3-5 1041,-3-5 0,-2-16 0,-10-5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9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8066,'-9'10'758,"1"-3"0,10-7-590,4 0 0,5-2 143,12-3-35,-4-5 1,14-5-181,-4 3 0,-4-3-214,-2 3 0,2 3-537,-2-3 1,0 8 94,-6-1-919,-7 3 1479,-2 2 0,-8 7 0,0 3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3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8044,'0'-17'0,"2"2"639,4 3 0,6 3-31,11 3 0,5 4 127,13-4 1,-5 4-282,5 2 1,1 0-29,-2 0 0,1 0-307,-7 0 0,-1 6-205,-4 0 1,1 2-275,-6-3 0,4-1 325,-5 8 0,6-7-1407,-6 7 0,2-6 1442,-2 5 0,4 1 0,8 5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3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10565,'0'20'1034,"0"3"1,0 2-399,0 3 0,-6 5-11,0-4 1,1 4-513,5 1-1,0 1-414,0-1 1,0-5-182,0 0 0,0-8 279,0 2-1082,7 4 0,3-10 551,7 1 1,2-9-1376,4-9 2110,4 0 0,8-7 0,0-3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4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8044,'12'7'265,"-1"5"0,1 3 250,5 2 0,-5 6 660,-1 1 1,1 4-292,5-5 0,-6 6-394,1-6 1,-8 6-102,2-6 0,-4 6-406,-2-6 0,-2 6-375,-4-6 0,-4 6 219,-7-6 1,-6 6-46,0-6 1,-2-2-774,2-10 0,2-1 402,-8-4 0,8-4-106,-2 3 1,5-5 227,7-5 0,-3-7 222,9-11 1,-7 4 134,6-4 1,1 4 216,5 1 0,1 1-150,5 0 1,4 5 56,7 1 0,6 7 264,0-2 1,0 4-17,-5 2 0,-1 0 91,0 0 1,0 0-121,1 0 1,-7 0-102,1 0-159,-1 0 1,7 2-264,-1 4 1,-6-4 188,1 3 101,0-3 0,5-2 0,0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4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8044,'12'0'0,"-1"0"0,-5 8 1188,5 3 1,1 5-501,5 1 0,6 2 352,0 4 0,-1 4-284,-11 8 0,3-7-45,-9 1 0,1 0-225,-6 6 0,-2-1-40,-4 1 1,-5-1-2317,-12 1 1325,-4 7 0,-15 2-475,-5 8 0,-4-4 1020,-7 4 0,-11-4 0,-10 12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5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85 7973,'20'-17'0,"-5"-1"782,-15 1 0,2 8-363,4 3 1,3 2-254,9-2 0,-7 4 72,1-3 0,-1 5 0,6 5 0,-7 11 841,-4 7 0,-4 7-456,-2-1 0,-2 4-426,-4 2 0,-4-1-279,-7 1 0,-8 5-369,-4 0 0,-1 1 251,1-7 1,-8 5-309,8-5 0,-7 3-729,7-14 0,4 0 473,2-6 1,-2-5 207,2-1 0,0-7 183,6 2 0,5-6 337,1-6 0,7-3 48,-2-9 0,-2-1 38,3-4 0,1-2-89,10-4 1,5-2 199,12 8 0,4 0 385,8 6 0,-1 0-258,1-1 1,5 3 196,0 4 0,1-3-154,-7 8 0,1 1-107,0 5 1,-7 0-306,1 0 1,-8 7-342,2 5 1,-1-3 103,1 3 1,-4 5 317,4 6 0,4 0 0,0-5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5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312 120 7958,'0'-25'200,"0"11"299,0-3-770,0 11-713,0-9 1236,0 5 0,-2-1-100,-4-1 0,-5 8 171,-12-2 0,3 10-115,-3 2 0,-4 7 197,-1-1 0,1 5-56,-2 6 1,8-2-55,-2 8 1,3 0 79,3 6 0,6-3 82,-1-3 0,8 2-342,-2-8 0,5 6-4,1-6 0,7 0-619,5-6 0,3 0 358,2 1 0,6-3-350,1-3 0,4 1-102,-5-7 1,0 0-359,-5-6 0,-1 0 112,0 0 848,1 0 0,-1-8 0,0-2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5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7958,'-9'10'2718,"-7"-3"-2321,15-7 1,-5-5-80,12-1 1,3-2-69,8 2 0,3 5-148,3-5 1,-2 2-189,8-2 1,-6 4-345,6-4 1,-1 5 250,7 1 179,0 7 0,-1 3 0,1 7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6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8017,'0'-17'269,"0"5"603,0 1-527,0 7 40,0-11 4,0 13 1,2-6-44,3 8 0,-3 2-64,4 4 1,-4 9 32,-2 8 0,0 6 108,0-6 0,-6 14-102,1-3 1,-1 5-23,6-5 1,0 1-160,0-1 0,0-5 88,0 0 0,6-8-310,-1 2 70,9 4 63,-5-15 0,14 11-288,0-12 1,2-3 10,-2-2 0,-1-4-144,6-2 1,-1-2 95,2-4 0,2-4-29,-8-7 1,2-6 110,-2 0 0,-4-10 69,4-1 1,-4-3 105,-1-9 0,-7 4-57,1-10 0,-3 11 142,3-5 1,1 2 21,-7 4 1,0 5 147,-6 6 0,0 8-131,0-2 1,0 10-73,0 1 0,-2 3-366,-4-3 1,2 4-100,-7 8-175,-1 0 1,-5 0-13,0 0 1,5 2-225,1 4 0,5-2 841,-6 7 0,9 1 0,-5 5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7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8007,'0'-10'380,"2"-3"120,4 7 0,3-5-129,8 5 1,-5-2-57,-1 2 1,1 4 162,5-3 1,3 3-200,3 2 0,-2 0-75,8 0 1,-1 0-46,7 0 0,0 0 97,-1 0 1,3 0-221,3 0 1,4 0 114,8 0 1,-6 0-231,0 0 1,-5 0-109,5 0 1,-8 0-53,3 0 1,-5 0 9,-1 0 1,-7 0-153,1 0 1,-8 0-406,2 0 130,-3 0-67,-3 7 1,-9-5 236,-8 4 1,-4-2-613,-14 2 1098,5-4 0,-27 13 0,3-5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47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35 8075,'9'-8'279,"-1"6"1,-6-7 137,4 3 29,-4 4-240,5-6 0,-9 8-15,-3 0 1,-5 0-206,-7 0 0,-2 6 85,-5 0 1,3 7-235,-7-1 1,4 1 13,-4-1 0,1 3-49,-2-3 1,-4 3 137,4 2 0,-1-1 15,1-5 0,2 3 43,4-8 0,4 5 1,-4-5 1,9 2 220,3-3 0,5-3 69,-6 4 129,9-4 60,-5-2-145,8 0 1,2 6-52,4-1 0,5 1 133,12-6 0,-2 6 7,8 0 1,6 5 125,5-5 0,0 6-147,-5-7 0,3 7-114,-3-6 1,9 7-1125,-9-1 1,-3 5 836,-3 6 0,0 4 0,6 7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0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0 598 7986,'2'-12'-356,"4"1"1,11-7 753,12-5 0,9-6-109,3 6 0,9-13-45,2 1 1,7-3-85,10 3 0,1 1-37,-1-1 1,2-5-377,4-1 0,-6 7 49,0 5 0,-2 8 23,-9-2 1,-2 3-197,-10 3 1,-4 2 77,-7 3 1,-8 5-264,-4 7-4,-4-8 363,-10 6 0,-5 2 192,-15 12 0,-3 3 243,-15 2 0,-1 6-139,-11 0 0,5 2 324,-4-2 1,3-2-200,2 8 0,-5-2-2,0 2 0,-1 2-27,7-8 1,1 6 117,4-6 0,2 0-31,4-6 1,6 0 86,0 1-364,-1-1 0,17-6-232,-5 1 0,6-8-26,6 2 1,5-4 85,12-2 1,6-10-92,11-7 0,3-6 22,3-6 1,9-2 231,-3 8 0,2 0 87,-8 6 1,-2 1 199,-3 5 0,-7 3-61,1 8 1,-2 0 126,-10 0 0,2 2-56,-2 4 1,-10 3-20,4 9 0,-9 1-27,4 4 0,-9-4-50,3 4 1,-4 2-298,-2-2 0,-6 6-83,1-6 0,-11 6-121,-1-6 0,0 6 54,-6-6 1,3 0-121,3-6 0,-6 0 69,0 1 1,-2-7 24,2 1 1,4-8 48,-4 1 0,3-3 36,3-2 1,6-2 342,-1-3-69,8-5 1,-3-7 46,7-1 1,2 3 18,3 4 1,5-5 213,7 5 1,0 3 32,1 2 0,-1 4-125,0 2 1,1 0 192,-1 0 1,-6 0-101,1 0 1,-6 2-65,5 4 1,-7 4-130,2 7 0,-4 0-159,-2 0 1,-2 1-66,-4-1 0,2 0-300,-7 1 0,-3 5 13,-9 0 1,4 0 188,-4-6 1,4 0-415,1 1 1,1-3 203,0-3 0,2-3 121,3-3 0,2-4-155,5 4 317,3-4-16,-6 5 1,10-3 168,4 8 1,1-7 552,5 7 0,3-6-340,-3 5 1,-3 1 355,3 5 1,-8 0-239,2 1 1,-5 1 110,-1 4 1,0-4-63,0 4 0,-1 2 130,-5-2-424,4 0 1,-6-5 27,8-1 1,0-6-112,0 1 0,2-8 105,4 1 0,-2-3 80,7-2 1,-5 6-81,6 0 1,-7 0-199,7-6 0,-1 0-343,7 0 1,1 0-422,4 0 1,-2-6 317,8 0 0,0-7-830,5 1 1297,9-3 0,1-18 0,8-3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3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0 502 7962,'0'-11'-551,"0"-1"0,0 7 517,0-7 1,2 2 0,2-3 112,2 2 0,5 5 14,-5-6-101,0 8-2,2-11 335,-7 13-178,7-13 658,0 13-525,-6-14 1,11 13 15,-7-9 1,7 6-70,-1-5 0,11-1 100,6-5 1,5-6-235,7 0 0,-3-6 85,8 6 1,0-8-252,6 2 0,-8 4 82,-3 2 0,-5 4-86,-1 2 1,-2 0-138,-5-1 1,3 9-603,-8 3 216,0 4-150,-13 2 554,-2 0 1,-8 8 0,0 3-272,0 5 1,-8 1-171,-4 0 443,-3 0 194,-2 1 0,-1 7 0,1-6 0,-8 6 0,-2-8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3.3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33 415 7962,'-10'17'346,"-5"-7"-382,13-2 1,-4-8 108,12 0 1,0-2 275,11-4 1,2-4-114,10-7 0,10-6-20,-5 0 1,12-8 114,0 2-294,4 4 46,2-7 1,-6 11-4,1-8 0,-1 6-222,6-6 1,-6 14-109,0-3 1,-6 5-254,6-4 1,-7-1-1,1 1 1,-3 5 502,-3 1 0,1-1 0,-1-5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3.7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345 17 7948,'-18'0'-720,"7"-2"431,-1-3 357,1 3 0,-6-6 339,-1 8 0,-5 0-39,0 0 0,0 0-179,6 0 0,-6 0-80,0 0 0,0 8 93,5 3 1,1 5 0,0 1 1,1 2-64,5 4 0,-3 2-69,9 4 1,1 4 32,10-5 0,-1 5-146,13 2 0,-3-6-143,14-1 1,0-7 77,5 3 1,8-7-425,5-6 1,3 3 209,1-8 1,-1-1-776,-3-5 1096,2 0 0,-4-15 0,7-4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4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52 8020,'-8'-17'-347,"6"7"0,-6 1 526,8 3 185,-7 4 1,3-6-256,-8 8 0,6 0 0,-5 0 1,-1 10 203,-5 7 1,2 2-24,3 10 1,-3 0-104,3 6 0,3-1-91,-3 1 1,8 1-69,-1 5 0,3-11-353,2 5 1,7-4 183,5 3 1,-3-7-526,3-4 1,0-4 321,5-1 0,2-9 344,4-3 0,-4 4 0,6-1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4.4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36 7989,'0'-12'29,"0"1"0,8 7-47,4-2 1,3 4 275,2 2 1,1 0 528,-1 0 1,0 2-431,1 4 0,-1 3-152,0 9 1,-7 1-516,-4 4 1,-5 4 205,-1 7 0,-1 1 22,-5-1 1,-4 1-87,-7 0 1,-2-1-320,-4 1 0,3-2 170,-3-5 1,-2-3-138,2-7 0,-6-1 208,6 0 0,0-7-66,6-4 304,-8-5 1,6-1-70,-4 0 1,11-7 32,6-5 0,5-3 10,1-2 0,0-6 136,0-1 0,1 1-125,5 6 0,4 0 138,7 0 0,0 5 54,1 0 1,1 9-63,4-3 0,-2 4 44,8 2 0,-6 0-62,6 0 1,-8 0-19,2 0 1,2 0-65,-2 0 0,2 0-123,-2 0 1,-4 0 193,4 0-78,-3 0 0,-3 0 0,0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4.6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7989,'17'0'994,"0"0"0,7 0-337,-1 0 1,5 8 151,-5 4 1,2 3-520,-2 2 1,-3 6-52,3 0 1,-6 2-371,-5-2 0,-5 4-395,-7 8 1,-9 7 525,-9 4 0,-14 12 0,-12 3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5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0 121 7917,'0'-17'0,"8"1"708,3 5-334,5-5 1,1 13-183,0-9 1,8 6-192,4-5 0,-2 5-529,2-5 402,0 7 1,-2-4-618,-4 8 743,4 0 0,-8 8 0,6 1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5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68 104 7917,'-17'6'0,"-1"0"0,7 0 491,-1-6-337,8 0 1,-1 5-134,10 1 1,7 0 208,11-6 1,4-2 115,7-4 0,3 2-349,3-7 0,5 1 130,6-1 0,1-5-201,0 5 1,6-3-240,-1 3 0,-1 1-348,-10 5 0,4 1 661,-4-8 0,4 8 0,2-3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6.0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52 7871,'-17'8'-358,"5"-4"74,1 7 1,5-1 112,-6 1 0,8 7 698,-1-1 1,-3 0-178,2 6 1,0 2-57,6-2 0,0 6-211,0-6 1,0 6 17,0-6 0,8 0-32,4-6 0,3-1-93,2-5 0,6-3 20,0-8 0,6 0 98,-6 0 0,6 0-199,-6 0 0,6-8-20,-6-3 0,0-5 79,-6-1 1,1-2 106,-1-4 0,-7 2 124,-5-8 0,-3 0-148,-2-6 1,-2 3 13,-3 3 0,-5-2-25,-7 8 0,-2 0 30,-5 6 1,3 1-403,-7 5 0,-1 3 346,-6 8 0,1 0 0,-1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9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7938,'0'-18'-170,"8"1"1,1 8 278,9 3 0,-1-2 551,0 2 0,6-5 90,0 5-471,1-7 0,-1 11-15,0-4 0,5 4 104,-4 2 0,6 0-162,-1 0 1,-2 0-60,2 0 1,0 0-160,5 0 1,-1 0 200,-4 0 0,3 0-507,-3 0 0,-4 0 64,-2 0 1,2 0-61,-2 0 0,-5 0-396,-7 0 69,1 0 1,3 2 98,-3 4 0,-5 3-630,-7 9 1172,0-1 0,-7 0 0,-3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0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7966,'-17'0'3667,"0"0"-3597,7 8 0,1 0-959,3 3 235,4 5 486,-6-7 1,2 9-396,1-1 0,-1-6-408,6 1 1,-2-1 572,-4 7 0,4-1 398,-3 0 0,3 1 34,2-1 0,0 0-114,0 1 0,0-7 2475,0 1-1565,0-1 1,0 1 1092,0-1-617,0-7-553,0 11-753,7-5 0,3 7 0,7 1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5:59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53 7965,'-17'9'1582,"7"-1"1,5-8-1349,10 0 0,7 0 189,11 0 0,6-2 218,11-4 1,4-3-226,8-9 1,8 7-180,3-1 0,3 9-494,-3-3 0,4 4 208,-3 2-3147,3 0 3196,-6 0 0,-1 0 0,-8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1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8865,'8'-11'216,"4"-1"0,-3 8 76,3-2 1,-6-1 2,5 1 1,1 0 105,5 6 0,0-6 62,0 1 0,7-1-180,-1 6 1,2 0 108,-2 0 0,2 0-83,3 0 0,5 6 44,-4-1 0,9 1-161,3-6 1,1 6 27,-2 0 1,4-1-84,8-5 1,0 0-133,0 0 1,0 0-138,0 0 0,-2 0 118,-4 0 1,-4 0-458,-7 0 0,-3 0 230,-3 0 1,-4 6-416,-7 0 1,-1 0-276,0-6 454,0 7 0,-5-3-53,0 8 1,-9-6-191,3 5 1,-4-5-691,-2 5 1410,0-7 0,-15 12 0,-5-7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2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8141,'1'-12'-29,"5"1"0,-2 5 18,8-6 1,-1 7 412,6-7 1,6 8 107,0-2 0,2 5 94,-1 1 1,-5 0-238,4 0 1,-4 0-101,-2 0 0,1 5-292,-1 1 0,-2 8 159,-3-3-403,3 4 1,-7 3 201,3-1 1,-3 0-137,-8 1 1,0 1-84,0 4 0,-8-4-183,-3 4 1,-6 2 186,-6-2 0,3 0-30,-3-5 1,-2-1 649,2 0-161,-8 0-120,12-7 1,-6 3 162,8-7 1,0 6-78,-1-6 1,7 5 1054,-1-5-318,8 7-386,-3-3 1,16 0-118,9-5 1,7-3 167,9-2 1,9 0-376,3 0 0,4 0 21,1 0 1,1-6-322,0 1 1,-6-1 151,0 6 0,-1 0-2850,1 0 2828,-4 0 0,-7 0 0,-1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2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69 8026,'-9'-7'0,"-1"3"-63,4-8 0,2 7 94,-7-7 622,-1 1 1,-5 1-197,0 4 1,0 4-74,-1 2 0,7 0-92,-1 0 1,1 8-29,-7 3 0,3 11 21,3 1 0,-3 2 28,4-2 1,3-2-261,2 8 1,-2-6 116,3 6 1,1-8-667,10 2 0,3-4 328,8-2 1,3 4-924,3-3 1,6 1 155,11-13 1,-2 5 934,8-5 0,1 0 0,4-6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3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34 8026,'-8'-10'791,"6"0"-413,-4 5 0,2 3 153,-1-4 1,1 6-130,-8 6 0,1 0 124,-6 11 0,5-2-50,0 14 1,-3-2-56,-2 2 0,-4 3-201,9-3 1,3-2-1,-3 2 0,8-6-680,-2 6 1,4-6 358,2 6 1,2-8-1215,4 2 0,4 0 412,7-6 0,2 4-618,4-9 1521,-3-4 0,20-1 0,-4-7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4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70 8051,'0'-9'-788,"0"-7"1154,0 14-314,0-5 242,0 7-66,0 0 152,-7 0-184,5 0 352,-6 0-276,8 0 170,0 0-85,-8 0-74,6 0-129,-5 0 0,5 0 46,-4 0-195,4 0 133,-6 0-19,8 0 1941,0 0-2175,0-8 174,0 6-54,0-6 127,0 8 372,0 0-401,0-7 130,0 5-229,0-6-8,0 8 181,0 0 18,8 0-120,-6 0-7,6 0-140,-8 0 181,0 0-55,7 0 1,-3 2 42,8 4 0,-8 3 4,1 9 1,-1-1 35,2 0 0,-4 0 191,4 1 0,-5-1-44,-1 0 0,0 1-105,0-1 0,-1 0-309,-5 0 0,-4 7-156,-7-1 0,0 0-283,-1-6 0,-5 2 306,0 4 1,-6-4-97,6 4 0,-5-5-95,4-7 1,-4 3-2,5-8 1,0 5 68,5-5 1,1 0 153,0-6 0,-1 0 33,1 0 1,6-2-146,-1-4 1,8-9-96,-2-9 1,-1-1 157,1 2 0,2 4 12,10-4 0,3 0 143,9 6 1,1-4 159,4 9 0,-2 4 367,8 3 0,-6 3-275,6 2 1,-2 0 646,2 0 1,-4 0-281,-8 0 1,0 7-37,0 5 0,-1-2-197,-5 1 0,5-1-41,-5 1 0,-1 5-998,1-5 1,-5-1 477,6 1 1,-7-1-1010,7 1 0,-6 3 1310,5-8 0,1-1 0,5-5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4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11034,'15'17'1628,"-3"1"-1141,11-1 0,2 2 436,-2 4 0,0-4-280,-6 4 0,-5 4-78,-1 2 0,-9 0-517,-2 5 0,-8 5-494,-9 13 1,-10 0-1431,-7 0 1,-9 5 503,-8 1 1195,-1-1 0,0-5 1,0 0-1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5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8032,'12'0'669,"-1"0"1,-5 1-377,6 5 0,-8 4 27,1 7 1,3 6 243,-2 0 1,0 8-209,-6-2 0,-2-2-112,-4 2 1,-4-6-150,-7 5 1,-6-5 103,0 6 0,-6-8-913,6 2 1,-2 2 324,2-2 1,4-5 120,-4-7 0,2-5-7,-2 6 1,3-9-185,-3 3 1,4-4 93,2-2 0,5-2 95,1-4 0,7-3 18,-2-8 1,4-3 53,2-3 1,0 4 218,0-4 0,8 4-55,3 2 1,7 1 36,5 5 0,2 1 30,4 4 0,3 4 224,-3-3 0,4 3 228,1 2 1,1 0-206,-1 0 1,-5 0 24,0 0 1,-8 5-93,2 1 1,-4 8-287,-1-3 0,-1 5-220,0 1 0,-1-6 293,-5 1 0,12-1 0,-3 7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6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70 8073,'0'-17'446,"0"0"-117,0 7-1,0-5 0,-2 13-127,-4-4 0,3 4 14,-9 2 0,-1 2-41,-10 4 0,3 3-57,-3 9 0,4 6 55,2 5 1,-1 6 18,1 5 1,2-3-6,3 3 1,3-5-70,3-6 0,4 1-225,-4-7 1,6 6 69,6-6 1,4-2-439,7-9 0,0 3 235,0-3 1,7-5-147,-1-1 1,5-4-78,-5-2 0,6 0-270,-6 0 0,0 0 57,-5 0 677,-1 0 0,0-8 0,1-1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6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8073,'-18'0'2305,"9"-8"-2109,1-1 6,8-8 0,2-1 224,4 1 1,3 5-102,9 1 1,5 5-87,0-5 0,8 7-364,-3-2 1,11 4-436,1 2 0,0 0-1816,-5 0 2376,7 0 0,3 8 0,6 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8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7065,'0'-10'43,"2"1"296,4 3-93,-4 4 1,7-8-5,-3 5-37,-4 3 50,6-14 32,-1 14-156,-5-5 0,6 5 133,-8-4 140,0 4-153,0-6 7,0 8-95,0 0-348,0 8 247,0-6 1,0 8 55,0-5-194,0-3 133,8 14 1,-7-7 122,5 9 1,-4-1-139,-2 0 1,2 0 215,4 1 0,-4-1 33,4 0 0,-3 3 8,3 3 0,-4-2-126,4 8 0,2-8-6,-3 2 0,3 4-172,-2 2 0,-4-3 124,3 3 1,3-6 10,-2 6 1,2-6-7,-3 6 1,-3-2 104,4 2 1,2 1-144,-3-6 0,1 4-2,-6-5 1,0 2 10,0-2 1,6-3 10,0 3 1,1-4-6,-1-2 1,-4 1 30,4-1 1,-2-6 125,2 1-160,-5-1 0,9 5 133,-4-5-118,-4-3 0,5-6 117,-7 4-23,0-4-17,0 5-61,8-7-21,-6-7 0,11-3-17,-7-7 1,2-1 1,-2 1 1,-4 0-47,3 0 0,5-1 37,1 1 0,-1-6-7,2 0 0,-3-8-54,3 2 1,3-3-148,-3-3 0,5 0-180,6 1 1,-4-8 138,4-5 1,-3 3-94,-3-2 1,0 0 58,0-6 1,-7 0-147,-4 0 1,-2 6 81,1 0 0,-3 2 144,4-2 1,-4 4 163,-2 7 1,0 0-124,0 1 1,0 7 55,0 4 0,0 4-75,0 1 0,6 1-1171,0 0 487,-1 7-233,-5 2-330,0 8 370,0 0 1,0 8 294,0 4 679,0 11 0,8 4 0,2 7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6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8073,'0'-12'53,"0"1"0,2 5-258,4-6 0,-2 7 74,7-7 0,-7 6 967,2-5 0,-2 7 281,2-2-127,-5-4-553,7 9-438,-8-7 0,0 16 127,0 3 0,0 6 43,0 6 0,0 2-5,0 4 1,0 4-2,0-4 0,0-2-148,0 1 1,0-6 78,0 1 1,8 2-122,3-2 1,-1-6 164,2-6 1,-1-7 51,6 2 0,1 2-67,-1-2 1,6-1-4,0-5 0,0 0 87,-6 0 1,1-5-78,-1-1 0,0-6 132,1 6 1,-1-7-157,0 2 0,0-5-132,1-1 1,5-6-1,0 0 1,-6-2-281,-5 2 0,-1-4 147,7-8 0,-3-5-39,-4 0 0,-3 1-364,-8 10 1,0-1 197,0 6 1,0 1-418,0 6 0,0 6-235,0-1 159,0 8 1,-2-3-9,-4 7 865,-3 7 0,-16 3 0,-2 7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7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8002,'0'-9'197,"0"-7"0,8 9-17,4-5 1,3-1-69,2 7 1,1-2-135,-1 2 1,0 4 287,1-3 1,7 3-119,3 2 1,5 0 71,2 0 1,-1 0-84,1 0 1,5 0 1,0 0 0,1 0-11,-7 0 0,3 0-156,3 0 1,-3 0 7,3 0 0,-3 0-291,-3 0 1,-5 0-347,0 0 1,-8 0-23,2 0-458,-4 0 316,-9 0 821,-2 0 0,-8 2 0,0 3 0,-8-3 0,-2 6 0,-7-8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07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7926,'8'-10'569,"2"3"1,7 7 145,0 0 1,1 0-84,-1 0 1,0 0-153,1 0 1,5 2 21,0 3 1,5-1-98,-5 8 0,6-8-122,-6 1 0,0 3-127,-5-2 1,-1 1 102,0-1-261,1-4 1,-7 12-118,1-9 0,-8 3-405,1-2 1,-12 3-115,-11 9 0,-9 1-1616,-13 4 2254,-12 4 0,-17 15 0,-10 2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0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8015,'0'-17'280,"8"0"1,2 7 0,9 4 519,4 4 1,-2 2-310,8 0 1,2-1-162,9-5 1,4 2-23,8-8 1,2 7-53,4-7 1,1 2-363,5-1 1,1-4-82,-8 3 1,1 4-67,-6 3 1,-8-3-18,-3 2 1,-7 0-291,-5 6 0,-4 2-43,-8 4 0,-1-2 227,-5 7 0,-3 7-1117,-8 5 1493,-8 8 0,-9-5 0,-10 9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0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87 8015,'-27'0'407,"-6"0"546,14 0-532,1 0 0,13-2 219,10-3 1,11 3 129,7-4 0,15-2-297,3 3 0,7-7-48,4 6 0,7-5-183,5 5 0,3-6-779,2 7 0,0-1-273,0 6 1,1 0-1870,-1 0 2442,0 0 0,0 8 1,0 1-1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1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36 7973,'0'-18'0,"-2"9"-330,-4 3 183,4 4 430,-5 2 252,7 0 0,0 2 75,0 4 0,0 5-224,0 12 1,0 4 31,0 8 1,0 5-112,0 0 1,0 7 50,0-7 1,-2 6-172,-4-6 0,2 6-115,-7-5 0,1 5-64,-1-6 1,-3 1-315,8-7 1,1 1-561,5-1 1,0-7 101,0-4 160,0-3 1,2-9 36,3 1 1,5-10 566,7-2 0,8-8 0,2-9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1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35 8091,'-8'-10'577,"6"-5"-289,-13 13-516,13-6-471,-6 8 0,1 8 299,-5 4 0,-5 3 164,-6 2 1,-4 3 333,-8 3 1,1 2 134,-1 3 1,1 3-110,-1-8 1,-5 6-173,-1-6 1,1 6 223,5-6 0,1 0 45,-1-6 0,2 1 8,5-1 0,3-2 23,7-3 216,1 3-255,7-5-92,3 7 0,20 0 106,5 1 0,12-7-115,5 1 1,5-3 300,6 3 1,6 1-35,0-7 1,-6 6-7,6-7 1,-12 9-436,1-3 1,-5-1-370,-1 1 1,-6 1-142,0 5 0,-8 1 572,2-1 0,-4 8 0,-2 2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1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8011,'-17'0'-783,"0"0"0,5 0 499,1 0 0,5 10 547,-6 7 1,7 8 418,-7 10 0,0 7-276,-5 4 0,6 4-9,-1 2 0,2-6-100,-1 0 1,3-2-32,8 2 0,0 3-718,0-9 1,2 0 421,4-5 1,5-6-1102,13-1 1,-3-6 1130,8 1 0,7-12 0,8-3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2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8060,'-8'-10'-960,"6"2"1,-5 16 959,7 4 0,-2 5 0,-4 6 0,4 0 343,-4 12 1,-3-5-70,-3 11 1,4 3 272,3 2 0,-3-2-196,2 2 1,0-7-21,6 1 0,2-9-199,4-2 0,2-8 163,3 2 1,5-4-277,-5-2 0,7-5 120,5-1 0,-2-7-175,8 2 1,-6-4 21,5-2 0,1-2-94,6-4 0,-1-3-12,1-9 1,-2-5 110,-5 0 0,5-7-40,-4 1 1,4-10-138,1-1 1,-5-8 120,0 2 1,-8-2-9,2 2 1,-4-2 376,-1 7 1,-3 3-117,-4 9 1,-3-2 75,-8 8 0,0 0-21,0 6 0,-2 0-107,-4-1 1,-1 7-128,-5-1 0,-3 6-250,3-5 0,-3 7-191,-2-2 1,-1 4-681,1 2 1,0 6-480,0 0 1591,-1 7 0,1-11 0,0 6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2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7939,'-5'-12'-738,"-1"1"544,0 7 0,8-4 0,2 6 65,2-3 1,13 3 313,-2-4 0,12-2 326,0 2 0,5 1-198,7 5 0,-3-6-101,8 0 0,6 0-46,6 6 0,1 0-6,-1 0 0,-4 0-130,3 0 1,-9 0 31,-1 0 1,-9 0-204,2 0 0,-9 6-14,-2 0 0,-8 2-252,2-3 1,-9-3-1012,-3 4 1038,-7-4 1,4 0 379,-8 4 0,0-4 0,0 5 0,-16-7 0,-3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9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121 294 8125,'8'-17'77,"-6"0"0,5-1 84,-7 1 0,0 0 229,0 0 1,2-1-40,4 1 0,-4 0-212,4-1 0,-4 1 254,-2 0-583,0 0 164,0-1 181,0 1 0,0 5-541,0 1 1,-2 7-239,-4-2 484,4 4 95,-13 2 0,7 2 223,-4 4 0,-1-2-119,7 7 0,-5 1 277,5 5 0,-6 1 23,7-1 0,-7 0 23,6 0 1,-5 1-105,5-1 0,0 0 65,6 1 1,-5-1-49,-1 0-64,0 0 0,6 1-161,0-1 58,0-7 1,2 3-340,4-7 0,-2 0-34,7-6 0,-5 0-167,5 0 0,-5 0 56,6 0 1,-1-6-139,6 0 1,-5-7 75,0 1 1,-1-1 24,6 1 0,-5-1 315,-1 7 1,-5-6-311,6 7 1320,-8-1 313,3 6 875,1 0-1442,-6 8 1,7-1 1216,-3 5-1372,-4 3 1,12-5-209,-9 7 0,3-7-343,-2-5 1,-2 3 121,7-2 0,-5 0-648,5-6 0,1 0-83,5 0 0,1-2-521,-1-4 0,0 2 427,0-7-791,-7-1 941,5-5 1,-5-2-51,7-5 1,-7 3 198,-4-7 0,1 4-470,-1-4 902,0-1 0,-6-6 0,0 1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3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6318,'7'-15'191,"5"4"1,3 3 564,3 8 1,-1 0-163,0 0 1,2 0-32,4 0 0,-1 2-214,6 4 0,1-3-69,6 9 0,-1-2-118,1 1 0,5 4 14,1-3 0,-1-2-181,-5 1 0,3 1 81,-3 5 1,1-6-195,-13 1 1,0-2-7,-5 1 1,-7 4-102,1-3 0,-9-2 46,3 1 0,-8 1-65,-9 5 1,-8 0 154,-16 1 1,-7-1 28,-4 0 0,-6 0-1294,-6 1 0,2-1 70,-7 0 1136,15 1 1,-10-1 0,14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3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8004,'17'0'1240,"1"8"0,1 3-617,4 12 1,-2 6 477,8 11 1,-8 6 79,2 12 1,-6-2-568,-5 7 1,-6-5 6,-12 5 1,-11 3-449,-12 8 0,-21 5-681,19-36 1,-1 1 0,-5 3 0,-1 0 520,-5 2 0,-1 0-249,-3-2 0,0 0 1,-1 4-1,0 0 1,-4-3-1,0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9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7871,'0'-10'-683,"0"0"850,0 5 239,0 3-239,0-6-62,0 0 0,6 4 13,0-7 1,1 7 327,-1-2-330,-4 4 1,12 1 147,-9-5 1,3 4 277,-2-4 244,-4 4-494,13 2 0,-5 0-47,7 0 1,0 0-91,1 0 0,-1 0 56,0 0 1,8 0-326,4 0 1,4 0 87,1 0 1,1 0-120,-1 0 0,1 0-50,0 0 1,-1 0-54,1 0 0,-3-6 111,-3 1 0,2-1-115,-8 6 1,0 0-12,-6 0 20,1 0-6,-1 0 144,0 8 0,-5-7-338,-1 5 78,-7-4-307,4-2 294,-8 0 80,0 8 1,-6 1 24,0 9 273,-15-1 0,2 0 0,-16 1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19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8270,'-17'0'-145,"7"0"-171,-5 0 844,13 0-101,-6 0-75,8 0-117,0 0-114,8 0 0,2-6-15,7 0 1,2 0-20,4 6 1,4 0 38,8 0 1,-1-5-5,1-1 1,2 0-126,3 6 1,4 0 61,8 0 0,-6 0 53,0 0 0,0 0-50,6 0 0,-2 0 0,-4 0 1,2 0-91,-7 0 1,-1 0-205,-5 0 1,-3 0 40,-3 0 1,2 0-177,-8 0 1,-6 0-658,-5 0 332,-8 0-188,3 0 512,-7 0 0,-2 0 368,-4 0 0,-3 0 0,-8 0 0,-8 0 0,-2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0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8270,'0'-17'86,"0"-1"1,-6 1 189,0 0 1,0-1 397,6 1-369,0 0 0,2 1 100,4 5 1,-2-2-71,7 7 1,7 0-24,5 6 0,2 0 6,-2 0 0,4 8 31,7 3 1,3 12-45,3 6 0,-3 4 103,3 1 0,2 1-70,-1 0 0,1 1 72,-2 4 1,-3-9-123,3 4 1,-3-6-4,-3-1 1,-1 3-182,-4-8 0,-4 2 29,-8-2 0,4-4-155,-4 4 0,3-3 10,-15-3 0,1 0-231,-6 1 0,-2 1-397,-4 4 1,-5-2 335,-12 8 0,-6 0-339,-11 5 1,-4 7 227,-8-1 1,-8 8-2146,-3-2 2191,-5 4 0,-8 10 1,-3 1-1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1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209 432 8287,'0'-25'0,"0"6"124,0-4 0,5-2 207,1 2 0,6-8-46,-7 3 1,3-5 16,-2-2 0,-4 6 192,3 1 1,-3 7-104,-2-3 0,0 5 47,0 2 0,0 5-167,0 1 0,0 5 271,0-5-497,-7 7 250,-3-4-262,-7 8 1,0 2 112,-1 4 1,7 5-563,-1 12 0,1-2 174,-7 8 0,1 8-16,0 9 1,5 4 206,1 2 1,7 7 97,-2 5 1,-2 3 390,3 2 0,-1-5-174,6-1 0,0 0 23,0 7 0,2-1-162,4 0 1,-5-2-208,5-3 1,-4 1-151,-2-7 0,0-3-441,0-9 1,0-3 93,0-9 1,0-1-514,0-4 1,-2-4 111,-4-8 1,5-5-211,-5-1 1190,-4-7 0,-7 4 0,-10-8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1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8287,'0'-11'169,"0"-1"1,2 3 806,3-3-114,-3 4-222,14 8 0,-7 0-84,9 0 0,1 2-194,4 4 0,-2-2-5,8 7 0,0-7-102,5 2 1,1-2-687,-1 2 1,7-4 239,-1 3-2424,0-3 1343,-5-2 1272,7 0 0,2 0 0,8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3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69 8245,'0'-17'-76,"0"0"1,0 5-309,0 1 1839,0 7-954,0-4 1,0 10 67,0 4 0,0 9-174,0 8 1,-5 8-129,-1-2 1,0 3-108,6 3 1,0 0-19,0-1 0,0-1-428,0-4 1,2 1 227,4-7 0,-4 6-1743,3-6 1164,-3 0 1,4-11 34,0-1 0,2-9 280,-3-2 1,-1-7-39,8-11 1,-3-7 113,3-3 1,3-5 136,-3-2 1,-3 1 147,3-1 0,-6-5-51,5-1 1,-5 3 383,6 9 1,-7 4-74,7 8 1,-6 7 56,5 5 1,-5 3-178,5 2 0,-5 2 48,6 3 0,-8 11 96,1 7 0,-3 7 144,-2-1 1,-2-2-68,-3 2 1,1-6-172,-8 6 0,6-6-417,-5 6 0,1-8-5,-1 2 0,-5 2-38,5-2 1,1-2-245,-1-9-580,-1 3 435,-5-13 274,7 6 0,-3-16 295,7-4 0,2-5-150,10-6 1,4 4 275,7-4 0,0 4-40,0 1 0,1 3 135,-1 3 0,0 5 45,1 7-51,-1 0 1,-7 7 35,-5 5 0,-3 9 175,-2 2 1,-13 8-194,-5-2 0,-10 5-53,-1 7 0,-6-5-553,-5 4 1,3 3 182,-3-3 1,2 0-24,-3-5 1,5-2 62,-5-4 0,5-3 9,1-3 0,1-3 105,-1 3 0,2-4 224,5-2 0,3-1 121,7-5 0,3 5 65,3-5-58,-3 4 0,11 1 313,-7-5-426,7-3 0,-2-8 46,12 0 0,5-2 0,12-4 1,-1-5-7,6-12 1,1 2 3,6-8 1,5 0 56,1-6 1,1 1-93,-2-1 0,-3 6-126,3 1 0,-3 12 35,-3-1 1,-7 5-113,-4 1 1,-4 3 66,-1 8-219,-1 0 1,-8 8 144,-3 3 0,-4 7 54,-2 5 0,0-2 240,0 8 1,-2-6-161,-4 6 0,3-3 90,-9 3 1,8 2-95,-2-8 0,5 2 4,1-2 1,0-9 81,0 3-210,0-4 1,1-1 37,5-1 1,4-7-166,7 2 0,2-12-56,4-5 0,-3-7 79,3-5 1,2 2-89,-2-8 0,-6 6 82,-5-6 0,-9 8-233,3-2 1,-4 4-329,-2 2 353,0 0 0,-2 7 260,-4 4 1,-3 4 102,-8 2 0,-1 14 402,1 3 0,-8 12-225,-4 0 0,-4 3 138,-1 3 0,-1-1 46,1 1 0,-3 0 81,-3-1 1,1 7-199,-7-1 0,8-6-217,-2-5 1,3-6-134,2 6 0,7-10-427,-1-1 1,13-3-966,-1-9 704,4 7 358,3-11 0,2-2-14,8-11 1,0-5 137,0-1 1,8 0 159,4-1 1,9 7 228,2-1 1,2 3-31,-2-3 0,-2 5 255,8 7 0,-8 0 111,2 0 0,4 7-202,2 5 1,1 3 699,-1 2 1,4 6-87,-4 1 1,9 1 145,3-2 1,5-4-588,-6 4 1,8-10-161,-2-1 0,4-8-406,2 1 1,6-1-524,-1 2 1,7-4-273,-7 4 1,1-6 224,-6-6 584,0-4 1,7-15 0,3-2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3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12733,'0'17'722,"0"-3"-455,0 3 1,0-8-354,0 15 0,0-9-137,0 8 1,0-4-122,0-2 0,0 1 72,0-1 1,0 0-267,0 1 1,0-1 199,0 0 1,0-5-314,0-1 469,-8-7 1,6 6-270,-4-4 718,4-5-3,2 7-65,0-16-273,0-1 0,0-8-10,0-1 0,8 1 23,4 0 1,3 5-250,2 1 0,-5 5 258,-1-6 0,1 8-55,5-1 0,-5 3 594,-1 2-203,-7 0 1,10 2 82,-9 3 1,1-1-183,-6 8 1,0-1 25,0 7 1,-8-1-117,-3 0 0,-6 6-197,-6 0 0,1 0-115,-6-5 0,6-3 91,-1-3 0,6-3-101,6-3 22,3-4-236,0 6 314,6-8 30,2 0 144,10 0-6,7 7 0,-1-3 60,-5 8 1,-3-7-79,-8 7 0,0-1 107,0 7 0,-2 5-74,-4 0 1,-11 8-37,-12-3 0,-4 5 41,-1 2 0,-3-1-15,-3 1 1,3-2 54,-3-5 1,2 5 2,-3-4 0,7-2-47,-1 2 0,0-8-8,7 2 0,3-6-91,2-5 0,9 1-1,3-7-9,7 7-27,-4-11 1,10 6-208,4-8 0,11-8 236,12-3 1,5-11 61,7-1 0,3-7 261,8 1 0,0 2-112,0-2 0,0 6 230,-1-6 0,-3 8-122,-7-2 1,-1 6 17,-11 5 1,0 3-79,5 3-492,-11 4-93,2-6-203,-17 8 1,-16 8-513,-3 3 0,-12 7 469,-6 5 1,2-4 621,-2 4 0,-7 4 0,-8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8249,'-17'10'107,"2"5"-107,3-3 190,4 3 1,8 2 192,0 1 0,0-7 385,0 1 0,0-7 28,0 7-365,0-8-608,0 3-394,0-7 1,2 0-240,4 0 1,-2-1 439,7-5 0,-5-4-59,6-7 0,-3 0 4,3-1 1,1 1 62,-7 0 0,6-1 302,-7 1 0,3-6 60,-2 0-71,-4 0-3,13 6 862,-13-1-458,6 9 387,-8 1-358,0 16 1,0 1 122,0 9 1,0-7-92,0 1 0,0 5 75,0 6 1,5 8 2,1-2 1,0 5-21,-6 7 0,2 1-125,4 4 0,-4 4-42,3-4 1,-1 4-168,2 2 1,-4 0-76,4 0 0,-4 0-261,-2-1 1,0-1-139,0-4 0,0-3-446,0-9 1,0-5-29,0 0 0,0-14 368,0 3 0,0-11-539,0 5 508,0-8 1,0-10 206,0-11 0,0-12 105,0 0 0,5-11 184,1-6 0,7-12 0,-3-11 0,7-10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9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8115,'0'-17'-224,"0"7"420,0-5 509,0 13-502,-8-6-83,6 8-34,-6 0-32,8 0 85,0 8-47,0 1 1,-2 9 43,-3-1 0,3 0-75,-4 0 1,4 3 95,2 3 1,0-2 34,0 8 0,0 1 225,0 11 0,0-3-146,0 8 0,-6 2 96,0 10 1,1 5 192,5 12 1,-6 0-338,0 12 0,-5-12-197,5 5 1,0-14 170,6-9 1,0-9-194,0-1 0,0-11-113,0-1 0,8-3-125,3-9 0,5 0 100,1-5 0,0-3-160,1-3 0,1 1-605,4-7 1,-2 0 589,8-6 0,0-8 309,5-4 0,8-3 0,3-2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4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69 8185,'1'-21'0,"3"2"0,2 4 315,0 9 28,-6-2 0,-2 8 177,-4 0 0,-3 8-128,-9 4 0,-1 5 97,-4 6 1,2-2 88,-8 8 0,6 0-181,-6 5 0,8-7-105,-2-4 1,6 2 259,5-2-933,-3 0 13,13-5 0,-4-9-413,12-3 1,5-4 200,12-2 0,4-10-469,8-7 0,5-2 140,1-10 1,1 0 341,-2-5 1,-3 1 363,3 4 0,2 4 203,-1 8 0,-1 7 199,-5 4 1,-3 4 196,-3 2 1,0 8 482,-12 4 1,2 3-182,-13 2 1,0 6 537,-6 0 1,-2 6-610,-4-6 0,-3 6-159,-9-6 0,1 6-780,0-6 0,0 0 286,-1-6 1,1-1-803,0-5 1,1-1-386,5-4 435,-5-4 1,14-2 448,-3-12 1,3-5 79,2-6 1,2 4 5,3-4 0,5 3 198,7 3 0,6 0 165,0-1 1,6 9 17,-6 3 0,6-2-3,-6 3 1,6-1-140,-6 6 0,6 0-264,-6 0 0,2 0 209,-2 0 59,-4 0 0,14 0 0,-6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4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9525,'19'0'780,"4"0"1,-3 0-226,3 0 0,4-6 174,1 0 1,5 1-416,2 5 1,-1-6-273,1 0 1,-6 0 174,0 6 0,-8 0 28,2 0 0,-4 0-5792,-2 0 3152,1 0 2395,-9 0 0,-1-7 0,-8-3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8185,'-17'0'0,"-2"7"383,-4 5 1,2 3-19,-8 2 0,8 6 70,-2 0 1,3 8-118,3-2 1,0 2-136,0-2 1,5 3 5,1-3 1,5 4-160,-6 1 0,8-1-345,-1-4 1,3 2-662,2-8 1,2 0-776,3-6 944,5-7 415,15-3 0,-4-7 278,8 0 0,-6 0 114,6 0 0,-2 0 388,2 0 1,-5 2-382,-6 4 1,-1-4-62,0 4 1,1-2 1030,-1 1 1434,0-3-1675,1 6-1110,-9-8 374,7 0 0,-15 0 0,7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10822,'17'0'1428,"-5"2"-304,-1 4 1,-5-2-175,5 8 0,-7-1 56,2 6 0,2-5-835,-3-1 0,1 1-451,-6 5 1,6 1-1549,0-1 0,0 2 1107,-6 4 0,0-2 721,0 8 0,0 0 0,0 5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5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8301,'-8'17'264,"-3"1"0,-3-1 307,3 0 1,-3 1 232,9-1 1,-7-6 739,6 1 0,-5-1-583,5 7 1,0-1-409,6 0 1,0 1-459,0-1 1,0-6 17,0 1 0,0-6-1532,0 5 837,0-7-738,0 4 28,8-8 1,2 0 351,7 0 1,0-10 939,0-7 0,1-8 0,-1-10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5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8560,'0'-17'4277,"8"8"-3605,1 1 1157,9 8-1238,-1 0 0,0 0-77,0 0 1,-5 2-532,-1 4 1,1-3-1062,5 9 485,1-1 0,-3 7-816,-4-1 1,3 6 116,-8 0 1,-1 8 81,-5-2 1210,-7-4 0,-3 7 0,-7-5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6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8413,'-17'8'-8,"5"-1"607,1 5 0,7-2 469,-2-5-442,4-3 15,-5 6 325,5-8-720,-6 0-327,8 0 1,0 2 136,0 4 1,0-2-177,0 7 0,0-5-91,0 5 0,-2 1 116,-4 5 0,-3 0-204,-9 1 0,1-1 27,0 0 1,0 3 389,-1 3 1,1-4-79,0 4 706,-1-4-498,1-2 0,2-5 231,3-1 33,5 1-477,7 5 1,1-7 115,5-4 1,6-4-297,11-2 1,4 0 88,7 0 0,9-2-314,3-4 1,-2 4 173,2-4 0,-2-2 156,2 3 1,2-1-13,-7 6 0,-1 0 39,-5 0 0,-8 0 110,-4 0 1,-10 8-56,-1 3 1,-9-1 3,3 1 0,-8 1-15,-9 5 0,-3 6-308,-15 0 1,1 2-143,-7-2 0,0-3-208,1 3 1,5-4 200,0-2 1,0 0-111,-5 1 1,1-3-259,4-3 1,-1-3 793,7-3 0,-16-4 0,3 6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6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8241,'-10'8'1232,"3"1"-242,7 1 1562,0 5-1859,7-5 1,-3 5 401,8-3 1,-7 1-551,7-7 0,-6 5-401,5-5 0,-5 0-89,5-6 1,-7 2-229,2 4 1,4-5 286,1 5-1914,-3-4 1277,7-2 0,-11-2-1245,8-4 0,-7 3 687,7-9 0,-6 6 362,5-5 1,-5 7-247,6-2 829,-9 4 347,5 2 0,-10 8 413,-4 4 0,-3 3 48,-9 2 1,7 0 1019,-1 1 1,1-1-245,-6 0 1,1 1-716,5-1 0,3-6-1118,8 1 404,0-8 1,2 4-913,4-8 0,5 0 347,12 0 1,4-2-206,8-4 0,-1-4 107,1-7 0,0 0-154,-1-1 0,1 3 1179,-1 3 1,-5 5-290,0 7 1,-8 0 1552,2 0 0,-9 2-484,-3 3 0,-5 5 85,5 7 0,-7 1-265,2-1 1,-4 2 276,-2 4 0,0-4-684,0 4 0,2-1-105,4 1 0,-3-4-1826,9 4 1,1-4 872,10-2 1,4-7-2513,8-4 0,9-4 2996,8-2 0,0-8 0,8-2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7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8224,'0'-18'0,"-6"7"410,0-1 719,0 8 578,6-3-1168,-7 7 1,5 3-133,-4 9 1,4 9-108,2 20 1,0 3 103,0 8 1,0-1 12,0 1 0,6 0 173,0 0 1,1-6-226,-1 0 0,-2-9 57,7-3 0,1-5-301,5-6 0,6-3 85,0 3 1,8-12-265,-2-5 1,5-4-46,7-2 1,1-8-53,4-3 1,2-12-162,-7-6 1,1-4-479,-2-2 1,-3-1 291,3-4 0,-9 1-145,-2-7 0,-10 6 162,-2-6 1,-1-6 90,-11-6 1,1 0 245,-6 7 1,0 6-61,0 5 1,-2 5 82,-4 7 0,-3 5-97,-9 11 0,1 4 61,0 8 0,0 0-229,-1 0 0,-5 8-377,0 4 1,6 5-527,5 6 1293,9-4 0,-13 14 0,7-6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8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8159,'-16'-7'0,"5"-5"418,3-3-155,8 5 1,0-5 84,0 3 0,10 3 184,7-3 0,10 2-91,13-1 1,5 3-184,6 8 0,9 0 103,3 0 1,-1 0-207,1 0 0,1 2-116,5 4 0,-8-2-21,-3 7 1,-4-7-232,-2 2 0,-8-2-634,-4 1 0,-3-3 454,-3 4 1,-7-4-714,-4-2 327,-3 0-55,-11 8 1,-3-6 833,-12 3 0,-11 5 0,-10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0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276 277 7914,'0'-11'-715,"0"-1"381,0 8 9,-8-11 0,6 11 46,-4-8 259,4 9 17,2-13 0,-5 12-7,-1-7 1,0 5 14,6-5 0,-2 5 2,-4-6 0,4 6 189,-3-5 1,3 5-51,2-5 1,-6-1 157,0-5 1,-1 5 349,1 1-360,4-1 0,-8-3 108,4 3 0,5 3 845,-5 3-916,-4 4 0,6-6-105,-7 8 0,5 2-277,-5 4 0,5 6 99,-6 11 0,3 0 87,-3 11 0,-3 5 91,3 13 0,3-1-45,-3 1 1,6 6-54,-5 0 1,7-1 131,-2-5 1,-2-2-203,3-4 1,1-3-122,10-9 1,-3-1-780,9-4 1,0 1 475,5-7 1,2-1-703,4-11 0,4 2-18,8-7 1086,-1 0 0,1-14 0,-1-1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8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9331,'8'-10'843,"1"-3"-330,9 7 0,7-6 3,3 6 0,7-5-112,5 5 1,-3 0 312,3 6 0,-3 0-200,-3 0 0,-1 6-33,-4 0 1,1 7-255,-6-1 1,-3 3-151,-10 3 1,3-1 13,-9 0 0,1 0 89,-6 1 0,-9 1-719,-9 4 0,-9-2 313,-13 8 0,2 0-1340,-9 5 0,7-5 234,-6 0 1,8-8 1328,-3 2 0,5 4 0,1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29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51 8157,'-2'-15'1066,"-4"3"1,4 6-361,-3 12 1,3 4-183,2 7 0,0 2 63,0 4 0,0 2-204,0 4 1,-6 4 40,0-5 0,-2-1-649,3 2 1,3-8 240,-4 2 1,4 2-831,2-2 1,0 0 337,0-5 0,0-7-622,0 1 48,0-8 267,0 3 0,2-9 542,4-3 1,1-13-2,5-10 0,3-1 139,-3-6 0,3 4-103,3-9 0,-1-2 339,0 1 1,-5 3-52,-1 9 1,1-2 61,5 8 0,-2 6 154,-3 6-50,3 7 0,-7-2 215,4 12 0,-5-1-187,-7 13 0,0-5 353,0 10 0,0-2-207,0 2 0,-7-1-37,-5 6 0,-3-4-146,-3 4 0,1-1-219,0 2 1,-6-2-45,0-4 0,0-4-372,5 4 0,1-5-196,0-7-107,7-3 165,2-8-471,1 0 627,5 0 0,-4-8-45,12-3 1,-2-11 33,7-1 0,1-4 6,5 10 0,0-4 89,1 10 298,-1 3 788,0 0-665,0 8 1,-7 8 508,-4 3 1,-6 5-325,-6 1 1,0 0 159,-11 1 1,4-1-50,-11 0 1,3 2-106,-2 4 0,-2-1-359,-3 6 0,-5-5-531,4 6 1,-4 0-313,-1 6 0,-1-3 440,1-3 0,-1 4-99,0-4 1,-1-2 105,-4 1 0,3-6 278,-3 1 159,11-4 91,-4-2 0,12-2 191,-8-3-110,8 3 1,-4-13 638,8 4-304,7-4 0,4-4-171,12-4 1,12-5-22,10-12 1,13 2-66,5-8 0,11 6-48,7-6 1,3 0-35,2-6 0,2 7 219,4-1 1,-9 8-79,3-2 1,-6 3 228,1 3 0,-7 0-525,-11 0 1,-5 7 65,-12 4 1,-4-2-574,-8 3 391,-8-1-1266,-1 14 1,-17 9 1368,-9 12 0,-14 3 0,-13 3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0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242 174 8157,'0'-10'-144,"0"-5"0,0 11 1065,0-7-387,0 7 1,0-6 106,0 4-190,0 4 12,0-5 0,0 14-149,0 5 1,-5 9 253,-1 2 1,-2 8-78,2-2 0,3 3-109,-9 3 1,8-2-362,-2-5 0,-1 3-295,1-8 0,0 0-490,6-5 439,0-1 290,0 0 1,2-7-1068,4-4 0,-2-5 438,7-1 0,-5-7-56,6-5 1,-1-3 312,6-2 0,1-6 197,-1-1 0,-5-6 12,-1 1 0,-1 2 120,1-2 1,3 0-2,-9-5 1,9-1-48,-3 1 1,3 1 277,-3 4 1,5 4-62,-5 8 1,-1 1 331,1 5-195,-7-4 0,6 13 285,-4-4-376,-4 4 0,5 4 102,-7 4 1,0 3 177,0 9 1,-6 7-75,1 3 1,-3 7 638,2 5-408,-3 4-59,-9 8 1,7 6 328,-1 0 0,-5 5-325,-6-5 0,0 7-78,6-2 1,-1-3-268,1-2 0,0-6-126,-1-6 1,7-4-497,-1-8 0,9-7 381,-3-4 1,2-9-1664,-2-3 339,4-7 493,-5 4 1,8-16 308,5-3 1,-4-10 6,4-2 0,2-14 238,-3 2 1,7-5 67,-6 0 1,5-10-143,-5-8 1,7 0 86,-1 7 1,1 1 358,-1 4 0,1 5-109,-7 12 1,0 4 842,-6 8-302,0 0 0,-2 7 308,-4 4 0,-3 6-392,-9 6 0,-1 4 86,-4 7 0,2 6 170,-8 0 0,6 2-136,-6-2 1,6-2-85,-6 8 0,8-8-217,-2 2 0,6-3-142,5-3 0,-1-6-4,7 1 0,0-6-153,6 5 1,2-7-266,4 2 1,4-6-528,7-6 1,8-4-242,4-7 0,3-6 448,3 0 1,7-8-30,4 3 1,12-7 423,5-5 0,-1 9 319,1-4 0,-1 18-54,1 0 1,-5 5 131,-12 1 1,0 3 206,-11 8 1,-5 0 657,-12 0 0,-3 8 467,-3 3 1,-5-1-546,-7 1 0,-7 1-692,-5 5 0,-9 6 44,-2 0 1,-8 0-371,2-5 1,2-1-195,-1 0 0,1-5-1200,-2-1 1186,4-7 1,9 2-96,5-12 0,3 2 918,8-7 0,10 5-339,7-6 1,2 9 877,10-3 1,0 4-336,6 2 0,-7 0-7,1 0 0,-2 0-346,2 0 0,2 2-217,-8 4 0,2-3-385,-2 9 1,-2-2-739,8 1 1,-6 4 1001,6-3 0,-1 3 0,7 3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0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10 8087,'-8'-10'0,"0"10"415,-3 12 0,-3 13 586,8 10 1,-7 1-314,1 10 0,-5 0 287,-6 6 0,4 0-560,-4 0-209,-4 0 0,8-6-381,-4 0 1,9-8-536,3 3 1,5-7 15,-6-5 1,9 2 413,-3-8 1,4-6-1907,2-5 620,0-8 989,0 3 0,-2-7 332,-4 0 1,-3-7 244,-9-5 0,1-5 0,0-6 0,-8-4 0,-2-8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0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8087,'0'10'5018,"0"-3"-4388,0 1 1,0-4-236,0 7 1,0-5-637,0 6 0,2-9-1371,4 3 1220,3 4 0,14-8 392,0 3 0,16-3 0,-3-2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1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8087,'12'17'238,"-1"0"0,-7 1 297,2-1 0,-4 0 667,-2 0 1,0-5 112,0-1-1752,-8-7-944,-2 4 1381,-7 0 0,0-14 0,0 4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1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11151,'17'-8'-173,"0"6"772,0-3 0,6 1 986,1-2 0,1 2-1109,-2-7 1,-4 7-407,4-2 1,-4-2-1358,-2 3 1,1-1 738,-1 6 1,-6-6-2370,1 0 1196,-8 1 1047,4 5 1,-8-2 313,0-4 0,0 2 218,0-7 0,0-1 142,0-5 252,0-1-498,0 9 1170,0-7-706,0 14 896,0-5 1,0 9-272,0 3 1,0 5-9,0 7 0,0 1-100,0-1 0,-6 0 1086,0 1-1431,-7-1 1,5 0-13,-4 0-1489,-3 1 0,11 3 739,-7-4 0,7 4-1558,-2-9 0,-2 9 87,3 2 1843,-9 0 0,4-6 0,-7 1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1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87 260 8193,'-27'0'450,"4"0"779,4 0-609,9 0 0,3-2 223,7-4 1,9-4-145,8-7 0,8 0-258,10-1 0,7 1-159,4 0 0,6 0-85,6-1 1,-2 1-98,7 0 1,-5-1-4,5 1 0,-11 6-255,6-1 1,-10 6-223,4-5 1,-2 7-647,-10-2 1,-6 4-216,-5 2 1,-10 2 515,-1 4 1,-3-2 81,-9 7 1,0 1 42,-6 5 0,-8 0 600,-4 1 0,-11 7 0,-3 2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2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53 8193,'0'-12'962,"0"1"-383,0 7 0,0-6 641,0 5-266,0 3-460,-7-6 0,3 8-225,-8 0 0,7 0-134,-7 0 1,6 2-237,-5 4 268,7-4-120,-11 13 0,11-13 40,-8 4-295,8 3-62,-3-7-199,7 6 267,0-8 258,0 0-245,7 0 171,-5-8 0,8 6 22,-4-3 32,-4 3 0,5 0 307,-7-4-174,0 4 328,0-6-283,0 8 324,0 0 1,-2 6-157,-3 0 1,1 5-31,-8-5 1,6 8-61,-5-3 0,-1-1-343,-5 1 0,0 1-81,-1 5 1,1 0-219,0 1 1,1-1 80,5 0 0,-2-5-497,7-1 266,0 1 1,4-3-395,-4-3 1,4-2-489,-3 2 899,3-4 1,4 5-60,3-7 363,-3 0 1,12-2-32,-8-3 1,7 3-259,-2-4 1,5 4 457,1 2 1,-5 0-86,-1 0 811,-7 0-409,4 0 368,-8 8 1,0 1-210,0 9 0,-6-1 31,0 0 1,-1 1 4,1-1 1,4 6 229,-4 0 1,-2 0-334,3-6 1,-1 1-20,6-1-455,0 0 0,2-1 159,4-5 0,-3 3 162,9-9 0,-6 3-330,5-2 1,-5-4-481,6 3 1,-7-3 21,7-2 0,-6 0-300,5 0 0,-7-2-143,2-3-48,-4 3 536,-2-14 1,0 13 80,0-9 1,0 6-91,0-5 1,2 5 36,3-6 1,-1-5 468,8-6 0,-1-8 0,14-3 0,2-10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3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225 882 8193,'6'-11'268,"0"-1"1,5 6 1185,-5-5-628,0 7 1,0-6 178,-1 5 1043,1 3-814,-6-6-893,0 8 0,-7 0-318,-5 0 0,-3 2-298,-3 4 1,-1 5-20,-4 12 0,2-3-264,-8 3 0,8 2 115,-2-2 0,-2 0-497,2-6 0,8-5 527,9-1 1,-2-5 24,2 5 1,1-5 256,5 6 1,7-9-5,5 3 1,9-4 255,2-2 0,2 2-35,-2 4 1,-2-4 25,8 4 0,-8-5-64,2-1 1,-4 0-109,-1 0-514,-9 0 423,7 8 1,-14-4 43,3 8 1,-5-7-39,-5 7 1,1-6-8,-8 5 0,1-7 18,-7 2 0,7 1 1,-1-1 0,7 2 182,-7-2-260,8-4 424,-4 13-162,8-13 1,2 7 213,4-3-125,-4-4 0,8 12 503,-5-9-425,-3 9 1,6-5 65,-8 9 1,-8-1 69,-3 0 0,-5 1-77,-1-1 0,0 6 41,0 0 1,1 0-98,5-6 0,-3 1 308,8-1-186,-7 0-253,11 0 0,-4-5-111,12 0 1,4-9-299,7 3 0,2-12-674,4-5 0,4-5 508,8-1 1,-3 0-121,-3 0 1,2-6 168,-8-1 0,6 0 77,-6 0 0,-6 5 359,-5-4 0,-8 10 827,1 1-322,-3 8 1,-4-3 576,-3 7 1,-5 2 387,-7 3 1,-3-1-664,-3 8 0,4-1-258,-4 7 0,10-1-236,1 0 1,3 0-218,-3 1 1,4-1 159,8 0-507,-7 1 50,5-1 1,-4-7-435,12-5 0,-2-3 1,7-2 1,1 0 233,5 0 0,0-6-423,1 1 1,1-9 278,4 3 0,-4-10 96,4-3 1,-6-6 60,-5 1 0,3-4-44,-3-1 0,1-9 66,-1-3 1,1-4-209,-7-2 0,2-5 193,-3-1 0,-3-7 195,4 1 1,-4 3 146,-2-2 1,0 5 37,0-6 0,0 7 17,0-7 1,0 9 107,0-3 1,0 10 116,0 2 0,-6 6-111,1-7 1,-3 15-97,2-3 1,-2 12 947,-3 0 1,1 6 166,4 5 220,5-3-421,-15 13-580,14-6-54,-5 8-265,7 0 0,1 8 84,5 4 1,2 3 17,3 2 1,5 8-198,-5 4 1,-1 4 27,2 1 0,-1 8 98,6 5 0,-5-1 14,-1 6 1,1 3 230,5 14 1,1 3-150,-1 3 1,-6-1 13,1 13 1,-1-4-36,7 9 1,-1-2 19,0 2 0,-5-1-522,-1 7 1,-5-8 379,6 2 1,-3-3-156,3-3 1,3 6 147,-3 0 0,-3-7 260,3-10 1,-3-12-449,3-5 1,3-14-389,-3-9 0,-3-3-147,3-8-63,-8-1 568,11-14 0,-11-1 8,8-8 0,-9-2 62,3-4 0,2-3-223,-2-9 1,1 1-511,-1 0 0,-4-8 51,4-4 0,-2-6-726,1-5 1529,-3-4 0,6-16 0,-8-1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0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7914,'-9'-18'375,"-7"1"0,14 6-202,-3-1 59,-5 8 0,6-3-4,-7 7 100,7 0-251,-12 0 0,13 1 64,-9 5 1,8-2 17,-2 8 0,-1-7 18,1 7 1,-2-1-24,3 7 0,3-1 19,-4 0 0,-2 6 8,2 0 0,1 14 115,5-2 0,0 11-78,0 0 0,0 4 174,0 2 1,0-1-6,0 1 1,0 6 9,0 0 0,2-3-181,3-9 0,-1 4-193,8-3 1,-8 3-59,1 1 1,-3-4-310,-2-1 1,0-8 165,0 2 1,0-5 48,0-6 1,0 2-337,0-8 1,-2 0-34,-3-6 1,3-6-880,-4 1 810,-4-8 0,1 4-135,-9-8 1,1 0 51,0 0 650,-8 0 0,-2-8 0,-8-2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3.89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398 18 16284,'-1'-10'145,"-5"4"1,2 4 640,-8 2 0,7 0 157,-7 0 1,-5 8-484,-6 4 1,-6 3 146,6 2 0,-8 2-1616,2 5 1,2-3 645,-1 7 1,1-1-2554,-2 2 1,4 2 974,8-8 1941,-1 0 0,1-13 0,0-3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4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8423,'9'-25'-16,"1"6"584,-4-4 1,3 9 607,9 3 1,-1 7 636,0-2 0,6 4 144,0 2-3253,0 0 0,1 8 633,-1 3 1,0 14 662,-6 10 0,0 7 0,1 10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34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104 173 8175,'-10'0'1846,"1"6"-602,3 0-546,4 7 0,-6-9-143,8 8 1,0-7-94,0 7 0,0-6-371,0 5 1,2-7-177,4 2 1,4-4 12,7-2 1,0 0-171,1 0 0,-1 0-166,0 0 0,6-8-129,0-4-91,0-3 1,-7-8 309,-5 0 0,-3 0 322,-8 6 0,0-6 227,0 0 1,-2-1 619,-4 7 1,-3 6-254,-9-1 1,-5 6 424,0-5 1,-6 7-549,6-2 0,-6 4-205,6 2 0,0 0-1233,6 0 1,2 2 962,3 4 0,-3 4 0,5 7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57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10959,'9'0'2518,"7"0"-392,-5 0-1411,-3 0 0,7 0 182,-3 0 0,-2 0-270,1 0 0,1 6 6,5-1 1,0 1-183,0-6 0,1 0-346,-1 0 66,0 8 1,1-6 31,-1 4 1,0-5-67,1-1-310,-1 0 144,0 0-302,0 0-358,1 0 367,-1 0 0,0 0-322,1 0 0,-7 0-210,1 0 292,-9 0 1,11-1 154,-8-5 0,5 2-11,-5-8 0,0 7-231,-6-7 55,7 8 26,-5-11-23,6 5-18,-8-7-570,-8 7 786,-1 3 0,-9 7-81,1 0 1,6 0-20,-1 0 0,1 5-157,-7 1 1,1 13-226,0-1 524,-1 3 1,1-4 109,0 0 1,0 3 240,-1 3 0,7-2 0,-1 8 0,3-8 0,-3 2 0,-1 2 0,7-2 0,0 6 0,6-6 0,-6 6 0,1-6 0,-1 0 0,6-6 0,0 0 0,0 1 0,-2-7-142,-4 1 256,4-9 1,-6 7 487,8-4-119,0-4 923,0 5-483,0-7 2634,0 0-2902,0 8 1,0 2-247,0 7 0,0 2-3,0 4 0,0-2-140,0 8 0,0-2-175,0 2 0,0 2 166,0-8 0,0 2-456,0-2 1,0-4-85,0 4 0,0-9-303,0-3 0,0-5-976,0 5 1141,0-7 0,2 4 40,4-8 1,-2-8-21,8-3 0,-1-12-58,6-6 1,-5-4-57,-1-1 312,1-1 0,5 0-57,1 1 0,-3-5 181,-4 5 10,5-5 1,-8 18 148,3-8 1,-1 8-89,-5-2 0,-3 10 159,4 1-20,-4 1 769,-2 1-403,0 2 301,0 8 210,0 0-898,0 8 1,0 2 39,0 7 0,0 8 107,0 4 1,0 3-127,0 3 0,0 7 152,0 4 1,0 4-67,0 2 1,0 2 30,0 4 0,0 3-188,0 8 0,-6-5-170,0-1 1,1-7-4,5 2 1,0-7 118,0-4 0,0-1-344,0-12 0,0 3-49,0-14-98,0 8 0,0-12-193,0 4-90,0-12 366,0-3 396,0-8 0,0-2-328,0-4 1,0-5 99,0-12 1,0 4-228,0-4 1,0 3 113,0 3 1,0-6-120,0 0 0,0 0 62,0 6 0,0 5 132,0 0 0,0 1 272,0-6 0,7-8 0,3-2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58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8050,'0'-17'860,"5"5"538,1 1 0,8 7-87,-3-2 1,4 4-405,3 2 1,-7 0 334,1 0 0,-1 6-567,7 0 0,-1 5 64,0-5 1,-5 7-173,-1-1 1,1-3 9,5 3 0,-5-6-425,-1 5 0,1-5-432,5 6 1,-5-9-1479,-1 3 1425,1-4 1,3 0-3447,-4 4 2753,5-4 1,-8 7-137,3-3 0,-3-2 564,-8 7 1,0 1-740,0 5 0,-8 8 148,-3 4 1189,-13 4 0,-2 1 0,-9 1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5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52 8050,'-9'-2'596,"3"-4"1026,4 5-630,-5-15 289,5 14-379,-6-13-291,0 13 1,4-6-176,-7 8 1,5 6 15,-5 0 1,-1 7-203,-5-1 0,-1 9-118,1 2 1,0 6-101,0-6 1,-1 6 71,1-6 0,5 6-46,1-6 1,7 0 119,-2-6 0,4-6-1018,2 1 0,2-2 424,4 1 1,6-3-606,11-8 1,5 0 418,13 0 1,-1-14-276,12-3 1,-4-12 295,10 0 0,-6-1 209,-6 1 0,-4 4 347,-7 8 0,-7 5-66,1 1 1,-13 7 611,1-2-549,-11 4 781,1 2 1,-9 8-287,-3 3 0,-7 12-61,-11 6 0,-4 6-249,-7 5 1,-1-2 62,0 9 1,-1-1-527,-4 6 1,9-8 193,-4-4 1,6-3-229,1-3 1,-3-7 135,8-4 0,2-4 0,9-1 1,3-9-628,3-3-582,4 4 716,-6-8 479,16 5 0,1-14 268,9-5 1,5-3-92,0-3 1,2 1 220,-2 0 1,-4 0-168,4-1 0,-4 1 1163,-1 0-622,-1 7 1,0 2 203,1 8 0,-7 0 397,1 0-726,-1 0 0,5 8 20,-5 4 1,-1 9-171,-5 2 0,-3 2-58,4-2 1,-4-2 38,-2 8 1,6-8-289,0 2 0,1-4 180,-1-2-106,4 1 1,7-3-407,0-3 0,0-5 189,1-7 0,1-2-218,4-3 1,-4-7 161,4-11 0,-3 4-137,-3-4 1,-6 2 71,1-2 0,-8 3 311,1-3 1,-3 4-39,-2 2 1,-7 1-43,-5 5 0,-5-3 226,-6 9 0,-2 1-77,-4 10 1,-9 5 279,3 12 1,-5 4-130,-1 8 1,-1 5 233,-4 0 1,-6 8-156,0-1 1,0 3-38,-5 1 0,5-1 41,6-4 1,-2 2-100,7-7 1,-5-1-266,6-5 0,7-8-451,10-4 1,4-4-298,2-2 0,1-5 403,5-1 0,1-7-215,4 2 1,4-6 148,-3-6 0,8-3 33,3-9 0,13-1 288,-1-4 0,11-2-70,-1-4 0,5 4 270,2 8 1,1 2-104,4 3 0,-3 4 894,3 8 1,5 2-451,1 4 1,2 4 859,-2 7 0,2 0-493,-8 0 0,8 1 54,-2-1 0,-1 0-210,1 1 1,-2-7-16,2 1 1,2-8-947,-8 1 1,8-3 280,-1-2 0,2 0-1631,3 0 0,0-9 985,0-9 0,2-1 706,4-10 0,-5 0 0,7-5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6:59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7931,'-8'-10'3031,"6"2"-2348,-5 8 0,14 0 176,5 0 0,3 0 0,2 0-390,1 0-304,-1 0 0,0 0-857,1 0 0,5 0-134,0 0 0,0 0-1171,-6 0 1185,0 0 550,1 8-1679,-9 9 1941,-1 10 0,-23 15 0,-5 3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0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1 918 7931,'0'9'2338,"2"-3"-1802,3-12 0,3 2-598,4-7 0,3 5 133,-3-6 0,3 1 176,2-6 0,1-1-201,-1 1 0,4 6 116,-4-1 0,4 0-878,-9-5 1,3 6 434,3-1 0,-7 8-1293,1-2 304,-9 5 398,5 1 682,-8 0 1,-2 0-11,-4 0 0,3 0 555,-9 0 1,6 1-344,-5 5 0,5-2 833,-5 8 1,7-7-416,-2 7 0,2-2 644,-2 1 0,4 4-298,-3-3 0,3 3-188,2 3 0,0-1-296,0 0 0,0 1-59,0-1 1,5 0-447,1 0 0,2-5 230,-2-1 0,-2-5-1037,7 6 620,1-8-38,5 3 1,0-9 117,0-3 0,1-11 40,-1-7 1,-5-8 83,-1 3 1,1-7 17,5-5 0,0-5-129,1-6 0,1-1 124,4 0 0,-2-6-385,8 1 1,-2-7 187,1 6 0,5 1-178,-4 5 1,2 2 455,-2 4 0,-5 4-110,-6 7 1,-1 2 277,0 5 1,-5 4-67,-1 13 1381,-7-4-824,4 13 1644,-8-6-1523,0 8 1,0 8 384,0 3 1,0 5-366,0 1 1,-6 2-134,0 4 0,-1-4-116,1 4 1,4-3-158,-4-3 1,6 0-981,6 0 1,6-5 512,11 0 1,4-9-828,7 3 0,6-12 488,1-5 1,7-5-547,-2-1 1,-4 2 439,-1 3 0,-5 3 384,-1 3 0,-8 4 275,-4-4 1,-4 4-180,-2 2 426,-7 8 0,-3 2-215,-7 7 0,0 0 370,0 0 0,-1 1-182,-5-1 0,-10 6-428,-7 0 1,0 2-37,6-2 1,-2-4-104,-4 5 0,4-5-370,-5-2 1,3-5 277,-2-1 1,10-5 399,-4 5-443,3-7 1165,4 4-504,-5-8 22,13 0 1,-4 0 137,12 0 1,-2 8 258,8 3 0,-7 4 45,7 3 1,-8 1-213,1 4 0,3 4 2,-2 8 0,0-3-109,-6-3 1,0 4-210,0-5 1,0 3 64,0-2 1,-2 2-248,-4-8 0,2 6-253,-7-6 1,1 0-945,-2-6-104,-3 0 594,5 1 502,1-9 1,1-11-23,8-15 0,0-2 261,0-10 0,8 6-123,3-6 1,5 8 113,1-2 1,-5 10 72,-1 1 1,1 8 140,5-2 72,0 4 1,-1 10-107,-5 4 1,-3 3 143,-8 2 1,0 3-90,0 3 1,0-2 328,0 8 0,-2-6-184,-4 5 1,2-6 33,-7 1 1,7-4-124,-2-2 1,-2 0 394,3 1-755,-1-9 1,8 1 99,4-4 0,3-4-847,9 3 1,7-5 489,3-5 1,7-5-1355,5-7 1683,4-1 0,8-7 0,0-1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1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8038,'-8'-10'-96,"6"-5"0,-7 13 405,3-4 1,2 4 501,-8 2 1,7 2-334,-7 4 0,6 6-114,-5 11 0,-1 11 474,-5 12-304,7 4-260,-5 2 0,13 0 29,-4 0-131,4 0 1,4-6-456,4 0 0,6-6 194,11 7-490,4-17 1,9 9-1730,5-16 2308,3 0 0,8-14 0,-1-1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1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7898,'0'-10'-11,"2"-5"69,4 3 0,-4-3 205,3-2 1,5 5 138,2 0 0,3 1 428,2-6-499,-7 7 0,5-5 99,-3 3 1,3 4-149,2 3 1,1-3-116,-1 2 0,0 0 1,1 6-221,-1 0 1,-6 8 112,1 4 1,-8 5-37,2 6 1,-5 0-39,-1 12 0,-1-5 51,-5 11 0,-4 1 34,-7-2 1,0 7-2,-1-7 0,1 4-460,0-9 0,5 3 203,1-9 1,5-4-1439,-6-2 772,8-4-391,-3-2-41,7-7 1285,0-2 0,0-24 0,0-3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0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7914,'10'-8'226,"5"6"-67,-3-4 0,9-3 340,2-3 0,6 3 865,-6-3 0,8 2-788,-2-1 1,-3 3-72,3 8 1,-8 0-639,2 0 0,2 0 149,-2 0 1,1 0-1315,-7 0 0,0 2 1298,0 4 0,8 4 0,2 7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1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8826,'9'8'822,"7"-5"-138,-5 9 0,3-1-241,-3 7 1,5-1 189,-5 0 0,-1 1-224,1-1 0,1 0 14,5 1 1,-5-3-517,-1-4 1,1 5-533,5-5 1,0-1-745,1 1 1,-1-7 789,0 2 0,0-4-1421,1-2 2000,-1 0 0,0-8 0,1-1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1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7898,'17'-7'1091,"-7"5"-697,5-14 1,-5 14-70,7-3 1,0 3-33,0 2 0,-5 0 71,-1 0 1,1 0-37,5 0 0,-1 2-85,-5 3 1,3-1-36,-9 8 0,7 1 8,-6 10 1,-1-2-120,-5 8 1,0-6 69,0 6 1,-7-6-468,-5 6 1,-5 0-193,-6 5 1,2-1-491,-8-4 0,8 2-141,-2-8 0,4-2 482,1-10 0,1 3-437,0-8 1078,-1-1 0,1-12 0,0-3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7898,'9'-8'0,"5"5"540,-8-9 0,7 8-108,-1-2 1,3 6 109,2 6 0,2 2-153,4 3 0,-3 5 373,3-5 0,-2 7-397,2 5 1,-4-4-325,4 4 0,-2 2-486,2-2 0,-3 0 445,3-6 0,4 1 0,-1-1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4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819 139 8078,'0'-18'-607,"6"7"838,0-1 1,1 7 470,-1-7 1,-2 6 396,8-5 135,-9 7-739,13-11 1,-7 13 47,9-4 0,-7 4 104,1 2-356,-1 8 1,1-5-51,-1 9 1,-7 0-1,2 5 1,2 0-422,-3 0 1,1 1 192,-6-1 0,0 0-718,0 1 0,0-1 412,0 0 1,0 0-814,0 1 603,0-1 0,-2-7-640,-4-5 561,5-3 555,-7-2 1,8-7-164,0-5 0,0-9-13,0-2 0,8-8 43,3 2 0,4-3-7,3-3 0,1 8 16,4 4 1,-4 4-19,4 2 208,-3 7 1,-3 2 296,0 8 0,-5 2-203,-1 4 0,-7 4 438,2 7 0,-4 0-306,-2 1 0,0 5 150,0 0 1,-8 5-50,-4-4 1,-3 4-256,-2-5 1,-6 6 8,0-6 0,0 0-182,5-5 1,1-7 63,0 1 0,5-8-275,1 1-315,7-3 179,-4-2 217,8-7 1,8-3 16,3-7 1,5 5-77,1 1 1,0 5-160,1-6 169,-1 8 288,0-3 1,-7 9-107,-4 3 0,-4 5 65,-2 7 0,-8 6-75,-4 0 0,-13 10-147,-9 2 0,-7 1 112,-5 10 0,-9 0-362,3 6 0,-12 0-41,1 0 1,-4-2 124,-3-4 0,-1-4 344,-4-7 1,4 0 177,-4-1 1,12-7 433,5-4 0,8-4-354,10-1 0,2-9 494,15-3-468,-1 4 0,19-16 88,10 0 1,20-9-152,22-8 1,18-6-61,10-12 1,-30 20 0,2 0-393,4-2 1,2 0 0,5-2 0,1 0 268,4 2 1,1 0 0,-1-1-1,1 0-39,-4 1 0,1 0 0,-2 1 0,1 2-3,-2 2 0,-1 1 1,-4 3-1,-2 1-311,41-10 1,-19 6 76,-9 5 1,-16-1-150,-8 7 0,-11-2-281,-6 3 268,-12 3 397,-3-6 0,-23 16 393,-8 3 0,-8 5-499,-4 1 0,-7 2 147,-4 4 0,-10-2-5,-1 8 0,-7-2-77,6 2 1,-1 3 172,1-3 1,4-2-3,-3 2 1,9-8 196,2 2 1,13-4 304,-2-1 0,12-7-256,0 1 1,6-1 54,5 7 1,5-7 274,7 1 410,-8-1-648,6 6 1,-4-1-289,12-5 1,-2 3-59,8-8-353,-1-1 0,6-5-641,1 0 1,-7 0 516,1 0 1,-1 0-158,7 0 1,-7-7 169,1-5 1,-3-3-146,3-3 1,3-5 527,-3 0 0,-3 0-125,3 6 1,-6 2 286,5 3 0,-5-1 412,5 7-206,-7-8 339,12 13 38,-15-7 0,7 16-290,-8 3 1,0 4 113,0 3 1,0 7-143,0 4 0,0 5-208,0 6 1,0-1 70,0 7 0,0-6-30,0 6 1,0-5-206,0 5 1,0-8 136,0 3 1,0-5-722,0-1 0,0-3 324,0-3 1,2 2-608,4-8 1,-2-2 380,7-9 0,-5 1-829,6-7 768,-9 0 1,11-8 194,-8-4 0,-1-4 118,-5-7 1,0-6-78,0 0 1,0-10 245,0-1 1,0-1-62,0-5 1,0-2 196,0 1 0,0 1-76,0 5 1,0 3 90,0 3 0,-2 4 351,-3 8-122,3-1 0,-8 3-43,4 3 1,3 5-73,-9 7 0,0 2 140,-5 3 1,0 5-87,0 7 1,-6 6 121,-1 0 1,-6 8-119,1-2 0,-4 4-189,-1 1 1,3-5 80,-4 0 1,10-2-15,-9 2 0,5-4-280,0-8 132,4 0-1045,8-7 786,7-3 1,6-14-562,16-5 0,7-11 338,16-6 0,9-5-22,8-7 0,5 7 98,7-1 0,11 1-91,0 5 0,-6 2 483,0-2 1,-6 10-109,1 2 1,-6 5 530,-12 6 1,0 4-270,-12-3 0,3 3 473,-14 2 0,0 5-282,-6 1 0,-5 8 197,-1-3-371,-7 5 1,4 1 11,-8 0 1,-8 0-496,-3 1 1,-5-1 185,-1 0 1,-6 1-220,0-1 0,-2-8 122,2-3 1,4-4 509,-4-2-199,3 0 443,11 0-248,1-8 0,18 5 184,7-9 1,8 8 160,9-2 0,3 6-166,3 6 0,-3-2-366,3 8 0,-9-7 62,-2 7 1,-8-1-145,2 7 0,-4-1 118,-2 0 0,1-5-475,-1-1 1,0 1 101,1 5 212,-9 1 0,7-1 0,-7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4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7887,'17'11'315,"1"1"1,7 0 312,3 5 1,11 14 466,1 3 0,6 6-204,-5 1 1,-1 3-394,-5 8 1,-14-6 437,-4 0 0,-11 0-382,-1 6 0,-5 6-1055,-5-1 0,-13 9 378,-10-3 1,-7 4 122,-5 3 0,-12 14 0,21-40 0,0 1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7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8065,'12'-6'2796,"-1"0"-1839,-7 0 0,11 4-251,-3-3 1,3 3-99,3-4 0,1 2-210,4-2 0,4 4-165,7-3 0,1-3-150,0 2 1,-1-2-45,1 3 0,-1 1-153,1-8 1,-2 8-79,-5-1 0,3-3-364,-8 2 0,0 0-482,-5 6-856,-1 0 625,0 0 558,-7 8 3,-3-6 35,-7 6 0,-7-2 102,-5-1 1,-3 7-456,-2-6 1026,-1-1 0,1-5 0,0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87 8065,'0'-18'0,"0"1"153,0 7 350,7-5 170,-5 5 267,6 1-602,-8 1 0,0 10 92,0 4 1,0 5 477,0 12-411,-8 4-190,6 16 1,-13 1 535,3 8-553,-3 0 1,-8 1 0,-2 5-117,-2 5 1,-2 5-220,-5 1 1,-7 2-709,1 4 0,-6 4 569,6 7 0,-1-7-253,7-4 0,1-12-1501,4-5 1219,4-12 1,10-6-1032,3-11 1171,-3-4 0,11-15-390,-7-5 969,7-3 0,-12-2 0,7-7 0,-9-3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8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8065,'15'-27'257,"-3"4"350,3 4-257,-5 10 156,7 1 175,-7 8-93,5 0 0,-7 8-142,3 3 0,5 12 111,-5 6 1,-1-2-241,1 2 1,-5 0-316,6 5 1,-7 1 46,7-1 1,-6-5-192,5 0 0,-5-2-262,6 2 1,-7-2-657,7-4 0,-6-10-1161,5 4 1150,-7-11-46,4 2 718,-1-8 0,-5-10 399,4-7 0,4-16 0,-1-11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8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8065,'18'-10'-2,"5"3"87,0 7 1,0 0 203,-6 0 0,2-6 111,4 0 0,4-6-74,8 7 1,-6-9 99,0 3 1,-1-7-249,7-5 1,0 4-139,-1-4 0,-5-2-230,0 2 1,-10 0 225,-2 6 1,-1-1-722,-11 1 305,1 0 189,-6 0 1,-8 7 24,-3 4 1,-4 4 80,-3 2 1,1 14-83,0 3 875,-1 12-480,1-2 0,7 13 685,5 0 0,-3 3-389,2-3 0,2-5 9,10-1 1,4 1-124,7-6 0,0-2-170,1 1 1,5-8-209,0-3 0,9 0-287,3-5 1,0-5-262,5-1 1,4-4-1676,2-2 2191,4-8 0,2-9 0,0-10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9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8002,'0'27'0,"0"0"293,0-4 1,0 4 403,0 8 0,0 1 764,0 5-962,0-5 0,0 6 7,0-7 1,0 0-118,0-1 1,0-1-344,0-4 0,0 3-281,0-3 0,1-4-426,5-2 0,-2 2 240,8-2 1,-3 0-411,3-5 0,-3-9 349,-3-3 0,-4-2-767,4 2 862,-4-4 0,-2 3 315,0-10 1,0-5 28,0-7 1,0 5-35,0 1 1,0-1 57,0-5 114,0-1-214,0 1 1,2-6-8,3 0 0,-1 0 55,8 6 1,-6-6 70,5 0 0,-7-8 0,19 4 0,-4-8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4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7903,'26'9'5716,"-8"7"-4971,-11-14-284,-7 5-2038,-7 1 0,5-4 1577,-4 7 0,4 1 0,2 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5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410 68 8076,'0'-17'0,"0"6"370,0 0 0,-2 7 25,-4-2 0,3-2-13,-9 3 0,-1-1-128,-10 6 1,4 2-15,-4 4 0,3-3-109,-3 9 0,2-1 78,-8 6 1,7 0-247,-7 0 1,6 6 103,-5 0 0,7 0-192,-2-6 0,10 6-49,2-1 0,1 3 3,-1-2 0,-3-4 55,9 4 0,-1 1-29,6-1 0,0 2-68,0-2 1,2-3 103,4 9 1,-3-6 280,9 5 1,-7-7-161,7 2 1,-8 1 365,1-1 0,-3 0-88,-2-6 1,6 0 57,0 0 0,-1 0-225,-5 0 0,0-5 65,0-1-1095,0 1 511,0 5-638,8-8 710,-6-1 0,7-10-369,-3-4 0,2-3 42,3-8 1,4-2 650,-3-4 0,3-4 0,2-7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0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7947,'10'-12'952,"-5"1"0,5 7-572,2-2 1,3 4 242,2 2 1,0 0-167,1 0 0,-1 10-3,0 7 0,1 2 375,-1 10 0,-6-6-312,1 6 0,-8 6-93,2 5 0,-4 2-590,-2-1 1,-2-3-471,-4 8 0,-4-2 347,-7 3 1,0-3-273,-1-4 0,1-3-1316,0 3 0,1-9 1877,5-3 0,-12-6 0,4 3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09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8002,'25'-27'0,"-11"2"125,3 8 0,-2 2 306,8 3 0,-3-1-125,3 7 0,-2-5-65,2 5 0,-4 0 68,4 6 1,2 0-81,-2 0 0,0 0 0,-6 0 0,7 0-81,-1 0 0,0 0-104,-6 0 0,0 2 79,0 4 0,-1-2-105,-5 7 1,5-5-293,-5 5 0,-1 1 185,1 5 1,-7 0-83,2 1 0,-2-5 38,2 5 1,-4-5 132,3 10 0,-3-2 30,-2 2 0,2-2 2,4 8 0,-4 0 11,4 6 0,-3 7 13,3 4 1,-2 4 164,8 2 0,-7 0-108,7 0 1,-6 5 66,5 1 1,-7 5-285,2-5 1,1 9-352,-1 2 1,0-1 451,-6 1 1,2-15 367,4-14 1,-4-6-533,3-5 0,-3-4-400,-2-7 0,0-7-492,0 1 691,-7-9 0,3 5-215,-8-8 0,6-8 102,-5-3 0,-1-6-252,-5-6 733,0-4 0,-8-8 0,-2 1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8713,'0'12'1044,"0"-1"0,0 1-709,0 5 1,0 0 20,0 1 1,-6 5 229,0 0 1,-7 6-486,1-6 0,-3 7-303,-2-1 0,-1-2-618,1 2 1,0-8-311,-1 2-259,1-4 999,0-9 1,0-2-61,-1-8 0,7-8 94,-1-4 1,8-9 86,-1-2 0,3-6 242,2 6 1,0-5 174,0 5 1,7-1 359,5 7 1,5 8-279,6 3 0,-2 4 126,8 2 1,-6 2 97,6 4 0,-8 3 212,2 8 1,-3 1-283,-3-1 1,0 2-93,0 4 1,-5-9-294,-1 3 1,-7-4-608,2 5-1298,4-1 698,-1-7 650,9-3 1,-3-9 98,-4-3 0,5-13 459,-5-10 0,5-7 0,1-5 0,0 3 0,1-3 0,5 3 0,0 3 0,0 7 0,-6 4 0,0 11 485,1 6-71,-1 5 0,0 2 103,1 5 1,-9-2-8,-3 8 0,-4 5 137,-2 6 0,0 0-235,0-6 0,0 6-39,0 0 0,-6 2-547,0-2 0,-7-3 211,1 3 1,-3 2-748,-2-2 0,1 0 280,5-6 0,-5-7 69,5-5 0,1-3-277,-1-2 298,-1 0 1,3-2 251,3-3 270,4-5 1,4-5 322,4 3 0,3-1-296,8 7 1,1 0 41,-1 6 0,0 0-73,1 0 0,-1 0-222,0 0 0,1 2-170,-1 4 1,0-2-1074,0 7 1287,1-7 0,-1 11 0,0-5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1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7921,'17'-25'-516,"1"6"1,-7-6 669,1 7 0,-1 7 1047,6-1-518,-7 8 227,5-3-247,-5 7-339,0 0 0,-3 7-28,-7 5 0,0 3-260,0 3 0,-2 7-155,-3 3 1,-3 3-150,-4-2 0,-3 4 27,4-5 0,1 3-276,-2-2 0,9-4 193,-3-8 0,4 1-652,2-1 674,8 0 1,1 0 40,8 1 1,1-7 360,-1 1 0,0-3 35,1 3 1,-1 3 231,0-3 1,-1 3-93,-5 2 0,3 1 124,-9-1 1,7 0-121,-6 1 0,-1 5 37,-5 0 1,0 2-28,0-2 1,0-4-52,0 4 0,0 2-170,0-2 1,0 0 46,0-6 1,2 1-111,4-1 0,-4-5 75,4-1 1,-2-5-170,1 5 185,-3-7-62,6 4 0,-6-8-221,4 0 164,-4 0 1,5-2-70,-7-4 0,0-3 64,0-9 1,6 1-223,0 0 1,0-8-96,-6-4 1,0-4-98,0-1 1,0-9 55,0-3 1,5-8-49,1-9 0,8-2-287,-3-16 0,4 6 196,3-6 0,7 6 525,4-5 0,-3 13 0,3-3 0,0 20 0,6 4 0,-1 8 0,1 3 0,-8 8 0,-4 4 0,-2 6 85,2 5 1,-4-1 175,4 7 1,-4 1 756,-1 5 0,-7 0-400,1 0 0,-1 5 472,7 1 0,-7 7-462,1-1 1,-7 3-89,7 3 1,-8 5-182,2 0 1,-4 0 70,-2-6 1,0 6-416,0 0 1,0 6-375,0-6 1,0 2-278,0-2 1,-2-2-44,-4 8 1,2-6-334,-8 6 1,3-8 437,-3 2 1,-3-9 363,3-3 0,-3-1 76,-2 1 1,-1 3 113,1-8 1,2 1-27,3-1 520,-3-4 344,5 6-279,1-8-722,1 0 79,31-8 1,-8 2-152,20-11 1,-4 3 125,3-9 1,1 4-93,0 2 0,-3 0 89,-3-1 1,2 7 2,-8-1 1,6 8 199,-6-1 1,0 3-74,-6 2 1,-7 2-124,-5 3 1,3-1 9,-2 8 0,0 5-98,-6 6 0,-8 8-11,-4-2 1,-3-2-209,-2 1 0,-6-1 432,0 2 0,-6 2 0,6-8 0,-8 8 0,2-3 0,4-3 0,2-2 0,4 2 243,2-1 0,-1-1 41,1-6 0,7 6 95,5 0 1,3 0 18,2-6 1,0 1 805,0-1-824,0 0 0,0 0-143,0 1 0,2-3-249,3-3 0,-3 3 98,4-3 0,-4-3-661,-2 3 175,8-8 155,-6 11 0,7-13 2,-3 4 1,-2-6-185,7-6 1,-5-4 68,6-7 0,-1 0-91,7-1 1,-1 1 527,0 0 0,-2 5-78,-3 1 1,3 7 455,-3-2-33,-4 4 1,-1 4 425,-7 4 0,0-2-259,0 7 0,0 1 400,0 5 0,0-5-139,0-1-522,0 1 0,6-1-652,0 1 188,0-8 198,-6 3-292,7-7 0,-3 0-545,8 0-191,-9 0 1,11-2 367,-8-3 1,5 1-1039,-5-8 1191,7 8 0,-9-3-343,8 7 485,-8 0 1,9-2 300,-7-4 0,0 4 0,-6-6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2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8125,'17'-10'167,"-8"-5"119,7 13 1,-7-4 133,9 12 1,-1-2 366,0 7 1,-1 7-277,-5 5 1,3 2-15,-9-2 1,7-4-247,-6 4 1,5 2-23,-5-2 0,0 6-1022,-6-6 1,0 0-679,0-6-853,0 1 1734,0-1 0,2-9-118,3-8 1,7-10 707,11-13 0,4-10 0,7-7 0,3-8-239,3 2 0,5 3 239,6 3 0,-4 4 349,-1 1-260,-8 8 158,4 10 0,-9 3 604,-4 9-560,3-1 0,-12 6-130,3 0 1,-12 2-82,-5 4 0,-4 5 11,-2 12 0,-8-2-250,-3 8 1,-12 0 73,-6 6 1,-4-1-142,-1 1 66,-1-1 201,-7-7 1,5 6 273,-3-4 1,3-4-147,3-2 1,7-6 154,4-5 0,9-3 128,3-3 326,7-4-830,-4 5 0,12-14 103,8-5 1,-1-5-524,12-6 1,2-4 9,-2-8 1,8 1-230,-2-1 1,-4 1 324,-2-1 1,-10-5-67,-1-1 0,-8-7 432,2 2 0,-5 4 0,-1 2 0,-7-3-28,-5 3 0,3 0-47,-3 5 1,3 0 603,-3 1 0,-3 7-84,3 4 1,2 4 98,-1 1 0,7 1-232,-2 0 1,2 5 313,-1 1-48,3 7-276,-6-4-551,8 8-8,0 0 0,0 8 138,0 3 0,6 13-2,0 4 0,7 13 156,-1 5 1,3 11 170,2 7 0,1 11-111,-1 6 0,0 3 30,0 3 0,-5-5 134,0 5 1,-3-5-126,3 10 0,-5-9-729,-7-2 0,2-14 173,4 2 0,-4-17-33,4 0 0,-4-14 33,-2-3 0,2-2-953,3-10 1025,-3 0 0,8-8 350,-4-3 0,-4-12 0,5-10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2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7968,'-8'9'679,"-3"-3"0,-5 12 752,-1 5 0,-6 2-1723,0 3 0,-16-3 292,-1 10 0,-8 3 0,-4 14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3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18 8043,'0'-10'1406,"0"3"-1033,8 7 1,-4 0 59,8 0 0,-7 2 449,7 3-383,-1 5-164,-1 7 1,3 3 406,-7 3-314,0-4-264,2 13 0,-6-10-174,3 6 0,-3-6-92,-2 1 1,0 2-295,0-2 0,0 0 254,0-6 0,0-5-729,0-1-643,-7-7 994,5 11 0,-8-15 133,4 0 1,4-4 104,-3-13 1,3 2 27,2-14 1,0 6 15,0-6 1,7 0-1,5-5 0,3 1 3,3 4 0,1 2 40,4 4 1,-2 10 209,8-4-51,-8 11 113,12-2 1,-14 8 129,4 0 1,-4 2-4,-2 4 0,-1 3 176,-5 9 0,-1-1-154,-4 0 1,-4 1 119,3-1 1,-5 6-57,-5 0 1,1 0 68,-8-6 1,3 1-380,-3-1 0,-3 0 84,3 0 0,-1-5-838,1 0 175,-3-9-110,5 5 286,-7-8 125,7 0 0,4-2 8,12-4 1,6-1 72,11-5 1,-4-1 167,4 7 38,-4 0-222,-1 6 425,-1-8-116,0 7 87,-7-7 1,3 10 88,-7 4 1,0-3-142,-6 9 1,-8-1 51,-3 7 1,-12 1-10,-6 4 0,-6-2-37,-5 8 1,-4 0-569,-8 5 242,0 1-11,0 0 1,-8 5-113,-3 0-1022,-4 1 1226,-2 1 1,-4-6 49,3 5 1,-8-5-15,8-1 0,-1-6 441,8-1 0,5-1-127,12 2 0,4-6 141,7-11 1,8 1 339,4-7-345,4 7 933,9-11-1388,3 6 0,24-16 376,12-3 0,7-6-301,16-7 1,8-2-24,21-9 0,7-5-242,-37 20 0,2-1 0,-1-2 0,1 0 197,2 3 0,0 0 0,1-3 0,1 0-57,3 2 0,1 1 0,0 0 0,-1 0-937,1 2 1,-1 1 922,-3 0 1,0 0 82,-1 3 1,-1 1 0,34-16-61,-9 12 1,-16-2 75,-12 13 1,-16 0-64,-13 6 96,-11 0 0,-8 2 466,-16 4 0,-7 3-500,-16 9 1,-7 5-372,-4 0 434,-4 8 0,-10-5 0,-1 9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8043,'-25'10'0,"11"0"455,-3-5-216,11 5 297,-1 0 141,7 5-297,0-5-112,7-1 1,-3 7 227,8-5 0,-7-1-329,7 1 1,-2-5-205,1 6 0,4-9-1359,-3 3 738,-4-4 484,7 6 1,-11-6-1449,7 3 1075,-7-3 0,6-4 93,-4-3 1,-4-5 453,3-7 0,-1 0 0,2-1 0,-2 1 0,7 0 0,-5-3 0,6-3 0,-3 4-189,3-4 62,3 4 127,-5 2 0,5 5 784,-3 1-355,3 7 31,-13-4-117,13 0 0,-11 6 349,8-3 84,-9 3-496,5 9 1,-8 3-1,0 7 1,0 3-36,0 3 0,0 3-12,0 9 1,0 7 128,0 4-164,0 12-69,0 11 1,0 2 284,0 4 1,0-4-180,0-1 1,0-1-188,0 0 0,6-2-138,0-3 0,1-13-428,-1-10 1,-2-7 165,8-5 0,-7-6-985,7-11 577,-8-5 317,11-7 90,-13 0 0,11-9-133,-7-8 1,0-10 30,-6-14 1,6 3 100,-1-8 1,1 5 183,-6-5 0,0 0 170,0-6 0,-2 0 0,-3 1 0,3 4 0,-4 1 0,-2 8 0,2-2 0,1 11 149,-3-4-29,-2 14 1,-7-4 103,0 11 1,-1 3 211,1 3 1,0 4-18,0-4 0,-1 6 129,1 6 0,-2 4-104,-4 7 0,2 2 25,-8 4 0,6 2 463,-6 4-460,8 4-85,-4-7 1,4 7 331,3-4-247,-3 4-446,19-14 0,-5 6-123,7-8 0,2-5-108,3-1 1,7-7-346,11 2 1,6-6 230,11-6 0,6-11-284,12-12 1,1-10-702,5-1 1,9-8 354,-4 2 0,2 6 509,-8 5 1,3 2 417,-9 10 1,7 8 234,-7 9 1,-5 4 20,-6 2 1,-13 2 340,2 4 1,-14 4 441,-4 7-424,0 8-323,-15-6 1,6 14 1458,-8-4-974,-15-4-517,3 7 0,-13-5-189,8 8 1,-6-7-73,0 1 0,-6-6-353,6 6 0,-2-13 119,2 1-76,4-11 0,-6 1-35,7-7 0,9-2 90,3-3 1,4-11 514,2-7 0,2 0 77,4 6 0,9 0 83,8-1 0,8 3-158,-2 3 1,3 3-2,3 3 0,-2 4-82,-5-4 0,3 4-24,-8 2 1,6 0-922,-6 0 382,0 0 287,-5 8 1,-1-4 119,0 7 0,0 1 0,1 5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5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33 139 7907,'-11'9'2508,"-1"-3"-2027,8 4 0,-1-6 29,10 7 0,7-7-89,11 2 0,-2-4 91,8-2 1,0-8-723,5-4 1,1-3 210,-1-2 1,1-1-1219,0 1 0,-8 0 479,-4 0 1,-6-1-534,-6 1 679,5 7 1,-16-3-116,0 7 0,-8 0 707,-9 6 0,-6 0 0,0 0 0,0 0-173,5 0 120,1 8 53,7 9 0,-5 5 741,4 6-476,3 1-13,0 6 0,2 5 164,1 0 0,-1-5 26,6-6 0,-6 0 203,0 5 0,1-7-311,5-4 0,0 2-151,0-2 0,0-5-1154,0-7 692,0 1-1423,7 5 619,-5-7 154,14 5 498,-7-13 406,8 5 1,1-7 199,-1 0 0,0 0 182,1 0 1,-1 6 79,0 0 1,0 2-169,1-3 1,-1-3-413,0 4 39,1 4 166,-1-8-62,0 5 0,1-7 0,-1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5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8352,'17'-10'1529,"0"4"-1017,1 5-337,7 1 0,-4 0 1277,7 0-667,-6 7-218,3-5 1,-8 8 172,0-4 1,-1-3-361,-5 9-811,4-8-532,-5 11-72,0-5 0,-3 7-823,-7 0 808,0 1 1050,-7-1 0,-11 16 0,-9 3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8071,'0'9'109,"0"7"-86,0-7-108,0 9 1647,0-1-944,0-7 1,-6 5 55,0-4 443,0 5-445,-1 1-223,5 0 28,-14 1-58,15-1-193,-7 0-110,8 1 0,0-1 70,0 0 0,0 0-534,0 1 0,0-7 215,0 1-296,8-8 1,-5 5-510,9-3 0,-6-4 399,5 4 1,1-6-154,5-6 1,-5-4-1053,-1-7 1744,1-8 0,5-9 0,0-11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1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7983,'0'9'-1856,"8"-1"2134,1-8 16,9 0 0,-1 0 674,0 0-661,0 0 0,1 0-35,-1 0 0,-5-2 6,-1-4 1,1 4-1759,5-3 1149,0 3 0,1 2-268,-1 0 0,-6 2 161,1 3 438,-8-3 0,11 14 0,-5-7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5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8013,'9'0'1422,"-1"0"0,-6 6-379,4 0-566,-4 7-56,13-11 0,-11 12 421,7-9-518,1 9 0,-1-10-1043,1 7 558,-8 1 1,11 3-81,-3-3 1,-3 9-156,3-4 1,-8 6 395,1 0 0,-3 12 0,-2 9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6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8013,'-10'17'584,"-5"-7"-337,13 5-129,-6-13 296,8 6-220,0-8 2045,0 0-2267,8 0 0,-4 0-488,7 0-304,1 0 579,5 0 0,0 0-286,1 0 263,-1 0-12,0 0 154,8 0 1,-4 0-69,8 0 1,-8 0 68,2 0 0,-3 0 236,-3 0 0,-5 2 52,-1 3 1,-7-1 271,2 8 1,-4-1 966,-2 7-709,0-1-215,-8 0 0,-2 0 618,-7 1-626,0 7-120,-8-6 0,-2 12 61,-8-8 1,3 6-20,3-6 1,-2 0 193,8-6 1,0 0 120,6 1-203,-1-1-618,9 0 100,-7 0 1,14-5-894,-3-1 595,3-7 261,9 4 0,-1-2-828,11 0 552,-3-1 1,11-5-316,-8 0 0,2 0-462,4 0 0,-3 0 556,3 0 1,-6-2 44,-5-3 1,3 3 242,-4-4 28,5-4 57,1 8 0,-5-11-43,-1 7 170,1-7-58,5 11 1,0-12 82,1 9 0,-5-7-12,4 6 0,-9-7 393,9 1 1,-3 5-187,3 1 0,0-2 86,1 2 0,-7-1 77,1 1-115,-8 4-124,3-6 1,-5 8 348,4 0-197,-4 0 272,5 0 468,-7 0 41,0 0-998,-7 0 1,3 8-165,-8 4 1,3-3-585,-3 3 532,-3-1 0,3 7 8,-11-1 1,4 0-115,-4 0 0,-2 1-279,2-1 0,0-2 161,6-3 1,-1 3-79,1-3 0,0 1 94,0-1 0,-1 3 266,1-3 0,5-3-247,1 3 978,7-8-390,-4 3 151,1 1 0,3 0-85,-8 3 606,8 5 1,-3-13 123,7 9 854,-8-8-728,6 11-351,-6-13-418,8 13-318,0-13 117,0 6 1,0-6-434,0 4 374,0-4-632,0 5 0,8-12 307,4-1 1,3-8-567,2 3 0,-5-5-14,-1-1 532,1 0 0,5 5-593,1 1 903,-1 7-100,0-4-179,-7 8 1694,-3 0-631,1 0-143,-6 8 1,6 2 1774,-8 7-1760,0 0 1,0 0-1,0 1 0,0-7-553,0 1 1,0-6-792,0 5-162,0-7 520,7 4 274,3-8 1,7-2-2267,1-4 1419,-1-4 0,6-9-1447,0-4 1578,0 12 1,0-16-35,0 15 727,0-7 1,-6 17 576,1-4 282,-9 4 1,5 4 822,-8 4-1100,-1 4 1,-5 13 2399,0 0-2010,0 0 0,6-6-311,0 0 0,0 1-154,-6-1 0,2-7-814,3-5 1,-1 3-834,8-2 1,-1 0 546,7-6 0,-1-8-1207,0-4 1831,8-3 0,2-10 0,8-2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7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8194,'17'0'-4,"7"6"447,-1 0 1,5 7 643,-5-1 0,6 7-329,-6-2 1,6 8 242,-6-13 1,0 7-469,-5-7 1,-7 1-19,1-1 0,-7 1-633,7-7 110,-1 0 0,1-1-1254,0 1 1,-9 2 493,3-2-2242,4-5 1461,-8 15 1549,5-14 0,-14 21 0,-3-4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8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8163,'-10'10'1377,"3"-2"-908,7-1-227,0 3 205,0 7 0,0-5 392,0-1 0,0-5 641,0 6-634,0-1 1,5 6-477,1 1 0,0-7-317,-6 1 0,2-3 170,4 3-390,-4 3-833,5-5 544,-7 7-1115,8-7 521,-6-3 144,5-7 92,-7 0 584,8 0 0,-4 0 302,8 0 0,-7 2 256,7 4-178,-8-4 648,11 13-312,-13-13 17,6 14-149,-8-14 0,5 7-257,1-3 0,2-4-342,-2 4 0,5-6-124,12-6 0,4-11-520,8-12 1,9-6-295,8-5 537,7 3 326,3-5 1,-3 11 196,-7 8-339,-8 0 792,6 21 1,-19-5 387,4 7 0,-14 7 11,-4 5 0,-1 3 905,-11 3 1,1-1-758,-6 0 0,-2 0 100,-4 1 0,3-1-179,-9 0 1,8-5 595,-2-1-1851,-3-7 224,7 12-840,-6-15-17,8 7 1,0-16 204,0-3 1,8-4-921,3-3 0,5-7 884,1-4 1,-5 3 172,-1-3 0,-7-6-915,2-5 1663,-4-1 0,-2 7 0,0-1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8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8108,'0'-11'-468,"0"-1"0,7 8 94,5-2 504,3 5 1,3 1 445,-1 0 0,6 0 715,0 0-840,8 7 0,-4-3 657,7 8 1,-5-3-518,0 3 1,-6 1 844,6-7-949,-8 7 1,4-9-395,-8 8 1,-5-8 286,-1 1-1329,-7 5 0,4-6-129,-8 7 0,0 1-2012,0 5 3090,-8 0 0,-9 8 0,-10 2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9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8108,'0'17'167,"0"-7"1,0 5 207,0-4 0,0-1 217,0 2 1,-6 1 568,0 10 0,1-2 488,5 8-1116,0-8 0,-2 12 261,-4-4-534,4 3-89,-6-5 0,8 4-59,0-8 1,0 6 368,0-6-545,0 0 0,2-6 197,4 1-949,-4-9 158,13-1 235,-5-8 1,7-2-836,0-4 859,1-3 1,-1-11-176,0-3 0,1-9-205,-1-9 0,8-14 65,4-3 714,-4-15 0,15-14 0,-22 39 0,1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19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270 0 8102,'9'0'2977,"-1"0"-1324,0 0-639,1 0 1,3 0-437,-1 0 1,-5 0-652,6 0 1,-9 8 150,3 4 0,2-1-1347,-2 6 1,-1-3 220,-5 9 0,0 6-404,0 5 0,-7 3 625,-5 9 0,-3-2 413,-2 2 1,-6-3 413,-1-9 0,1-1 0,6-4 0,-2 1 0,-4-7 0,4 6 0,-4-6 0,3 0 123,3-5 0,2-1 83,3 0 1,3-1 832,3-5-485,4 5 0,-6-13 236,8 9 1,2-8-356,4 2 1,3-5-199,9-1 0,-1-1-267,0-5 1,1 4 135,-1-4 1,0 4-300,1 2 0,-1 0 97,0 0 0,-5 0-20,-1 0 1,-7 2-11,2 4 1,-4 5-17,-2 12 0,-2-1 357,-4 6 1,-4 1-97,-7 6 0,-6-1 250,0 1 1,-2 0-119,2-1 0,-2-5 333,-4 0 1,4-2-159,8 2 0,1-5 458,5-6-1083,-4-1 225,13 0 1,2-7-690,11-4 1,14-6 382,10-6 1,1-4-673,10-7 1,6 0 391,6-1 1,-6 1-22,-6 0 1,-2 2 322,2 3 1,-9 4 348,-8 8 1,-8 0 548,2 0 1,-10 0-244,-1 0 792,-8 0-585,3 8-453,-7 2 1,-7 7 51,-5 0 1,-5 2-134,-6 4 0,2-3-239,-8 3 1,6-2-1254,-6 2 941,8-12 0,-12 16-32,4-15 0,-2 7-102,3-7 0,-5-3 358,4 3 1,2-6 23,-2 5 1,8-1 857,-2 1 0,4 5-220,2-5-156,7 4 0,-5 3 356,3-1 0,5 6 1806,1 0-1543,4 0 1,2-5-211,0-1 0,0 0 504,0 0-1299,0 1 154,0-1 1,8-2-770,3-3 1,4-4 545,3-8 0,1-8-520,4-4 1,-2-3-132,8-2 0,-6-1-381,6 1 0,-8 0 388,2 0 1012,-4-1-196,-9 9 642,5 1 764,-13 8-1103,14 0 1,-15 2 306,5 4 1,-4-3 315,-2 9 1,0 0 651,0 5 1,0-6-107,0 1-1037,0-1 1,0 1 219,0-1-1246,0-7 428,8 12-292,-6-14 0,13 5-1679,-3-7 1641,3 0 0,4-2-399,4-3 1,-3 1 209,3-8 0,-4 3 128,-2-3 1,0 4 1772,1 8-551,-9 0 906,7 0 1468,-7 0-2059,9 0 1,-9 8 360,-3 4 1,2-3-892,-3 3 0,3-3-219,-2 3 0,-2-3-676,7-3 0,1-4-869,5 4 1,2-4 1344,4-2 0,4-16 0,8-3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0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8062,'0'-17'0,"0"-1"1270,8 1-772,1 8 1,9 1 158,-1 8 1,6 8 75,0 3 0,6 12-58,-6 6 1,0-2 201,-6 2 1,-5 3-200,-1 3-504,-7 11 1,6-23-385,-4 12 0,-4-7 250,3 1 0,-3 2-1011,-2-8 1,0 6 336,0-6-2587,0 0 1239,0-6 152,0-7 757,0-2 839,0-24 0,0-3 234,0-16 0,0 1 0,0-1 0,0 1 0,0-1 0,0 1 0,0-1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0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8062,'27'-17'0,"-8"2"24,-7 3 0,0-3 168,5 3 1,0-1 253,0 1 1,-5-1 190,-1 7 257,1 0-159,5 6-438,-7 0 0,3 2-35,-7 4 0,6 4 591,-7 7-490,1 8 1,-4-4 160,4 8 1,-4 0-207,4 5 1,-6 1-366,-6-1 1,2 1 126,-8 0 0,1-1-596,-6 1 1,-6-1 316,-1 1 1,1-1-1847,6 1 1346,0-8 1,0-2-885,-1-8 1010,1 1 0,5-7-1273,1 1 1846,-1-9 0,-13 5 0,-2-8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0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8062,'11'-6'882,"1"0"1,-6-2-246,5 3-334,-7 3 1,10-8-16,-9 4 0,9 5 139,-3-5 1,-1-2 84,1 2-256,1 1 1,-1 5-264,1 0-721,0 0-335,5 0 0,-8 1 575,-3 5 1,-4-2-632,-2 8 1,0-1 430,0 6 1,-2 6 687,-4 1 0,-3-1 0,-8-6 0,5 0 0,0 0 0,9-5-28,-3 0 0,-2-7-80,2 7 1,1-6 1490,5 5-634,0-7-17,0 4 0,2-8-241,3 0 1,-1 0 519,8 0-554,-8 0-360,11 0-1454,-13 0 1132,6 0 0,-16 2-1799,-4 3 2024,-11 5 0,-11 23 0,-11 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1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8164,'7'9'454,"3"-1"170,7-8 1,8 0-209,4 0 0,0-6 264,5 1 0,-3-7-219,9 6 1,5 1-634,1 5 1,-2 0 171,2 0 0,8 0 0,7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1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122 346 8062,'-27'10'618,"-6"-2"1,14-8 8,-4 0 67,11 0-356,5-8 1,16-2-106,9-7 0,3 6-107,13-1 1,1 1 135,17-7 0,0 1-214,17 0 1,-2-6-54,14 0 0,-1-6-366,7 6 0,-1 0 277,1 5-2194,-8-7 1773,-3 6 31,-6 2 0,-5 1-304,-7 5 1,-1 3 338,-11 2 0,-11 5-78,-6 1 1,-8 0 526,-4 0 0,-9 0 172,-8 0 0,-10 7-172,-13 5 0,-6 9 623,-11 2 0,-4 8-160,-8-2-310,0-4 1,0 9 970,0 1-743,0-1 0,-5 9 28,-1-9 1,1 3 143,5 3 0,7-9 87,5 3 354,11-11-168,4 2-717,8 0 1,7-5 117,5 3-1060,3-12 647,17 5 0,-1-15-1021,14 5 836,1-12 1,12-3-7,-1-8 1,6-7-200,-6 1 0,6-2 70,-5 2 1,5 4 13,-6-4 1,1 6 717,-7 5-90,1-3-172,-8 13 0,3-6 1049,-6 8-569,-1 0 324,-6 0-80,0 8 1,-7 4-293,-4 11 0,-5-4 119,-1 4 0,0 2-151,0-2 0,-5 8-130,-1-3 1,-8-1-144,3 2 1,-4-6-242,-3 6 1,1-8-939,0 2 590,-1-4 232,1-1 0,6-7-484,-1 1 197,1-8 203,-7 3 0,3-9 104,3-3 0,5-5 131,7-7 1,0-6 82,0 0 56,0 0 0,0 5-205,0 1 443,0 0-156,7 7 47,3-5 1,1 13 218,1-4-84,0 4 1,5 10 356,0 3 0,-5 5-224,-1 1 1,-7 2 64,2 4 0,-4-4-295,-2 5 1,0-3 53,0 2 1,0-4-921,0 4 532,-8-4 1,4-1-215,-7-1 1,5-2 26,-6-3-266,8 3 0,-9-11-144,7 7 674,1-7 217,5 4 321,0-8 1,0-2 95,0-4 524,0 4 300,7-5 0,-5 9-602,4 3 1,-4-1 237,-2 8 1,0-6-447,0 5 0,-6-5-482,0 5 0,1-5-350,5 6 1,1-7-515,5 7 1,6-8 385,11 2 0,4-5-399,7-1 0,3 0-3392,3 0 4169,4-7 0,1-3 0,-3-7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2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8029,'0'-10'2372,"0"2"-1902,7 8-84,3-7 1,13 5 148,0-4 0,2-2 78,-2 2 1,4-1-401,8 1 0,-6 4 31,-1-4 0,-1 4-759,2 2 0,2-5 424,-8-1 0,0 0-1169,-6 6 0,-1 2 640,-5 4 0,3-2-843,-9 7 1463,1 8 0,-14 1 0,-1 5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2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8029,'-10'10'1421,"3"-2"-895,7-8 1,7 0 151,5 0 1,3-6-232,2 0 1,6 0 65,1 6-341,6 0 0,-3-5 173,8-1-1369,7 0 585,-5 6 316,12 0 21,-4 0 1,7 0-1,-1 0 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3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706 35 7942,'0'-11'427,"0"-1"1007,0 8-492,0-3-199,0 7-244,0 7 76,0 3-171,0 15-74,0-6 0,0 12 140,0-8 1,0 6-312,0-6 0,0 6-112,0-6 0,-6 6-51,0-6 0,0 0-279,6-6 1,0 0-861,0 1 565,-7-9 240,5 7-164,-6-15 144,8 7 100,0-8 86,0 0 0,0-8-13,0-3 0,0-4 25,0-3 1,6-5-15,0 0 1,7-2 56,-1 2 1,3 2-258,2-8 87,1 8 180,-1-4 1,6 10-361,0 3 272,0-3 187,-13 13 1,5-6 103,-3 8 0,-3 0 10,3 0 1,-8 2 261,1 4 0,-3-2-111,-2 7 0,0 1 113,0 5 1,-2 0 102,-3 1-258,3-9-76,-14 7 1,9-7-164,-5 9-109,-3-1 103,5 0-339,-7 0 328,0 1 0,1-7-212,5 1 147,-5-8-216,14 3 76,-13-7 161,13 0 12,-6-7-223,8 5-16,0-6 298,0 8 0,2 0-30,4 0 1,-2 0 9,7 0 0,-5 0 98,6 0 1,-8 2-95,1 4 1,-1-2 123,2 7 0,-4 1 132,4 5 51,-4 0-256,-10 0 0,2 3-208,-11 3-47,3-4 31,-18 14 0,-1-6-342,-7 7 0,-8 1 223,1-1 1,-2-5-37,-3 0 0,0-2 173,0 2 1,0-4 72,0-8 0,6-2 924,0-3-533,15 3-215,-9-13 0,21 6 890,-4-8-656,3 0 1,9 0 480,-1 0-516,8 0 0,1 0-43,14 0 0,4-8-243,20-3 1,3-5 182,14-1 0,4-2-164,7-4 1,7 3-1492,10-3 1408,5 4 23,-14 10 0,12-7-140,-8 5 1,0 3 85,-6 2 1,-2-1 41,-4 1 0,-5 0-21,-12 6 0,-4 0-369,-7 0 108,-8 0 655,-10 8 1,-13 1-1414,-16 9 1198,-14-1 0,-19 8 1,-7 2-1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3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8063,'-17'6'816,"0"0"-292,7-1-351,3 3 0,7-4-226,0 7 458,0-7 162,0 12-328,7-7 0,1 3 239,3-1-1156,5 1 350,-7-2 219,1 5-1019,5-13 618,-13 5-324,6 1-194,0-6 702,-6 6 1,5-16 325,-7-3 0,2-5 0,4-1 0,4 0 0,7-1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4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8063,'10'-8'0,"0"6"242,-5-3 408,-3 3-69,6-6 1,-8 6-174,0-6-175,0 8-59,0 0 1,0 8 10,0 4 48,8 3-31,-6 2 0,7 10 29,-3 8 0,-2 1 49,7 10 1,-7 0 29,2 6 0,2 6-74,-3 0 0,1 7 13,-6-2 1,0-1-536,0 1-471,0-7 780,0 4 0,0-14-1139,0 0 643,0-15 239,0 9 0,0-19-79,0 8 1,0-14-277,0 3-354,0-5 234,0-3 804,-8-3 1,5-9-1016,-9-3 558,8-5 71,-3-15 1,1-2-386,0-8 676,-7-7 0,3-10 0,-7-9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8027,'0'-10'0,"-8"3"264,-4 7 1,-1 2 431,1 3 1,-5 7-145,0 11 0,0-2 35,-6 8 0,-2-6-37,1 6 1,-1-2 157,2 1 1,6 3-494,0-8 15,0 0-58,7-5 0,0-1-482,5 0 270,3 1-346,2-9 1,2 5-505,3-9 1,7 1 271,11-6 0,6-4-507,11-7 0,12-8 391,11-16 0,7-5-35,4-1 0,-2-5-841,3 6 1381,3-8 229,-14 19 0,7-8-334,-19 20 305,3-4 325,-18 19 1,5-6 334,-7 8 0,-8 6 45,-4 0 0,-10 7 659,-1-1 1,-8 9 18,1 2 1,-5 0-769,-5-6 0,-5 1 383,-7-1-905,-8 8 107,5-6 1,-10 6-690,7-8 374,-8 1-109,12-1 0,-12-5-297,8-1 0,0-7 100,6 2 166,7-4 1,2-4 116,8-4 1,2-4 250,4-7 0,11 2 120,12 3-114,11-3-25,-3 5 0,13 1 112,-4 3 86,4 4-420,2 2 1,-8 0-203,-4 0 0,-3 0-110,-3 0 0,-7 0-404,-4 0 0,-3 2 873,-3 4 0,0-5 0,1 7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4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 7967,'-17'-8'2290,"7"6"1,5 0-2074,10 8 0,-3 9 250,4 3 0,2 1 242,-2 10 0,1 7-269,-1 10 1,-4-2-24,4 2 0,-2 1-332,1 4 0,-3-1 92,4-3 0,-4 3-769,-2-4 0,0-4-90,0-2 1,-6 3-482,0-3 0,-5-6 386,5-5 0,-2-8-302,3 2 0,1-5 18,-8-7 202,1 5 859,-7-14 0,-7-2 0,-1-10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4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7967,'-18'8'3123,"7"-5"-2201,-1 9 294,9 0-241,-13 5-435,14 0 1,-7-2 472,3-3-313,4 3 0,-4-7-2417,12 4 863,-4-5 699,13 1 0,3-6-3166,10 4 3321,13-4 0,11-2 0,9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5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7967,'0'9'3028,"0"7"1,-6-12-2773,0 7-306,-7-7 1,11 6 49,-4-5 0,-3 5 0,-1 7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5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7990,'0'-10'-862,"0"1"728,0 3 546,0 4 760,0-14-267,0 15 189,0-7-789,0 8 2960,0 0-3005,8 0 0,-4 2-80,7 4 1,-5-5-92,6 5 1,-1-4 81,7-2 1,-7 6-171,1 0 0,1-1 14,10-5 0,-4 2 89,4 4 0,-3-4-109,-3 4 0,6-4 63,0-2 1,8 0 18,-2 0 0,5 0-53,7 0 0,-5 0 1,4 0 1,3-2 35,-3-4 0,6 4-11,-6-4 1,1-1 77,-7 1 1,1 0-58,0 6 1,-1 0 89,1 0 1,-6 0-84,-1 0 1,-6 0 69,1 0 1,2 0-106,-2 0 1,0 0-85,-6 0 0,0 2 83,1 4 0,-1-4-123,0 4 0,0-5-158,1-1 0,-7 0-82,1 0-310,-1 0 108,7 0-641,-1 0 50,-7 0-369,-3 0 443,-7 0 44,0 0 257,0 8 1,-2-4 276,-3 8 0,-5-7 462,-7 7 0,-8-1 0,-2 7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5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11163,'18'0'1355,"5"0"-942,0 0 0,7-2 405,-1-4-471,4 4 0,2-13-432,-1 3 0,1 3-498,-1-3 0,-1 3 84,-4-3 0,-4-1-1778,-8 7 1437,-7-8 0,-3 11 237,-7-9 1,-2 6-35,-3-5 0,-7 5 603,-11-5 1,2 5-30,-8-6 0,8 6 259,-2-5 0,9 7 128,3-2 1,5 4 736,-5 2-43,7 0-546,-4 0 1,8 8 33,0 4 0,0 3 75,0 2 0,0 1-101,0-1 0,0 6 80,0 0 1,0 2-252,0-2 1,0-4-105,0 4 1,-6 2-414,1-2 1,-7 6-604,6-6 1,-1 8-283,1-2 0,2 2 1093,-7-3 0,7 5 0,-4-6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7979,'-18'0'1977,"9"0"-1589,1 0-344,8 0 0,8-6 498,3 0 0,12-1-173,6 1 0,6-2 51,5-3 0,6-5-130,12 5 1,3-5-785,9-1 0,1 0 114,4-1 1,-4 1-98,4 0 0,-4 0 96,-2-1 1,-2 3 29,-4 3 0,-3-1-69,-8 7 0,-8 0 57,-4 6 0,-5 0-253,-6 0 0,-4 0-245,-8 0 861,-7 0 0,5 8 0,-5 2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7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552 674 7979,'-25'0'0,"6"6"1485,-4 0-657,4 0-495,1-6 1,7 2 355,-1 3 0,1-1-90,-7 8 0,-7-3 55,-3 3 1,1 9-351,-2-4 1,0 10-311,-6-4 1,1 8 34,-1-2 0,3-2-113,3 2 1,0-3-946,12 3 1,-4 2 577,9-8 0,4 0-1003,3-6 1,5-1 439,5-5 0,13-3 325,10-8 0,7-2 689,5-4 0,-3 3 0,3-9 0,-5 8 0,-6-2 0,-4 4 0,-8 2 556,-7 0 1,-3 2-321,-7 4 0,-2 4 1355,-3 7 1,1 2-462,-8 4 1,1-3-328,-7 3 1,1-4 112,0-2-679,-1 8 0,3-6-214,4 4 1,3-3-421,8-3-1034,0-8 984,0 7-453,0-14 0,2 5-461,4-7 776,3 0 0,8-9 164,1-8-1,-1-8 87,0-10 0,6-7 41,0-4 0,8-4-167,-2-2 0,4 0 414,1 0 1,-1 2-72,-4 4 1,3 4 291,-3 7 1,-4 8 6,-2 4 0,-4 6 151,-1 5 0,-3 3 461,-3 3 922,3 4-1117,-5-6 0,1 8 846,1 0-1028,-8 0 1,5 0 32,-3 0-268,-4 8-54,6-6 1,-10 13 53,-4-3 1,-4 3 38,-7 2 1,0 1-62,-1-1 1,3 0-149,3 1 1,5-1-330,7 0-547,-8 1 1,8-7 461,0 1 1,10-9-511,13 3 0,4-4 280,7-2 0,-5-2 97,0-4 1,-8 5 280,2-5 0,-4 4 251,-1 2 132,-9 0 1,-1 2 358,-8 4 0,-8 3 567,-3 8 0,-7 1-563,-5-1 1,4 0 394,-4 1 1,-2-1-406,2 0 1,0-1-225,6-5 1,5 4-382,1-3-780,7 3 532,-4 3 1,14-7-520,0 1 0,13-8 27,-2 1 1,4-3 331,-3-2 1,-1 0 277,0 0 0,-5 0 319,-1 0 627,-7 0-176,4 0 1,-10 8 642,-4 3 0,-4 3-241,-7-3 1,2 5 488,3-5 1,-3 5 10,3 1-1002,5 0 0,-1 1-408,8-1 1,0-6-321,0 1 1,2-8-298,4 2 1,3-5 71,9-1 1,5-1-705,0-5 0,7-10 441,-1-7 0,2-5-180,-2 4 1,2-14 279,-8-2 0,5-8 265,-5-4 0,-5-2 76,-7-4 1,-7-3 210,2-8 0,-4-6 100,-2 0 1,0 6 46,0 5 0,0 8 224,0-1 1,-6 5-69,0 6 1,-1 4 228,1 7 0,4 2-42,-4 4 0,-2-1-107,3 7 0,-3-6 252,2 6 0,4 0-93,-3 5 0,-3 7 62,2-1 1,-2 3-98,3-3-354,3-3 58,-6 13-380,8-13 54,0 13 134,0-6-121,0 8 248,0 0 0,0 8 238,0 3 0,0 5-64,0 1 1,6 0 186,0 0 0,7 3-97,-1 3 0,3 4 115,2 7 1,1 8-39,-1 5 0,2 8-36,4 3 0,4 7-306,8-1 1,-7 3-180,1 2 0,0 0 176,6 0 1,-7 3 167,1 3 0,-8-10 22,2 4 1,-3-2-134,-3 8 0,0-4-141,1 4 1,-7-6-122,1-5 1,-1-7 141,6-10 0,1 1-25,-1-8 1,0-2-91,1-9 0,-7 2-207,1-8 0,-7-2 5,7-9 1,-6 1-647,5-7 792,-7 0 1,6-6-147,-5 0 1,-3-8-86,4-4 1,-4-3 70,-2-2 0,0-8-394,0-4 1,0-4 145,0-1 1,0-3 647,0-3 0,0-4 0,0-8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7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7938,'-17'9'1467,"0"-3"1,0 2 255,-1-3 0,1 1-845,0-6 0,-1 6 387,1 0 0,-2 5-803,-4-5 1,4 7-590,-4-1 1,-2-2-188,1 1 0,-4 1-383,5 5 0,-2 0 641,2 1 56,3-9 0,-12 7 0,5-7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7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8139,'0'-18'5106,"8"9"-3796,3 3 1,5 4-1395,1 2 0,6 0 440,0 0 146,0 8 0,-5-4-158,-1 7 1,0 1 89,0 5 1,1 8-1115,-1 4 1,6 5 679,0 7 0,8 3 0,-4 8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8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8381,'17'0'3792,"-7"8"-3115,5-6 0,-7 7 12,4-3-449,3-4 0,-7 8-1028,3-5 435,5-3-497,-14 6-876,5 0 1315,-7 1 1,0 9-292,0-1 0,-7-6-357,-5 1 0,1 1 1059,-7 10 0,5-3 0,-12 5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8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8381,'-12'5'1203,"1"1"-927,7 8 1,-4-5 16,8 8 1,0 1 611,0-1 1,0 0-329,0 1 0,0 1 27,0 4 0,0-8-274,0 8 1,0-13-333,0 7 1,6-3 100,0 3 1,2 0-203,-3 1 1,-1-7-139,8 1 1,-7-9-569,7 3 1,-6-4-213,5-2 0,1 0 396,5 0 0,0-2 82,1-4 1,-1 3 191,0-9 1,1 2 269,-1-1-91,0-4 0,0 13 114,1-4 672,-9 4 167,7 2 0,-14 2 462,3 4 0,-3-3-558,-2 9 0,0-6 115,0 5 0,2-7-429,4 2-702,-4 3 1,8-7 205,-5 4 1,7-4-115,11-2 0,4-8-1040,7-3 0,7-10 561,-1-2 0,6 0 248,-5 5 0,-1 1 60,-6 0 1,1 7 752,0 4 0,-8 4-92,-4 2 0,-4 6 543,-2 0-231,0 7 0,-7-3 636,-4 7 0,-4-5-463,-2-1 0,-2-1-83,-4 2 0,-4 1-725,-7-7 0,0 5 88,0-5 1,-1 0-807,1-6 1,0 0 198,-1 0 1,1 0-122,0 0 1,5-6-75,1 0 1,7-9-410,-2-2 0,4-5 370,2-12 825,0-5 0,8-20 0,1-3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9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9923,'17'10'1971,"1"-3"-1231,-1-7 1,6 0-45,0 0 1,8 0-420,-2 0 0,1 0-364,-1 0 1,2 0-185,-8 0 1,6-5-561,-6-1 0,0 0-595,-6 6 0,-5 0-69,-1 0 695,-7 0 1,2-6 407,-12 1 1,-3-1 391,-9 6 0,1-2 0,0-4 0,-1-3 0,1-9 0,0 7-52,-1-1 1,7 6-149,-1-5 1821,9 7-771,-13-4-228,14 8 0,-5 2-26,7 4 1,0-2 272,0 7 0,0 1-245,0 5 1,0 3-18,0 3 1,0-4-762,0 4 1,0-4 178,0-2 0,0 1-540,0-1 1,0 6 426,0 0 0,-2 8 88,-4-2 0,-11 3 0,-10 3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29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8307,'-8'9'397,"-1"-1"822,-1 0-298,2-6-364,8 5 0,10-7-51,7 0 1,4-6 143,14 1 1,-2-9-210,13 3 0,2-10-152,9-2 1,-1-2 124,8 2 1,-3 3-185,3-3 1,1 6-180,-8 5 1,1-1-271,-6 7 1,-8 0-649,-3 6 1,-11-5 387,-1-1 0,-14 0-350,3 6 1,-7 2-636,1 4 1,-4-2 631,-8 7 0,-8-5 102,-4 6 1,-9-1 729,-2 6 0,-15 8 0,1 2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30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0 8307,'-27'8'135,"2"-6"1,8 8 443,0-5-45,7-3 1,-3 8 135,7-4 0,-7-3 174,1 9 0,-5-6-179,-6 5 1,-6 7 93,-12 5 1,-3 5-323,-8-4 0,-1 6-180,-5-1 1,2 4-426,-7 1 0,7 1 244,-2 0 1,12-3-888,6-3 1,5 2-29,7-8 0,5-6-612,11-5 1,4-7 604,8 7 0,4-8-65,8 2 0,3-5 385,20-1 1,3-7 249,14-5 1,0 5 229,0 1 0,-8 4 46,-4 2 0,-5 0 254,-6 0 209,3 8 0,-14 7 632,-1 8 1,-7 0-428,-10-6 1,-6 8 299,0 4 0,-7-4 309,1-2 1,-3 2-633,-3-2 1,3 2-177,3-2 0,-3-4 77,4 5-935,3-5 0,0-2-336,8 0-542,0-7 708,0 5-582,0-13 696,0 6 0,0-10 82,0-4 0,2-3 256,4-9 1,-2 1-124,7 0 0,-5-8 92,6-4 0,-1 2-138,6-2 0,1 0-230,-1-5 0,8-7 205,4 1 0,3-6-183,3 6 0,-2-6 177,-5 5 1,5 1 28,-4 5 0,-2 6 276,2 1 1,-14 6-217,2-1 809,-3 4 1,-3 8 327,1-1 293,-8 8 108,3-3-180,-7 7 1,-2 5-425,-3 1 0,1 8-252,-8-3 0,7 3-551,-7-3 1,6 4 142,-5-3 1,1 3-621,-1 3 1,3-7 158,8 1 1,0-7-671,0 7 582,0-8 0,0 5-242,0-3 1,2-4 320,4 4 0,-3-4 266,9-2 1,-6 2 261,5 4 0,-5-5-113,6 5 1,-9-2 349,3 2 0,-4-2-84,-2 7 0,0-5 69,0 5 1,0 3-5,0 9 0,-2-2 113,-4 8 0,-3-6-65,-9 6 0,1-8-129,0 2 1,2 2-146,3-2 109,-3 0 1,13-6-430,-4 1 0,4-7 2,2 1-69,0-8 84,0 11 1,2-13-500,4 4 439,3-4 1,9-4 82,-1-4 0,-6 2-186,1-7 240,-1-1 0,5-5 137,-5-1 0,-1 7 38,-4-1 461,-4 1 86,5 1 567,-7 3 280,0 7-978,0 0 1,-2 7 248,-3 5 0,1 3-233,-8 2 1,7-1-256,-7-5 0,8 5 163,-2-5-333,4 5-195,2 1-672,0 0 233,0-7 1,2-3-67,4-7 248,4 0 1,7-5 111,0-1 0,-5-8-124,-1 3 0,-1-4-102,2-3 0,1-5-119,-7 0 0,5-6 41,-5 6 0,6-6-122,-7 6 1,1 0 83,-6 6 1,0 6 173,0-1 1,2 6-180,4-5 625,-4 7 0,13-12 0,-5 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5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53 8069,'10'-8'427,"5"6"0,-5-11-70,7 7 0,-6-5 200,1 5 1,-1 0 195,7 6-319,-1 0 0,0 0-33,1 0-197,-1 0 1,0 2-36,0 4 1,-5-2-130,0 7 1,-3 1-100,3 5 1,1-6 98,-7 1 1,0-1-334,-6 7 1,0-1 146,0 0 0,0 1-58,0-1 1,-2 0 19,-4 0 0,2 7-76,-7-1 1,-1 2 66,-5-2 0,-1-4 62,1 4 1,-6-2 129,0 2 0,-2-4-85,2 4 0,4-3 251,-4-3 0,-2 0-76,2 0 1,0 1 78,5-1 0,1-2 57,0-3 0,1 3 171,5-3 0,-3-3-125,9 3 1,-1-6 32,6 5 1,0-5 103,0 6 0,8-9-91,3 3 1,12 2 171,6-2 0,4-1-45,1-5 1,5 0-13,7 0 1,0 0 74,12 0 0,-3-7 101,3-5 0,-2 3-200,7-3 0,-1 2-101,1-1 1,-4-3-717,-7 9 0,-2-1 314,-4 6 0,-5 0-1857,-12 0 1,1 0 199,-7 0 1752,-7 8 0,-9 9 0,-7 10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31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8219,'0'-17'-205,"0"0"0,0 0 906,0-1-399,0 1 1,0 0 186,0-1 1,0 7 314,0-1 42,0 1-305,0 1-98,0-5-39,0 13-371,0-6-207,0 8 0,0 8 175,0 3 1,0 7-159,0 5 1,0 6 66,0 11 1,0 4 126,0 8 0,0 8 26,0 3 1,6 12 193,-1 6 1,9 3-371,-3 3 1,-1 7 318,1 4 0,-3-47 0,2 0-150,1 1 1,1-1 0,0 0 0,-1 0 51,6 47 0,-9-48 0,-1 0-283,5 42 1,1-3 112,-7-14 1,0 3 260,-6-14 0,0 3-383,0-15 0,0 2-335,0-14 0,0 0 278,0-5 1,0-8-250,0-4-79,0-4 755,0-1-552,0-9 0,0-3 99,0-12 0,6-3-111,0-9 1,1 1 138,-1 0 1,-4-3-163,4-3 1,1 4 12,-1-4 1,0-4 85,-6-2 0,6 2-253,-1-1 555,1-1 0,-6-6 0,0 1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32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10162,'-18'2'1111,"1"3"0,-2 5-4,-4 7 1,2 6-540,-8 0 1,6 2 21,-6-2 0,8-3-2031,-2 3 1012,4 4 1,7-8-457,1 4 1,7-2-2436,-2 2 3320,4-11 0,-6 18 0,-1-10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32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8260,'15'-26'374,"-3"2"1,1 11 468,-7 1 0,7 9-455,-1-3 1,-3 6 141,3 6 0,0-3-310,5 9 0,-2 0-65,-3 5 1,1 0-876,-7 0 0,5 6 351,-5 1 1,6 6 239,-6-1 129,-1 4 0,3 9 0,2 2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32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8549,'0'10'2406,"0"5"-1866,0-3 0,0 3 439,0 3 1,0-1 171,0 0 1,0 1-493,0-1 0,0 6-683,0 0 1,0 0-217,0-6 1,0 2-88,0 5 0,0-5-307,0 4 0,0-4-820,0-2 1,0 1-682,0-1-1061,0-7 3196,0 5 0,0-21 0,0 4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3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8279,'6'-18'-112,"0"1"0,7 8 172,-1 3 1,-2 2 486,1-2 1,1 4-17,5-3 1,0 3-23,0 2 1,1 0 6,-1 0 1,0 0 140,1 0 1,-1 2-167,0 3 0,-1-1 50,-5 8 1,4-1-74,-3 6 0,-4 1-160,-3-1 1,-3 6 55,-2 0 1,0 8-198,0-2 0,-7 3-132,-5 3 0,-3 0-122,-2-1 0,-1-1-480,1-4 1,0 1 79,-1-7 0,1 1-1747,0-7-543,7 0 1227,-5 0 153,13-7 146,-6-2 1251,0-8 0,7-8 0,-7-2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33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8278,'0'-11'292,"0"-1"1,0 6 477,0-5 0,1 7 835,5-2-733,-4-3-74,6 7 668,0-6-516,-7 8-455,15 0-863,-14 0-1064,5 0 784,-7 0 1,0 2-805,0 4 0,-7 3 616,-5 9 0,1-1-234,-7 0 0,11 1 564,-11-1 125,5-8 951,-4 7-125,7-14 32,2 13 1,10-13 24,4 4 1,4-4 531,7-2 0,-5 0-392,-1 0 0,1 0 40,5 0 0,0-2-421,0-4 1,1 4 8,-1-4 1,-5 4-1191,-1 2-377,-7 0 58,11 0 0,-13 8 592,4 4 647,-19 3 0,1 10 0,-13 2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34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8297,'-11'0'177,"-1"0"317,1 0 174,1 0 1,2-2-254,8-4 1,2 4-144,4-4 1,4 4 339,7 2 1,8-5-112,4-1 1,11-6-384,6 7 0,6-9-167,6 3 0,9-5-248,8-1 0,-6 2 189,-6 3 1,-7-1-84,2 7 0,-12 0-405,-6 6 1,-11 0-710,-6 0 1,-4 0 253,-1 0 0,-9 2 573,-3 4 0,-4 3 400,-2 9 0,-10-1 78,-7 0 0,-2 1 0,-10-1 0,0 0 18,-5 0 1,-7 1-19,1-1 0,0 2 791,5 4 0,0-3-375,1 3 0,5-4 617,0-2 1,8 0-355,-2 1 1,4-1 319,1 0-663,1 1-689,8-1 271,1 0-23,8 0 1,8-7-476,3-4 1,6-4 283,6-2 0,10-8-293,7-3 1,8-7 129,-1-5 1,-5 10 386,-2-5 1,-3 7 72,-3-1 0,-7-1 218,-4 7 0,-4 0 78,-1 6 1,-3 2 351,-3 4 0,1-2-97,-7 7 1,0 1-176,-6 5 1,0 1-275,0-1 0,-2 6 132,-4 0 1,-4 0-495,-7-6 1,0 3 79,-1 3 1,1-4-70,0 4 1,0-6-84,-1-5 0,1 3-899,0-3 705,-1-5 0,1 1 153,0-8 0,5 0 342,1 0 1,5 0-100,-6 0 0,7-8 292,-7-3 0,8 1-78,-1-1 0,3 5 59,2-6 1,0 7 193,0-7 224,0 8 4,0-11 226,0 13-342,0-6 0,2 8-115,3 0 0,-3 2 52,4 4 1,-4-2 56,-2 7 1,0-5 254,0 6-404,0-1 1,0 6-12,0 1 1,0-1-299,0 0 0,0 6 96,0 0 0,0 0-461,0-5 0,0-1 230,0 0 1,-6 1-436,0-1 236,-7 0 1,9 0-214,-7 1 0,5-9 306,-6-3 0,7-4-75,-7-2 816,8 0-373,-11 0 1,13-2 256,-4-4 0,4 3 92,2-9-310,0 0 0,8-3-83,3 4 0,11-3-224,1 8 1,7-1 144,-1 1 0,-2 4-199,2-4 1,-10 6 111,-2 6 0,-1-2 54,-10 7 0,-1 1 578,-5 5 0,-9 6-257,-9 0 0,-9 8 114,-13-2 0,2-2 288,-8 2 0,9-8 425,2 2 1,3 2-446,9-2 1,2-6 859,9-5-1448,-3-1-212,13 6 1,2-1-90,11-5 1,12-3-372,6-8 0,12 0-779,5 0 1,6-2 43,5-4 1,-1-1 1334,7-5 0,1-11 0,5 4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3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8040,'0'10'2559,"0"-3"-1658,0-7 1,0 2-363,0 4 0,0-2 396,0 7 1,0-5 139,0 6-853,0-1 1,0 1-145,0-1-343,0-7 1,8 10-23,3-9 1,5 1-299,1-6 0,2-2-47,4-4 1,-4-3 209,4-8 0,-3 1-596,-3 5 578,-7-12 1,-3 11 1164,-7-11 1,0 4-122,0 1 0,-9 3 311,-9 4 1,-1 3-525,-10 8 0,0 0 12,-5 0 0,-1 0-1157,1 0 0,7 8 265,4 3 489,4 4 0,1 3 0,1-1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5.22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 35 9345,'2'-15'733,"3"3"-99,5 4 0,7 8 26,1 0 0,5 0-408,0 0 0,0 8-1,-6 4 1,0 1-356,1-1 0,-1 5-12,0 0 0,-7 0-96,-4 6 1,-4 2 33,-2-2 0,0 8 15,0-2 0,-8 4-57,-4 1 1,-5 1 129,-6-1 1,2 1 148,-8 0 0,2-1-88,-2 1 1,-1-8 418,7-4 0,1-4 573,11-2 86,3 1-522,8-9 0,2-1-108,4-8 0,11 0-516,12 0 1,11-10 161,6-7 0,4 0-296,2-6 0,0 3 150,0 3 0,0-4-1534,0 4 0,0-4 213,0 9 1416,-1-3 0,-6-3 0,-3 1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5.47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0 173 10011,'8'-34'-255,"-4"7"229,7 4 0,-5 5 1644,5 7 0,3 1-706,9 4 1,-2-1-607,8-5 0,0 3-40,5 3 1,3 4-204,3-4 1,-3 4-168,3 2 1,-4 0 153,-1 0 0,0 0-916,-1 0 0,-5 2 429,0 4 1,-8-2-1804,2 7 1374,-4 1 0,-9 5 31,-4 0 0,-4 1 423,-2-1 0,0-5 360,0-1 0,-8 1 58,-4 5 0,-11 0 0,-4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7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8039,'0'-9'0,"0"-1"-627,0 4 542,0 4 920,0-13-371,0 5 143,0 1-386,0 1 86,0 8 501,0 0-444,0 8 1,-6 1-65,0 9 1,-7 1-24,1 4 0,3-2-21,-3 8 1,1 0 137,-7 5 1,7-5-191,-1 0 0,8-6 26,-1 6 1,3-8-189,2 2 1,2-10-176,3-1 1,7-8-315,11 2 1,-2-5 199,8-1 1,2-1-205,9-5 0,2-4 451,4-7 0,12 0 0,-4-1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5.6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173 0 8835,'-17'10'46,"6"-2"163,-1-8 1,8 2 94,-1 3 1,3 1-175,2 11 0,0-1 161,0 13 0,0 1 166,0 11 1,0 9-152,0 7 0,-2 14-37,-4-1 1,2 8-130,-7-3 0,-1 12-443,-5-7 1,-1 1 231,1-12 1,6 0 46,-1 1 0,8-9-513,-2-3 0,5-10 239,1-2 1,0-13-383,0 1 0,0-5 263,0 0 0,5-4-203,1-8 1,2-2-471,-2-3 1480,-5-4-390,15-8 0,-7-8 0,9-2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5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8342,'0'-34'1746,"0"-1"-1427,0 8 0,2 2 194,4 8 0,9 6-335,8-1 1,8 6-171,-2-5 0,3 5-148,3-6 1,-3 9 69,-3-3 1,4 4-1111,-4 2 0,-2 8 1180,2 3 0,-8 5 0,4 1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6.70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105 67 9077,'7'-21'-10,"5"4"1,3-2 1384,2 13 0,-1 2-788,-5 10 1,3 3-739,-8 9 0,5 7-107,-5 4 0,0 3 214,-6 3 0,-10 5-54,-7 1 0,-2 1 77,-10-2 1,6 2-354,-6 5 0,8-5-7,-2-8 0,5-1-379,7-4 510,-5-4 52,15-8 544,-7-7 1,21-10-208,5-12 1,10-11 49,1-6 1,6 2-113,5-1 0,-1 1 216,7-2 1,-8 2-3,2 4 0,-5 10-24,-6-5 1,2 7-106,-8-1-214,0-3-232,-6 13 242,0-6-704,-7 8 0,-2 2 316,-8 4 0,-2 3-599,-4 9 0,-4 1-74,-7 4 1088,-8-4 1,6 14 0,-6-6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6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8514,'0'10'244,"0"5"0,2-13 341,4 4 1,-2 2 630,7-3-106,-7 1-424,11-6-41,-13 0-884,6 0 318,-8 0-5389,0 0 4071,8-8 1239,1-1 0,8-16 0,1-2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165 53 8512,'8'-17'3152,"-6"-1"-1331,6 9-1685,-16 1 0,-2 8 5,-7 0 1,-6 2-132,0 4 1,-2 3-116,2 9-227,4-1 298,-6 0-110,15 0 1,10-5-157,12-1 1,5-7 77,6 2 0,4-4 173,8-2 0,-1 0 0,1 0 1,-6-2-228,-1-4 0,-6 4-88,1-3 1,-10 3-178,-1 2 0,-9 2 114,3 3 0,-4-1-91,-2 8 1,-8 5-154,-3 6 1,-6 6 670,-6-6 0,3 8 0,-3-2 0,-2-4 0,2-2 0,0-4-436,6-2 513,7 0 0,3 1 500,7-1-91,0-7 0,1-3 544,5-7 0,4 6 158,7 0 1,0 0-486,1-6 1,-1-2-497,0-4 1,3 2 70,3-7 0,-10 7-1131,4-2 1,-9 2-253,4-2 404,-9 4 0,3-3-31,-12 10 1,-5-1 731,-12 8 0,-12 7 0,-9 8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7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581 35 9540,'0'-9'2274,"7"1"-1585,-5 0 553,6 7-544,-8-7-206,0 8-754,0 0 0,0 8 302,0 3 1,0-1-797,0 1 1,0 1 426,0 5 1,0-5-792,0-1 551,0-7 1,2 4-86,4-8 0,3 0 242,9 0 0,1-2 194,4-4 1,-2-2 424,8-3 0,-8-3-220,2 9 1,-4-7 498,-2 6 0,-5 0-2,0 6-176,-9 0 1,5 2 91,-8 4 0,0-2 189,0 8 1,-2-1-163,-4 6 0,-3 1 193,-9-1-1000,1 0 339,0 1-80,7-1 225,-5-8-272,13-1 0,-4-8-27,12 0 1,-2 0-376,7 0 408,1 0 0,-1 0-338,1 0 59,-8 0 1,3 2 92,-7 4 1,-7 9-24,-5 8 0,-11 8 22,-6-2 1,-9 3-202,-2 3 1,-8 5 183,1 1 0,-3 1 394,-1-2 0,-3-3 90,-4 3 1,4-5-135,-3-6 0,5 1 577,6-7 0,5-1-320,13-11 0,3 3 844,7-9-373,1 1 164,7-6 1,18-2-347,15-4 0,19-3-235,16-9 0,7-7-222,22-3 0,3-5-165,-38 16 1,0-1 0,-4 1 0,0 0 169,44-18 1,0 3 70,-5 3 0,-4 4-803,-14 7 1,-14 7 378,-3-1 1,-17 9-1885,-1-3 386,-10 4 69,-7 2 1704,-9 8 0,-24 9 0,-3 10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8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8425,'-10'0'4751,"3"0"-4035,7 0-1458,0 0-806,0 8 444,0 2-948,0-1 607,0 7 1011,7-15 1,9-1 433,7-11 0,0-12 0,-6-4 0,0-8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8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8425,'18'-18'-564,"-1"1"1,0 0-1,1-1 1582,-1 1 1,0 0-330,0 0 0,-5 5 686,0 1-872,-9 7 1,7-10 279,-4 8-676,-4 1 1,7 7-209,-3 3 0,-4 13 145,4 11 1,1 11 224,-1 6 1,6 12-227,-7 5 1,1 4-82,-6 2 1,6 6-199,0 0 0,1 0 207,-1-6 1,-4 1-428,4-1 0,2-6 82,-3 1 0,7-16-127,-6-2 1,1-8 169,-1-3 1,2-8-47,3-4 0,-1-10-786,-4-1 713,-4-8 0,11-4 155,-7-12 1,7-11 131,-1-6 163,3-11 0,2-20 0,1-11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8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8386,'15'-23'1387,"-3"0"1,3 8-603,-3 9 0,3 4 300,2 2-714,1 0 1,-1 0-511,0 0 1,-5 0-33,-1 0 1,-7 2 3,2 4 0,-4 3-1366,-2 9 1,-2 7 267,-4 3 1265,-3 13 0,-16-5 0,-2 7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8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8386,'2'12'0,"4"-1"0,-4-5 804,4 6 1,-3-3 331,3 3 350,-4 3-964,6-5 0,-6 7-98,3 0 1,-3 1-313,4-1 0,-4 0-213,-2 1 1,0-1-676,0 0 1,0 0 563,0 1 1,2-3-839,4-3 0,-2 3 458,7-3 0,-5-5-239,5-1 0,1-4 238,5-2 0,0 0 593,1 0 0,-1-15 0,8-5 0,2-14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8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7678,'-10'0'1933,"0"6"-1489,5 0 1,1 7 165,-8-1 1,6 3-162,-5 2 0,5 6 29,-5 0 0,1 6-108,-2-6 1,-1 6-234,7-6 0,-5 6-54,5-6 1,0 2-216,6-2 1,0-4-116,0 4 0,2-9-436,4-3 0,5-7-500,12 2 1,-1-4 528,6-2 0,1-2-1185,6-4 1839,-1 4 0,1-21 0,0 4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8377,'27'-18'408,"-2"1"51,-8 0 0,6-1 606,0 1 1,2 0-394,-2 0 1,-2 5-378,8 1 0,-2 7-14,2-2 0,1-2-97,-7 2 1,6 1-276,-6 5 1,2 0-494,-2 0 1,-3 0-629,3 0 1,-6 2 154,-6 3 13,5-3 0,-12 12-203,7-8 1247,-7-1 0,-4-5 0,-10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9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52 8377,'-12'-15'1595,"1"3"-500,7 5 167,-4-1-405,1 6-656,5-6-304,-6 16 0,6 4 179,-4 11 1,-3 4-232,-9 7 1,1 3 209,0 3 0,-2-4-1056,-5 5 1,5 1 349,-4-2 1,2 1-61,-2-7 0,4 1 310,-4 0 0,5-9 302,7-2 0,-3-5 815,9-2-611,-1 0 1,8-1 160,4-5 0,3-1-33,9-4 1,-1-4 69,0 3 0,6-3-10,0-2 1,2 0-282,-2 0 1,-4 0-69,5 0-142,-5 0 1,-4 2-149,-3 4 0,-5-2 124,-7 7 1,-2 1 155,-3 5 0,-7 2-35,-11 4 0,2-3 315,-8 3 1,6 2-99,-6-2 1,8 0 896,-2-6-631,4 8 1,9-6 14,4 4 0,8-5 199,10-7 1,7 3-102,16-9 1,7 7 123,4-6 1,4-1-142,2-5 1,-2 0 134,-4 0 0,-4 0-371,-7 0 0,-6 0-455,-1 0 1,-12 2-274,1 4 0,-11 4-716,0 7 1,-6 0-57,-6 1 1,-6 5 164,-11 0 1093,-4 7 0,-23-3 0,-3 8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7:59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 8333,'0'-25'28,"0"6"0,-2 2 24,-4 11 0,2 4 220,-7 2 0,-1 4-93,-5 8 0,-1 9 321,1 19 1,-8 6-113,-4 12 1,2 9 67,-1 8 1,6 2-279,-1-2 0,12-10-64,5 4 0,4-5-536,2-1 0,4-3 290,8-8 1,-1-2-757,12-4 0,2-4 474,-2-7 0,2-9-546,-2-2 0,4-7 960,8-6 0,-1-11 0,1-9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8489,'17'-27'441,"8"10"-70,4 11 1,3 4-22,3 2 0,5 8 376,1 3 0,7-1-726,-2 1 1,4 1 57,2 5 1,-8-1-562,-4-5 1,-5 5 221,-6-5 0,1 4-177,-7 3 0,-7-5 171,-10 4 1,-4-3-570,-2 9 1,0-2 855,0 2 0,-16-4 0,-3 6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0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8489,'0'17'1058,"0"2"-793,0 4 0,-1 6 633,-5 12 0,2 3-295,-8 8 1,3 7-491,-3 5 1,-3-3 104,3 3 0,-3-3-927,-2 3 0,5-5 62,1-7 1,7-6-218,-2 0 0,4-9-165,2-3 0,2-7 131,4-10 898,3-7 0,9-2 0,-1-8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0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8417,'7'-10'0,"3"-3"1834,7 7-1259,1 0 1,7 0 0,5 1 101,9 1 0,-3-4-542,5 2 0,1-1-312,-2 1 0,1 4-1123,-7-4 1,1 4 273,-1 2 1026,1 0 0,7 0 0,2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1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8410,'-9'-17'-343,"-7"7"0,12-5 339,-7 3 0,7 3 549,-2-3 70,-3 1-34,-1-7-249,-7 9 0,5 1 96,1 8 0,5 0-375,-6 0 0,9 8 160,-3 3 0,-2 7-99,2 5 0,1-4 81,5 4 0,5-4-145,1-2 1,8 1-76,-3-1 1,10-2-225,2-3 1,0-2-26,-5-5 1,5-3-203,0 4 0,0-4-146,-6-2 0,-2-8 274,-3-3 0,1 1 53,-7-1 0,0-1 85,-6-5 0,-2-1 116,-4 1 0,-3 0 34,-9 0 0,1 1 175,0 5 1,-1-3-127,1 8 177,0 1 1,5 5-70,1 0-136,7 0-33,-4 0 0,16 5 53,4 1 0,5 0-53,6-6 0,4 6 29,7 0 0,7-1-3,-1-5 0,6-2 84,-5-3 0,5 3-80,-6-4 0,0-2 445,-5 2 1,-6 1-176,0 5 1,-8 0 112,2 0 0,-4 5-80,-2 1 0,-5 8 331,-1-3 0,-7-1-138,2 1 0,-4 1 25,-2 5 0,0 0-286,0 1 0,0 5-362,0 0 0,-6 0-50,0-6 1,1 1 169,5-1 1,0-6-1156,0 1 536,-8-8 265,6 3 0,-4-7 151,12 0 1,-2-7 163,7-5 1,-5-5-45,6-6 0,-1-4 164,6-8 0,1 1-18,-1-1 0,-2 3-74,-3 3 1,3-2 139,-3 8 1,-3 6-107,3 5 1,-6 8-250,5-2 0,-5 5-389,6 1 136,-1 0 1,4 7 269,-3 5 0,3 5 258,-3 6 0,11 4 0,4 8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2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277 796 8410,'10'-8'0,"-1"6"-107,-3-4 0,-4-3 174,4-3 1,-2-3 784,1-2 1,-3-1-399,4 1 1,-4 0-241,-2-1 0,0 1-27,0 0 1,0-1-220,0 1 1,-2 0-635,-4 0 1,2 5 396,-7 1 0,-1 1-189,-5-2 0,0 5 165,0 7 0,-6 0-67,-1 0 1,-1 2 203,2 3 1,4 5 150,-4 7 1,4 1-41,2-1 1,-1 8 205,1 4 1,2-2 198,3 1 1,4-1-142,8 2 0,0 2-58,0-8 1,6 0-51,0-6 1,7-1-190,-1-5 1,5 3-17,6-9 0,-3 1-174,3-6 0,2-6-16,-2 1 0,5-15 142,-4 3 0,0-6-174,0 0 0,-7-2 28,0-4 1,0-9 262,-5 3 1,3-3-153,3 3 1,-1-5 176,0-1 0,0-8 0,1-3 0,-7 0 0,1-6 0,-3 10 0,3 2 0,1 9 0,-7 3 0,0 1-48,-6 10-26,0 0 444,0 6 1,-2 1-152,-4 5 0,2 3 283,-7 8 0,-1 2-132,-5 4 1,0 4 6,-1 7 1,1 10 21,0 7 0,-4 9 77,3 8 0,-3 1 13,10 0 1,3 0-206,2 0 0,4 6-383,2-1 1,2 7 151,4-7 1,6 1-980,11-6 1,4-2 269,7-4 1,7-4-27,-1-7 1,8-3 681,-2-3 0,12-4 0,3-7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2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8233,'0'-26'0,"2"3"690,3 11 0,5-1 971,7 7 1,6-6-1233,0 6 0,8-1-179,-2 1 0,4 4-729,1-4 1,-1 4 384,-4 2 0,3 2-1478,-3 4 1572,-4 4 0,8 15 0,-6 2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2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8383,'33'-26'0,"7"3"1818,0 11-1563,10 4 174,-5 8 0,16 0 111,8 0 1,0 0-893,6 0 0,-9 0 112,-3 0 1,-9 0 85,-2 0 1,-8 0 47,-9 0 0,-9 0-434,-2 0 1,-11 0 165,-1 0 0,-9 2-504,3 4 0,-6-2-55,-6 7 1016,-11 1 0,-10 5 0,-7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8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10123,'17'6'-841,"0"0"1,-5 2 2084,-1-3 0,-5-1-462,6 8 0,-8-1-211,1 7 1,-3-1-353,-2 0 0,0 6-258,0 0 0,-7 6-489,-5-6 0,-3 8 364,-3-2 0,-1-2-93,-4 1 1,2-6 83,-8 1 0,8 0-294,-2-6 0,2 2 106,-2-13 1,4 6-373,-5-7 413,5 1 1,2-6-36,0 0 1,5-8 116,1-3 0,7-5-15,-2-1 0,4 0 115,2 0 1,2 5-77,4 1 1,3-1 175,9-5 0,-1 5 218,0 1 0,1 7 693,-1-2-498,0 4 1,6 2 255,0 0 0,0 0-152,-5 0 1,-1 6-127,0 0 0,-5 7-133,-1-1 1,-1 3 42,1 2 0,5-1-845,-5-5 1,-1 5-162,1-5 1,-5-3 742,6-2 0,-8 3 0,3 1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3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8383,'-12'9'663,"1"-3"0,5 4-329,-6 1 0,9 6-14,-3 7 1,-2 2 303,2 9 0,-7 2-144,1 3 1,3 4-317,-3 8 1,1-6 99,-7 0 1,3 0-690,4 6 1,-3-2-18,8-4 1,-1 2-388,1-7 1,4-1 360,-4-5 0,4-9-945,2-2-297,0-5 1710,8-10 0,2-1 0,7-16 0,0-1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3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8383,'0'-18'0,"7"-5"1135,5 0 1,11 0-304,6 6 0,9-6-168,2 0 0,9 0-477,-3 5 0,2 7 58,-2-1 1,4 8-1092,-4-1 1,-4 3 584,-2 2 0,-3 0-2562,-2 0 2823,-9 7 0,7 11 0,-6 9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3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139 225 8383,'9'-17'0,"-1"0"76,-8-1 133,0 1 1,0 0 305,0-1 1,-2 9-171,-4 3 0,-3 4-126,-9 2 1,1 4-3,0 8 1,0-1-147,-1 12 1,3 4 146,3 2 0,-1-2-115,7 2 1,0-6 123,6 5 1,0-6-69,0 1 1,8-4-164,4-2 0,3-1-125,2-5 1,1-3-224,-1-8 0,8 0 23,4 0 1,-2-2-199,1-4 1,1-9-12,6-8 0,-3 0 42,-3 5 0,2-7 286,-8-4 0,0 3-47,-6-3 1,-1 8 286,-5-2 1,3 3 62,-8 3 73,-1 0 58,-5 7 92,0 2 0,-2 8 26,-3 0 1,1 8-88,-8 4 1,3 3-39,-3 2 1,-3 6-60,3 0 0,5 2 78,1-1 1,-2-3-104,2 7 0,1-6 183,5 1 0,0-4-142,0-2 0,5 0 5,1 1 1,8-1-199,-3 0 1,10-5 113,2-1 1,8-7-220,-2 2 0,3-4 83,3-2 1,0 0-59,-1 0 1,3-6-142,3 0 1,-3-7-149,3 1 1,-4-3 8,-1-2 1,-2-1-145,-4 1 1,3-8-315,-3-4 0,2-3 306,-2-3 0,1-5 531,-7-1 0,0-5 0,-5 6 0,7-16 0,2 2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4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260 242 8383,'6'-17'-197,"0"0"0,0 0-246,-6-1 1,0 1 377,0 0 0,0-1 90,0 1 0,0 6-37,0-1 52,0 0 296,0-5-129,0 0 34,0 0-7,0 7-100,-8 2 1,-2 10 109,-7 4 0,0 6-94,-1 11 0,1 11 129,0 12 0,-6 12-130,0 5 0,0 6 147,5 6 0,1 2-283,0 4 1,0 4 323,-1-5 0,9-9-195,3-2 0,4-3-116,2 3 0,0-13-151,0-4 1,8-12 76,3 0 1,10-5-92,2-6 0,2-4 52,-2-8 0,-1-5-645,6-1 0,1-7 394,6 2 1,5-6-1332,0-6 1669,1-4 0,-3-9 0,8-4 0,8-4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4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8383,'0'-25'-238,"6"6"533,-1-4 0,3 10 1222,-2 1-834,-4 8-484,5-4 0,-7 18 306,0 7 0,-1 14-166,-5 9 1,-10 14 281,-7-2 1,-2 4-137,2-4 1,4 5-514,-4 1 0,4 4-132,2-11 0,5 3-164,1-13 0,5-1 228,-6-6 0,8-1-136,-1-4 1,3-4-442,2-8 1,0-5-176,0-1 425,0-7 1,2 4 51,3-8 0,-1-8 155,8-3 1,-6-12-24,5-6 0,1-4 19,5-2 0,6-7-36,0-4 1,2 8-18,-2-3 1,-4 16 232,4-4 0,-4 8-229,-1 4 560,7 7 1,-6 3-214,4 7 1,-4 6 581,-1-1 1,-7 9-304,1-3 0,-9 5 255,3 1 0,-4 0-254,-2 1 0,0-1-90,0 0 0,-2 6-599,-4 0 0,-9 0 252,-8-5 0,-6-1-482,6 0 0,-6-7 263,6-4 0,-6 1-5,6-1 1,-5-2 161,5-10 1,-1-2 287,7-3 0,6-5-214,-1 5 0,8 1 313,-2-1 787,5 7-357,1-4 227,7 8 1,3 0-354,7 0 1,0 8 104,1 4 0,5-3-219,0 3 1,2-3-220,-2 3 1,2 3-438,4-3 1,1 3-596,-7 2 0,8 3-2882,-2 3 3697,-4-12 0,8 20 0,-6-12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5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339 156 8318,'0'-18'166,"-8"-1"92,-3-4 1,-1 10 80,-5-5 1,2 5-59,-14-4 1,6 5-33,-6 1 0,6 7-46,-6-2 0,2 4 32,-2 2 1,6 2-269,12 4 1,-3 3 116,9 9 0,-1 1 0,6 4 1,2-4 28,3 4 0,11 2-226,7-2 1,2 6 99,-2-6 0,-4 0 115,4-6 1,-4 1 33,-1-1 0,-7 0 126,1 1 1,-8-7-372,1 1 0,-5-1 157,-5 7 0,-7-1-180,-11 0 1,2-2 68,-8-3 1,2 1-456,-2-7 0,4 6-308,8-6-101,0-1 48,-1-5 380,9 0 0,9-5 23,11-1 0,7-6 124,5 6 0,-2-5 325,8 5 0,0-2 27,5 3 0,6 1 0,1-8 0,-1 7-22,-5-7 1,-1 6-49,1-5 1,-6 5 237,0-6 1,-8 7 189,2-7 1,-4 6 321,-2-5 1,1 5 46,-1-5-352,0-1 1,-5-3 355,-1 3 251,-7 4-560,4 8 1,-14 2-161,0 4 1,-5 4 55,5 7 1,-6 0 496,7 1-587,-1-1 0,6 0 46,0 1 1,2-3-223,4-4 0,3-1 72,8-4 1,1-4-437,-1 3 0,8-3-147,4-2 0,-2 0-406,2 0 0,-1-7 382,7-5 0,-8-1-179,-4 1 1,-4-3 11,-2 3 398,1-3 0,-7-8-18,1 0 0,-8-2 63,1 2 0,-3 4 137,-2-4 0,-2 5 242,-3 7 0,-5 3 926,-7 8-795,-1 0 1,1 2 55,0 4 1,-6 5 192,0 12 0,0-4-113,5 5 1,3-5 293,3-2-332,-3 8 0,13-6-99,-4 4 1,-1-3-1134,1-3 415,0-8 0,6 1-231,0-4 0,2-4 383,4 3 0,-2-5-105,7-5 1,-5 1-346,6-8 1,-1 1 156,6-6 0,-5-1 168,-1 1 0,1-2 130,5-4 1,1 2 176,-1-8 1,0 8 119,0-2 1,1 3 306,-1 3-365,0 7 0,1 3 330,-1 7-199,8 0 0,-6 0 550,4 0-384,-4 0-114,6 0 1,-4 0 198,8 0 0,-2 5-72,2 1 1,-2 0 129,-4-6 1,-4 0 99,4 0 0,-4 6 60,-1 0 1,-1 5 440,0-5-27,-7 7-112,5-3-523,-13 7 1,6 0-140,-8 1 0,-2-3-224,-4-3 1,4 3 286,-3-3-679,3 3 1,2-4-5,0 1 80,0-8 1,2 9-570,3-7 1,7 0 362,11-6 1,-2 0-410,8 0 1,0-6 308,5 0 1,-5-5 411,0 5 0,-8-6-45,2 7 1,-4-1 634,-1 6 1,-7 0-93,1 0 0,-9 8 161,3 3 0,-4-1 619,-2 1 1,0 1 1109,0 5-1414,0 0 1,0 1 26,0-1-361,0 0-1430,0-7 0,0 5 739,0-3 1,0-3-3153,0 3 3417,0-1 0,0 7 0,0-1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07.14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233 154 11221,'34'-34'-276,"1"1"271,0 4 1,1 4 1170,4 8 0,7 7-377,10 4 0,-1 16-69,7 13 1,-7 19-501,2 22 0,-14 24-10,-25-40 1,-4 2 0,-3 9-1,-4 1-357,-4 1 0,-3-1 0,-3 4 1,-3-1 231,-2 0 0,-4 1 0,-4 3 0,-4 0-571,-5 2 1,-4 1 0,-5 5 0,-3 0 321,-6-3 1,-3 0 0,-4 1 0,-3 0-3092,-5 2 0,-2 0 3255,0 0 0,-1 0 0,-1 2 0,-1-1 0,-1 0 0,-1-2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3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8329,'0'-10'-655,"0"-5"488,0 13 1,-6-7 382,1 3-85,-1-4 0,6-1 144,0-1 0,0 6 399,0-5-464,0 7 0,2-4 125,4 8 1,3 0-117,8 0 0,1 0 249,-1 0 0,0 0-53,1 0 0,5 2-168,0 4 1,8-4-4,-3 4 0,13 1-92,5-1 0,6-2-258,5-10 1,-1 2 112,7-7 1,-1 1-109,1-1 1,5-5 21,-5 5 1,-3 3-95,-3 2 0,-3 2-108,-2-1 1,-8 3-51,-4-4 0,-5 4 136,-6 2 0,2 6-61,-8 0 1,0 5-459,-6-5 1,-5 7 237,-1-1 1,-1-2 475,1 1 0,5 1 0,-7 5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8346,'0'-35'0,"0"8"425,0 4 0,8 2-27,4-2 1,11 4-138,5-4 0,-1 4-62,2 1 1,-6 7-134,6-1 1,-2 8 320,2-1-673,-4 3 243,-8 2 0,0 5-210,1 1 1,-1 8 187,0-3 1,-7 5-11,-4 1 1,1 6-28,-1 0 0,0 2-98,-6-2 1,-2-2 124,-4 8 0,-4-6-19,-7 6 1,6-6-20,-1 6 0,-5-6-105,-6 6 0,0-8-11,5 2 0,1-6 147,0-5 0,5 1-145,1-7 1,1 1-38,-1-1 461,-5-4 6,7 6 315,-1-8-9,2 0-197,8 0 107,0 0-255,0 8 0,0 3 372,0 12 0,0-4-148,0 4 0,0 4 23,0 2 0,6 2-241,0-2 1,0 3-179,-6-3 0,2-2-7,3 2 1,-3-6-244,4 6 0,2-14-202,-3 2 288,9-3 1,-6-3-275,3 1 1,-1-8 159,-4 2 0,-3-6-58,9-6 1,-8-4 74,1-7 1,-3-8-97,-2-4 1,6-6 124,0-5 0,0-4-1,-6-8 1,7-6-161,5 1 0,11-9 163,6 3 1,5-2-76,7 1 1,3-11 0,8 4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4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139 243 7840,'34'-42'-1139,"1"5"1234,-1-3 1,-7 5 660,-4 6 1,-9 6 521,-3 12-355,-7-5-536,4 14-110,-8-5 1,0 14 126,0 5 0,0 3-174,0 3 0,0-1-26,0 0 1,0 1 17,0-1 1,0 0-127,0 0 0,8-5-210,3-1 0,4-5 98,3 6 0,1-8-455,4 1 0,-2-3 263,8-2 1,-8 0-1937,2 0 459,-4 8 737,-1 2 0,-9 7 948,-3 0 0,-12 2 0,-5 4 0,-5 2 0,-1 4 0,-2 4 0,-4-4 0,4-2 0,-4 1 0,3-4 0,3 4 0,0-5 129,-1 6 1,7-6 263,-1 6 1,7-6 130,-7 6 0,8-2-38,-2 2 0,5 1 155,1-7 1,0 6-153,0-6 1,0 6-179,0-6 1,-6 8-554,0-2 1,-6 2 283,7-3 1,-7 3-613,6-8 1,-7 0 234,1-5 0,-3-1 26,-2 0 0,-1-7-52,1-5 0,0 3 23,0-2 1,-6-2 264,0-10 0,-1-6-64,7-11 0,0-3 253,0-9 1,7 6-65,4 0 1,4 8 341,2-2 1,8 6-103,3 5 0,11-1 40,1 7 1,7 0 25,-1 6 0,4 0 148,1 0 0,1 0-17,0 0 1,-7 2-150,1 4 0,-2 2-821,2 3 1,2 5 357,-8-5 1,8 3-345,-3-3 1,5 3 91,2-9-1202,-1 1 956,9-6 1,-7 0 620,4 0 0,5-8 0,-1-1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9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10695,'17'8'656,"0"-4"-312,1 7 0,-1-1 152,0 1 1,-1 10-113,-5-3 1,3 3 187,-9-4 0,7 2-124,-6 4 1,-1-1-452,-5 6 0,-7 1-393,-5 6 0,-3 5-468,-2 1 1,-1-1 475,1-6 0,-6-1-241,0-4 1,0 2-5,6-8 633,7-8 0,-5 0 0,5-5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5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95 139 8360,'8'-35'0,"1"14"454,9 4 1,1 9 551,4-4 0,4 9-673,7-3 1,-5-2 25,0 2 1,-6-5-619,6 5 1,-8 0 40,2 6 0,-9 0-489,-3 0 451,1 0 1,-3 2-856,-3 4 0,-4 4 351,-2 7 0,-2 2 760,-4 4 0,-9-2 0,-8 8 0,-8-6 0,2 6 0,-9-6-424,-2 6 1,-7-6 423,7 6 0,0-8 136,5 2-147,8-4 85,2-2 1779,8 1-1138,0-1 1,9-7-23,8-5 0,10-3-156,13-2 0,4 0-130,7 0 1,8-7-1124,4-5 411,4-3 315,-5-3 1,-3 1-467,-7 0 1,-3 0 272,-3-1 1,-4 3-874,-8 3 0,-7-3 51,-4 4 1005,-4-5 0,-10-9 0,-2-2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5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8360,'-17'0'0,"-6"-6"0,0 1 0,0-3-176,6 2 0,5 4 353,1-4 660,-1 5-115,-5 1-443,7 0 0,2 1 27,8 5 0,0 4-44,0 7 1,2 2-55,4 4 1,-4 2-171,4 4 0,3 4-564,3-4 512,-4-4-281,7 7 1,-11-12-398,7 3 1,-5-4-155,6-2 167,-1 0 0,1-7 195,-1-4 1,-5-6 483,6-6 0,-1-11 0,6-10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5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8360,'17'-17'613,"-7"0"1,-1 7-588,-3 4 1,-4 6 203,4 6 1,-4 6 342,-2 11 1,0 4-101,0 7 0,0 9-100,0 3 1,5 6-91,1 5 1,6-1-44,-7 7 0,3-1-524,-2 1 1,-2 3 237,7-9 0,-5 7-872,5-7 0,-5-1 170,6-10 0,-6 2-163,5-8 0,-7-1 366,2-10 1,-4 1 544,-2-6 0,0-1 0,0-6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173 105 8324,'-27'-23'176,"4"-1"0,4 3 362,2 10 1,5-3 17,1 9-281,-1-1 0,-5 8-252,-1 4 1,9 3 173,3 8 0,4 8 155,2 4 1,0 4-130,0 1 0,16 3 16,7 3 0,7-9 43,5 4 0,13-12-146,4 0 1,17-4-145,0-2 1,4-7 166,-4-4 1,8-4-798,4-2 1,-2 0 463,1 0 1,-7-2-767,2-4 1,4-4 447,2-7 1,3-6-1444,3 0 1935,-8-8 0,1 8 0,-3-4 0,4 4 0,0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7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157 172 8419,'0'-37'2606,"0"5"-2345,0 22 209,0 2-142,0 8 1,-2 8 118,-4 4 1,-4 9-268,-7 2 0,-6 8-217,0-3 0,0 7 97,6 5 0,1-3-128,5 3 1,3-5-1109,8-6 690,0 3 1,4-13 69,7 4 0,3-5-92,15-7 1,-1-3 93,7-8 1,0-8 54,-1-3 1,1-5 331,-1-1 1,-1 0-112,-4 0 0,2-1 127,-8 1 1,0 2 19,-6 3 93,0-3-585,-7 13 392,-2-6 1,-10 16 210,-4 3 0,-4 5-72,-7 1 0,-6-2 145,0-3 0,0 3-91,6-3 0,5 3 616,0 2 0,3-5-137,-3-1 1,3-1 598,3 2-726,4 3 89,-6-5-1353,8 7 689,8-8 1,2-1-225,7-8 1,0-2-99,1-4 0,5-3-359,0-8 0,2-3 336,-2-3 1,4-4-60,7-7 0,1-8 411,-1-5 1,3 3-88,3-2 0,-3 6 513,3-6 1,-3 9-264,-3 3 0,-1 1 336,-4 10 1,-4 0-32,-8 5 1839,0 9-505,0-6-851,-7 13 0,-2-4-310,-8 12 1,-6-3-209,0 9 1,-7-1-488,1 7 1,3-1 249,-3 0 0,3 1-133,-3-1 0,4 0 97,8 1 1,0-7-721,0 1 0,0-7 219,0 7 1,8-8 55,4 2 0,11-5 249,5-1 0,-1 0-5,2 0 0,-2 0 175,2 0 0,2-5-146,-8-1 1,0-6 268,-6 7 1,0-3 63,1 2-81,-9 4-237,-1-5-72,-8 7 0,-8 1-77,-3 5 1,-10 4 66,-3 7 1,-6 6-36,1 0 1,-4 2 101,-1-2 1,1 2 9,4 4 0,-2 4 74,8-4 1,-5-3 165,4 3 0,1-6-20,6 6 0,2-6 199,3 6 0,-1-8 99,7 2 0,-2-4-117,3-1 0,3-1-154,-4 0 0,4-5 28,2-1 1,-2-1-203,-4 2 205,4 3-364,-5-13 279,7 6 0,5-10 204,1-4 0,8-2-220,-3-3 1,5-5 10,1 5 0,0-5-92,0-1 0,1 6 121,-1-1 1,-5 6 97,-1-5 0,-5 7 20,5-2-13,-7 4 5,12 2 15,-15 0-223,7 8 1,-8 1 103,0 9 0,-8-1-289,-3 0 0,1 1 70,-1-1 0,1 0-232,-1 1 1,-5-7-18,5 1 1,1-3-7,-1 3 0,5 3 67,-6-3 0,1-3-189,-6 3 0,-3 1 65,-3 10 0,2-4 174,-8 5 0,0 0 76,-5 0 0,-6 4-99,-1-5 0,-7 8 391,2-2 0,-4-2 124,-2 2 0,2-6 133,4 6 1,4-8-153,7 2 1,3-4 102,3-2 1,4-1 1300,8-5-620,-1-3-113,9 0-630,1-7 0,23 5-151,8-12 0,10-3 21,7-8 1,12-3-220,12-3 0,5 4 109,6-4 1,-10-2-105,4 2 0,-3 0-153,3 6 1,-10-1 88,-7 1 0,-4 2-377,-13 3 0,1-1-122,-13 7-1142,0 0 988,-5 6 0,-11 0-68,-7 0 0,-9 2 319,-14 4 1,-6-2 545,-11 7 0,-5-5 0,-6 6 0,1-7 0,3 7 0,-1-8 0,8 1 0,0-3 0,5-2 0,2 2 451,5 4 0,3-4 346,7 4 0,1 1 456,0-1 0,5 8 152,1-3-729,7 5 0,-6 1-151,5 0 0,3 0-203,-4 1 0,4-1-440,2 0 1,0 1 226,0-1-852,8 0 0,1-1 217,9-5 0,-7 3-226,1-9 1,-1 1 9,6-6 0,1-8-426,-1-3 0,0-5 453,1-1 1,-1-8 714,0-4 0,0 2-261,1-1 1,-5 5 260,4-6 0,-3 2-23,9-2 0,-4 4 34,-2 8 1,-1-1 13,-5 1 1,5 2 306,-5 3 0,5-1 965,1 7 334,0 0-647,1-1-407,-1 5 0,-6-6-130,1 8 1,-8 8-110,2 3 0,-5 5-38,-1 1 0,0 2-33,0 4 1,0 10-32,0 7 0,0 8 0,0-2 0,0 12-193,0 5 0,0-1 120,0 1 0,0 1-441,0 5 1,0-6 174,0 1 1,0-11-245,0-1 0,6-2-79,0-9 1,2-3-284,-3-9 0,-1-4-364,8-8-360,-8 0 917,11-7 1,-11-2 119,7-8 0,1-16-66,5-7 1,0-9-45,1-9 506,7-3 0,2-23 0,7-4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7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8303,'21'-27'814,"-4"4"0,-3 6 146,3 6 1,0-3-336,1 8 0,-1 1 472,0 5-718,1 0 1,-1 0 1448,0 0-1316,0 0 1,1 1-273,-1 5 1,-5 4-506,-1 7 0,-7 0-673,2 1 1,1 5-1096,-1 0 1,0 8 1017,-6-3 1,-8 5 1014,-3 2 0,-5-1 0,-1 1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8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8289,'-17'9'0,"6"7"2347,-1-5-952,8 5-938,-4 1 1,8 0 8,0 1 1,6-7 173,0 1 0,2-7 63,-3 7-1420,-3-8 604,14 11 1,-12-7-994,7 3 987,1 5 1,5-14-1137,0 3 0,6-3 520,0-2 0,0-2-441,-5-3 1,1-5 1175,4-7 0,4-8 0,7-2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8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8251,'0'-17'773,"0"0"1,2 5-424,4 1 1,2 5-178,3-6 1,4 7 831,-3-7 0,9 8-396,2-2 1,0-1 225,-5 1 0,7 0-437,3 6 1,-1 0-323,2 0 0,-2 0-173,2 0 1,2 0-507,-8 0 0,0 0-85,-6 0 1,0 0 364,1 0 0,-7 0-2784,1 0 2214,-9 0 0,5 2-627,-8 4 1520,-8-4 0,-1 5 0,-8-7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8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8251,'-9'0'1481,"-7"0"1,14 8-683,-3 3-254,3-3-210,2 7 1,5-5 193,1 7 0,0 0-105,-6 1 1,0-1-327,0 0 1,0 0 168,0 1 1,0 5-883,0 0 0,0 2 37,0-2 0,0-4-436,0 4 1,-6-2 562,0 2 1,-9-3-87,-2 3 1,-1 2-108,-5-2 115,4 0 340,-6-6 1,4 6 297,-8 0 0,8 0-161,-2-6 1,4-1 596,1-5 1,7 5-87,-1-5 1,9-1 596,-3 1-780,4-7 1,10 10 22,3-9 1,6 1-184,6-6 0,2 0 95,4 0 0,4 0-257,-4 0 1,1 0 128,-1 0 0,-4 0 5,-7 0 8,-1 0 7,0 8-106,0 2 6,-7 7 0,-2 0-58,-8 0 0,-2-5 89,-4-1-117,4 1 0,-11 5 124,7 1 200,0-1 0,6 0-42,0 0 0,2 1 432,4-1 76,-4 0 0,11 1-253,-7-1 1,0-6-54,-6 1 0,0 0-100,0 5 0,0-6-661,0 1 0,-8-1 324,-3 7 0,-11-1-1346,-1 0 1,-7 1 384,1-1 0,-4-2-832,-1-3 1829,-1 3 0,-7-5 0,-3 7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2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8389,'23'-2'478,"0"-4"1,2 4-240,-1-4 0,-5 12 927,4 5 1,-4 5-479,-2 1 1,-7 2-659,-4 4 1,-4 4-567,-2 8 0,0 0-750,0-1 1,-6 6 1285,0 1 0,-15 7 0,2-4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9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7930,'17'-12'438,"1"1"0,-1 7 81,0-2 0,1 4-121,-1 2 1,0-2 358,1-3 0,-1 3-280,0-4 0,0 4 352,1 2-729,-1 0 1,0 0-213,1 0 0,-7 2-1071,1 4 0,-7-3 319,7 9 864,-8 0 0,11 5 0,-5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119 260 8352,'18'-18'1906,"-9"9"-1429,7 1-152,-7 8 1,1 2-184,-4 4 0,-4 9-381,-2 8 0,-2 8 23,-4-2 1,-9-2 140,-9 1 0,0-1-92,0 2 0,5 4 121,-4-4 0,6-4-106,5-2 0,-1-4 97,7-2 1,2-5 169,10-1 0,6-7-132,11 2 1,4-14 166,7-9 0,8 0-34,5-7 0,-3-1 74,2 2 1,-6 0-115,6 6 0,-7 0-5,1-1 1,-5 3-293,-7 4 0,-3-3 106,-7 8 1,-7 1-926,1 5 240,-8 0 353,3 0 0,-9 0 88,-3 0 0,-5 0-49,-7 0 0,-1 7 415,1 5 0,2-3 16,3 3 0,-3-6 718,3 5 1,5 1-475,1 5 1,2-2 499,-2-3 0,4 3-308,-3-3 1,5 1-60,5-1 1,-3 3-35,4-3 1,4-3-147,1 3 0,-1-8-580,1 1 0,1-3 260,5-2 1,2 0-827,4 0 0,-3-7 510,3-5 1,4-5-305,1-6 0,-1-2 287,2-4 0,6-9 36,5 3 0,0-3 397,-5 3 0,0-7 0,-1-4 0,5-2 0,-5 1 0,3 7 0,-14 11 0,6-1 378,-6 7 0,-6 5 16,-6 7 576,-7 7-432,4-4 1,-10 10 215,-4 4 1,1 3-177,-13 9 1,11-1-87,-11 0 1,5 1-282,-4-1 1,7 0 6,4 0 0,4 1-245,2-1 1,2-7 131,4-5 0,5-1-6,13 2 0,2-4-189,9 4 0,0-6-177,-1-6 0,1 4 98,-1-4 1,-5 2-42,0-1 0,-8 3-12,2-4 0,-4 4 155,-1 2-403,-9 0 201,7 0-300,-14 0 395,-2 0 1,-10 6-64,-7 0 0,-1 7-2,1-1 0,-2-3-200,-4 3 1,-2-1-450,-4 7 1,-6 7 887,1 3 0,-8 5 0,-10 2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0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441 105 9403,'11'0'-513,"1"0"-7,-1 0 1,7 5 1550,-1 1 1,-6 0-453,1-6 0,-8 2 34,1 3-595,-3-3 0,-2 8-382,0-4-722,0-4 593,0 5 213,0-7 0,2 0 89,4 0 1,-2-7-513,7-5 1,3-3 238,9-2 1,-2-3 112,8-3 1,-6 10 391,6-5 0,-8 7-6,2-1 1,-4 5 183,-2 7-170,1 0 1630,-1 0-1217,-7 0 1,-3 7 307,-7 5 1,0 3-241,0 3 1,-5-1-397,-1 0 0,-8 1-164,3-1 1,-5 0-263,-1 0 0,2 1-64,3-1 52,-3 0-190,5 1 95,-7-9 467,7-1-138,3-8-66,7 0-8,0 8 1,2-7-151,3 5 1,-3 4-63,4 1 1,-8 5 200,-9 1 0,-3 6-343,-15 0 0,1 8 131,-7-2 1,-7 3 366,-4 3 0,-4 0 133,-2-1 1,2-7 78,4-4 0,-4 2-160,4-2 1,3 0 192,3-6 0,9-7 1390,2-4-691,8 3-260,-4-7 0,18 6-141,7-8 0,23-8-425,17-3 1,10-6-112,8-7 0,9 3-100,8-7 1,7 4-106,-1-4 0,-2 1 171,2-2 1,-14 4-456,2 8 1,-13-1 204,-4 1 0,-4 6-743,-14-1 0,3 8-125,-14-2 54,-8 4 1091,-7 2 0,-16 8 0,-1 2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8288,'-26'0'-830,"-5"0"622,8 0 0,0 0 1318,5 0 1,7 6 296,-1 0-803,8 0 0,-9-5 349,7 5-109,1-4-1094,5 14 1,0-7 238,0 8-1009,7 1 1,3-3 661,7-3 1,-5-3-747,-1-3 1,1-4 329,5 4 0,0-4 774,1-2 0,-1-8 0,8-2 0,2-7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1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8269,'17'-17'0,"-5"-1"66,-1 1 1,-1 0 578,2-1 212,3 9-228,-13-6 308,6 5-854,-8 0 283,0 3-399,0 22 0,0-2 85,0 16 0,0 0 209,0 6 1,-6 7-50,0 4 1,0 6-54,6 6 1,2 1-108,4 5 0,-4 9 44,4-4 0,-4 4-654,-2-4 0,0-2 320,0-3 0,5-5-508,1-7 1,6-8 347,-7-3 1,3-13-12,-2-5 1,-2-5-65,7-7 1,-5-3-19,5-8 1,-5-2 202,6-4 1,-1-5 84,7-12 0,-3-6 203,-4-11 0,13-12 0,-5-10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1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8214,'10'-8'0,"0"6"552,-5-4 1,5 5 830,7 1 0,-5 5-586,-1 1 1,1 6-337,5-7 0,-5 9-290,-1-3 0,-1-1 27,1 1 0,3 1-773,-8 5 1,5 1-248,-5-1 1,0 2-1991,-6 4 2812,0 4 0,-8 8 0,-2-1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1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8214,'0'17'497,"0"0"0,0 1 710,0-1 0,6 0-228,0 1-716,7-1 1,-9 0 188,8 0 1,-6 1-142,5-1 0,-5-5-715,5-1 1,1-1-216,5 1 0,1 3-600,-1-9 0,6 1 742,0-6 477,8-8 0,-4-1 0,7-8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1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8198,'8'-19'0,"-5"-3"387,9 17 0,1-1 196,10 6 1,-1 0 756,6 0 0,1-6-782,6 0 1,-6 1-135,-1 5 0,-1 0-387,2 0 0,2 0 99,-8 0 0,2 0-2308,-2 0 1235,-4 0-348,6 0 1,-15-2 357,-4-4 1,-6 4 236,-6-4 0,-10 4 690,-7 2 0,-7-7 0,3-3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2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1 8198,'-10'0'2518,"3"0"-1872,7 7 0,0-3-133,0 8 1,0-6-10,0 5 1,0-5 346,0 5-532,0 1 1,0 11-796,0 0 0,0 2 361,0-2 0,-2 4-894,-4 8 1,-6 1 275,-11 4 0,-2-3-58,-3 3 1,-3-5 293,8-6 0,0 1-82,5-7 1272,1 0-654,0-5 595,7-1 1,10-7-334,12-5 0,5-3 118,6-2 0,-2 0-185,8 0 0,-6-5-231,6-1 0,-8 0 116,2 6 0,-4 0-303,-1 0-154,-9 0 1,5 2 118,-8 4 1,-1 3 82,-5 9 0,-5-1 35,-1 0 0,-8 1 437,3-1 0,-5 0 50,-1 0 0,0-1 226,0-5 0,7 5-287,4-5 1,4-1 461,2 1-266,0 1 0,2 3-56,4-3 1,4 1-97,7-7 0,0 6-82,0-7 1,-5 3-622,-1-2 139,-7 3 1,4 9-215,-8-1 1,-2 0-218,-4 1 1,-5-1-808,-12 0 1,2 0 1432,-8 1 0,-8-1 0,-7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3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8292,'0'-10'-1619,"0"2"1249,0 1 0,0 3 199,0-8 163,0 8 0,0-5 313,0 3-253,0 4 1,2-11 258,4 7-193,-4-8 0,11 5 430,-7-8-99,7-1 0,-3 1-130,7 0 0,-5 5 27,-1 1 1,-5 5 354,6-6-59,-1 8 0,6-3-200,1 7 1,-1 0-133,0 0 1,-5 0-56,-1 0 1,1 0 0,5 0 0,0 6-209,1-1 0,-7 9 64,1-3 0,-8 5-742,1 1 1,-3 0 332,-2 1 1,0-1 79,0 0 0,0-5 29,0-1 423,0 1-169,8-3 1,-4 1 165,7-4 0,-5-4-143,6 3 1,-1-5 11,6-5 0,1-3-370,-1-4 0,0-3 111,1 3 1,-7 3-433,1-3 0,-7 3-382,7-3-164,-8-3 709,3 13 1,-8-6-30,-5 8 0,-10 0 316,-7 0 1,-7 8-62,1 3 0,-4 7 609,-1 5 0,-7-2-315,1 8 1,0 0 686,5 5 0,6 1-144,0-1 0,8 1 142,-2-1 1,10 1-313,1 0 0,8-1 41,-2 1 1,6-6-225,6-1 0,4-6-27,7 1 1,6 2-209,0-2 1,8-6 114,-2-5 1,0-7-128,5 7 1,-9-8-65,10 1 0,-3-3-81,9-2 1,-3-2 93,8-3 0,-5-7-126,5-11 0,-2 2 135,2-8 1,8 6 55,-8-6 1,6 2-3521,-12-1 3471,1-5 0,-14-2 0,-2-9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4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36 8212,'8'-16'565,"4"5"0,3 3-283,2 8 0,10 0 709,8 0 1,-1 0-438,7 0 1,-5 0-285,-1 0 0,3 0-257,-3 0 0,7 0-362,-13 0 1,6 6 38,-12-1 0,5 1 198,-5-6 1,-5 6-455,-7 0 1,-7 1-177,2-1 239,-4-4 1,-12 14 39,-7-5 1,-2 4 396,-10 3 1,-6-1 198,-5 0 1,-6 8 198,5 4 0,-5-2-98,6 2 1,-2 0-56,1 5 0,5 1 90,-4-1 0,3 1-37,2 0 1,3-1-284,3 1 1,-2-6-188,8-1 1,6 1-330,5 6 0,8-6 190,-1-1 1,3-6-90,2 1 0,7-6 466,5-6 0,3 5 0,3-7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5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8071,'17'-17'0,"0"0"0,2 0-1,4 0 0,-2-1 166,7 1 1,0 2 58,7 4 0,1-3 39,4 9 0,-4-3 18,3 3 1,-1 3-122,2-4 0,-6 4 29,1 2 0,-1 6-105,-6-1 1,5 1-234,1-6 1,-8 6-107,-3-1 0,2 7 182,-3-6 0,-1 1-80,-9-1 1,1-2 50,-7 7 1,-1 0 324,-5 7 0,0 0 9,0 5 0,-1-2 89,-5 8 1,-2-1 11,-3 6 0,-6 0 223,0 1 1,0 1-169,-6 3 0,4-8-83,2 3 1,2-6-575,3 1 0,-1 1 252,7-7 1,-5 0-820,5-6 1,-5 0-266,5 0-12,-7 0 546,3 0 1,-7-5-193,0-1 0,6-7-98,-1 2 857,1-12 0,-14-4 0,-1-7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9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7930,'-10'0'1677,"5"0"-1495,10 0 0,5 0-185,7 0 0,-5 0 682,-1 0 1,1-6-175,5 1 0,6-1-532,0 6 0,0 0-189,-5 0 0,5 0-155,0 0 1,6-2-203,-6-4 0,2 4 573,-2-3 0,4-5 0,7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4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8212,'18'-8'146,"-7"6"74,1-3 1,-9 5 422,3 5 1,-4-1-188,-2 8 0,0-1 53,0 6 1,0 7-100,0-1 1,0-6-222,0-6 0,0 1 58,0 5 1,6-5-317,0-1 0,7-7-16,-1 2 0,5-4 7,6-2 1,-4-2-552,4-4 0,2-2 320,-2-3 0,-5-4-209,-7 3 1,-7-3 127,2-3 1,-4 1 337,-2 0 0,-2-6 34,-4 0 0,-4-2 179,-7 2 0,0 3-115,-1-3 0,1-2 130,0 2 1,0 2-326,-1 10 236,1-5-1576,0 7 809,7-1 680,-5 2 0,13 8 0,-6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5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8170,'-17'-18'0,"-6"9"0,0 3 0,-6 4 1489,6 2-623,0 8-472,-2 1 0,5 9 45,-3-1 1,4 0-268,2 1 0,2-1 315,3 0-531,4 0 1,10 1 88,4-1 0,13-7-759,16-5 0,7 3 122,10-2 1,-6 0-236,0-6 0,-2 0 402,2 0 1,-5 0-48,-12 0 1,1 0 289,-7 0-5,-7 0 0,-8 2 136,-8 3 1,-2 5 6,-4 7 0,-11 2 715,-12 4 0,0 4-190,-6 8 1,8 1 48,-13 5 1,5-1-228,-11 12 0,8 4-243,-2 13 0,1 0 108,-1 0 1,5 6 30,1 0 0,1 0-219,10-6 0,2-7-8,9-5 0,-1-5-374,7-6 1,0 2 46,6-7 0,0-3-127,0-9 0,0-4-192,0-8 272,8 1 1,-4-9 152,7-3 1,1-6 125,5-6 0,-1-9 123,-5-8 0,4-8 0,-5-4 0,7-9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6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87 8170,'17'-27'0,"-5"2"6,-1 8 0,1 7 124,5 4 1,0 4 407,0 2 0,1 10-140,-1 7 0,0 8 116,1 10 0,-7 7-209,1 4 0,-8 10-99,1 2 1,-3 5-270,-2-5 1,0 5 83,0-5 1,-7-3-400,-5-8 1,2 1 160,-1-8-859,-1 0 744,-5-5 0,0-6-2,-1-1 0,-1-6-96,-4 1 1,4-12-8,-4-5 1,-2-4-10,2-2 1,-6-8 392,6-3 0,0-12-71,6-6 1,-1-4 273,1-1 1,6-7-64,-1 1 1,8-1 134,-2 7 0,6-1-143,6 1 0,-2 5-39,8 0 0,-1 10 252,6 2 0,1-1 95,-1 7 145,0 3-386,1 0 1,-7 8-75,1 0 0,-9 2 46,3 4 1,-6 4-11,-6 7 0,-3 2-14,-8 4 0,-7-4-7,1 5 1,-7-5-93,1-2 1,4 0 75,2 1 1,4-7 103,1 1-100,1-8 1,5 3-106,1-7 0,7-2-17,-2-3 1,6-3-193,6-4 0,2-3 182,3 3 1,5 3 35,-5-3 1,-1 8 460,1-1-311,1 3-151,5 9 1,-7 3 198,-4 7 0,-5 6 635,-1 0 1,0 0-452,0-5 0,0-1 63,0 0-498,0 1-435,8-1 0,2-2-630,7-3 1,0-4 549,1-8 1,1-8-1057,4-4 1645,4-3 0,7-10 0,1-2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6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8190,'9'3'233,"-3"9"1,-6 3-79,-6 20 1,-2 3 645,-3 14 0,-3 8-266,9 3 0,-3 4-109,2 3 1,4-1-339,-3 0 1,3-8-231,2-3 1,0-4-90,0-2 0,5-8 229,1-4 1,6-5-665,-7-6 0,9 1-60,-3-6-693,-3-1 447,7-6 54,-13-8 456,6-1 367,-8-16 1,-8-7 94,-3-8 0,-4-2 0,-3 2 0,-7-4 0,-2-7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7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8190,'0'-10'744,"0"3"1,-2 7-47,-4 0 1,4 7-178,-3 5 0,3-3-36,2 3 0,0 0-263,0 5 1,0-6-172,0 1 1,7-1-701,5 7 1,-1-7 438,7 1 1,-5-8-899,10 1 1,-2-3 477,2-2 0,4-2-310,8-3 1,-1-7 939,1-11 0,7-4 0,2-7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8190,'7'-9'484,"-5"1"68,14 8-113,-14 0 1,3 0 297,-10 0-68,3 8-488,-14 1 0,12 7-76,-7-5-1305,7 5 1006,-4-7 1,18 1-1512,7-4 1705,1-4 0,22-2 0,-4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7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8190,'9'2'248,"-3"3"0,-4-1-180,-2 8 1097,0-8 0,0 5 319,0-3-990,0-4 0,2 6-538,4-8 1,3 5 87,8 1 0,7 0-1529,-1-6 710,7 0 565,-10-8 1,10 6-676,-7-4 0,2-1 375,-2 1 1,-9-7-31,3 1 0,-5-3 169,-1-3 0,-3 5 166,-8-4 1,-2 1 232,-4-13 0,-3 3-5,-9-3 1,1 4 477,0 7 1,5 1-278,1 0 1,1 5 751,-2 1-490,-3 7 109,6-4 119,-1 8-445,2 0 0,2 2 9,1 4 0,-1 4 18,6 7 1,0 0-59,0 0 1,0 3 29,0 3 0,0 2-74,0 4 1,2 3-182,4-3 1,-4 4 129,3 1 1,-5 1-161,-5-1 0,1 1-91,-8 0 0,1-1-256,-7 1 1,1-1-108,0 1 0,-1-8 196,1-4 0,2-10-87,3-1 0,3-6-238,3 5-320,4-7 526,-6 4 0,16-8 203,3 0 1,5 2 31,1 3 0,6-1 173,0 8 0,2-6-54,-2 5 0,-3 1 242,3 5 1,-12 0 473,-5 0 0,-4 1-350,-2-1 0,0 0 611,0 1 1,-8-1-281,-3 0 0,-5 1-104,-1-1 0,0 0-118,-1 0 1,3 1 1,3-1 0,5-5-148,7-1-281,0-7 0,7 9-368,5-7 1,5 0 300,6-6 0,4 0-426,8 0 1,-6 0 161,-1 0 1,1 0-1923,6 0 2245,-1 0 0,9-8 0,1-1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8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8188,'-5'-11'-309,"-1"-1"1,2 9 389,10-3 0,5-2 645,12 2 1,0-5-274,12 5 0,-2 0 54,13 6 1,2-2 234,9-3 0,5 3-265,7-4 0,10 4-372,7 2 0,1 0-73,5 0 0,-6 0-1148,-5 0 1,4 8 1115,-5 3 0,-3 5 0,0 1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9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8333,'0'-17'0,"0"-1"0,0 1 0,14 0 852,3-1 0,12 7-115,0-1 0,5 1 229,7-7 0,-3 1-543,8 0 0,-5 5-331,5 1 0,-14 7-230,3-2 1,-6 4 130,0 2 0,-4 2-487,-8 4 1,-2 6 261,-3 11 1,-5 5-100,-7 13 0,-7 3 205,-5 8 1,-11 0 312,-6 0 1,-1 5-95,1 1 0,-4 0 208,4-7 0,-3-4-125,-3-1 0,6-8-54,0 2 0,8-3-504,-2-3 0,4-7 48,2-4-1559,7-3 374,-5-3 676,13-7 1,-4-12 842,12-16 0,3-7 0,9-9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39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8311,'12'0'625,"-1"0"0,-7 8-210,2 3 0,1 5 159,-1 1 1,2 8 409,-2 4 1,-2-4-392,7-2 0,-7 2-65,2-2 0,1 0-214,-1-6 1,6 1-900,-7-1 1,9 0-55,-3 0 1,3-5-472,-3 0 0,5-9 558,-5 3 0,5-4-329,1-2 0,2-10-111,4-7 0,-4-10 99,4-13 893,4-4 0,-7-16 0,5-1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9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7930,'0'-18'1196,"0"9"-1094,0 1 51,0 8 1,-2 0-126,-4 0 1,-3 8 28,-9 3 1,1-1 0,0 1 1,0 1 103,-1 5 0,3 0 115,3 1 0,-1-1 38,7 0 0,0 6-124,6 0 1,2 1 116,4-7 0,4 6-30,7 0 1,6 2 94,0-2 0,6-4 40,-6 4 0,6-2-121,-6 2 0,0 2-160,-6 4 1,-1-4-118,-5-7 1,-3 1-627,-8 4 0,-8-2 406,-3 8 1,-12-2-561,-6 1 0,-10-3 101,-1-7 664,-8-1 0,4 0 0,-8 1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40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7902,'42'-42'-921,"-4"13"933,8 0 0,-1 8 499,1 4 1,2 5 23,-8 1 0,0 7-137,-5-2 1,0 4 72,-1 2 0,-7 2-153,-4 4 0,-6 3 90,-5 9 0,1-1-140,-7 0 1,0 6-17,-6 0 1,-2 8-53,-4-2 1,-3 9-1,-9 3 1,-7 7-82,-4-2 1,-5 4-234,-6 2 1,3 0-755,-3 0 1,-1-8 482,7-4 1,-3-3-713,14-3 1,0-7 302,6-4 1,1-9 793,5-3 0,-4-7 0,5 4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40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8309,'15'2'-1,"-4"4"1,5 11 509,-5 12 0,10-2 764,3 2 0,-1 0 145,-6 5 1,2 1-697,4-1 1,-4-1-130,4-4 0,2 2-500,-2-8 0,8 6-603,-2-6 1,4 5-186,1-5 0,1 1-861,-1-7 0,1-2 1556,0-3 0,-1-5 0,1-7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40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8414,'9'2'802,"-3"3"0,2 7-234,-2 11 0,5-4 380,-5 4 1,0 2-320,-6-2 0,0 6-46,0-6 0,0 8-571,0-2 0,0-2-538,0 2 0,0-3-1075,0 3 0,0 2 1009,0-8 0,0 0 592,0-6 0,7 1 0,3-1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40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8370,'17'0'271,"0"0"84,1 0 1,-1 6 247,0 0 1,1 5 642,-1-5 0,-2 7-343,-3-1 1,3 9-342,-3 2 0,-5 2-276,-1-2 0,-4 4-23,-2 8 1,0-3-220,0-3 1,-8 4-279,-3-4 0,-5 3-282,-1 3 0,0-1-33,0 1 0,-1-6-875,1 0 0,2-8 312,3 2 1,-3-10 404,3-1 1,3-8 293,-3 1 1,1-3 41,-7-2 0,7-7 371,-1-5 0,3-3 0,-3-3 0,-1 1 0,7 0 0,0 0-142,6-1 1,0 7-191,0-1 622,0 1 1,8-5-128,3 5 0,5-3 678,1 9 1,0-7-313,1 6 1,-1-5 325,0 5 0,0 0-185,1 6 1,-1-6 673,0 1-888,-7-1-582,5 6-170,-13 0 1,4 8 320,-12 3 0,-9 10-1175,-8 2 1,-8 6 545,2-6 1,-2 6-443,3-6 0,-3 0 493,8-6 1,-6-1 446,6-5 0,6 3-231,5-8 368,8 7 642,-3-11 0,20 6-354,4-8 0,12-6 393,0 0 0,6-7-235,5 1 1,-6 2-244,1-1 0,-2 5-308,-10-5 1,0 7-407,-6-2 1,-5 4 172,-1 2 1,-7 8-453,2 3 759,-20 5 0,-5 16 0,-15 5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42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31 381 8339,'-17'0'655,"8"0"0,5-8-113,15-4 1,5-3-170,18-2 0,-1-6 119,13 0 1,6-8-59,5 2 0,3 4-158,-2 2 1,1-2-228,5 2 0,3 0 101,-4 6 0,3-1-678,-3 1 0,-3 0 183,-9-1 0,-1 9-48,-3 3 1,-7 4-336,-11 2 84,-4 0 0,-10 2 83,-3 4 1,-7 3 124,-10 9 1,-13 1 390,-11 4 1,-5 4-99,-6 7 0,3 1 583,-3 0 0,1-7-131,-1 1 1,3-2 20,-3 2 1,9-2 58,2-4 0,8-4 307,-2 4 1,4-4-336,2-1 0,5-3 142,1-3-645,7 3 1,-6-7 176,5 3-324,3-3 203,-6-8 300,8 0 174,0 0-171,0-8-127,0 6 1,2-5-244,4 7 1,-4-2 196,3-4-154,-3 4 1,0-6-92,4 8-204,-4 0 354,13-7 1,-11 5-27,8-4 156,-9-4 1,7 8-147,-4-3 489,-4 3-231,5-6-107,-7 6-103,0-6-20,0 8-235,0 0 0,-5 2 9,-1 4 0,-8-4 135,3 4 0,1 1 204,-1-1 1,-1 6-125,-5-6 1,2 7 159,3-1 0,-3-3-2,3 3 1,-3-1 135,-3 6 0,1 1-108,0-1 1,0 0-39,-1 1 0,3 1-142,3 4 1,-3-4 109,3 4 0,-1-4-111,1-1 1,-1-1 66,7 0 1,-1-5-25,1-1 0,4-5-178,-4 6 100,4-9 0,2 7-100,0-4-277,0-4 45,0 5 345,0-14 1,8-3-280,3-7 1,5-2 43,1-4 0,0 1-161,1-6 1,5 5 54,0-6 1,6 2-31,-6-2 0,5 2 224,-4 4 1,4 4 120,-5-4 1,0 4 298,-5 1 1,-3 7-168,-3-1 1,3 6 141,-3-5 1,-5 5 48,-1-5 327,4 7 1,-7-6 381,9 4 195,-8 5-334,4-7-520,-8 8 1,0 8 178,0 3 0,0 12-141,0 6 1,-8 6 116,-4 5 1,-1 4-111,1 8 1,-3 2 214,3 3 1,-1-5-183,1 0 1,-1-2-298,7-10 0,0 1-91,6-7 1,0-7-255,0-4 1,0-3-400,0-3 418,0 0-1057,0-7 811,0-3 1,2-8 6,4-5 0,-2-12-69,8-10 0,-1-1-129,6-6 0,1-1 189,-1-10 0,0-4-37,1 4 0,-7 3 257,1 3 0,-9 3-216,3 3 563,-4 7-146,-2 10 1,-8 11 569,-3 12 0,-10 9 100,-2 8 0,-8 8 409,2-2 1,-4 3-321,-1 3 1,7-2 305,4-5 1,4-1-348,1-4 1,3-3 211,4 3-725,-5-4 242,14-2-889,-5 0 0,8-7 56,5-4 0,0-6-393,11-6 0,-1-6 251,12-11 1,7-5-383,5-13 1,10 1 361,2-12 0,2-2-10,9-9 1,-5 3 580,6 8 0,-3 10 265,2 8 0,3 1 279,-9 10 1,-5 7 11,-6 11 1,-9 3 720,-3 2 0,-1 2-610,-10 3 1,-7 5 134,-11 7 0,-3 6-390,-2 0 1,-2 8 142,-3-2 1,-5 4-1178,-7 1 0,-8 1 505,-4-1 1,2-5-1126,-2 0 1,2-8 390,-2 2 1,-1-5 79,7-7 0,0-3 498,5-8 1,9-8 277,3-3 0,4-5 817,2-1 1,2 2-555,4 3 1,3 4 1059,9 8 1,7 0-570,3 0 0,-1 0 412,2 0 0,0 8-610,5 4 1,-5 3-549,0 2 0,-2 0-15,2 1 1,2 1-234,-8 4 0,0-4-2982,-6 4 3286,0-3 0,1 5 0,-1 1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4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8193,'7'-10'2209,"3"2"-1257,7 8 1,8 0-335,4 0 1,-2 2 168,2 4 0,-2 4-118,1 7 0,3-6 134,-8 1 1,0-2-592,-5 1 1,-1 4-439,0-3 1,-5-2-317,-1 1 0,-5 1-720,6 5 1,-9 2-981,3 4 0,-6-2 2242,-6 8 0,-11 0 0,-10 6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43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8193,'-17'10'1359,"-1"-4"-777,1 3 0,0-1 254,-1 3 1,7-3 370,-1-8-577,1 8 0,-7-1-418,1 5 1,6 3-400,-1-3 1,6-3-57,-5 3 0,5-8 299,-5 2 0,7-3-1690,-2 3 1004,4-4 0,6 6-233,7-8 0,3 0 363,15 0 0,-1-2 60,7-4 0,7 4 222,4-4 0,-3 4 217,-3 2 0,-3 0 47,-3 0 1,-7 0-99,-4 0 1,-11 8 573,-7 4 1,-3 3-122,-2 2 0,-9 6 62,-9 0 0,-14 8-262,-14-2 0,-4 6-235,-2 5 0,0-9 117,0 3 0,4-3-35,-4 4 0,12-8-326,-6-4 1,9-6 57,8-6 1,6-1-624,12-4 457,-5-4 0,16 5-76,0-7 1,8-5 264,9-1 1,3-6 220,3 7 0,-4-7-51,4 6 0,2 1 172,-2 5 0,6 1 554,-6 5 0,-2-2-359,-9 8 1,3-7 564,-4 7 1,-1-1-208,2 7 1,-9-7-57,3 1 1,-4-1-341,-2 7 1,0-1-254,0 0 1,2 0 343,4 1-290,-4-1-143,5 0 18,1-7 1,2-2-10,7-8 1,2 0 51,4 0 0,-2 0-155,8 0 1,-8-6 45,2 0 1,2-5-224,-2 5 1,-5-2 97,-7 2-182,-7 4 27,4-5 0,-10 7 37,-4 0 1,-11 0-80,-12 0 1,-11 7 287,-6 5 0,-4 3 443,-2 3 1,0 1-120,0 4 1,2-4 138,4 4 0,-2-4-149,7-1 0,3-1 77,9 0 1,-2 6-99,8 0 1,0 0-166,6-5 1,7-1-237,5 0 1,3 1 231,2-1 1,7 0-54,5 0 0,5-1 130,6-5 0,4 5 132,8-5 0,5-1 22,1 1 0,7-1 340,-2 2 0,4 1 120,1-7 0,7 5-221,0-5 0,5 6-376,-5-7 0,-1 3-431,-5-2 0,0-4-664,0 3 0,-6-3 427,0-2 1,-7 0-404,1 0 1,-3 0-1824,-3 0 2798,1-7 0,-1-3 0,1-7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4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11462,'17'0'1815,"0"0"1,0 0-908,1 0 0,-1 2-351,0 4 0,1-4-831,-1 4 1,-6 3-27,1 3 0,-6 3-262,5 2 1,-7 3-398,2 3 1,-8 5 958,-10 13 0,-7 3 0,-15 8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08:44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60 796 8376,'-18'19'364,"1"4"-52,0-13 1,9 0 1234,8-5 1,8-3-698,9-2 1,6 0-777,0 0 0,8 0-119,-2 0 1,5-2-302,7-3 0,-5-3-262,5-4 1,-11-1-687,-1 7 0,-8-7 617,2 1 0,-11 3-1313,-6-3 1504,-5 8 486,-1-11 0,-1 13-9,-5-4 1,-4 12 357,-7 6 1,5 3 423,1 2 1,-1 2-102,-5 4 1,5 2 459,1 4 1,7 2-242,-2-8 1,3 6-348,-3-6 0,4 2-377,-4-2 0,6-4 27,6 4 1,-2-9-308,7-3 0,-1-5-204,1 6 1,10-9-345,-3 3 1,5-12 51,0-5 1,2-6-462,4-7 0,3-2 168,-3-9 0,-2-7 263,2-4 0,0-12 287,5-5 1,1-7 351,-1-5 0,-1-3-164,-4-9 0,4 8 200,-5 5 1,-1 4-36,2 7 1,-8 11 117,2 12 0,-9 9 490,-3 2 0,-1 14 380,1-3 0,-3 11 144,-8-5 338,0 8-521,0-3 486,0 7 28,0 0-1027,0 7 1,-2-3 13,-4 8-315,5-1 0,-7 7-431,8-1 1,9-6 290,9 1 0,7-8-202,9 2 1,11-5 122,6-1 0,1 0-884,6 0 1,-12 0 296,-6 0 1,-5 6-507,-6 0 874,3 7 1,-14-3 353,-1 7 0,-7 1 48,-10-1 1,-10 0-123,-7 1 1,-8 5-105,-10 0 0,-1 7 84,-5-1 0,3-2-554,-8 2 0,7-8 96,-1 2 1,5-6-47,7-5 1,-3-2 292,8-5 0,6-3 359,5 4 32,0-4-393,3-10 1876,1-1-1185,8-1 1,2 2 588,4 8 0,-2 0-215,7 0 1,-5 4 0,6 8 1,-9 1-56,3 16 0,-4-6 136,-2 6 0,0 0-129,0 5 0,-6 1-258,1-1 0,-9 1-481,3 0 0,-5-1 65,-1 1 1,1-1-1095,5 1 1,-4-8 68,3-4 1,-1-4-1919,1-2 1286,-3 1 716,5-9 1,1-3 541,3-12 1,4-5 22,2-12 1,2-4 334,4-8 0,3 8-121,8 4 0,1-2 327,-1 2 0,0 6 147,1 5 1,5 9 1145,0-3-1069,0 4 1,-8 10 156,-3 3 1,-5 6-130,-7 6 1,0-1-33,0 6 0,-9 1 51,-9 6 0,-1-6-192,-10-1 1,6 1 84,-5 6 0,1-6 60,-2 0 1,4-8 182,8 2 0,1-4-180,5-2 1,3 1-49,8-1 1,4-6-312,7 1 1,12-3 163,23 3 1,4-4-1371,20-8 1,-3 0 727,14 0 1,-3 0 150,3 0 0,4 0 0,-7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0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312 260 7922,'1'-23'0,"5"0"0,-4 0-129,4 5 1,-4 1 128,-2 0 0,0 0 269,0-1 0,0 1-80,0 0 0,2 1-61,4 5 1,-5-5 62,5 5-4,-4 3-208,-2 0 0,-2 8 235,-4 0-294,5 0 1,-15 8 90,5 4 0,-5 3-12,-1 2 1,5 8 89,1 4 0,1 11 70,-1 7 1,-3 3 455,9 1-379,-1 1 1,6 2 131,0 4 1,0-3 157,0 9 0,0-8-95,0 1 1,0 5-26,0 1 0,-2-1-629,-4 1 0,4-5 229,-4 5 1,5-9-433,1-2 349,-8 0 0,6-16-202,-4 5 0,-3-11-428,-3-1 1,2-10-33,-1-1 0,5-1-251,-5-6 441,-1-3 0,-5 0 158,-1-8 1,1-8 390,0-3 0,0-5 0,-1-1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1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7922,'17'-17'0,"0"0"0,3 1 770,3 5 0,-2-5-235,8 5 1,-1-3-49,7 3 1,-2-3-152,-4 9 0,3-1-277,-3 6 0,-4 0-163,-2 0 0,-4 2-334,-1 4 0,-1 1-12,0 5 1,-1 3-374,-5-3 1,4-5-759,-3-1 1581,3 4 0,3-8 0,-1 5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1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7922,'-17'-8'732,"0"7"0,5-7-486,1 8 1,7 8-21,-2 3 0,-2 4 103,3 3 1,-3 1 192,2 4 1,4 2-322,-3 4 0,3 3-165,2-3 1,0-2-149,0 2 0,2-6-428,3 6 0,-3-14-1552,4 3 1595,4-5 1,-1 2-447,8-3 943,1-4 0,7-16 0,2-2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6859,'0'-10'-305,"0"2"619,0 8-174,0-7 0,0 3 156,0-8-224,0 9 1,0-7 133,0 4-18,0 4-82,0-5 0,0 5 96,0-4 0,0 4 5,0-6 103,0 8-3005,0 0 2749,-8 0 474,6 0-385,-6 0 0,7 0 237,-5 0 154,4 0 312,-6 0-341,8 0 76,0 0-274,0 8-211,0-6 157,0 6-173,8-1 0,-4-3 6,7 8 0,-5-7-6,5 7 1,-5-6 34,6 5 1,-3-5 5,3 6 0,3-3 126,-3 3-122,3 3 0,2-5-157,1 7 0,-1-6 88,0 1 1,6-2-86,0 1 1,1 4 27,-7-3 1,6-2-26,0 1 0,0-1 14,-6 1 1,6 5-14,0-5 0,2-1 72,-2 1 0,-3-1 0,3 1 1,-4 5 11,-2-5 1,6 3-29,0-3 0,0 5 31,-5-5 0,-1 5-39,0 1 0,2 0-5,5 0 0,-5 1-23,4-1 0,-4-2-4,-2-3 0,1 7-35,-1-7 0,6 7 56,0-8 0,0 5-25,-6 1 1,3 0 11,3 1 1,-4-3-17,4-3 0,-4 3 28,-2-3 0,1 3 1,-1 2 0,0-5 36,1-1 0,-1-1 7,0 1 0,-1 5-11,-5-5 1,4 5 8,-3 1 1,3-2-46,3-3 0,-1 3 24,0-3 1,1 3-94,-1 2 1,0 1 58,0-1 0,6-5-24,1-1 1,-1 1 38,-6 5 1,0-6-3,0 1 1,1-1 41,-1 7 0,0-3-57,1-3 0,-1 3 58,0-3 1,1-3-37,-1 3 1,-2-1 27,-3 6 0,3-5-9,-3 0 0,3-1 0,2 6 1,1-1 5,-1-5 0,-6 5 4,1-5 0,-1 5 3,7 1 1,-7-2 0,1-3 1,-3 3 5,3-3 1,3 3-14,-3 2 0,3 1-105,2-1 1,-5-2 54,0-3 1,-1 3-13,6-3 0,-5 3 20,-1 2 0,1-1-9,5-5 1,1 5 2,-1-5 0,0 3-7,0-3 1,-1 5 3,-5-5 0,5-1 15,-5 1 212,5 1-92,1 5 18,0 0-45,0 1-40,1-1 0,-3 0-60,-3 0 0,1-5 51,-7 0 0,7-1-214,-1 6 0,-3 1 49,3-1 1,-6 0 0,5 1 0,-1-1 78,1 0 0,5 0-14,-5 1 0,3-1-66,-3 0 0,5 1-148,-5-1 0,5 0 289,1 0 1,0 1 174,0-1 1,1 2-60,-1 4 1,0-3-147,1 3 1,-1-4 122,0-2 1,-5 0-111,-1 1 0,1 5 3,5 0 0,0-4 38,1-2 1,-1-9-18,0 9 0,-5-3-70,-1 3 1,-1 0 47,1 1 1,3-1-139,-8 0 1,7 0 118,-1 1 0,-3-1 1,3 0 1,-1 1 48,7-1 0,-7 0 92,1 1 1,-1 5-171,6 0 1,-5 0-80,0-6 0,-7 0 162,7 1 1,-3-7-25,3 1 0,1-1-9,-7 6 1,8 7-5,-3-1 1,-1 0-82,1-6 0,-1 0 0,1 1 26,5-1 1,-7 0 38,9 0 1,-7-1 19,1-5 0,-6 5-11,5-5 0,-1 5-22,1 1 1,5 0 87,-5 0 0,-1 1-73,1-1 0,-5 0-50,6 1 80,-9-1 0,11 0 6,-8 0 0,5-5-28,-5 0 0,5-1 7,-5 6-22,8 1 0,-7-1 20,5 0 1,3 1 198,-3-1-212,-5 0 1,7 0-120,-8 1 1,5-7 146,-5 1 0,2-6 0,-3 5 0,-3-5 14,4 5 0,2-5 54,-2 6 47,7-1 27,-11 6 1,11 1-39,-7-1 0,6-5-94,-7-1 0,3-5-33,-2 5 1,-4 1 53,4 5 1,1-5-6,-1-1 1,6 1 21,-7 5 0,7 2-12,-6 4 0,7-3 30,-1 3 1,-3-10 15,3-1 1,-7-1 150,7 6 1,-2-5 146,1 0-129,4-1 0,-7 1 204,4-1-278,3 1 1,-7-1 43,3 1 0,3-7 211,-8 7-175,7-8 22,-3 11-336,7-5 1,-6-1 52,1-3 1,-8 4 13,2 1 1,-3-1-123,3 1 0,-4-5-194,4 6 1,-2-6 373,1 5 0,-3-5 321,4 5 1,-4-5-176,-2 6-74,8-9-284,-6 5 156,5 0-147,1-6 63,-6 5-8,6 1 16,-8-6 222,7 6-86,-5-8-11,6 0-1017,-8 0 436,0 0-1144,0-8 1639,-8 6 0,-9-13 0,-10 5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22:3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8210,'0'-10'994,"0"3"-857,0 7 54,0-8 1,2 6 162,4-4-294,-4 4-49,5 2 0,-5 0 260,4 0-254,-4 0 1,8 0-10,-5 0 148,-3 0-14,6 0-45,0 0 16,-6 8 13,5-6 58,-7 6-4,0-1-29,0-5 0,6 8 6,0-4-60,0-4 0,-6 7 10,0-3-12,0-4 69,7 6-88,-5-1 1,6-3-51,-8 8 37,8-9 0,-6 7-91,3-4 1,-3-2 123,-2 7-192,8-7 115,-6 11 0,7-11-9,-3 8 0,-4-6 1,4 5 0,-2-5 0,1 5-53,-3 1 1,8 3 63,-4-3-46,-4 3 0,7-5 30,-3 7 1,-4-5 32,4-1 1,-2-5-8,1 5 0,-3-5 4,4 6 1,2-7-21,-2 7 1,-1-6 4,-5 5 0,6-5-35,0 6 1,0-7 34,-6 7 1,5-6-45,1 5 0,0-5 37,-6 5 0,6-5-58,-1 6 1,1-7 0,-6 7 19,0-8 1,6 5 10,0-3 0,-1-4 82,-5 6-80,0-8 1008,0 0-952,-7 0 1,3 0-28,-8 0 8,1 0 1,-6 0-1,-1 0 1,1 0 4,0 0 1,-1 0-13,1 0 0,0 0 139,0 0 1,-7 0-118,1 0 0,0 0 177,6 0 1,-2 0-95,-4 0 0,4-6 147,-4 0 1,3-1-31,3 1 0,0 4-40,-1-4 0,-5-2 53,0 3 0,0-7 99,6 6 1,0-5 15,-1 5 1,1-2-80,0 3 0,-1 3-213,1-4 0,6-2 102,-1 3 0,6-1-94,-5 6-165,7-8 0,-6 6-566,5-4-171,3 4-970,-6 2-507,8 0 0,10 2 2294,7 4 0,8-4 0,9 6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1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7922,'12'5'293,"-1"1"571,1 8 1,3-5-401,-3 8 0,1 3 115,-7 3 1,0-2-185,-6 8 0,0-2-328,0 1 1,-2 11-243,-4-5 1,-4 5-364,-7-5 1,0-1 242,-1-4 0,-5 2-240,0-8 0,0 0 170,6-6 1,0 0 4,-1 1 0,1-9-507,0-3 511,0-4 1,1-4 166,5-4 1,-3-3-14,8-9 1,1-5 54,5 0 0,0-6 165,0 6 1,2-5-19,3 4 0,5 1 19,7 6 0,-1 6-19,-5-1 638,12 8 1,-11-3-3,11 7 1,-6 1 244,-5 5 0,3 2-444,-4 3 0,-3 5-10,-2-5 1,2 5-457,-3 1 0,7-5 91,-6-1 0,1-1-826,-1 1 0,-2 3 123,7-9 641,1 1 0,13-6 0,2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0:49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8137,'-9'-52'0,"1"7"0,8 3 0,8 15 0,1 2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4:43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7978,'0'0'0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4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6334,'-9'8'0,"1"2"0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6:25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8265,'-8'-17'0,"-1"-1"0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1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 7927,'0'-27'1764,"0"9"-1215,0 11 1,0 9-1133,0 3 1,0 5 410,0 7 1,0 1 171,0-1 0,-8 8 0,-1 2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58:06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8189,'0'9'-1034,"7"-1"0,-3-8 1076,8 0 0,-7 0-12,7 0 1,-6 0 5,5 0 1,1 0-98,5 0 73,0 0 1,1 0-55,-1 0 0,0 0-282,1 0 324,-1 0 0,0 0 0,0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0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8117,'-17'0'-1191,"-1"0"818,9 0 1,-7 0 372,5 0-116,3 0 431,-7 0-303,5 0 1,-1 0 31,-1 0-25,0 0 0,-5 0-96,0 0 0,0 0 60,-1 0 1,1 0-110,0 0 0,-1 2-33,1 4 142,0-4 0,0 5-16,-1-7 0,7 0 60,-1 0 186,1 0-237,-7 0 24,1 8 0,0-6 0,-1 6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2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35 554 8418,'0'-10'122,"0"-5"1,-2 7 0,-2-5 685,-2 1 149,1 9-287,5-13-414,0 14 53,0-5-91,0 7-36,0 0 0,5 7-124,1 5 0,6 5 125,-7 6 0,1 6-178,-6 11 0,0-1 50,0 7 1,0-6 79,0 6 0,-6-5-44,1 5 0,-7-8-20,6 3 1,-1-7-112,1-5 0,4-4 83,-4-8 0,4 0-269,2 1 154,0-1 1,0-5-492,0-1-564,0-7 792,0 4 0,6-16-139,0-4 1,7-11-149,-1-5 1,-3-13-161,3-5 1,5-6 259,6-5 1,0 3 521,-5-4 0,1 10 0,4 2 0,-4 8 0,4-3 0,-2 5 0,2 1 0,-7 2 0,7 5 0,-14 1 0,9 4 0,-5 3 118,5-5 0,-1 8 233,0 0 1,2 0 7,4-1 0,-3 1 76,3 0 1,4-1-105,1 1 1,-1 0 2,2 0 1,0-7-108,6 1 1,-1 0-16,1 6 0,-1 6-165,1-1 1,-6 2 51,-1-1 1,-4-3-107,4 9 1,-6-7 156,1 6-214,-4 1 0,-2 5 101,0 0 1,-5 0-157,-1 0 1,-5 0 29,6 0 123,-8 0 1,5 2-187,-3 3 63,-4-3 0,7 8-76,-3-4 158,-4-4 0,6 7-45,-8-3 0,0-2-8,0 7 1,6-5 45,-1 6 1,1-7-2,-6 7 0,2-1 8,4 7 0,-4-1-15,3 0 1,-3 8 0,-2 4 1,0 0 30,0 5 1,0-1 8,0 13 1,0 0 68,0 6 1,0 8 156,0 3 0,0 4-117,0 3 1,0 1 94,0 4 1,0-6 62,0 0 1,0 0-104,0-5 0,0 1-111,0-2 0,0-5-61,0-12 1,0-4-205,0-7 1,0-6 159,0 0 0,0-8-85,0 2 1,0-10 59,0-1 1,0-6-113,0 5-246,0-7 176,0 4 98,-7-8 0,3-4-451,-8-8 1,1-1-32,-6-16 1,-1-2-208,1-9 0,-6-4 831,0-8 0,-8-15 0,4-5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2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8506,'0'-10'341,"0"3"1,2 7 267,4 0-226,-4 0 0,11 1-9,-7 5 48,0 4-134,-6 15 1,0 0 30,0 4 1,-8 5-71,-4 1 1,-9 1-114,-2 10-63,-8-7-52,5 3 1,-7-3-157,4-5 0,-4 5 123,5-11 1,3-3-117,2-2 0,5-9-305,7-3-387,-5-7 351,7 4 1,-7-10 151,5-4 0,-3-5-299,9-12 188,-1 3 338,6-5 0,0 2-32,0 0 1,8 0-149,3 6 338,4 0 0,9 7-98,-1 4 1,0 4 163,-6 2 1,0 2 527,1 4-378,-1 4-148,0 7 1,0 0 573,1 1-380,-9-1-168,7 0 0,-9 0-34,5 1 0,1-7-49,-7 1 0,2-3-200,-2 3 0,-3-4-87,9-8-272,-8 0 1,11 0-247,-3 0 0,-1-10 307,6-7 0,-3-16-337,9-13 0,-4-4 756,-1-2 0,-1 0 0,0 0 0,0 10 0,1 7 0,-3 3 0,-3 9 0,3 2-152,-4 9-210,5 4 1108,1 8-376,-7 0-158,5 8 1,-13-4 612,4 7-450,-4 1-108,-2 13 1,0-6 82,0 4 0,0 2-12,0-2 0,-6 6 17,0-6 0,-9 6-179,-2-6 0,-1 6-130,-5-6 0,-4 8-329,-2-3 1,3-3 214,-3-1 0,6-5-267,-6-2 1,8-2 147,-2-3 0,3-4-163,3-8 73,0 0 0,1-10-127,5-7 1,3-1 60,8-5 0,0-2-110,0 2 1,8-2 250,3 2 196,5 12-152,1-12 0,0 21 419,1-4-150,7 4 22,-6 2 0,8 2 32,-4 4 0,-4 3 114,4 9 0,2 5 323,-2 0 1,0 0-58,-5-6 0,-3 0 278,-4 1 1,5-1-603,-5 0-248,-3-7 241,7 5 1,-11-7-1934,8 4 1070,-1 3 649,7-6 0,-1 1 0,0-2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3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8383,'9'-8'527,"5"4"105,-8-7 676,-1 7-533,-5-4-482,0 8 1,0 2-185,0 4 0,0 4 132,0 7 1,-7 0-335,-5 1 1,-5 1-81,-6 4 0,4-4-81,-5 4 1,5-4 73,2-1 1,2-1-103,3 0 1,-1 1 16,7-1 1,-6-6-71,7 1 0,-1-6 48,6 5 1,0-5 137,0 5 1,0-5-103,0 6 0,2-3 172,3 3 0,-3 3-11,4-3 0,2-3-10,-2 3 196,-1-1 0,1 7-111,0-1 0,0 0 139,-6 1 1,-6-1 277,0 0-178,-7 1-83,3-1 1,-1 2 81,-1 4 0,8-4-190,-2 4 1,-1-3 2,1-3 1,0 2 2,6 4 0,0-4-8,0 4 0,0 2 47,0-2 1,0 8-16,0-2 0,0-2 219,0 2 0,0-8 70,0 2 1,0 2 114,0-2 1,0 0-116,0-6 0,0 1 165,0-1 0,-2-2 166,-3-3 90,3 3-373,-6-5-216,8-1 0,0 1-550,0-4 354,0-4-954,0 5 473,0-14-46,0 5 0,2-19-504,4 3 0,9-16 205,8-1 1,2-19-1290,-2-3 2127,4-9 0,0-10 0,-2-3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1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7922,'18'13'0,"-1"4"0,6-3 1435,0 9 0,6-4-637,-6-2 1,0 1 270,-6-1 1,-1 6-525,-5 0 1,-3 2-316,-8-2 1,0 2-194,0 4 0,-8 6-213,-3-1 0,-11 1-408,-1 5 1,-2-3-1840,2-3 2423,-4 8 0,-7-5 0,-1 5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4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8256,'21'-8'0,"-3"-3"0,-11 1 1036,5-1-580,-8 7 0,5-10 76,-3 9 1,-4-3 334,4 2-336,-4 4-345,-2-5 1,0 9-115,0 3 0,0 7 119,0 11 1,-2 4-170,-4 7 1,-4-1-41,-7-4 101,7 4-67,-5-7 1,11 1-368,-7-4 0,7-3-370,-2-3 242,12 0 1,9-1 200,8-5 0,8-1-4,-2-4 1,2-5 20,-3 5 1,3-4-6,-8-2 1,0 0 32,-5 0 1,-1 0-193,0 0 398,-7 8 0,-3 1 18,-7 9 1,-7-5 158,-5 4 1,-9-9-135,-2 9 0,-8-3 63,2 3 0,-3 0-6,-3 1 0,1-3 185,-1-3 1,0 1 31,1-7 1,5 2-81,0-3 0,6-3-319,-6 4 1,8-4-103,-2-2-372,4 0 346,2 0-180,7 0 80,2 0 46,24 0 0,-3 0 344,16 0 1,0-2-119,5-4 1,9 2 197,3-7 0,4-1-74,2-5 1,1 6-33,5-1 0,-4 2-54,4-1 1,-10-3-10,-2 9 1,-14-1-87,3 6 0,-6 0-680,0 0 40,-4 0 762,-16 0 0,7 8 0,-7 1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4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8225,'-33'20'0,"5"3"0,-3-2 10,8 8 0,-2-6 114,2 5 1,5-1 441,1 2 1,0 2-20,5-8 0,-3 6-69,-2-6 1,5 6-165,1-6 0,5 0 161,-6-6 0,8 0-319,-1 1 0,3-7-123,2 1-516,0-8 494,0 11 1,7-13-593,5 4 0,5-12 161,6-6 1,4-9-52,8-2 1,-1 0 134,1 6 1,-6 1-19,0 5 0,-8 3 215,2 8 1,-4 0 326,-2 0 0,-5 8 752,-1 3 0,-7 5-489,2 1 1,-4 0 217,-2 1 0,0-1-35,0 0 1,0-5 654,0-1-1236,0 1-632,0 5 0,8-5-204,3-1 1,4-7 782,3 2 0,14-12 0,5-4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4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9033,'0'10'3597,"6"-1"-1722,0-3-1471,7-4 0,-3 8-195,7-5 0,0-3-312,0 4 0,-5 2 139,0-2 1,-1 5-855,6-5 0,-5 1-129,-1-1 0,-7-2-705,2 8 1,-4-1 562,-2 6 1089,0 1 0,-8-1 0,-1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5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8189,'-18'0'557,"9"2"-223,3 4 1347,4-4-170,-6 5 151,6-7-1110,-5 8 0,7 1 342,0 9-648,0-1 1,0 0 29,0 1 0,0-1-212,0 0 1,0-5 305,0-1-831,0 1 50,0 5 1,0-5-479,0-1 1,2-7-165,3 2 316,-3-4 1,14-2 280,-5 0 0,3-2-34,-3-4 1,10 2-3,-3-7 0,3 5 178,-4-6 1,0 9-56,1-3 339,-1 4 1,0 2 516,1 0-172,-9 0 1,1 2 1282,-4 4-413,-4-5-806,5 15 1,-5-12-136,4 7 1,3-7 78,9 2 0,1-4-904,4-2 0,6-8 107,11-4 1,-1 3-151,7-3 1,-10 7 448,-1-7 0,-2 8 72,-10-2 1,3 6 367,-8 6 0,1 4-206,-13 7 0,5 0 1319,-5 1 1,0-1-594,-6 0 1,-2 1 719,-4-1 0,2 0-872,-7 0 1,5-5-562,-6 0-452,1-9 0,-1 11-2021,1-8 1086,7-1 1315,-11-5 0,13-7 0,-6-3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5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8272,'0'-18'1298,"0"9"-301,0-7-576,0 14 0,2-5 67,4 7 1,-2 0 143,7 0 0,3 0 50,9 0 0,-2 6-216,8-1 0,1 1-420,11-6 1,-3 6 169,8 0 1,-5-1-186,5-5 1,-8 0-370,2 0 0,-5 2-541,-6 4 0,2-2-94,-8 7 0,-2-5 973,-10 6 0,-3 7 0,-8 8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6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8272,'-11'0'1851,"-1"0"-541,8 0-812,-3 0 1,1 2-133,0 4 0,0 3-30,6 9 0,-5 1-129,-1 4 0,0-2 46,6 8 1,0-8-205,0 2 1,0-4 81,0-2 0,2 1-86,4-1 0,3-2-62,9-3 1,-1-4-380,0-8 0,6 0 86,0 0 1,8-2-240,-2-4 0,-4-4 96,-2-7 0,-4 0 139,-2-1 1,-7 1 500,-4 0 1,-4-6-37,-2 0 1,-2-2 7,-4 2 1,-9 4 26,-8-5 0,-6 11 342,6 1 0,-8 9-233,2-3 1,2 4 76,-2 2 0,8 0-784,-2 0 0,10 6 86,1-1-360,8 9 1,-3-4 289,7 7 1,9-6-1921,9 1 2316,-1-8 0,23 11 0,-3-5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6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277 105 8217,'0'-18'0,"0"7"152,0-1 1,0 7 344,0-7 439,0 1-197,0-7 105,0 9-208,0 1-349,8 8 0,-6 2 26,4 4 1,1 3 162,-1 9 0,0 12 109,-6 5 1,6 11-136,0 0 1,-1 10 52,-5 1 1,-2 3-32,-3-2 0,1-5 189,-8 5 0,1-6-238,-7-6 1,7-4-326,-1-7 0,1 1-475,-6 5 0,-1-7-752,1 1 1,0-8-157,-1-10 1,1 0 636,0 1 1,-1-9-1220,1-3 1867,0-4 0,-16-10 0,-3-1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7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8493,'18'-8'-12,"-9"-2"325,7 1 190,-7 1 0,3 8 593,-1 0-652,-7 0 1,4 2 944,-8 4-793,0 3 1,0 9-221,0-1 1,0 0-168,0 0 1,0 1-43,0-1-78,0 0 1,2-1-305,3-5 0,7 3-505,11-9 0,-2 1 402,8-6 1,0 0-365,5 0 1,1-6 242,0 1 1,-3-9-70,-3 3 0,2 1 55,-8-1 1,-2-1 98,-10-5 0,-3-1 105,-8 1 1,0 6 250,0-1 0,0 1-20,0-7-265,-8 1 137,-1 0 11,-8-1 198,-1 1 1,7 8-154,-1 3 179,8-4 1,-5 8 102,3-4 567,4-3 611,-6 7-514,8-6-253,-7 8 0,5 2 345,-4 4-415,-4 4 0,8 7-264,-3 0 0,-3 6-167,2 0 1,1 0-250,5-5 1,0 7-669,0 3 0,-2-1-945,-4 2 1,4 0 1759,-4 6 0,-3-1 0,-1 1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8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8459,'0'10'720,"0"-3"1,2-7-501,4 0 0,4-7-7,7-5 1,0 2-92,1-1 1,1 1-7,4-1 1,-4-3-300,4 9 0,-4-1-134,-1 6 0,-7 0 121,1 0 47,-8 0 1,3 7 185,-7 5 0,-2 3 34,-3 3 1,-11 5 35,-7 0 0,-2 2 255,2-2 1,4-4-38,-4 4 1,4-4 192,1-1 0,3-7-272,3 1-11,5-9 0,7 7-654,0-4 154,0-4 0,7 4-136,5-12 0,-2 4 149,1-4 1,6-4-101,6-1 0,1 3 69,-7 2 1,0-1-13,0 1 0,1 0 293,-1 6 1,-5 0-180,-1 0 241,-7 0 0,9 2-55,-7 4 1,0-2 166,-6 7 0,-8-1-46,-3 1 1,-5 5 179,-1-5 0,0-1 1,-1 1 0,7-5 174,-1 6 1,7-8-10,-7 1-90,8 5-469,-3-8 0,8 6-129,5-8 0,4 0-193,7 0 1,0-6-554,1 0-542,-1-7 1504,0 11 0,1-14 0,-1 7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49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139 537 8264,'8'-10'267,"1"3"1,3 7-47,-1 0 0,-5 0 40,6 0 0,-3 7-149,3 5 0,-2 9 53,-5 2 0,-3 8 3,4-2 1,-4 3 121,-2 3 1,0 0 11,0-1 1,0-5-182,0 0 1,-2-6-124,-4 6 0,4-8 13,-3 2 1,-3-4 96,2-2 0,-2 1-398,3-1 0,3-5 18,-4-1 1,4-5-593,2 5 284,0-7-68,-8 4 417,6-8 0,-7-8-88,3-3 0,2-10-66,-7-3 0,7-6 119,-2 1 1,-2-2 205,3 2 0,-7-1-35,6 7 1,-5-1 314,5 7-177,-7 0 0,9 2 201,-8 3 0,8 2-172,-1 5 0,1 3 140,-2-4 0,4 2 187,-4-2-147,4 4-268,2-13 0,2 11 130,4-7 1,-2 5-8,7-6 0,1 7 22,5-7 1,1 8 138,-1-2-195,0 5 82,0 1-227,1 0 0,-9 1 98,-3 5 0,-6 2-123,-6 3 0,-3 5 13,-9-5 1,-5 5 20,0 1 0,0 0 75,6 1 1,0-7-4,-1 1 0,7-7-24,-1 7 17,8-8-228,-3 3 0,9-7 132,3 0 1,5 0-7,7 0 1,-5 0 91,-1 0 0,1 0 2,5 0 1,-5 6-33,-1 0 24,-7 0 583,4 1-344,-8 3 1,-8 7 220,-3 1 1,-5-1-151,-1 0 1,0-1 298,-1-5 1,7 3 212,-1-9-255,8 9-117,-3-12-417,7 13 0,7-15 8,5 0 0,11-8-371,6-9 1,5-2-506,7-4 1,-3-2 425,8-4 1,-7-4-360,1 5 0,-3 1 224,-3-2 0,1 6 78,-1-6 1,-7 8 183,-4-2 1,-3 9 154,-3 3 1,-6 1 205,1-1-273,-8-5 586,3 7 1,-7-3-112,0 1 785,0 7-269,0-4 111,0 8-381,-7 0-132,5 0-228,-6 0 0,2 2 58,1 4 0,-1 3-102,6 9 0,0-1 45,0 0 0,-2 6-6,-4 0 1,4 8-40,-4-2 0,5 4-2,1 1 1,-6 1-22,0-1 1,0-3-183,6 4 1,0-7-40,0 7 0,0 0-350,0-7 1,0-1-115,0 2 0,0-8-137,0 2 18,8-3 444,-6-3-13,6 0 3,-8-7 567,0-2 118,0-8-236,0 0 0,0-8-161,0-4 1,0-3-211,0-2 0,0-3 71,0-3 0,0-4 37,0-7 1,1 5-5,5 0 1,-2 0-6,8-5 0,-7 1-27,7 4 0,-1-1 19,7 7 1,-7-6 154,1 6 0,-3-6-75,3 6 0,3 0 148,-3 5 0,-3 1-24,3 0 1,-8 0 80,2-1 1,1 7-11,-1-1 0,0 6 261,-6-5 0,6 5 245,-1-5 250,1 7-744,-6-4 49,0 8-177,8 0 1,-6 2-20,3 4 1,-3-2-522,-2 7 22,0 1 27,0 5 1,0 0 174,0 1 1,0-7-368,0 1 579,0-9-140,0 13 232,0-7 36,0 9 220,0-1 0,0-5-62,0-1 1,-5-5 484,-1 5-185,0-7 1,6 6-194,0-4 0,-2-5 210,-4 5 1,4-2 274,-3 2 53,3-4-511,-6 5-428,6-7 0,-4 0-25,12 0 0,-2 0-392,8 0 1,-1-5-506,6-1 0,1-8 451,-1 3 0,6-4-396,0-3 1,6-5 352,-6 0 1,6-8 196,-6 3 0,2-5 385,-2-2 0,-4-1 0,4-4 0,2 3 0,-2-3 0,-2 3 0,-9 3 0,3-1 0,-3 0 0,-3 3 0,3 3 0,-8-2 209,1 8 1,-1 0-43,2 6 1,-4-1 260,4 1 1,-4 6 9,-2-1 0,0 6 86,0-5 1,5 5 256,1-5-241,0 7-369,-6-4-132,0 8-112,0 0 170,8 0 1,-6 8-196,3 3 1,-3 6-6,-2 7 1,0-1 2,0 11 1,0 1 100,0 17 1,-5-4-22,-1 9 1,-2 5-202,2 1 0,-1-1 87,-5 1 0,-1-7-70,7 1 0,-6-3 92,7-2 1,-7-8-178,6-3 1,1-5-3,5-1 1,0-8-22,0-4 0,0-4 175,0-2 1,0-5-144,0-1 126,0-7-132,0 4 169,0-16 1,0-7-20,0-8 0,0-8 10,0 2 1,0-3 125,0-3 0,0-2 0,0-3 0,1 2 0,5-8 0,-4 5 0,4-5 0,-4 8 0,6-12 0,1 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2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7981,'2'-16'302,"3"5"0,5 3 442,7 8 1,3-6 682,3 1-965,-4-1 0,13 6 55,-3 0 1,4 0-139,2 0 1,-7 0-712,1 0 0,-2 6 271,2-1 0,4 9-375,-5-3 0,5 3-239,2-3 1,-1 5 674,1-5 0,-8 5 0,-2 1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50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8313,'0'-18'-323,"0"1"1,0 0-404,0 0 1,-6 5 1299,1 0-201,-1 9 1,0-7 364,0 4 222,1 4-561,-3-5 0,4 9-141,-8 3 0,9-1 154,-3 8 0,-2-1-122,2 7 0,-1-3 100,1-4 0,4 5-228,-4-5 1,2 5-59,-1 1-279,3 0-735,-6 1-11,8-1 705,8-7 0,1-3-575,9-7 0,-1-2 258,0-3 1,8-1-265,4-12 1,4 3 796,1-14 0,1 8 0,-1-12 0,1 7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50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8313,'17'-10'0,"-5"3"0,-1 7-129,-7 0 349,4 0 436,-8 0 1,-2 5-55,-4 1 1,4 2-106,-4-2 1,2-4-282,-1 3-544,3 5-191,-6-8 534,8 13 1,8-13-938,3 4 0,-1-4 410,1-2 1,1-2-372,5-4 1,2-2 497,5-3 1,-5-4 384,4 3 0,-6 2 0,-5-1 0,3 7 104,-13-4 108,6 8 533,-8 0 0,0 2 151,0 4 125,0 4-347,-8 7-676,6 0 270,-6 1-308,8-9-339,8 7 0,7-15 216,8 5 0,2-10-332,-2-1 1,-3-7 107,3 6 0,-2-5-38,2 5 1,-4-6 219,4 7 0,-9-9 93,-3 3 0,-1-5-6,1-1 1,-3 0 56,-8 0 1,0-7 214,0 1 0,0 0-59,0 6 444,0 0-161,-8-1 120,-1 1 17,-9 0 91,9 7-158,-7-5-31,15 13 37,-7-6-137,8 8-136,0 0 1,0 8-15,0 3 0,0 5 27,0 1 0,-2 8-47,-4 4 0,4 4 108,-4 1 1,5-3-137,1 4 0,0-5 33,0 11 0,0-7-265,0-5 0,0 2-24,0-8 1,0 6-61,0-6 0,0 0 142,0-6 0,0 0-112,0 1 0,0-1 1,0 0 1,0-5-427,0-1 392,0-7 97,0 4 0,-6-6 586,0 4-190,0-5 141,-1 7-86,5-8-287,-14 0 1,14 2-122,-3 4 1,5-4-312,5 3 0,-1-3-409,8-2 277,-1 8 53,7-6 313,-1 13 1,-8-11 325,-3 8-172,-4-1 0,-2 7 192,0-1 0,-8 0 130,-3 0 1,-4 1 339,-3-1 1,1 0 209,0 1 0,-1-1-338,1 0 1,7-5-21,5-1 1,-3-5-227,2 6 1,0-7-271,6 7 1,8-8 5,4 1 0,11 3-364,6-2 0,-3 0-72,3-6 1,6-6-532,5 0 0,1-7-786,-7 1 0,-5 3 1712,0-3 0,0 1 0,5-7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51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8128,'-10'0'3849,"2"0"-3173,8 0 299,0 7 945,0-5-3178,0 6 1,0-6 673,0 4 0,0-3-3253,0 9 3837,0 0 0,0 5 0,0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6:51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 8128,'-17'9'0,"-1"-3"948,9 4 1768,-7-8-2389,15 5 0,-5-7-820,12 0 493,3 0 0,16-7 0,2-3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07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934 52 8192,'10'-8'-706,"-2"7"1,-6-7 1330,3 8-765,-3-8 44,6 6-74,-8-5 1,2 7 259,4 0 0,-4-2 78,3-4 200,-3 4-166,-2-6 235,0 8 107,0 0-494,-7 0 1,-1 2 23,-4 4 1,-3-2-26,3 7 0,-3 1 29,-2 5 1,-1 0-11,1 1 0,-6 5-33,0 0 0,-8 6 36,2-6 1,3 7-66,-3-1 0,-6 4 20,-5 2 0,-1-1-4,7 1 0,-6 5-8,-1 0 1,1 3-17,5-3 0,1-3-7,-1 3 0,-3-4-10,3-1 0,-3-2 30,9-5 0,4 3 8,2-8 0,-2 0 39,2-5 0,0-3-50,5-3 1,7 1 0,-1-7 0,7 1-117,-7-1-305,8-4-18,-3 6 327,7-8 0,0-2-135,0-4 0,1 2 21,5-7 0,4 5-106,7-6 0,-5 3-12,-1-3 1,1-3-293,5 3 628,0-3 0,1-2 0,-1-1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08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8165,'0'-10'-1315,"0"-5"1484,0 13-92,0-13 0,-2 13-87,-4-4 192,4-4-367,-5 8 226,7-13-167,0 13 212,0-13-9,0 13 66,0-6 13,0 8-180,0 0 74,7 8 1,-5 1 12,4 9 0,-2-7 10,2 1 1,-2 1-8,7 10 0,-5-2 18,5 8 0,-5 2 70,6 9 0,-7-3-76,7 3 1,-6 4 75,5 2 0,-7 4-15,2 2 1,2 0 16,-3 0 1,1-2-42,-6-4 0,0 2 10,0-7 0,6 5-103,0-6 1,-1-2 82,-5-9 0,0 2 59,0-8 0,6 6-42,0-6 0,2 0-62,-3-6 0,-3-5 1,4-1 0,-4-5 62,-2 6 44,8-9-80,-6 5 1,7-8-218,-3 0 177,-4 0 1,8-2-725,-5-4 1,-3 3 102,4-9 574,4 1 0,-1-7 0,8 1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09.4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6198,'10'-10'696,"-2"2"-1055,-1 8 371,-5 0 0,8 0 51,-4 0 82,-5 0 1,9 0 88,-4 0-102,-4 0 1,7 0 9,-3 0-56,-4 0 1,12 2 13,-9 4 0,7-2 0,-6 8 0,5-1 94,-5 6 0,7 8-99,-1 4 0,3 4 147,3 1 0,1 7-67,4-1 0,-2 8 29,8-2 0,-6-2-109,6 3 1,-2-7 1,1 6 1,3-8-27,-8 3 1,6-5-172,-6-1 1,6-2 26,-6-5 1,0-3 88,-6-7 1,1-1-64,-1 0 0,0-1 14,0-5 0,-5 3-59,-1-9-129,-7 1-373,12 2 24,-14-6 570,5 5 0,-7-14 0,0-3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09.8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52 121 8097,'-17'-7'0,"6"-1"0,-1-4 63,8-3 0,-3 11 139,7-7-207,0 7 85,0-4 0,2 2-96,3 1 0,5-1 247,7 6 1,2-6 121,4 0 0,1-1 234,10 1-423,5 4-59,20-6 1,3 8 160,7 0 0,8 0-202,3 0 1,5 0-352,1 0 0,-5 0 5,0 0 1,-1 2-1112,7 4 1103,-8 4 0,-2 7 0,-8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10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52 7417,'9'-17'827,"-1"7"-677,-8 3-711,0-1 365,0 6 357,-8-6 1,-1 14 192,-9 0 1,-1 2-105,-4-3 1,4-1 85,-4 8 0,-2-1-55,2 7 1,-8-1-56,2 0 1,-4 8-26,-1 4 0,-1-2 22,1 2 1,-3 1-109,-3 11 0,3-10-241,-3 3 1,9-3-295,2 3 0,8 1 233,-2 0 0,6-9-313,5-2 1,-1-5-229,7-2-121,0 0 430,6 1 0,2-9-9,4-3 0,-2-4 428,8-2 0,-1-8 0,6-1 0,1-9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10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1 224 8144,'9'-25'125,"-1"5"76,-8-3 1,0 10-57,0 1 1,2 1 53,4-7 0,-5 7-134,5-1 1,-2 3 171,2-3-229,-4-3 0,7 11 451,-3-7-8,-4 7-337,6-12 1,-6 14-33,3-3 0,-3 5 289,4 5 1,2 13-124,-2 11 1,5 5 178,-5 6 1,7 5-8,-1 7 1,-3 7-139,3 4 1,1 7-419,10 5 0,-3-6-516,3 0 0,-4 6-231,-2-6 1,1 10 882,-1-4 0,0 0 0,0-6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7951,'10'0'659,"0"0"-462,-5 0 1,1 0-198,11 0 0,-1-2 468,13-4 1,-1 4 682,7-4 1,2 3-629,3-3 1,2 4-100,4-4 0,8 4-313,-8 2 0,8 0 101,-8 0 1,2 0-282,-2 0 0,-2 0 116,-3 0 0,-10 0-638,3 0 1,-9 0-713,4 0 341,-8 8 0,4-4 317,-8 7 0,-7-5-164,-4 6 0,-4-7-269,-2 7 1078,0-8 0,0 11 0,0-5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2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8517,'0'-10'2414,"-2"2"-1885,-3 8-25,-5 0 0,-9 2-100,-4 4 0,1 2-355,-6 3 0,5 10 60,-6-3 0,2 3-312,-2-4 1,-2 0 125,8 1 1,2-1-103,10 0 0,-3-5-171,8-1 1,1-5-1312,5 5 908,0-7 1,7 10 249,5-8 0,-3 5 524,3-5 0,0 7 64,5-1 0,4 5 17,-4 6 0,4 2 153,-9 4 0,-4 6 526,-3-1 0,-3 1-168,-2 5 0,0-9 328,0-2 1,0-2-399,0 1 1,0 3-167,0-8 0,0 0-630,0-5 0,0-7 99,0 1 1,0-7-182,0 7-278,0-8-1040,0 3 1127,0-7 0,0-7-77,0-5 0,0-3 31,0-2 1,0-8 154,0-4 0,0-4-79,0-2 1,6-5-148,0 0 643,7-8 0,5 4 0,8-8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3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364 156 7926,'17'0'223,"1"0"1,-1-2-396,0-4 1,-3 5 351,3-5 1,-2-2 517,14 2 1,-6-5-384,6 5 1,-6-2-163,6 3 1,-8 3-108,2-4 0,-4 4-238,-1 2 0,-3 2-57,-3 4 0,-5 3 150,-7 9 0,0-1 51,0 0 0,-9 6 138,-9 0 0,-1 6 77,-10-6 0,6 6 14,-6-6 1,2 6 247,-1-6 1,3 0-101,7-6 1,1-5 64,0-1 1,5-5-459,1 6 230,7-9-354,-4 5 1,16-8 135,3 0 0,7 0-400,5 0 1,2 0 138,4 0 0,1 0-2,-7 0 0,6 0 118,-6 0 0,0 0 200,-5 0 0,-7 0 225,1 0-170,-8 8 0,1 1 111,-10 9 1,-5-7 103,-7 1 1,-3-1 86,-3 7 1,2-1-48,-8 0 0,6 0 66,-5 1 1,6-7-71,-1 1 0,4-3 299,2 3-518,0 3 1,5-7 109,0 4 1,9-3-540,-3-3 1,6-4-268,6 4 172,3-4 0,10-2 76,4 0 1,-3 0-104,3 0 1,2-8-2,-2-4 1,0-3-94,-6-2 0,0-6 55,1 0 1,-3-2 136,-3 2 0,-5 1-41,-7-6 1,0-1 149,0-6 1,-2 1 143,-3-1 0,-5-5 147,-7-1 1,5 1-35,1 5 0,-1 7 17,-5-1 0,5 8 245,1-2 1,5 3-122,-5 3 1,7 0 3,-2-1 1,-2 7 261,2-1-227,1 1 143,5 1-62,-8 3 240,6 7-299,-6 0 1,8 1 120,0 5 1,0 4 3,0 7 0,0 8-137,0 4 0,0 11 193,0 6 0,0 6-30,0 6 0,6-2 58,0 7 0,0-1-218,-6 1 0,0 2-140,0-7 0,-2 0 60,-4-7 1,-4-1-202,-7-4 1,0 3-676,0-9 1,-1-6 421,1-5 0,-6-8-473,0 2 1,0-3 184,5-3 0,-5-2 20,0-3 0,-2-3 206,2-3 0,2-4 9,-8 4 0,6-10 391,-6-2 0,6-9 0,-5-2 0,6-1 0,-10-14 0,5 5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3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7926,'27'0'0,"-4"0"0,4 7 552,2 5-112,4 3-192,1 2 0,8 8 519,5 4 1,2-2-20,3 2 1,-6-2 150,1 2 0,-9 1-586,2-6 0,3 6-230,-3-1 1,6 2-116,-6-2 1,1-6-314,-7-12 1,1 3-1014,0-9 1,-9 7 1357,-2-6 0,2-8 0,1-8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7892,'7'-9'-238,"-5"1"0,13 6 440,-3-4 1,3 5 404,3-5 1,-1 4-134,0 2 1,1 2 88,-1 4 0,0-5 37,0 5 1,1 2-203,-1-2 1,-5 5-193,-1-5 1,-5 0-24,5-6-278,-7 7 1,6-3-374,-4 8-183,-4-8 1,5 5 84,-7-3 0,-2-2-458,-3 7 0,-5 1 169,-7 5 1,-1 6 472,1 0 1,-6 6 381,0-6 0,0 0-37,6-5 1,-1 5-1,1 0 1,2 2 138,3-2 1,-1-2 124,7 8 1,-6-6 61,7 6 0,-1-3 279,6 3 1,-2 4-130,-4-4 1,4-2-110,-4 1 0,5-4-102,1 4 0,0-1 27,0 2 1,0-2-26,0-4 1,0-4-81,0 4 1,0-3-31,0-3 1,0 0-4,0 0 1,0-5-122,0-1-124,0-7 132,0 4-2,0-8-1636,0 0 1145,0-8 330,7-1 1,1-9-440,3 1 1,5-8 28,-5-4 1,7-3 568,5-3 0,-4-15 0,6-4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5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7892,'9'-10'654,"7"3"-607,-14 7 1453,5 0-454,-7 0-186,0 0-676,0 7 1,0-3-221,0 8 1,0-1-186,0 6 1,0 1 240,0-1 0,-6 0-184,1 1 0,-7-1 64,6 0 0,-1-1-403,1-5 1,4-1-240,-4-4 391,4-5 1,10 7 148,4-8 0,3 0 183,2 0 1,2-6 4,5 1 1,-5-1-72,4 6 0,-4 0 321,-2 0 0,1 0 49,-1 0-79,-8 8 1,-1 1-16,-8 8 0,0 1-78,0-1 1,-13 0-92,-5 1 0,-5-1-10,0 0 0,-2 0-23,-3 1 0,3-3 48,7-3 0,1 1-113,0-7 0,5 2 104,1-3-147,7-3 1,-4 8 16,8-4-62,0-4 1,2 7 73,4-3 1,3-4-13,9 4 1,-1-3 40,0 3-6,1-4 0,-3 8 205,-4-5-158,5-3 232,-14 14 1,3-7 14,-10 9 0,-7-1 11,-11 0 1,-2 1-80,-4-1 0,-3 2 101,3 4 1,4-9-119,2 3 1,4-4 16,1 5 0,7-7-363,-1 1 178,8-8 0,-1 9-388,10-7 0,11-1 117,7-5 0,8 0-6,-3 0 0,-1 0 90,2 0 0,-6 0-110,6 0 219,-8 0 1,4 0 133,-8 0 0,-7 2 257,-4 4 1,-4-2 16,-2 8 0,-8-7 157,-4 7 0,-9-1-177,-2 7 0,-6-1 117,6 0 0,-2 1-114,2-1 1,4 0 35,-4 0 1,10-5-118,1-1 0,8-5-219,-1 6-515,3-8 1,2 5 331,0-3 0,7-4-407,5 4 0,9-4 136,2-2 0,0-6-41,-6 0 1,6-5-173,0 5 23,1-8 686,-7 5-160,0-1 835,-7-5-561,-3 13 0,-7-4 309,0 12 0,0-2-153,0 7 0,-5 6 36,-1 7 0,0 1-34,6-2 0,0 3 16,0 9 0,0 0-217,0-1 1,0-5-57,0 0 1,0-6-286,0 6 1,0-8 76,0 2 1,-2-4-77,-4-2 1,3-1 152,-9-5 0,6 3 25,-5-8 1,-1 1 83,-5-1 186,0-4 0,-1 6 40,1-8 0,0-8 333,-1-4 0,9-3 218,3-2 0,-2-1-277,3 1 1,-1 0-209,6 0 0,6-1-165,-1 1 0,15 0-106,-3-1 0,6 1-100,0 0 0,4 0-388,8-1 0,-3 1-788,-3 0 0,2 1 580,-8 5 0,-2-5-671,-10 5 1,3 1 87,-8-1 1236,-1 7 0,-12-12 0,-3 7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1 7934,'10'0'264,"-3"0"1,-8 0 110,-5 0 1,2 2 238,-8 4 0,-5-4-220,-6 3 1,-8 5-14,2 1 0,-9 11-186,-2 1 1,-8 0 20,2-6 0,-2 6-86,1 0 1,5 0 98,8-6 0,1 1-184,4-1 0,6-5-300,11-1 0,-1-5-541,7 5 0,2-7 129,10 2 0,11-4-538,12-2 1,4 0 427,2 0 1,11 0 776,0 0 0,8-8 0,-10 6 0,8-5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7892,'17'7'-320,"1"-5"698,-9 6-162,-1-8 0,-10 0 135,-4 0 1,2 0 1,-7 0 0,-3 0 115,-9 0 0,4 0-85,-4 0 1,4 0 57,2 0 1,-3 6-142,-3-1 0,2 9 60,-8-3 0,2 5-455,-1 1 1,-3 6 123,8 0 1,-6 6-212,6-6 1,-6 2-413,6-2 1,0 2-1739,6 4 2332,7-4 0,-5-8 0,5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6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7899,'10'0'1623,"5"0"-1444,-13 0 41,6 0 0,-10 2 1,-2 4 1008,-2 6-925,-7 3 0,3 8 211,-7 0 1,0 2-287,-1-2 1,1-4-332,0 4 1,0 2-28,-1-2 1,3 1-313,3-7 1,-1 6 212,7 0 0,-5-6-766,5-5-4,0-1 0,6 1-346,0-1 870,0-7 0,8 4 251,3-8 0,5-6 139,1 0 1,0 1 80,1 5 0,1 0-220,4 0 362,-4 0 1,6 0 402,-8 0 847,1 0-610,-1 0-41,-8 0-583,7 0-652,-14 0 215,5 0-214,-7 0 496,0 0 0,-7-8 0,-3-2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7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7899,'0'17'980,"0"0"-385,0 1 0,-6-1-155,0 0 1,-7 2 41,1 4 1,-5-1-82,-6 6 0,4 1 76,-4 6 0,-4-1-526,-2 1 0,2 0 102,-2-1 1,8 1-543,-2-1 1,2 1 181,-2-1 1,10-7-94,-5-4 1,7-3-726,-1-3-987,5-7 1450,7-3 0,9-9-144,8-3 806,1-5 0,14-7 0,-5-1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7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7899,'34'0'-83,"1"0"0,-6 0 18,0 0 1,-3 0 362,3 0 0,-4 6 332,-7-1 1,5 9-125,0-3 0,0-1 20,-6 1 1,-5-1-462,-1 2 1,-5 1 49,5-7 1,-7 1-1767,2-1 1651,-4 4 0,-10 7 0,-1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3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7895,'17'0'881,"0"0"1,6 0-343,0 0 1,0 0-65,-5 0 0,-3 2-307,-3 4 0,1 4-235,-7 7 1,0-6-10,-6 1 1,0 5-337,0 6 1,-8 2 54,-4-2 1,-9-1 222,-2 6 0,-8-5-376,3 6 1,1-6 139,-2 6 0,2-8 602,-2 2 0,4-9 120,8-3 1,5-1 931,1 1-1002,7 5 1,-2-14 79,12 3 1,11-3 205,12-2 1,11 0 158,7 0 0,10-7-399,7-5 0,7-3-99,-2-2 1,4 1-710,-10 5 0,-3-3-462,-2 8 1,-7 1 941,-4 5 0,-5 15 0,-8 4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45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502 139 8110,'10'0'468,"-2"0"1,-8-2 41,0-4-119,0 4-70,0-5 0,0 5 274,0-4 0,2 4 335,3-4 178,-3 4-737,14 2 0,-7 0-34,9 0 0,-7 2 142,1 4 0,-3 4-82,3 7 1,1 2 456,-7 4-382,7-4-101,-11 6 0,6-1 71,-8-1 0,0 5-156,0-5 0,0 2-53,0-2 1,0-3-29,0 3 1,0-4 17,0-2-345,0 1 120,0-1 75,-8 0 1,6-5-727,-3-1 324,3-7-285,2 4-381,0-8-152,0 0 320,-8 0 291,6-8 0,-6-2 31,8-7 1,0 0 108,0 0 1,0-1-466,0 1 385,8 0 129,-6-1 0,8 1-55,-5 0 0,-3 0 139,4-1 1,2-5 14,-2 0 1,5-2 39,-5 2 0,5 4 88,-5-4 1,8 2 126,-3-2-49,-3 3 0,5-5-283,-7 8 709,8 0-320,-13 0 1,9 1 483,-4 5-258,-4-5 81,5 14 41,1-5 63,-6 7-113,13 0 0,-11 5 447,8 1-417,-8 15-144,3-9 1,-7 15 270,0-4 1,0 2-95,0 4 1,0 3-179,0-3 1,0-2-100,0 2 0,-5-6-172,-1 6 0,-2-8-17,2 2 0,4-4-303,-3-2 1,-3-5-655,2-1 545,0-7 264,6 4 0,-2-2-365,-3 0 369,3-1 1,-6-7 0,8-3-170,0-7 1,-6-3 205,1-3 1,-1 1 20,6 0 1,0 0 11,0-1 1,0 1 153,0 0 0,0 5 64,0 1-211,0 7 33,8-4 0,-5 8 104,9 0 0,-6 0-11,5 0 122,-7 0-10,11 0 74,-5 0 1,5 2-67,-3 4 0,-4-2 78,-8 7 1,0-5-95,0 5-65,0 1 17,0 5 1,0 1-338,0-1 140,-8 0 23,-2 8 0,-7 0-14,0 4 1,-8 4 59,-4-5 0,2 5-18,-2 2 1,0-7-21,-5 1 1,-1 0 15,1 6 0,-1-7 39,0 1-4,1-8 1,-1 10-153,1-8 151,-1 8-4,0-12 4,1 6 1,1-6-26,4 4 0,-1-9 31,7 3 0,-8-3 3,2 3 1,4-2 18,2-3-1,4 1 208,2-7 4,7 0 21,-5 2-306,13-7 48,-6 7 0,10-10 56,4-4 0,5-3-2,12-8 0,6-3 17,11-3 0,6-4-13,12-7 1,6-3 258,10-3-522,-10 3 0,19-5 252,-9 8-1032,1-1 1206,2 0-156,-8 1 0,-7 7-546,-4 4 563,-5 4-36,-8 9 0,-3-3 29,-8 7 0,-7-2 338,-4 2-707,-3 4 1310,-11-5-1307,-1 7 0,-12 5 178,-8 1-89,1 8 0,-22-3 0,3 10-558,-9 2 519,3 8 1,-14-4-651,4 8 578,-4-8 1,-8 5 106,0-3 0,1-2 160,5 2 1,8-8 19,3 2 1,5-2 238,1 2 0,2-9 702,5 3-482,3-4-165,7 5 0,3-7 487,3 1-320,-3-1 0,13 1 670,-4-1-199,4 1 71,2 5-732,0 0 1,0 1-164,0-1 0,6-5-421,0-1 267,0-7 109,-6 11 0,2-11-337,3 8 110,-3-9-640,6 5 477,-8-8 2,0 0 104,8 0 0,-4-8-8,7-3 1,-5-6 92,5-6 0,1 3 112,5-3-66,-7-4 0,5 8 242,-3-4-29,3 4 0,-3 2-19,-1-1 448,-7 1-294,11 0 0,-11 7 614,8 4-235,-8 4 102,3 2-98,-7 0-316,0 0-92,0 8 0,0 2 72,0 7 1,0 0-73,0 1 1,0 5-99,0 0 1,0 13 61,0-1 0,0 3-91,0-3 0,6 3 24,0-3 1,0 9-176,-6-9 0,5 3-30,1-3 0,0-3 68,-6-3 0,0 2-518,0-8 256,8 8 74,-7-12 1,7 0-173,-8-7 0,0-7-179,0 7 254,0-8 1,-2 3 83,-4-7 0,5-9-149,-5-8 1,-2-3-292,2-8 454,-7-9 126,3-7 1,-1-2 113,-1 0 0,8 1-34,-1-1 1,1 4 189,-2 7 0,4 7-1,-4-1 1,4 13 441,2-1-158,0 4-182,0 3 116,0 2 201,0 8-313,0 0 1,-1 6 192,-5 0-253,4 7 0,-14 3 46,5 7 0,-4 2 117,-3-2 1,1 4-118,0 7 0,1-5 133,5 0 1,-5-6-145,5 6 0,1-8 14,-1 2 0,7-4-314,-2-1 55,4-1-372,2-8-350,0 7 460,0-14 0,4 4-188,8-12 0,1-12 55,16-10 0,0-13-137,5-5 0,9 2 131,3-2 1,-2 7 115,2-1 1,-2 5 29,2 7 0,-2 3 261,-3 7 1,-5 3 284,5 4 0,-5-3-94,-1 8 1,-3 1 176,-3 5 0,2 1-65,-8 5 1,-2-2 122,-9 8 0,1-7-138,-7 7 1,0-1-7,-6 7 0,0-7-203,0 1 136,0-1-207,-8 14 0,-2-4-260,-7 8 154,0-8 116,-8 12 0,0-14-179,-4 4 0,-2-3 125,8-3-198,-8-8 239,12 7 1,-6-14-5,8 3-46,0-3 30,7-2 0,-3-2 80,7-3-71,0 3-36,6-14 0,8 13-90,3-9 1,12 8 167,6-2 1,4-1 81,1 1 1,1 0-56,0 6 1,3 0 6,-3 0 1,7 0 29,-13 0 0,5 0 192,-11 0 1,0 0 186,-5 0-230,-1 8-137,-7-6 1,3 7-618,-7-3 351,0-4-689,-6 6-706,0-1 1100,0-5 472,-8 14 0,-2-14 0,-7 5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46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53 7937,'0'-10'0,"0"-5"83,0 13-121,7-14 96,-5 14 42,6-5 0,-6 7 342,4 0-146,-4 0 0,13 2 122,-3 3 1,-3 7 222,3 11-266,-1-4-105,-1 14 1,3-6 341,-7 7-250,8 9-181,-13-7 1,13 6-96,-8-7 0,-1-6 76,-5 0 1,0-2-117,0 1 0,0-3 79,0-7-636,0-1-583,0 0 555,0 1-252,0-9 394,-7-1 126,-3-8 0,-1-8-114,-1-3 0,1-5 31,-7-1 1,1 0-56,0-1 1,-1 1 113,1 0 0,-6 1 84,0 5 1,0-3 51,6 9 0,-1-1 95,1 6 0,0 0 450,-1 0-226,1 0-45,0 8 1,0-7 82,-1 5 1,7 2 297,-1-2 4,1-1 1,1-3 144,4 4 108,-3-4-603,7 6-177,-6-8 188,8 0 0,2 0-104,4 0-82,3 0 72,1 0 1,7 0-55,1 0 1,1-6-4,10 0 0,-1-7-95,7 1 0,2-3 20,3-2 1,-4 5-87,5 1 1,1-1 15,-2-5 152,8-1-19,-11 1 1,3 8 143,-11 3-139,4 4 49,-14 2 0,6 0 9,-8 0 1,1 2 21,-1 4 1,-2-3 151,-3 9 0,-3-1-73,-3 7 1,-4 1 118,4 4 1,-4 4 344,-2 7-261,0 1-127,0 7 1,-2-3 227,-4 7-296,-4 8-59,-7-1 1,6 13-1,-1-9 0,1 3-26,-7-2 1,1-12-232,0 0 1,-1-4 74,1-7 0,6 3-152,-1-9 1,2 2-311,-1-2 257,-4-4 133,13 0 0,-14-6-163,5 4 1,-5-4-161,-1-2 0,0-1-200,-1-5 0,1-3 149,0-8 1,5-2-490,1-4 1026,-1-19 0,-13-11 0,-2-16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46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7952,'18'2'1647,"-1"3"1,-6 3-964,1 4 1,-2 3 1474,1-3-1802,4 3 0,-7 2-311,4 1-480,3-9 429,-5 6 5,7-5 0,0 0 0,1-3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1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433 398 7946,'-9'18'-1351,"1"-9"1361,8-1 1421,-8-8-965,6 0 0,-5-2-32,7-4 1,0 2 815,0-7-813,-8 7 0,6-6 573,-4 5-292,4 3 466,2-6-539,0 8-243,0 0-146,0 8 1,0 3 73,0 12 0,0 4 142,0 8 1,0 1-87,0 5 0,0-5-112,0 4 0,-2-3-171,-3-2 1,3-7-114,-4 1 0,4-8-177,2 2 1,0-3-54,0-3 1,0-6-980,0 1 746,0-8 0,0 5-1163,0-3 700,0-4 0,0-10 514,0-15 0,0-6 66,0 1 1,0-11 83,0 5 0,0-1 71,0 0 1,6 7-1,0-7 0,1 0-186,-1 7 220,4 3 1,5-8-165,-3 4 228,3-3 0,-5-3-146,7 0 1,0 7 308,0-1 0,-1 8 69,-5-2 1,5 3 153,-5 3-249,-3 0 289,7-1-5,-13 1 1,6 6 249,-8-1 247,8 8-313,-7-3-204,7 7 165,-8 0-121,0 0 1,2 7-23,4 5 1,-4 3 93,4 2-161,-5 8-136,-1-5 0,0 12 53,0-3 0,0 6-25,0 5 1,0-9-187,0 3 1,0-3 45,0 4 1,0-3 110,0-3 0,0 2-261,0-8 0,0 2-16,0-2 1,-5-4-9,-1 4 0,0-3 86,6-3 1,0-6-92,0 1 1,0-6 18,0 5-31,0-7 68,0 4 50,0-8 1,0-8-37,0-4 1,6-3 28,0-2 1,5 0-26,-5-1 0,6-5-27,-7 0 0,9 0-6,-3 6 1,-1-1-20,1 1 0,1-6-9,5 0 0,-5-6-163,-1 6 1,-1-6 18,1 6 1,5-7-107,-5 1 67,-3 4 177,7-8 197,-13 6 1,12-7-1,-8-1-251,-3 0 610,-1 9-326,6-7 0,-6 14 22,4-4 1,1 3 75,-1 3 1,0 6 104,-6-1-86,0 8 0,2-3 835,4 7-418,-5 0-246,7 0-229,-8 0 0,6 1 29,0 5-52,-1 4 0,-3 7 0,2 2 60,2 4 0,0 4-23,-6 8 0,2 5-10,3 1 1,-3 14 153,4 3 0,-2 13-47,2 4 0,-4 0-35,3-6 0,-3 8-252,-2 4 0,0-5 93,0-1 0,0-11-65,0-7 0,0-3-321,0-2 1,0-10-186,0-7 1,0-2-79,0-10-156,0 0 164,0-6 151,0-7 432,0-3 0,-7-9-168,-5-3 0,3-5-29,-3-7 0,0-2-101,-5-4 0,0 3 195,0-3 0,-6-2-61,-1 2 0,1 0-110,6 6 0,-6-2 83,0-4 1,-6 3-15,6-3 1,-8 4 62,3 2 0,-5 0 15,-2-1 0,3 1 10,3 0 1,-10-1 130,5 1-35,-5 7 1,5-5 121,-1 4-16,8 3-87,-5 0 1,5 2 165,-8 1-35,8-1 112,-5 6 1,12-6 53,-3 0-247,4 1 129,2 5 0,5 0-14,1 0-21,7 0 59,-11 0 48,13 0-15,-6-8 283,8 6-359,0-6-55,0 8 1,2-5 98,4-1-58,3 0 0,8 4 81,1-4-87,7 4-84,2-5 0,7 1 40,1 0 0,1-7-26,5 1 0,5-3-133,11-2 0,-1-1-72,8 1-1056,-1 0 1234,14-8 1,-6 5-34,4-3 1,-10 4 36,-1 2 0,-9 2-11,3 3 0,-10-1-76,-2 7 0,-13-6 11,1 6 0,-16 1-124,-1 5-346,-4 0 1029,-3 0-893,-2 0-37,-24 0 1,5 5 51,-12 1 1,-2 2-12,2-2 1,0-4 44,5 3 0,1 3 335,0-2 0,-1 0 0,1-6 0,0 0 0,0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2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7906,'-10'-7'-254,"1"5"-214,3-4 362,4-4-27,-6 1 458,8-9-231,0 1 46,0 7 355,0-5-269,0 5 0,6-1 144,0-1-25,0 9 6,-6-5 28,0 8 586,0 0-1161,7 0 200,-5 0-259,6 0 248,-8 0 1,6 2-27,-1 4 0,3-3-19,-2 9 1,-4-6 41,4 5 1,1 1 273,-1 5-227,7 0 0,-9 3 0,6 3 75,-2 5 0,-1 5-7,-1 2 0,-2 7 10,7 4 1,-5 4-23,6 2 0,-7 0 96,7 0 0,-8 1 63,2 5 0,-4-4-91,-2 4 1,0-10 33,0-2 1,0-8-134,0 2 1,0-3-128,0-2 0,-2-9 101,-4-2 1,4-5-331,-4-2 168,-3 0-55,7 1 0,-14-9-344,5-3 0,1-4 216,-1-2 0,-1-10-757,-5-7 1,-1-8 1065,1-10 0,0-15 0,0-3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2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7875,'9'0'-1018,"-1"0"2179,-8 0 481,0 0-1224,0 8 1,0-4 194,0 7 1,2 1 17,4 5 0,-4-5 224,3-1-214,-3 1-182,-2 5-352,0 0 0,0-5 269,0-1-292,0 1 0,0 5-194,0 1 0,0-7 82,0 1 0,-5-1-313,-1 6 0,-2 1-137,2-1 1,5-5 188,-5-1 0,-2 1-160,2 5 1,-1-2-264,1-3-137,4 3-30,-6-13-283,8 6 662,0-8 0,0-10-23,0-7 1,0-2-138,0-10 660,0 8 0,8-12 0,2 6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3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7875,'0'-17'352,"8"7"1,-5 0-405,9 5 1,-6 3 130,5-4 1,-5-2 130,6 3 156,-9-1-208,13 6 1,-12 0 113,7 0-11,-7 0-173,4 8 1,-3 1-11,1 8 1,0 1-59,-6-1 0,0 6 51,0 0 0,0 10-24,0 1 0,2 9 17,4 9 1,-4 9-15,3 8 0,-1 10-136,2 13 0,-4 4 134,1-44 0,0 0 0,-2 3 0,0 0-165,-1-1 0,0 1 1,0 0-1,0 0 144,0-3 0,0-1 0,0 3 0,0 0-51,0-2 1,0 0-1,0 46-326,0-18 0,0-7-201,0-3 1,0-7 172,0 6 0,0-15-251,0-14 1,0-5 291,0-6 0,0-4-497,0-8 1078,0 0 1,0-9-456,0-8 310,0-8 1,0-17 0,0-2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4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7851,'0'-9'118,"0"-1"51,0 4 107,0 4 40,0-5 0,0 5 116,0-4-14,0 4-27,0-6-96,0 8 1,2 0 128,4 0-30,-4 0 23,6 0-236,-1 0 0,-5 2-69,4 4 9,-4-4 0,-2 8 106,0-5-403,0-3 131,0 6-138,0-8 1635,0 0-1359,0 8 4,0-6-43,0 13 1,0-5 5,0 7 0,0-6 102,0 1 1,-2 0-74,-4 5 0,4 0 74,-3 0 1,3 1-52,2-1 1,0 6 86,0 0 0,0 6-119,0-6 0,-2 6-6,-4-6 1,4 6-22,-4-6 0,4 6-193,2-6 22,-7 0 141,5-6-222,-6 0 87,8-7 85,0-2 0,0-8 20,-8 0 1,7-2-104,-5-4 1,4 2-168,2-7 0,0-3-227,0-9 0,0 2 198,0-8 0,8 6-250,3-6 0,-1 0 158,1-5 1,1 5 122,5 0 1,0 8 105,1-2 0,-1-2 13,0 2 0,1 0 13,-1 6 1,0 1 170,0 5 0,-5-3 252,-1 8 0,-5 1-92,6 5 509,-8 0-445,11 0 1,-11 7 62,7 5 1,-7 5-10,2 6 1,-4 4 100,-2 8 1,0-1-12,0 1 1,6-1-19,-1 1 0,3-2-226,-2-4 0,-2 1 86,7-7 1,-1 0-375,1-5 0,5-1 44,-5 0 0,5-5-71,1-1 0,-6-7-151,1 2 0,-1-4-409,7-2 1,-1-2 88,0-4 0,1-3-374,-1-9 1,0 1-33,1 0 1,-3-6 1039,-4 0 0,12-8 0,-3 4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5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7875,'2'-12'1717,"4"1"-1652,-4 7 90,13-4 1,-11 8 183,8 0 1,-9 2-31,3 4 0,-4 4 155,-2 7 1,0 0-229,0 1 1,-8 5-61,-3 0 1,1 5-390,-1-4 0,7-1 227,-2-6-259,4 0 0,4-1-93,4-5 1,5-3-374,12-8 1,2 0 294,4 0 1,4-6-138,-4 0 1,-2-5 292,1 5 0,-6 0 506,1 6-161,-4 0 1,-10 2-104,-3 4 1,-4 3 664,-2 9 1,-2-1-156,-4 0 1,-3 6 37,-8 0 1,-8 8-300,-4-2 0,-4-2-71,-1 2 0,-3-2-22,-3 1 0,3 5-182,-3-4 0,3-4 52,3-2 0,-1-4 38,1-2 1,-1-1-677,0-5 275,8-3 21,-5-8 1,11 6-272,-8 0 1,8-1 112,-2-5 1,3-7-294,3-5 1,6-3-67,-1-3 851,8 1 0,-3 0 0,7 0 0,7 1 0,5 5 0,3-5 0,2 5 0,8 1 25,4-1 1,4 7 58,1-2 1,1-2 184,0 3 0,-1-7 251,1 6 1,1 1-130,5 5 0,-5-6 147,5 0 1,-5 0-99,-1 6 0,-7 0-93,1 0 1,-6 0-211,6 0 1,-8 0-4,2 0 0,-1 2-187,1 4 1,-4-4-14,4 4 1,-4-3-259,-2 3 0,-5-4 126,-1 4 1,-1-2-45,2 2 1,1-3-258,-7 9 1,0-6 182,-6 5 0,0-5 155,0 5 0,-8 1 9,-4 5 1,-3-5 31,-2-1 0,-6 1-10,0 5 0,-8 0 10,2 1 0,-6 5-5,-5 0 0,-2 2-1,-4-2 0,-2-4 211,7 4 0,-5-4-59,6-1 1,1-1 206,11 0 0,-3-1 104,8-5 0,0 3 539,5-9-636,9 9 0,-1-12 115,4 4 0,6-3-177,0 3 0,8-4-1,9 4 1,10-4-86,8-2 0,3-8 82,14-3 0,-4-5-273,10-1 1,-4 0-29,-2-1 0,-3 1-52,-2 0 0,-5 5-14,-8 1 0,-7 1-162,-4-1 1,-3-3-129,-3 8-37,-7-7-115,-3 3 414,-7 1 0,-7-5 253,-5 8 0,-3 1 34,-3 5 1,-5 0 140,0 0 0,0 0-77,6 0 1,2 2 75,3 3 1,-3-1 224,3 8-134,4-1 0,-5 8-41,7 5 1,0-3-124,6 7 0,0 1 68,0 6 0,0-1 2,0 1 0,0 0-11,0-1 0,0 5-76,0-5 0,0 5-4,0-11 1,0-3-174,0-1-456,0 2-510,0-6 477,0 5-334,0-16 534,0-1 0,-5-10-29,-1-4 1,-2 2 52,2-7 0,-1-3 40,-5-9 0,-3 4 121,3-4 0,3-2 165,-3 2 0,1-8 0,-7 4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5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7875,'-11'6'277,"-1"-1"1,1 9 454,-7-3 0,7-3 91,-1-2-395,9 3 341,-13 1 0,12 2-227,-7-1 1,7-5-82,-2 5 1,4-5-219,2 6 1,0-7-117,0 7 0,0-6-200,0 5 0,2-5-345,4 6 0,-2-9-1005,7 3 0,7-4 703,5-2 1,7-2 719,-1-4 0,12-11 0,3-10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5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215 18 8035,'-17'-8'0,"-2"6"735,-4-4 0,4 6-217,-4 6 1,4-2 31,2 7 0,0-1 44,0 1 1,2 4 80,3-3 1,3-3 173,3 3-554,4-1 1,2 4-601,12-3 1,3-5 259,2-7 1,6 0-724,0 0 0,7-2 469,-2-3 0,-3-3-307,-2-3 0,-4-3-3,-2 9 1,-8-9-183,-3 3 1,-4 1 454,-2-1 1,-8 5 318,-3-5 0,-6 5 121,-6-5 0,4 7-152,-4-2 0,4 4-60,2 2-64,8 0 172,1 0 0,8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4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7403,'-10'0'3477,"4"0"-2568,12 0 0,4 0-224,7 0 1,2 0-69,4 0 0,4-6-298,8 0 1,-1-5-100,1 5 1,5-6-685,1 7 0,5-7 345,-6 6 1,-5 0-1172,-7 6 1,-6 0 612,1 0 1,-6 2-2023,-6 4 2699,-3 4 0,-8 7 0,0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6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7875,'27'10'1056,"-2"-2"-793,-8-8 1,-6 1 683,1 5 1,-8-2 312,2 8-761,-5-9 1,-1 7 188,0-4 123,0-4-1152,0 13 1,0-11-1539,0 7 1879,0-7 0,8 4 0,2-8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6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0 9578,'0'18'1198,"0"-1"-888,0 0 0,0-3 49,0 3 0,-2-7-320,-4 13 1,-4-8-280,-7 8 0,0 2-2,-1-2 1,-5 6-289,0-6 1,-7 6-57,1-6 1,-4 6 287,-2-6 0,7-2 62,-1-10 1,6 3 133,-6-8 1,8-1 141,-2-5 1,4 0-101,1 0 1,9-7 154,3-5 1,4-3-144,2-2 0,2 5-17,4 0 0,11 1 8,12-6 0,3-1 17,3 1 0,2 2 36,3 3 1,4-3 11,8 3 0,-6 5 114,0 1 0,-5-2-62,5 2 1,-8 1 110,2 5 0,-3-6-78,-3 0 1,-5 0 233,0 6-379,-8 0 0,4 0 195,-7 0-526,-9 8 191,-1 2 0,-18 7 112,-7 0 0,-2 0 118,-10 1 0,6-1-6,-6 0 1,0 3 219,-5 3 0,5-2-83,0 8 0,6-1 24,-6 7 0,6 1-51,-6 5 0,2 3 234,-2 8 0,5 2-38,6 3 0,-5-1-28,0 7 1,6-9-256,5-2 1,3-2-215,-3-10 1,4-1-48,8-10 0,-1 1-270,-5-6 1,4-1 106,-4-6 0,4-6-234,2 1-164,0-8 294,0 3 157,0-14 80,8-3 0,-4-13 58,7 0 0,-5-8 178,6 2 0,-1-3 0,6-10 0,1-3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6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7886,'10'-11'234,"-4"-1"8,-4 8 0,0-3-60,3 7 88,-3-8 1,8 6 26,-4-4 1,-2 6-57,7 6 1,-1-2-1,1 8 0,3-1 57,-9 6 0,7 8-27,-6 4 0,5 6 82,-5 5 0,0-1-65,-6 7 0,0-8-397,0 2 1,0-1-140,0 1 0,0-9-184,0 4 1,0-10 86,0 3 1,-2-7-307,-4 3 1,4-5 217,-4-2 1,-1-5-656,1-1-113,-7-7 1201,3 4 0,-15-8 0,-2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8163,'0'-9'1269,"7"1"-1245,5 8 0,3-6 193,2 1 0,1-1 11,-1 6 0,-5 0-27,-1 0 170,1 0-495,5 8 1,-8 1 41,-3 8 0,-4-5-27,-2 0 1,-2-1 117,-4 6 0,3 1 259,-9-1 0,2-6 3,-1 1 1,1-6 1007,5 5-556,3-7-653,-6 4 0,10-8-413,4 0 1,5-2-203,12-4 0,-2-3-1665,8-9 2210,0-7 0,6 6 0,-1-6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7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7790,'-17'-10'46,"-1"4"0,7-1 85,-1 1 1,1 0 277,-6 6-13,-1 0 0,1 0 248,0 0-385,-1 0 0,1 0-96,0 0 0,1 8-73,5 3 1,-4 5-182,3 1 1,2 0 92,-1 1 0,1 7 39,-1 3 0,-3 5 164,8 2 1,-5 5 97,5 0 0,-5 3-191,5-3 0,0-2-28,6 9 1,0-9-144,0 2 1,0-3-252,0-3 0,8-5-142,3 0 0,-1-8 2,1 2 1,-1-3-1276,2-3 1126,3-8 1,-5-1 227,7-8 1,-7-2 370,-5-4 0,5-11 0,-1-10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8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7790,'18'-8'-376,"-1"4"-48,0-7 1,6 7 483,0-2 1,6-2-3,-6 2 1,6-1 160,-6 1 1,6 4-35,-6-4 0,2 4-29,-2 2 0,-2 0-23,8 0 1,-8 0-9,2 0 1,-2 0-20,2 0 1,-3 0 15,3 0 0,-4 6-129,-2 0 1,-1 2 120,-5-3 0,3-1-4,-9 8 0,7-6 31,-6 5 0,-1-5 5,-5 5 0,0 1 29,0 5 1,0 6 117,0 0 1,0 6-87,0-6 0,-7 8 114,-5-2 0,3 2-329,-3-3 1,2 5 124,-1-4 1,-4-2-110,3 2 0,2-8-129,-1 2 1,5-4-256,-5-2 1,7 1 22,-2-1 0,-2-6-213,3 1 0,-3-8 180,2 1-671,4-3 604,-13-2 0,11 0-390,-8 0 843,1-7 0,-6-11 0,-1-8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8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 7576,'-18'0'571,"1"0"1,2 1-140,3 5 0,-3 4 180,3 7 0,3 0 25,-3 1 1,8-1 198,-1 0 0,1 1-463,-2-1 0,4 0-140,-4 0 0,12-1-704,6-5 0,3 3 385,2-8 0,1-1-176,-1-5 0,0 0-105,0 0 1,1-7-447,-1-5 0,0-1 372,1 1 1,-7-3-8,1 3 0,-8-3 209,1-2 1,-3-1 263,-2 1 1,-6 0-30,1-1-115,-9 1 1,5 6 122,-9-1 0,7 8-68,-1-2 0,7 5-919,-7 1 983,8 0 0,4 7 0,10 3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7:59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7812,'-10'0'2310,"2"0"-1529,8-8-169,0 6-203,0-13-247,8 13 1,2-6 6,7 8 0,-6 0-26,1 0 0,-1 0-84,7 0 72,-1 0 1,0 6-234,1 0 1,-9 7-253,-3-1 97,4 3 1,-9 8 98,5 0 0,-12 2 1,-5-2 1,-10-2 68,-2 8 1,-6-2 39,6 2 0,-6-4 179,6-8 1,0 6-54,6 0-29,-1 0 1,3-5-135,3-1 0,5-6-133,7 1 0,0-6 127,0 5 1,7-7-90,5 2 0,3 2 51,3-3 1,-1 7-134,0-6 0,1 1 216,-1-1 0,-2-2-116,-3 7 0,1-5 289,-7 6 1,0-7 297,-6 7-123,0 0 1,-6 5-94,0 0 1,-7 0 11,1 1 0,-3-1 60,-2 0 1,7 1 110,4-1 0,-2 0-323,3 0 0,-1 1 71,6-1 0,0-5-294,0-1 0,8 1 58,3 5 1,-1 0 51,1 1 1,-1-1 79,1 0 0,-1 0 4,-4 1 1,-4-1-22,3 0 1,-3 1 42,-2-1 1,0-6 64,0 1 0,-2-2-65,-3 1 0,1 3-173,-8-9 1,7 1-220,-7-6-35,8 0 1,-5-2 87,3-4 0,4-3-93,-4-9 1,4-7-157,2-3 1,8-7-344,3-5 0,7-6-486,5-12 1355,-4-4 0,14-7 0,-6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0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36 7812,'10'-10'544,"0"-4"-99,-5 9 556,-3-1-136,6 6 154,-8 0-698,0 0 1,0 8-316,0 3 1,0 5 27,0 1 0,-10 8-14,-7 4 0,0 3 192,-6 3-716,-4-1 360,0 1 0,0 5-28,4 1 0,-2-1-111,2-5 0,-2 5 202,2 0 1,6-1 28,-1-10 1,1 1-68,5-7 1,3 0 22,-3-5 0,8-1-232,-1 0 100,-5-7-322,8 5 379,-6-13 74,8 6 1,6-10 102,0-4 0,2 4-77,-3-3 1,-1-3 406,8 2-115,-8 0 105,11 6-183,-13 0 1,6 8 260,-8 4 0,0 5 525,0 6 0,0 4-342,0 7 0,0 1 72,0 0 1,0-7-538,0 1 0,2-8 32,3 2 0,-3-3-366,4-3 158,4 0-393,-8-7-194,13 5 0,-5-13 218,7 4 0,-6-4-516,1-2 1,-2-8 527,1-3 1,4-11 29,-3-1 0,1-5 296,-1 5 1,3-8-14,-3 2 1,-3 2 140,3-2 0,-6 8 132,5-2 0,-7 10 269,2 1 1,-2 8 285,1-2 572,-3 5-799,6 1 0,-8 1 210,0 5 0,0 4-451,0 7 1,0 6-55,0 0 0,0 0-165,0-5 1,0-1 210,0 0-1211,0-7 488,0 5-336,0-13-48,0 6 1,2-8 393,4 0 1,-2-2-50,7-4 0,-5-4 291,5-7 1,-5-6 8,6 0 0,-3-6 164,3 6 1,1 0-211,-7 6 1124,8 0-412,-13 7 384,15-5-14,-14 13 0,5 4-153,-7 15 0,0 0 346,0 6 1,0 2-583,0-2 1,0 6-232,0-6 0,2 0-472,4-6 0,-4-5-118,4 0 1,1-7-1112,-1 7 876,8-8 0,-7 1-574,5-10 0,3-5 505,-3-7 1,-3-2 20,3-5 1,-6-2 276,5-9 1,-7 0 140,2 1 0,2-8 196,-3-5 1,1 5 179,-6 2 1,2 9 323,4 2 0,-4 8-199,3-2 0,3 4 361,-2 2 0,0 5 297,-6 1 446,0 7-724,0-4-246,7 8-76,-5 0-274,6 0-102,-8 0 312,0 0 243,0 8 313,0-6-180,0 5-253,0-7 1,0 2 109,0 4-248,0-4 0,2 6-58,4-8 1,-4 1 200,3 5-335,-3-4-68,6 14-31,-6-7 190,13 8-108,-13 1 52,13-9 1,-13 7 64,4-5 1,2 7-1,-2 5 0,7-2 8,-1 8 0,1-1 28,-1 7 0,3 1-233,-4 5 190,5-5-36,1 14 0,2-7-74,4 3 1,-3 2-52,3-8 0,-4 6-130,-2 6 1,6-12-31,0 12 1,6-11-278,-6-7 1,6-5 203,-6 0 0,0-10 105,-6-2 1,1-1-209,-1-11 0,0 7 72,1-6 1,-7 0-108,1-6 1,-7 0-405,7 0 424,-8-8 0,9 4-545,-7-8-523,0 9 853,-6-13 0,-8 12 593,-3-7 0,-5 7 0,-1-4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0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7742,'10'0'1840,"-2"8"318,-8 3 0,0-1-1350,0 2 1,-10-1-194,-7 6 1,-10 1-1512,-13-1 896,-28 16 0,-20 3 0,31-10 0,1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4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8041,'-7'9'541,"-3"-1"-677,0-8 80,-5 0 858,13 8 1,-11 1-296,7 8 1,-8 3 112,3 3 1,-4-2-107,-3 8 0,7-6-127,-1 6 1,6-3-73,-5 3 1,7 2 156,-2-8 0,4 0-386,2-6 0,2-5 32,4-1 1,4-5-419,7 6 0,8-8-211,4 1 1,3-5-540,3-5 0,7 1 434,4-8 1,-3 3-938,-3-3 1553,4-3 0,-7 5 0,5-7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09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7963,'-34'10'527,"-1"5"0,0-5-679,1 7 1,1 6-543,4 0 1,4 0 207,8-5 319,0-1 0,7-5-358,4-1 525,5-7 1,8 4 0,3-10-116,7-4 1,-5-2 251,-1-3 1,-7-5-203,2 5 0,1 1 65,-1-1 0,2-1 0,-2-5 0,-4 0 0,5-1 0,-7 9 119,0 1-92,0 8-60,0 0-99,8 0 184,-6 8-34,6-6 225,-8 5 450,0-7 416,0 0-565,0-7-96,0 5 48,0-6-236,0 8 699,0 0 0,-8 0-774,-4 0 0,-3 8-7,-2 3 0,-1-1 10,1 1 1,-6-1 18,0 2 0,-2 3-42,2-4 1,4 3-130,-4-3 1,9 3 169,3-8-462,-1 7 179,3-3-37,-7 7 1,14-6 8,-3 1 0,10-6-56,7 5 0,5-5 81,6 6 0,-2-3 44,8 3 0,2 3 63,9-3 1,-5 3 75,-1 2 0,1 1 24,-6-1 0,-4 0-65,-2 0 1,-6 7 27,-5-1 0,1 2 15,-7-2 1,0-4 126,-6 4 0,-2-4-58,-4-2 0,-4 1 160,-7-1 1,-2 0-17,-4 1 1,2-3-170,-8-4 1,0-3-139,-6-8 1,1 0 159,-1 0 1,6 0-248,1 0 0,1 0-260,-2 0 1,4 0-337,8 0 1,5 0-850,1 0-954,7 0 2475,-4 0 0,23-8 0,5-1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0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18 7999,'0'-10'2204,"0"3"-836,0 7-416,0 0-345,8 0 1,1 0-207,9 0 1,-1 0-304,0 0-113,0 0-5,1 0 0,-1 0-245,0 0 1,1 0-8,-1 0 1,-2 2-311,-3 3 0,1-1 275,-7 8 1,0-1-209,-6 7 1,0 1-46,0 4 0,-8 4 134,-3 7 1,-11-5 386,-1 0 0,-7 0 179,1 5 1,-4-5 187,-1 0 1,7-8-86,4 2 0,3-4 544,3-1-389,0-1-213,7 0 0,2-5-338,8-1 151,0-7 1,8 10-143,4-9 1,9 1 65,2-6 0,8 0-84,-3 0 0,-1 0-79,2 0 0,-8 0 110,2 0 0,-3 6-90,-3 0 109,-8 7 1,-1-3 238,-8 7 0,-8 6-119,-3 0 1,-6 6 301,-6-6 1,-4 8-6,-8-2 1,1-2 116,-1 1 1,8-6-144,4 1 1,4-6-103,1-6 1,7 3-85,-1-8 0,9 1-151,-3-1 0,6-4-432,6 4 1,3-4 253,8-2 0,7-6-152,-1 0 1,5-7 107,-5 1 1,6-3-7,-6-2 1,0-1 83,-5 1 0,-7 5 39,1 1 122,-8 7 457,3-4 142,-7 8 1,-2 8-251,-3 4 0,1 9 494,-8 2 1,6 6-259,-5-6 0,5 5-64,-5-4 0,7 4-222,-2-5 1,4-5-135,2-7 1,2-1-113,4 1 1,3-3-264,9-8 0,1 0-513,4 0 1,-2-10 396,8-7 1,0-2-522,5-10 1,1 0 219,-1-5 1,-5-1 103,0 1 0,-6-1 307,6 0 1,-8 1 94,2-1 0,-9 3-27,-3 3 337,1 4 693,5 7-670,0 9 0,-1 9 751,-5 11 0,-3 7-306,-8 5 0,6-4-58,-1 4 1,1 2 448,-6-2-517,0 0 1,0-6-195,0 1-442,0-9 307,0-1 0,2-8-332,4 0 0,-2-8-1823,7-3 0,-1-10 930,1-2 1,5-8 268,-5 2 1,-1-4 255,1-1 0,-7-3 539,2-3 0,-4 1 0,-2-7 0,8 0 0,1-6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0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7999,'18'-27'-1377,"-7"-4"1033,1 8 0,-1 0 275,6 6 1,1 0 68,-1-1 0,-5 1 0,-1 0 105,-7 0 0,9-1 179,-7 1 0,0 0 145,-6-1-56,0 1 0,0 0-1,0-1 0,0 7 135,0-1-139,0 1 0,0-1-82,0 1 0,2 7 191,4-2-42,-5 4-304,7 2-52,-8 0 1,2 0-323,4 0-106,-4 0 279,13 0 1,-7 2-20,3 4 0,3 5 40,-8 13 1,7-1 40,-1 11 1,-3-1-12,3 13 0,-3 6 8,3 5 1,3 15 178,-3-3 0,-3 13-235,3 5 0,-10-36 0,0 2-30,1 6 0,-1 3 0,0 5 1,-2 2-239,1 5 1,-2 2-1,1 3 1,-2 1 62,0 2 0,-1-2 1,-1-7-1,0-2 22,-1-6 1,-2-3-1,-6 30-118,7-23 0,-1-7 96,1-10 0,2-4 185,-8-14 0,9-7-103,-3-4 0,2-11-20,-2-7 0,4-5 255,-3-5-45,3-13 0,-6-16 0,-2-10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1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7981,'17'0'326,"-5"-2"685,-1-4-525,-7 4-335,11-5 0,-13 14 133,4 5 0,-4 5 126,-2 6 1,0 6-172,0 12 1,-2 3 12,-4 8 1,4 5-168,-3 1 1,3 0-13,2-7 1,0-1-100,0-4 0,2-3-46,3-9 1,5-1-265,7-4 0,1-4 24,-1-8 0,0-5-207,1-1 1,-1-7 119,0 2 1,0-4 41,1-2 0,-7-2-163,1-4 1,-6 2 103,5-7 1,-7 5-31,2-6 1,-4 1 445,-2-6 0,-8 5 0,-4 0 0,-3 1 0,-2-6 0,-2 5 0,-5 1 0,3-1 0,-7-5 0,6-1 0,-1 1 0,-2 2 74,2 3 1,0-3 296,6 3 1,0-3 308,-1-2 0,7 1-171,-1 5 0,7-5 995,-7 5-559,8-4-145,-4-3-527,8 1 1,8 5-21,4 1 0,5 7-303,6-2 0,4-1-157,8 1 0,5 0-210,0 6 1,2-6-221,-1 1 1,-3-1 636,8 6 0,-7 0 0,3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1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8248,'18'8'1855,"5"-6"-1466,0 4 1,0 2 302,-6-3 0,0 1-221,1-6 0,-1 0-411,0 0-368,1 8 1,-1-6-376,0 3 0,-5-3 233,-1-2 0,-7 2-385,2 4 1,-4 4 214,-2 7 0,-2 0 171,-4 1 1,-4 5 124,-7 0 1,-2 5 323,-4-5 0,4 1 0,-4-7 0,-2 0 0,2 0 0,-1 1 0,7-1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2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9969,'17'10'844,"0"-2"-510,1-8 1,7 2 125,3 3 1,-1-3-90,2 4 0,0-4-364,6-2 1,-1-2-212,1-4 1,3 2-266,-3-7 1,3-1 177,-9-5 0,-4 0-218,-2-1 0,-4 7-556,-1-1 0,-9 1 398,-3-6 1,-4 5 24,-2 0 642,0 1 0,-8-4-284,-3 3 577,-5 4-68,-1 8 1,0 0-73,-1 0 1,9 2 172,3 4 1,-2 0 376,3 11 0,-3-3-280,2 9 0,2 4 83,-7 1 1,5-1-101,-6 2 0,7-2-349,-7 2 1,3 3 60,-3-3 1,2-4-98,5-2 0,1 2 121,-8-2-1277,8-7 440,-3-1-934,7-5 1176,0-1 0,2-1 218,3-8 0,5 0 274,7 0 0,1 0 424,-1 0 1,6 0-262,0 0 1,8 6 96,-2 0 0,1 1 188,-1-1 1,4-4 483,-4 4 1,1-4-424,-1-2 1,4 5-179,-4 1 1,3-2-959,3-10 1,-2 0 432,-5-11 1,5 4 154,-4-10 0,4-12 0,1-1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2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7983,'9'0'1555,"1"0"-1101,-4 0 1,-2 2 245,7 4 0,-5 3 127,5 9 1,1-7-314,5 1 1,-1-1-414,-5 7 0,4-3 59,-3-3 1,-2 3-375,1-4 1,-5 3-351,5-3 0,-1 5-679,2-5 1,-3 3 561,-3-3 681,-4 5 0,6-7 0,-8 9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2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0 7983,'-2'18'270,"-4"-1"0,4 0 417,-4 1 0,-1-1-529,1 0 1,2 0 41,10 1 1,-2-1-37,7 0 1,-5 1 60,5-1 0,-1 0 323,1 0 0,5 1-210,-5-1 0,-1 0-321,2 1 375,-1-1-153,6 0 0,-5-7-892,-1-4 0,-5 1 358,6-1 1,-8-2-1394,1-10 1,3-3-62,-2-9 1749,7-7 0,-3-9 0,7-11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3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7983,'9'0'817,"7"0"1,-7 0-391,9 0 0,-1 0 224,0 0 0,6 0-198,0 0 1,8 0 10,-2 0 0,-2-1-749,2-5 1,-3 4 216,3-4 1,2-2-293,-8 3 1,0-7 308,-6 6 1,1 1-2014,-1 5 594,-7 0 557,-3 0 1,-9 0 533,-3 0 0,-5 0 379,-7 0 0,-1 0 0,1 0 0,0 7 0,0 3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3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7983,'-18'0'-703,"1"0"0,2-2 417,3-4 706,-3 4 1,13-7 109,-4 3-67,4 4 81,2-6 218,0 8-350,0 0 1,6 2-111,0 4 1,1 2 205,-1 3 0,-4 5 171,4-5-563,-4 4 81,5 3 0,-5-1-193,4 0 0,-4 1-276,-2-1 1,0 6-122,0 0 0,0 2-555,0-2 0,-6-2 95,1 8 1,-3-8 302,2 2 0,2 4 95,-7 2 0,-1-2 455,-5 2 0,0-8 0,-1 2 0,1-4-54,0-2 1,-1 1-20,1-1 0,6-2 156,-1-3 0,8-3 287,-2-3 1304,5-4-1122,1 6 1,1-8-87,5 0 1,4 0-218,7 0 1,8-6-351,4 0 1,4-5 37,1 5 1,1-6-262,-1 7 0,-1-1 108,-4 6 1,-4 0-171,-8 0 225,0 0 1,-1 2 58,-5 4 1,-3-3 428,-8 9 1,-8 0 98,-3 5 1,-5 6 273,-1 0 1,-8 0-96,-4-6 1,4 1 358,2-1 0,4 0-493,2 0 0,7-5-68,4 0 1,4-7-340,2 7 1,0-6 47,0 5 0,2-7-12,4 2 0,4 1 5,7-1 0,0 6-101,1-7 0,-7 7-166,1-6 0,-3 7-1043,3-1 559,3-5 0,-13 9 308,4-5 0,-4-1-836,-2 1 0,-8 1 482,-3 5 0,-11-5 692,-1-1 0,-7 1 0,3 5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5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87 7969,'0'-17'-570,"0"0"798,0-1-181,0 1 0,-2 7 460,-3 5 1,1 3-152,-8 2 0,4 7 87,-9 5 0,4 11-1,-10 6 1,3 4 24,3 1 1,0 1-103,0-1 0,5 1 69,1-1 0,7 1-445,-2 0 1,4-7 83,2 1 1,0-6-900,0 6 1,2-8 485,4 2 1,3-9-427,9-3 0,-1-7-70,0 2 836,8-4 0,2-10 0,8-1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5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502 104 8031,'0'-9'2300,"6"-1"-2203,-1 4 0,9 4-42,-3-3 1,-1-3 412,1 2 0,1-5-260,5 5 0,1-6-380,-1 6 0,6-5 124,0 5 1,-6 0-57,-5 6 1,-1 0-213,7 0 1,-7 0 38,1 0-193,-9 0 302,5 0 1,-2 2 279,0 4 1,-1-2-16,-5 7 1,-1 1 191,-5 5 0,2 3-142,-8 3 0,1 3 57,-6 9 0,5 7 130,1 4 1,-1 4-48,-5 2 1,-1 6-252,1 0 1,6 5 132,-1-5 0,6-7-340,-5-4 0,7-3-104,-2 2 1,-2-10-84,3-7 0,-1-8 87,6 2 1,0-3-169,0-3-400,0-7 160,8-3 548,-6-7 0,11-7-91,-7-5 1,0-3 84,-6-3 0,5-5 6,1 0 0,6-7 10,-7 1 0,7-2-42,-6 2 0,7-4 13,-1 5 1,5-3-17,6 2 1,-4-2 19,4 8 1,-2 0 221,2 6 0,-3 2-151,3 3 1,-2 4 286,2 8 1,-4 0-43,4 0 0,-4 2 82,-1 4 0,-7-2 58,1 7 1,-3 3 232,3 9 1,-4-4 130,-8 4 0,0 2-213,0-2 0,0 2-311,0-2 1,-8-4 107,-4 5 1,3-3-329,-3 2 0,1-6 28,-7 0 1,1-1 46,0-11 0,0 1-112,-1-6-75,1 0 1,2-2-78,3-3 0,2-7 83,5-11 1,3 4-61,-4-4 0,6-2 103,6 2 0,-2 1-50,7 11 1,1-3 81,5 9 35,0-1 0,1 6 73,-1 0 0,-6 0 430,1 0-136,-8 8 1,3 1-105,-7 9 0,0-7 36,0 1 0,0-1-11,0 6 1,0-5-132,0-1-95,0-7-535,0 12 313,0-14-184,-7 5-199,5-7 384,-6 0 0,6-5-379,-4-1 322,4 0 0,-13 6-21,4 0 0,-5 0 23,-1 0 1,-2 2-104,-4 4 1,-4 3 204,-8 9 0,1-1 66,-1 0 1,-7 0 82,-4 1 1,3-1 28,3 0 0,-2 1 81,1-1 1,-5 0-132,6 1 1,-6-7 140,5 1 0,1-7 153,5 7 1,1-6 96,-1 5 0,7-7 387,-1 2 149,8-4 218,-4-2-336,15 0-663,2 0 1,10 2 126,4 3 1,4-1 41,7 8 1,10-1 90,7 7 0,9 1 153,8 4 0,3-4-67,4 4 0,-2 2 161,7-2 0,-1 2-246,1-2 0,2-9-128,-7 3 1,5-6-194,-5 1 0,7 1 139,-1-7 0,-3 0-1013,3-6 0,-7 0-198,7 0 1,-9-8-711,3-3 1,-4-10 1745,-2-2 0,-8-8 0,-2 4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6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8002,'2'-10'267,"4"5"1,4 3 192,7 2 0,6 5 101,0 1 1,2 2 100,-2-2 0,-4-3-197,4 9 0,-4-6-174,-1 5 1,-3-5-65,-3 6 0,3-9 28,-3 3 1,-3 2-2577,3-2 1852,-8 7 1,3-3-1751,-7 7 2219,0 0 0,-15 8 0,-4 2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6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8002,'-11'15'0,"-1"-3"-723,8 3 527,-3-5 0,7 1 551,0 1 927,0-8-503,7 3 3,3-7-558,7 0 0,1 0 517,-1 0-329,-7 0-161,5 0 1,-11 2-36,7 4 0,-7 4-2,2 7 1,-4 0-111,-2 1 0,0 5 62,0 0 1,-2 6 19,-4-6 1,4 5-130,-4-4 1,-1 4 74,1-5 0,0-5-102,6-7 1,0-5 123,0 6 100,0-9-335,8 5 1,2-8-305,7 0 1,0-8 105,0-3 1,8-12-145,4-6 1,4-6-911,1-5 1,7 0 571,-1-12 0,6-4 562,-5-13 0,7 0 0,-4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8002,'27'-17'0,"3"1"166,-7 5 0,0 3 75,-5 8 0,5 0 135,0 0 0,0 2-54,-6 4 1,0 1 81,1 5 1,-1 3-185,0-3 1,-5-1-15,-1 7 0,1-5-56,5 10 0,-1-2 91,-5 2 0,3 4-208,-9 8 0,1 1 143,-6 5 1,0 1-197,0 4 0,-2 10-75,-4-4 1,-5 9 16,-12-3 1,6 3 52,-1-9 0,1 4 24,5-10 0,5-10 40,1-1 0,4-6-4,2 0-155,0-4 179,8-8-261,1 0 1,9-7 65,-1-4 1,-6-4-82,1-2 1,-6 0-74,5 0 95,-7 0-100,11 0 0,-13-8 36,4-4 0,-4 3-312,-2-3 0,0 1 161,0-7 0,-2 1-309,-4 0 0,-3-6 719,-9 0 0,-6-16 0,-3 3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9576,'-10'0'1407,"1"0"-689,3 0 291,4 8-613,-13 1 0,7 3 36,-4-1 1,-9 7-126,4 5 0,-6 0-830,0-6 1,4 6 411,-4 0 0,3 0-265,3-6 0,0 1-339,0-1 1,1-5-2173,5-1 767,-5-7 2120,7 11 0,-9-20 0,1 3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7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7985,'-9'-7'341,"1"5"119,8-6 1,8 8-167,3 0 0,4 0 464,3 0 1,1 0-239,4 0 0,-2 6 177,8 0 0,0-1-263,5-5 1,1 6-67,0 0 1,-1 6-429,1-7 0,-3 7-356,-3-6 0,8 5-2582,-8-5 2998,15 7 0,-15-3 0,13 7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7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68 7967,'10'-8'1284,"-2"-1"-432,-8-9 1,-2 9 335,-4 3-568,4-4 0,-7 8-128,3-3 1,4 5-143,-4 5 1,4-1-311,2 8 0,0-1 79,0 7 0,0-1-198,0 0 0,8 0-221,3 1 0,11-9-323,1-3 0,2 2 149,-2-2 1,2-3-380,3-8 0,-3 1 374,-7-8 0,-1 3-10,0-3 507,-7-3-197,-2 5 787,-8-7 0,-8 1-85,-4 5 1,3 3 165,-3 8 0,1 0-17,-7 0-411,1 0 1,0 0-1007,0 0 1,7 2 141,4 4 603,4 4 0,10 7 0,2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17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7863,'-12'10'3481,"-11"-4"-3481,-19 11 0,-2 10 0,-8 17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27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1 191 8030,'0'-17'-203,"0"7"0,2 0 304,4 5 0,-3-3 183,9-4 1,-6 3-4,5 3 0,-5 4 43,6-4-57,-1-3 1,6 7-66,1-4 0,-7-2 345,1 3-321,-1-1 1,7 6 153,-1 0 1,-6-6-199,1 0 0,-1 1-2,7 5 1,-1-2-44,0-4 1,6 4 61,0-4 0,8-1-146,-2 1 0,2 0 80,-2 6 1,3-2-146,-3-4 1,4 4 30,1-3 0,-1 3 55,-4 2 1,1 0-23,-6 0 0,1 0 2,-2 0 1,-4 0 1,4 0 0,-4 0 25,-2 0 0,1 0-126,-1 0 0,0 0 197,1 0-215,-1 0 1,0 0-58,0 0 0,-5 0-152,-1 0 1,-5 0-10,6 0-143,-8 0-545,11 0 649,-5 0 0,1 0-931,1 0 337,-9 0-280,5 0 759,-8 0 0,-2 0 435,-4 0 0,-11 7 0,-10 3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28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35 174 7999,'-12'0'-517,"1"0"242,7 0 526,-4 0 171,8-8-123,0 6 35,8-6 1,2 8-83,7 0 1,0-2 4,1-3 0,-1 3-122,0-4 0,8 2-13,4-2 0,4 3 60,1-9 1,1 2-14,-1-1 1,9-3-160,3 9 0,4-7 117,2 6 0,5-1-181,1 1 0,5 4 87,-5-4 0,5 2-335,-5-1 1,2 3 158,-3-4 0,-9 4-190,4 2 1,-6 0-72,0 0 1,-9 0-247,-8 0 0,-10-2-219,-2-4 249,1 4 659,-17-5 0,5 7-107,-12 0 0,-5 0 12,-12 0 1,4 0-73,-4 0 1,-2 0 127,2 0 0,-8 0 0,4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5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7969,'12'0'200,"-1"0"1,-5 1 240,5 5 0,-5 4 499,6 7 0,-3 0-345,3 1 0,1-1 89,-7 0 0,0 2-233,-6 5 1,0-3-108,0 8 1,0-6-297,0 5 1,-8-1 111,-3 2 1,-5 2-571,-1-8 0,-2 0 22,-4-6 1,3 1-260,-3-1 1,4-8-181,2-3 154,0-4 1,-1-2 124,1 0 0,5-8 113,1-3 1,7-4 113,-2-3 0,4 1 149,2 0 1,0-1 75,0 1 1,8 6 10,4-1 1,-3 8 187,3-2 1,-1 5 323,7 1 155,-1 0 1,0 0-142,0 0 0,1 1-111,-1 5 0,-5-2 62,-1 8 1,1-7 8,5 7 0,0-6-577,0 5 0,-5-7-319,-1 2 1,1 1-1354,5-1 1848,1 0 0,7-6 0,1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28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87 7741,'-10'-7'0,"2"3"362,8-8 0,-2 8 149,-3-1-568,3-5 0,-4 6 198,12-7 0,-2 7 15,7-2 1,-5-2 310,5 3-301,1-1 0,5 6 1,0 0 0,1 0-32,-1 0 1,0 0 45,1 0 1,-1 0 46,0 0 0,2 0-28,5 0 1,-5 2-87,4 3 0,4-3 9,2 4 0,-3-4-150,3-2 0,0 6 113,6 0 0,-1 1-158,1-1 1,-1-2 106,1 7 0,0 1-62,-1 5 1,-1 1 74,-4-1 1,1 0-78,-7 0 1,1 1 122,-7-1 1,-2 0 7,-3 1 1,1-1 206,-7 0 1,0 0-73,-6 1 0,0 5 53,0 0 0,5 0-86,1-6 0,0 0 140,-6 1 1,0 1-94,0 4 1,-8-2-197,-3 8 1,-5-6-274,-1 6 1,-8 5-597,-4 7 0,-11 1-610,-6-2 0,-4-1 682,-2 7 1,6-8-830,0 3 1571,0-5 0,1-1 0,3-1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29.1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18 7992,'10'-2'-38,"-5"-4"0,-1 4 176,2-3 727,-4 3-94,13 2-414,-13 0 0,6 2-150,-8 3 1,0-1-28,0 8 0,-2-1-27,-4 7 0,2 5 100,-7 0 1,-1 5-292,-5-4 0,-6 6 59,0-1 0,-2 4-139,2 1 0,-4 3-5,-8 3 0,7-5-1,-1-1 0,2 1 213,-2-6 1,-2-2-27,8 2 0,-6-14 185,6 2 0,0-5 152,6-1-203,0 5 0,7-13 12,4 9-317,4-8 1,4 5 22,4-3 0,6-2-12,11 8 1,6-1 154,11 6 1,4-3-10,8 3 0,0-3 125,0 9 1,0-2-170,-1 2 1,1-4 148,0 4 0,-2 2-53,-4-2 1,2 0-543,-7-6 1,-1 1-209,-5-1 0,-1 0-515,1 1 1,-1-3 1163,1-3 0,0 3 0,-1-5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1.7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208 399 9528,'-9'7'835,"1"-5"-663,0 14 0,5-7 263,-9 8 0,6 1-54,-5-1 1,5 6-216,-6 0 1,7 6 62,-7-6 1,8 6-202,-2-6 1,-1 8-90,1-3 1,-2-1-81,3 2 1,3-6-454,-4 6 0,-2-6 333,2 6 0,-5-8-341,5 2 1,-5-4 239,5-1 1,-2-3-311,2-3-14,4 3 345,-5-13 80,7 6 0,0-18 14,0-7 0,2-3 151,3-8 1,3-1-97,4-6 1,3 1 182,-3-1 0,-3 0 9,3 1 0,-6 7 0,5 4 0,-5-2 0,5 2 0,-7 0 0,2 5 0,2 1 97,-3 0 0,1 5 358,-6 1-28,0-1 1,0 1-169,0-1 0,6 6 503,0-5-149,-1 7-329,3-4 1,-4 8-32,8 0 1,-7 2 40,7 4 0,-1 6-25,7 11 0,-1-2 0,0 8 1,1-1 37,-1 7 1,0 5-78,0 1 0,-5-1-102,-1-5 0,-1-3 131,2-3 0,3 2-371,-4-8 0,-1 0-25,2-6 0,-3-5 10,3-1 0,3-7 80,-3 2 1,-3-4-35,3-2 0,-1-4 94,7-7 1,-1-3 4,0-15 1,0-1-62,1-11 1,5-3 68,0-8 1,0 0-120,-6 0 0,1-5 121,-1-1 1,0-7-148,0 1 1,1 3-14,-1-3 0,0 16-115,1 2 1,-1 10-324,0 7 0,-1 4 230,-5 8 0,4 1-145,-3 5 0,-2 1-318,1 4 151,1 4 0,5-5-11,0 7 663,1 7 0,-1 3 0,0 7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2.7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1 295 8239,'0'-12'806,"0"0"378,0 9-784,0-5 1,2 8-172,4 0 0,-3 2 223,9 4 0,-8 3-82,2 9 1,1 5-245,-1 0 1,0 5 76,-6-5 1,5 6-208,1-6 0,0 6-183,-6-6 0,0 0-303,0-5 0,0-1 63,0 0 0,0 0-37,0 1-802,0-1 419,0 0 677,0-7 1,0-4-115,0-12 0,8-6 196,3-11 0,7 2-92,5-8 0,0 1 34,11-7 1,-3 0 10,9 1 1,-1 5 10,1 0 0,-3 8 108,3-2 1,-2 10-123,3 1 0,-5 2 196,5-1 0,-7-3 46,-5 9 0,4-3 146,-5 2 0,-3 4-26,-1-3 124,-5 3 183,-2 2-372,-7 0 0,-3 7-28,-7 5 1,0-1-22,0 7 1,-9-5-148,-9 10 1,-1 2 111,-10-2 0,2 8 14,-1-2 1,-5-2 8,4 1 1,-3-4 98,-3 4 1,6-6 134,0 1 1,8-4-67,-2-2 0,10-5 176,1-1-92,8-7-955,-3 4 107,7-8 77,0 0 1,7-2 202,5-4 1,3-4-116,2-7 0,1 0-174,-1-1 1,0-6 113,1-5 0,-9 2-33,-3-2 0,-4 6 237,-2-6 0,0 2 221,0-2 1,0-3-78,0 3 0,0 2 53,0-2 1,-6 8-99,0-2 0,-5-2 90,5 2 0,-2 2 231,3 9 1,3-3-84,-4 3 0,2-1 654,-2 1-346,4-3-232,-5 5 0,7-1 157,0-1-227,-8 8 0,6-5 137,-4 3 207,4 4-508,-5-5 274,5 7-405,-6 0 210,8 0-567,0 0 829,0 7-188,0-5 104,0 13-192,0-5 1,0 7-41,0 1 0,2 5 21,4 0 1,-4 8-13,4-3 0,-5 5 43,-1 2 0,6 5-11,0 0 0,0 8 191,-6-2 0,0 4-122,0 2 1,0 2 141,0 4 0,-6-3-98,0 9 1,-1-6 64,1 5 1,4 2-288,-4 10 0,-2-4-328,3 4 1,-3-8 362,2-9 1,4-2 187,-3-16 0,3 1-314,2-7 1,0-1-92,0-4 160,0-4 1,0-8 15,0 0-326,0-7 167,0-3 0,0-8-189,0-5 1,0-11-38,0-12 0,0-6-1062,0-5 1506,7-4 0,3-24 0,7-3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3.6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52 8098,'-10'-8'1320,"-5"7"290,13-15-528,-6 14-649,8-5 1,2 7-290,4 0 1,3 0-124,9 0 1,1-2 105,4-4 0,-2 4-124,8-4 0,-6 4-272,6 2 1,-8 0 199,2 0 1,-9 0-344,-3 0 0,-5 0-112,5 0 267,-7 0 1,4 8 196,-8 3 1,0 5 238,0 1 1,-8 0-119,-3 1 1,-5 7 108,-1 4 1,-6 3 258,0 3 0,-2-3-157,2-3 0,2 6-14,-8-1 1,8 1-79,-2 5 1,-2-3-396,2-3 1,-6 7-150,6-1 1,0 1-214,5-7 0,1 1 275,0-1 1,1-1-116,5-4 1,-3-4-283,9-8 1,-3-7-370,2-5 393,4-3 428,-5-2 0,7-9-73,0-9 0,0-1 320,0-10 0,0 6 0,0-5 0,7-1 0,3-6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3.8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8046,'10'0'41,"5"0"0,-11 0 495,7 0 1,1 2 603,5 4-568,-7-4-271,5 5 0,-5-1 755,7 0-643,0 7 0,1-3-560,-1 7 0,0-5 46,1-1 1,-7-1-191,1 1-110,-1 5 0,7-9-639,-1 5 0,0-3-227,0-3 0,3-6 178,3 0 1089,-4 0 0,21-23 0,-3 4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3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8046,'25'0'-1309,"-6"0"1247,4 0 1,-2 8 678,2 3 0,-9 5-121,3 1 1,-4 6-149,5 0 0,-7-2 50,1-9 1,-7 3-168,7-3 1,-6-3-560,5 3 0,-5-9 285,5 3 43,1-4 0,5-2 0,1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4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433 260 7906,'0'-10'991,"7"-3"-641,5 7 0,5-6 145,6 7 1,4-7-98,8 6 0,1-5-167,5 5 0,-5-6-14,4 7 0,3-3-87,-3 2 1,0 4 86,-5-3 0,-2 1-480,-4-2 1,-4 4-457,-8-4-883,-8 4 661,7 2 0,-16 0 397,0 0 0,-8 0 13,-9 0 0,-2 6 531,-4 0 0,1 0 0,-6-6 0,6 0 0,-1 0 0,4-2 0,2-4 0,2 2 0,3-7 0,4-1 0,8-5 0,-5 5-27,-1 1 124,0-1 333,6-5 7,8 0 294,-6 7 21,13 2-328,-13 16 0,6 7-52,-8 8 0,-8 8 125,-4-2 1,-3 6-133,-2 5 0,-6-2 98,0 8 0,-10 8-248,-2 10 1,-7-3 1,-10 3 1,0-1-601,0 6 0,4-4 375,-3 5 0,2-11-675,-8 10 0,11-11 117,5 0 0,7-14-209,5-10 1,4-7-443,8-9 323,7-9 407,2-1 0,8-18 487,0-7 0,8-16 0,2-11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5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7906,'11'-17'0,"1"-1"76,-1 1 257,7 8 315,-1 1-413,0 8 0,-5 2 271,-1 4 1,-7 5 225,2 12-139,3-4-290,-7 14 1,6-8 38,-8 4 0,0 3-111,0-3 0,6 4-350,-1 2 1,1-3 147,-6-3 1,0 2-720,0-8 0,0 6 413,0-6 0,2 0-1707,4-6 1283,-4-7 0,7-3 91,-3-7 1,2-3 220,3-9 0,5-5 389,-5-12 0,10-10 0,3 5 0,-1-5 0,-6 5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5.3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7906,'17'-6'62,"1"0"155,-1-7 0,0 5-53,1-4 0,-1 5 116,0 7 1,2 0-14,4 0 0,-3 7 113,3 5 0,2 11 52,-2 6 0,6 4-4,-6 1 1,0 6-71,-6 1 0,0-1-105,0-5 0,-5 5-36,0 0 1,-9-1-445,3-10 0,-6 1 110,-6-6 0,3 4-86,-9-5 0,-1 0-528,-10-5 0,1-3 338,-6-3 0,6-5 78,-1-7 0,-2-2 8,2-3 0,0-5 590,6-7 0,5-8-201,1-4 1,7-4 332,-2-1 1,6 5-193,6 0 1,4 6-48,7-6 1,6 10-427,0 2 1,8-1 148,-2 7 1,3 3 186,3 2 1,-1-1-60,1 1 1,4 0-769,-5 6 0,10 0 741,-9 0 0,3-7 0,-3-3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5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9629,'17'2'766,"0"4"1,1-2-70,-1 7 1,0 3-230,1 9 0,-7-4 348,1 4 0,-9 2-321,3-2 1,-4 8-193,-2-2 0,0 3-498,0 3 0,-8 1-520,-3 5 1,-4-5 316,-3 5 0,-1-5-1061,-4-1 1459,4-1 0,-14-7 0,6-2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5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8296,'18'0'1287,"1"6"-839,4-1 1,4 7-63,7-6 0,1 1 2,-1-1 1,7-4-202,-1 4 0,1-4-164,-7-2 1,1 0-242,-1 0 0,-7 0-463,-4 0 0,-4 0-513,-1 0 0,-7 0 47,1 0 269,-8 0 878,-4 0 0,-10-8 0,-7-2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5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87 7959,'-8'-17'-292,"6"0"15,-4-1 1,4 7 347,2-1 355,0 9-35,0-5 17,0 8-128,0 0 1,0 8 115,0 3 0,0 6 319,0 6-417,0 4 1,-7 8 267,-5 0 0,-9 13-170,-2 3 1,-6-1-96,6-3 0,-8-1-65,3 6 1,-5-1-396,-2 1 1,-1 0-106,-5 0 1,-1 6-321,-4-1 1,2-1 110,4-10 0,9-4-457,-4-7 1,12-2-60,0-5 1,10-8 436,1-9 1,8-9 551,-1-2 0,3-15 0,2-12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6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7959,'0'10'1102,"0"5"0,0-11-539,0 8-136,0-1 0,0 12 269,0 0 0,-2 2-456,-3-2 1,3-2-19,-4 8 1,-2 0-271,3 6 1,-1-3 113,6-3 0,0 4-852,0-4 1,-6-4 39,0-2 0,1-4-303,5-2 0,0 0-210,0 1 18,0-9 1241,7-1 0,10-23 0,10-5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6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0 243 7959,'18'7'235,"-1"-5"200,0 4 0,-5-2-254,-1 2 0,-1-3 42,2 9 0,3-8 275,-4 1 1,-1-3-128,2-2 1,-1 0 43,6 0 0,6-7-290,1-5 1,1-5-329,-2-6 0,-4 2 137,4-8 1,-4 8-57,-2-2 0,-1-2-4,-5 2 1,-3 0 3,-8 5 0,0 1 384,0 0-254,0 7 0,-2 2 233,-4 8 1,-3 4 103,-9 8 1,-5-1 71,0 12 0,0 4-60,6 2 0,0-2 84,-1 2 0,3-6-133,3 6 1,5-8-77,7 2 1,0-4-506,0-2 1,9-1 206,9-5 1,14 3-1330,14-8 0,18-1 218,5-5 848,19-7 0,-7-3 0,13-7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8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 9786,'-9'0'827,"1"0"1,2 8-261,1 3 1,-9 10 344,3 2-531,-5 8 0,-1-4-146,0 8 1,1-7-155,5 1 0,-5-6-235,5 6 1,1-6 171,-1 6 1,7-8-495,-2 2 0,-2-4 317,3-1 0,-1-7-2034,6 1 1241,0-1 1,0 1-1086,0-1 1066,0-7 971,8 4 0,1-16 0,8-1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8.2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7913,'18'0'-1724,"-1"2"2008,0 4 0,-5 2 2080,-1 3-1629,1 4 1,5-5-326,0 7 0,-5-5 155,0-1 1,-7-1 296,7 2-1362,-1 3 263,7-5 1,-3 1-476,-3 1 701,3-9 11,-5 5 0,-1-16 0,-1-1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8.6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 12057,'0'17'306,"-2"8"-419,-4 4 1,2 3-114,-7 3 0,5 5-143,-6 1 0,7-1 201,-7-5 0,3-1 76,-3 1 0,-3-2 60,3-5 1,2 3-72,-1-8 1,5 0-13,-5-6 1,5 1-47,-6-1 29,9 0 203,-13-7 206,14-2-270,-5-1 100,7-5 0,1 6 72,5-8 1,4 0-43,7 0 0,2 0 217,4 0 1,2 2-92,4 4 0,4-4 10,-4 3 0,3 3-130,3-2 1,-8 0 35,-4-6 1,2 5-564,-2 1 1,-6 0 116,-5-6-2279,-1 0 2546,-1 0 0,-2 0 0,-8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39.2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35 7910,'0'-9'0,"0"-1"647,0 4 190,0 4 1,-2-5-177,-3 7-412,3 0 1,-14 0-79,5 0 1,-10 7-66,-2 5 0,-6 5-61,6 6 1,-6-2 114,6 8 1,-4-8-274,10 2 1,-3-2 72,15 2 1,-1-3-360,6 3 1,2-8 150,4 2 1,5-3-52,12 9 1,4-4 213,8-2 0,-1 6 12,1 1 1,-6-1 96,0-6 0,-8 0-92,2 0 1,-4 1 399,-2-1 1,-7 0-138,-4 1 1,-4-1 83,-2 0 1,-8 0-142,-4 1 1,-9-3-231,-2-3 1,-8 1 80,3-7 1,1 0-185,-2-6 0,2 0-547,-2 0 1,4-2 329,8-4 1,1-4 411,5-7 0,3-16 0,8-3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0.2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8070,'0'9'337,"0"-1"0,8-8 1053,3 0-854,5 0 1,1 0 71,0 0 1,1 0-165,-1 0 1,0 0-347,0 0 1,1 2-161,-1 4-290,0-4 1,-1 13 174,-5-3 0,-3-3-68,-8 3 1,0 1-59,0 10 0,-2-2-292,-4 8 0,-3-6 257,-9 6 1,-1-2 18,-4 2 1,10 1 577,-5-6 0,5-1-37,-4-6-94,7 0 0,2 0 26,8 1 0,0-7-43,0 1 0,2-6-267,4 5 0,4-7 134,7 2 1,0 1-179,0-1 1,-1 2-120,-5-2 187,5-4 0,-9 13 67,5-4 1,-4 5 72,-8 1 1,-8 2 63,-4 4 1,-9-1 254,-2 6 1,-6-1 485,6 2 0,-6-2-372,6-4 0,0-4 516,6 4-115,0-4-1021,7-1 0,2-7 105,8 1 1,8-8-65,4 1 1,11-5-163,6-5 0,3-5-464,3-7 1,-1-1 21,1 1 1,-2-4 259,-5 4 1,-3-4 357,-7 9-21,-1 4 0,-5 1 755,-1 7 1,-7 2-133,2 3 1,-10 5 137,-2 7 0,-2 3-35,3 3 1,-3-4 383,-4 4 0,-1-4-560,7-2 0,0 1-176,6-1 0,0-6-1251,0 1 926,0-8 0,8 4-317,4-8 1,9-2-242,2-4 0,8-11-513,-3-12 0,11-4 424,1-2 1,-1 1 82,-11-1 0,3 3 553,-8 3 1,0-2-62,-5 8 1,-1 6 882,0 5-600,-7 8 191,5-3 1,-13 9 148,4 3 1,-4 5 597,-2 7 0,0 1-544,0-1 0,0-6 635,0 1-1301,0-1 0,0 1 171,0-1-942,0-7 0,2 2 499,3-12 1,3 1-815,4-13 1243,3 5 0,-5-20 0,7 6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0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8001,'17'-18'-1394,"-8"1"1393,-3 0 0,2 5 753,-2 1 1,-1 5-233,-5-6 0,0 7-151,0-7 1,0 6-6,0-5-137,0 7 0,2-4-371,4 8 136,-4 0 1,8 0-145,-5 0 0,-3 2 61,4 4 1,-2-2-57,2 7 0,-4 3 108,3 9 1,-3-2 47,-2 8 0,6 0 76,0 5 1,0 9-56,-6 3 1,5 6 186,1 5 0,8 5-36,-3 7 0,-1 2-42,1 4 1,-5 4-329,6 7 1,-9 1 267,3-1 1,-4-1-189,-2 7 1,6-8 100,0 14 0,-1-17-1297,-5-12 1,6-7 584,0-10 1,2-10-154,-3-8 873,-3-7 0,14-2 0,-7 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6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8774,'19'0'1588,"4"0"0,-4-6-1217,4 0 0,2 1-636,-2 5 1,1 0 162,-7 0-323,0 0 0,0 0-32,1 0 0,-7 2-312,1 3 0,-8-1 270,1 8 1,-3-1 498,-2 7 0,0 7 0,0 1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0.9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18 7901,'0'-10'1213,"0"2"-824,0 8 0,0 2-159,0 4 0,0 11 50,0 12 1,0 12-65,0 5 1,0 6-111,0 5 0,0-3-50,0 4 1,-6 1-185,1-1 1,-3-1 128,2-5 1,4-7-134,-4-5 1,6 0-297,6-5 0,2-4 207,3-14 1,5-2-391,-5-3 0,5 1 230,1-7 0,2 0-281,4-6 1,-9-8 323,3-3 1,-4 1 337,5-2 0,-9 1 0,-1-6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1.1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51 122 7901,'-18'-18'1621,"1"1"-971,7 0 1,5 5-218,10 1 1,5 7-57,7-2 0,6-2-125,0 3 0,14-1-41,-2 6 1,11 0-290,0 0 1,4 0-411,2 0 0,0 0 488,-1 0 0,1-8 0,0-1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1.8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7985,'9'0'1507,"7"0"-965,-7 0 1,8 0-162,1 0 0,-7 0-190,1 0 0,-6 0 48,5 0 0,-5 0-308,5 0 1,-5 0-558,6 0-549,-9 0 1101,13 0-1532,-14 0 1049,5 0 0,-7 2-538,0 4 1095,-7 3 0,-3 16 0,-7 2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2.3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7985,'0'9'-1470,"0"7"1918,0-15 98,0 7 298,0-8-181,0 8-205,8 1 1,-6 9-52,4-1 0,-4 0-182,-2 1 0,0 5 43,0 0 0,0 2-15,0-2 0,0-4-168,0 4 1,0-4-14,0-1 0,0-1-134,0 0-90,-8 0-519,6 1 48,-6-9 301,8-1-7,0-8 1,0-10 33,0-7 1,8 0-373,4-6 267,3-4 197,2 8 0,1-4 118,-1 11 1,0 2 8,0 5 1,1 3 197,-1-4 0,-5 4 175,-1 2-239,1 8 0,-3 1 553,-3 9-239,-4-9-76,-2 7 334,0-7-279,0 9-502,0-1-650,0-8 600,0-1 0,8-10-98,3-4 0,6-5 50,6-12 1,6 2-173,12-8 1,-5 8 61,4-2 1,3 9 419,-3 3 0,6 7 163,-5-2 0,-7 12 195,-5 5 0,-8 7-127,2 5 1,-9-4 74,-3 4 1,-7 2 462,2-2 1,-6 0-275,-6-6 1,-4 1-174,-7-1 0,0-5-130,-1-1 0,1-7-455,0 2 1,0-4-125,-1-2 1,3-2-381,3-4 1,-1-6 344,7-11 1,-5-4-210,5-7 1,0-8-1224,6-5 1793,0-3 0,0-17 0,0-4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2.9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 10547,'10'17'943,"-2"2"-290,-8 4 1,0-1-183,0 6 1,-2 1-151,-4 6 1,2-1-272,-7 1 1,-7 0-217,-5-1 0,-6 3-546,6 3 0,-13-3 477,1 3 0,-3-4-616,3-1 0,6-8 344,1-4 1,5-6 119,-6-5 0,8-5 61,-3-7 0,11-1 248,2-5 0,7-4 259,-2-7 1,4-8-157,2-4 0,2 2 165,4-2 0,11 2-85,12-1 0,3-3-51,3 8 0,5 5-30,1 7 0,11 1-41,-6-1 0,2-3 10,-8 9 1,-1-3-10,7 2 1,-8 4 29,2-4 0,-5 5 14,-6 1 0,2 0-285,-8 0 230,0 0-244,-6 0 139,-7 0 255,-3 0-55,-7 0 1,-7 1 202,-5 5 1,-3 4 68,-3 7 1,-5 2-116,0 4 0,0-1-27,6 6 0,0 9-21,-1 9 0,1 4 99,0 2 0,-6 7-113,0 5 0,0-1-23,5 6 1,1-3-124,0 9 1,-1-10-244,1-2 1,2-7-471,3 2 1,-1-12 378,7-6 1,0-5-322,6-6 1,-6-4-224,1-8 312,-1-7 0,8-3 210,4-7 1,-3-15 338,9-8 0,0-8 0,5-4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3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8008,'0'-10'681,"8"3"1,-4 9-455,7 3 1,-1-1 302,1 8 1,5 5 34,-5 6 1,3 8-19,-3-2 0,5-3-318,-5 3 0,-3 0 27,-2 6 0,1-1-538,-1 1 0,0-1 255,-6 1 0,0-6-229,0 0 1,0-6-234,0 6 0,-6-3-602,0 3 1,-1-4 371,1-7 0,2-3-1153,-7-4 1872,-1 5 0,-13-14 0,-2 5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3.4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8008,'0'-17'161,"0"0"80,0 7 1,2-3 39,3 7 0,-1-6 174,8 6-348,-1-7 1,5 9 7,-5-7 0,5 7-320,-5-2-296,-3 4 432,7 2 0,-13 8-10,4 3 0,-6 5-40,-6 1 0,2 0 17,-7 1 0,1-1 51,-1 0 0,-3 0 1201,8 1-689,1-1 1,5-5 586,0-1-1037,0-7 1,7 4 132,5-8 0,5 0-372,6 0 0,-2-8 208,8-4 0,-6-1 20,6 1 0,0-11 0,5 4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3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53 7897,'-17'-12'-947,"0"1"1,5 7 1808,0-2 1,7 2-244,-7-2 1,6 4-334,-5-3 0,-1 3-23,-5 2 1,-2 0 120,-4 0 1,2 5-191,-8 1 1,0 8-1,-6-3 1,3 10 82,3 2 1,-4 8-62,4-2 1,3 9 33,-3 3 1,8 1-8,-2-2 1,3-3-321,3 3 1,7-3-167,5-3 0,3-5-195,2 0 0,0-6 126,0 6 1,2-8-266,3 2 1,5-4 162,7-1 1,-5-3 99,-1-4 0,-5-1 235,6-4 1,-7-4-491,7 3 811,-8-3 134,3-2 123,-7 0-405,0 8 0,0-4 219,0 7-397,-7 1 205,5 5-857,-6-7 324,8 5-123,0-13 1,2 4 91,4-12 0,2-3-314,3-9 757,4 1 0,-5-8 0,7-2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4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7828,'10'-2'40,"-4"-4"1,-2 4 213,1-4 0,5-1 58,7 1 0,1-6-105,-1 7 1,6-9 99,0 3 0,8 1-75,-2-2 1,1 9-258,-1-3 0,4 4-17,-4 2 1,-2 0-40,1 0 0,-1 0 119,2 0 1,-2 0-58,-4 0 1,-4 2-172,4 4 1,-4-4 68,-1 3 0,-1-3-288,0-2 191,1 8 286,-1-6-68,-7 6 1,-3-7 209,-7 5 39,0-4 112,0 14 0,-2-7-34,-3 8 0,1 3-66,-8 3 0,6-2-141,-5 8 1,5-1 43,-5 7 0,5 0-158,-6-1 1,7 1 53,-7-1 0,2 1-60,-1 0 1,-4-3-18,3-3 1,2-2-109,-1-4 0,5-10-757,-5 5 403,7-5-847,-4 5 905,0-9 1,4-1-299,-7-8 1,5 0 371,-5 0 1,5-2 346,-6-4 0,-7-3 0,-8-9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4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35 121 7897,'-11'-11'112,"-1"-1"0,8-7 463,-1 7-232,3-3 0,2 3 90,0 1 533,0 7-585,0-4 1,0 10 38,0 4 0,0 4 32,0 7 1,0 0-19,0 1 1,0-7 2,0 1-318,0-1 0,2 1-555,3-1 272,-3-7 183,14 4 1,-13-8-1068,9 0 799,-1-8 1,7 0-127,-1-3 0,-7-5 15,-5 5 1,-3 1-10,-2-1 0,0 5 17,0-6-13,0 1 196,-7-6 1,-1 5-151,-4 1-1019,-3 7 675,13-4 663,-6 8 0,16 0 0,2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6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10963,'17'9'-468,"1"-3"0,5-6 678,0-6 0,6 4-161,-6-4 1,0 5-253,-6 1 0,6 0-400,0 0 1,0 0 335,-5 0 1,5 0-102,0 0 1,6 0 367,-6 0 0,15 0 0,-1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5.0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 7913,'0'-18'1139,"0"9"142,0 1-291,0 8 1433,0 0-2628,8 0 222,-6 0 1,7 2-815,-3 4 0,-2-2-23,7 7 1,-5-5-1423,6 5 2242,-9 9 0,5 6 0,-8 9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5.2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7913,'0'34'0,"0"-5"220,0 0 1,-6 6 370,1 5 0,-1-5-247,6-7 0,0-6-125,0 1 1,0-4 253,0-2-9,0 0-448,8 1 1,-5-3 72,9-3 0,-6-5-1211,5-7 640,-7 0 1,10-2-199,-9-3 0,7-5 278,-6-7 0,1-6-81,-1 0 1,-4-10 482,4-2 0,3-7 0,1-10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5.6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7913,'9'0'1882,"7"0"-1600,-15 0 1,7 2 1,-8 4 1,0 4 50,0 7 1,0 0-2,0 0 0,0 3-50,0 3 0,0-4-381,0 4 1,0 2 125,0-2 1,2 2-415,4-2 1,-4-4-80,4 4 0,-3-3-235,3-3 1,-4 0-36,4 0-163,-4 1 100,-2-1 483,0 0 1,-2-7 386,-4-4 0,-4 1-117,-7-1 1,6 0 356,-1-6 0,6 0-96,-5 0 0,5 0 257,-5 0 0,7 0-102,-4-8 0,10 4-236,4-7 1,-2 5 7,7-5 0,1 7-276,5-2 0,0-2 78,0 2 1,1 1-200,-1 5 0,-5 0-155,-1 0-98,1 0 196,5 0 310,-7 0 0,5 7 0,-5 3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7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154 398 7879,'0'-17'-107,"6"5"53,0 1 1,-1 5 425,-5-6-198,0 1 1,6-1 784,0 1-594,0 7 1,-6-6 1057,0 5-954,0 3 1,2-6 790,3 8-849,-3 8 1,6 7 441,-8 8-423,0 0-101,0-6 1,0 6 79,0 1 0,0 0-286,0 0 0,0-5-172,0 4 1,0-4-415,0-2 0,0 6 371,0 0 1,0-5-221,0-7 0,0-5-58,0 6-666,-8-9 417,6 5 446,-5-8 0,7-2 42,0-4 1,0-3 38,0-9 0,0-5-172,0 0 0,2-2 162,3 2 1,5 2-117,7-8 0,6 6 49,0-5 1,2 6-88,-2-1 0,-3 4 139,3 2 1,-2 0 77,2-1 0,-4 9-22,4 3 0,-4 2 319,-1-2 234,-1 4-353,-7-5 1,-3 9 7,-7 3 0,0 5-53,0 7 0,-2-3 68,-3 3 0,-11-2-144,-7 14 1,-2-6 3,2 6 1,4-8 89,-4 2 1,4 2-8,1-2 1,1-5 284,0-7-338,7 1 1,1-3 163,3-3-123,4 4 0,2-8-270,11 3 1,5-5-23,1-5 1,6-3-48,0-4 1,2-3-1,-2 3 13,-4 5 307,6-1-265,-7 8 400,-9 0 0,-1 2-55,-8 4 1,-6 3 127,0 9 1,-7-1 2,1 0 1,-1 6 9,1 0 1,-3 2-249,4-2 0,1-3 80,-2 3 1,9 2-3,-3-2 1,4 5-5,2-4 0,0-1-173,0-6 0,0 6 43,0 0 0,6 0-98,-1-6 1,7 1 46,-6-1 1,1 0-191,-1 1 1,-4-7-390,4 1 246,-4-9-55,-2 13 18,0-14-219,0 5 251,0-14 1,-6-3-72,0-7 0,-7 0 170,1-1 1,-3 1 176,-2 0 1,-1-1 32,1 1 0,-2 6-97,-4-1 0,4 8 504,-5-2 0,-1 12-222,2 6 1,-5 3 519,5 2 0,-6 8-279,6 4 0,0-2 440,5 2 1,3-2-254,3 2 0,3 1-108,3-7 1,4 0-219,-4-5 0,12-1-25,6 0 1,5-1-119,6-5 0,-2-1 56,8-4 0,0-4-441,5 3 1,1-10 198,0-7 0,5-3-565,0-3 0,1-5 154,-7 0 0,-1-8-5,-4 3 0,1-5 131,-7-2 0,1-5 38,-7 0 0,0-10 0,0-2 1,1-4 162,-1-13 1,-2 4-36,-3-10 1,1 6 131,-7 5 0,6 6 179,-7 12 0,7 4-93,-6 8 0,5-1 158,-5 0 0,7 8 46,-1 4 1,3-2-107,3 2 0,-3 0 330,-3 6 0,3 0-147,-4-1 1,5 3 172,1 4 0,-5-3-135,-1 8 1,-5-5 464,5 5-241,-7 0-105,12 6-402,-14 0 1,5 2 77,-7 4 1,0 5-41,0 13 0,-5 2 93,-1 9 0,-6 0 66,6-1 0,-5-1-83,5-4 0,-2 1 10,3-7 1,3 6-25,-4-6 1,10 0-80,2-5 0,7-3-259,-1-3 0,11 1 162,5-7 1,-1 0-389,2-6 0,-6 0 199,6 0 1,-8 0-339,2 0 186,-3 7 373,-3 3 1,-8 7-89,-3 0 0,-12 6 115,-5 1 0,-6 6 19,-6-1 1,-4 4-48,-8 1 1,6-5 155,0 0 0,1-8-32,-7 2 0,2-5 92,4-7 0,-1 2-29,7-7 1,-6 0-107,6-6 0,-6 0 15,6 0-25,0 0 0,8-2-289,3-4 0,4-3 108,8-9 0,2-1-237,4-4 1,9 4 123,8-4 1,6 6 55,-6 5 1,8-3 48,-2 3 1,4 3 144,1-3 0,-5 8-59,0-2 1,-6 3 253,6-3 0,-2 4 0,1-4 0,-1 4-78,-4 2 1,-3 2-15,3 4 0,-4-4-55,-2 4 0,-5 1-8,-1-1 45,-7 7 0,4-3-1,-8 7 1,-8 1 36,-4-1 1,-3 2 152,-2 4 1,-6-2 224,0 8 1,-8-2-169,2 2 0,2 4 122,-2-5 0,8 5-74,-2 2 0,4-1-4,2 1 1,5-3-143,1-3 0,7 2-118,-2-8 1,4 6-16,2-6 0,2-2-393,4-9-147,3 3 0,11-7 248,3 3 1,-4-3-264,4-8 0,2-8 238,-2-3 1,0-5-180,-6-1 1,1-6 183,-1 0 1,-2 0 89,-3 6 1,-4-3 167,-8-3 1,0 4 423,0-4 1,0 4 270,0 2 1,-8 5-346,-4 0 0,-3 9 63,-2-3 1,-3 4-108,-3 2 0,4 0-140,-4 0 0,10 0-62,1 0 1,2 2-798,-1 4 1,3-3-250,8 9 1,0-6-829,0 5 0,2-7 1738,4 2 0,11 4 0,10-1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8.0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1 7895,'-17'0'411,"-1"0"0,1 0 608,0 0 1,0 0-562,-1 0 1,-1 7-206,-4 5 1,2 3-418,-8 3 156,0 7 0,-5-4-78,-1 8 0,1 5-318,-1 7 0,8 5 45,4-6 1,4 8 213,1-2 0,3 2-44,4-2 1,3 2-87,8-7 1,0 1-17,0-2 0,0-3 201,0 3 0,0-5 97,0-6 1,6 1 8,-1-7 0,1 6 196,-6-6 0,0 0 235,0-5 0,0-1-204,0 0 0,0 0 48,0 1 1,-2-1-29,-4 0 0,5 1 12,-5-1 0,-2-6-75,2 1-197,1 0 37,5-3-325,-8-1 244,6-8 129,-6 0-163,8 0 84,0-8 1,6-1-244,0-9 0,5 1-155,-5 0 1,8-1-214,-3 1 1,10-2 66,2-4 1,8-6-211,-2-11 1,4 1-39,1-7 783,1-8 0,15-7 0,3-8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8.6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35 121 7985,'8'-17'270,"-4"1"332,7 5 1,-5-3-180,6 9 0,-1-9 114,7 3 1,1 3-127,4 2 0,-4-1 359,4 1 0,-2 0-256,2 6 0,-3 0-81,3 0 1,-4 0-34,-2 0-521,-7 0 193,5 0-73,-5 8 1,-1 1 95,-3 9 1,-4 1-540,-2 4 1,-8-2 269,-3 8 0,-12 0-580,-6 5 0,-2 1 238,2-1 0,-3-5 173,3 0 1,-4-2 112,-1 2 0,7 2-22,4-8 525,3 0-221,3-6 161,8 0-137,1-7 1,17-2-165,9-8 0,1-2-23,10-4 0,-6 2-189,6-8 0,-6 3 112,6-3 1,-8-1-161,2 7 173,-4 0 0,-8 6-141,1 0-166,-8 0 0,4 2 127,-8 4 0,-2 4-300,-4 7 1,2 0 654,-8 1 0,1-1 0,-6 0 0,5 0 0,1 1 0,1-1 0,-2 0-249,-3 1 0,13-1 249,-4 0 0,4-5 854,2-1 1,0-5-378,0 6 0,2-9 582,4 3 0,-2-4-432,8-2 0,-1 0-263,6 0 0,1 0-203,-1 0 1,0 0-32,1 0-301,-1 0 225,0 8-47,0 1-6,-7 9 1,-2-1 307,-8 0 1,-2 1 2,-4-1 1,2 0 77,-7 0 0,1-5 538,-1-1 504,-5 1-181,14 5-476,-13 1-587,13-1 0,-6-6 271,8 1-866,0-8 318,8 3 1,2-7-33,7 0 1,0 0-378,0 0 0,3 0-717,3 0 1,-2-5-597,8-1 1,-6-6 919,6 7 0,-3-1-315,3 6 1,2 0 589,-8 0 1,0 0 223,-6 0 0,8 0 392,4 0 0,-4 0 0,8-8 0,-6-1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8.8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7895,'10'11'1626,"-4"1"0,-4-6-385,-2 5-568,0-7 249,0 4-588,-8-8 1,6 2-939,-4 3 494,4-3 110,2 14 0,-7-7 0,-3 9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8:49.0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7895,'0'17'1529,"0"0"2099,0 0-3501,0 1 0,10-9-1049,7-3 1,3-6 921,8-6 0,1-11 0,6-10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9:55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8611,'-8'-9'3548,"6"1"-2392,-13 8 0,11-6-505,-8 1 1,6-1 292,-5 6 1,5 0-352,-5 0 0,1 2-143,-2 3 0,-3-3-228,4 4 1,-5 4-119,-1 1 1,-2 5-29,-4 1 1,3 0 93,-3 1 1,-2-1-137,2 0 1,0 0 11,6 1 1,5-1-168,1 0 1,1-5-1,-1-1 0,3-5-122,8 6-93,0-9-29,0 13 1,8-8 104,3 3 0,7 3 64,5-9 0,-2 3 58,8-2 1,-1-4-14,7 3 1,0 3 239,-1-2 1,-1 5 97,-4-5 1,-4 2 122,-8-2 1,0 1-61,1 5 0,-7 3 109,1-3 1,-9-3-3,3 3 0,-4-1-47,-2 7 1,0-1 203,0 0 0,-8 1-75,-3-1 1,-4 0-89,-3 0 0,-1 1-23,-4-1 1,4-2-66,-4-3 0,-2 3-54,2-3 0,-2-3 28,2 3 0,3-8-255,-3 2 0,4-5 95,2-1 1,0 6-613,-1 0 1,7 0 51,-1-6-420,8 0 1,-5-2-932,3-4-549,4 4 1651,-6-6 1,10 8-176,4 0 0,-2-5-971,7-1 0,3-2 279,9 3 1599,4 3 0,7-14 0,1 7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9:5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10054,'-17'7'9830,"7"-5"-8986,-5 6-629,13-8 1,-6 2-4867,8 4 2995,0 3 1656,0 8 0,0 1 0,0-1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208 103 7950,'12'-27'864,"-1"4"-432,-7 11-605,4-3 0,-8 11 51,0-8 1,-2 9 478,-4-3 0,-5 6-86,-12 6 1,1 3-194,-6 9 1,-1 5 38,-6 0 0,8 5 78,4-4 0,6 4-67,5-5 0,5 8 49,7-2 1,7-2-6,5 2 1,11-2-68,6 1 1,3 3 153,3-8 1,-2 2 9,-4-2 1,1-4 112,-7 5 1,-2 0-263,-9 0 1,-4 1-254,-8-2 0,0-4 59,0 4 1,-10 2-173,-7-2 0,-2 0-1077,-10-6 1,0-1 1322,-6-5 0,1 5 0,-1-7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9:56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7989,'10'-17'303,"-2"-1"0,-7 3 274,5 4 724,-4-5-106,6 7 166,0-1-443,-7 2-460,7 8 0,-8 8 45,0 3-334,-8 5 1,7 9 11,-5 4 1,-2 3 0,2 3 0,-5 7-144,5 4 0,-6 2 139,7-2 1,-7 4-118,6-4 1,-1 4-19,1 2 1,4-2-62,-4-4 0,4-3-49,2-9 1,2 1-226,4-1 0,4-7-56,7-4 0,0-3-253,1-3 0,-1-2-186,0-3 1,6-3 320,0-3 0,0-4-190,-5 4 1,-1-4-173,0-2 355,-7-8 0,3-2-541,-7-7-141,0 0 1156,-6 0 0,-16-8 0,-3-2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9:56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7913,'0'-17'1979,"8"7"0,1-3-888,8 7-723,1 0 1,5 4 265,0-3 0,8 3 226,-3-4 1,5 4-631,2 2-185,-1-8 0,1 6-535,-1-3 0,1 3-2124,0 2 2614,7 0 0,-6-8 0,7-2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9:57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8339,'12'0'859,"-1"0"1,-5 0-332,6 0 1,-1 0 435,7 0 1,-1 0-372,0 0 1,0 0 86,1 0 1,-1 0-263,0 0 0,1 0-127,-1 0 1,-6 0-420,1 0 0,-1 0 177,7 0 0,-3 2-1160,-3 4 984,3-5 0,-11 7-1870,7-8 1389,-7 8 0,4-4-146,-8 7 1,0-5 106,0 5 0,-2-5-48,-4 6 0,2-6-6,-7 5 1,-1-1 21,-5 1 679,7 5 0,-13-7 0,4 8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9:58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7997,'0'9'1850,"0"7"-1369,0-14-62,0 13 1,0-11-63,0 7 1,6-5-66,0 6 1,-1-7 428,-5 7-481,0-1 1,0 7 265,0-1-280,0 0 1,0 1-44,0-1 1,0-6 174,0 1-193,0 0 0,0 5 175,0 0-309,0-7-60,0 5 0,-2-13 202,-3 4-510,3 3 164,-6-7-19,8 6 142,0-8-1016,0 0 799,-8 0-404,6-8 140,-5 6-1184,7-5 1204,0-1 0,-6 4-222,0-7 1,0 5 732,6-6 0,0-7 0,0-8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9:58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8022,'10'0'455,"-2"0"1,-6 6-139,3-1 0,-3 3-89,4-2 1,2-2 552,-2 7 0,5-5-80,-5 6 1,2-7 28,-3 7 1,-3-6 300,4 5-240,4-7-661,-1 11 0,3-7 99,-1 4 0,-5-3-260,6-3 1,-9-2-175,3 7-93,4-7 67,-1 12-53,9-7 1,-7 3-74,1-1 191,-8-7 270,3 11 0,-7-5-87,0 7 1,-7 1 196,-5-1 1,-5 0-10,-6 0 0,-4 1-3,-8-1 1,6 6-47,1 0 0,-1 2 139,-6-2 0,2-9-42,5 3 0,1-4-95,4 5 0,9-3-57,-3-3 179,4 3-677,3-13 39,2 13 0,10-13-187,4 4 1,4-4 230,7-2 1,8 0-6,4 0 0,9 0 51,2 0 1,3-6 23,-3 0 0,-5 1 215,-1 5 0,-1-6-224,-10 0 336,8 0 107,-12 6-62,6 8 0,-16 2-131,-3 7 1,-6-4 150,-6 5 0,-3-5-44,-8 10 0,-7 2-95,1-2 1,-2 0 214,2-5 0,4-1-40,-4 0 1,6 0-158,5 1 1,3-3-236,3-3-152,4 3 0,-4-7 155,12 3 1,9 3-53,8-9 1,8 1 136,-2-6 1,8 0 13,-3 0 0,8 0 270,-13 0 1,6 0-151,-12 0 0,4 2 530,-10 4 0,4-2-112,-9 7 0,-5-5 56,-1 5 0,-4 1-226,-2 5 1,-8 1-40,-3-1 0,-10 6-641,-2 0 0,-8 8 289,2-2 0,-4-4-660,-1-2 1,1-4 395,4-2 0,-1-2-739,7-3 1,-1 1 125,7-7 0,0-2-50,0-10 1,1-11 1055,5-12 0,-12-11 0,3-4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9:59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7957,'10'-8'1114,"5"6"734,-6-5-1197,9 7 1,-1 0 239,0 0 0,1 0 426,-1 0 1,0 5-370,1 1-640,7 0 1,-6 0-1329,4 0 1,-2 1 299,2-1 679,-4 4 41,6-1 0,-8 14 0,1-4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19:59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7375,'9'8'-1368,"7"-6"3331,-5 3-1168,-3-3 0,13 4 146,-4 0-615,5 0 1,-5-1 329,0 1 0,0 6-241,1-7 0,-7 3-495,1-2 1,-6-2 115,5 7 1,-7-5-901,2 6 0,-4-7 401,-2 7 225,0-1 0,0 7-450,0-1 0,-10 2-1229,-7 4 1917,-1 4 0,-14 8 0,5-1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00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53 7922,'0'9'175,"7"7"-11,3-14 0,7 5 164,0-7-146,1 0-4,7-7 0,-4-1 391,8-3-298,-8-5 1,12 8-25,-5-3 1,-3 1 27,-2 5 1,2 3 123,-2-4-200,0 4 1,-5 8 28,-1-1-64,-7 17 0,-3-11 172,-7 12 1,0 2-66,0-2 1,-7 8-47,-5-2 1,-3 2-8,-3-3 1,-1 3-73,-4-8 1,8 2 85,-8-2 1,13-9-677,-7 3-103,3-4 18,-3-3 0,6-2-156,-1-8 0,8-2 317,-2-4 1,5-6-262,1-11 0,0-3 212,0-9 1,7 8 152,5 4 0,3 4 31,2 1 1,1 3 294,-1 4 143,8-5 0,-6 14 247,4-3 1,-5 5 461,-7 5 0,3-1 7,-9 8-352,1-1 0,-6 6-135,0 1 1,0-1-112,0 0 0,-2 6-91,-4 0 1,-3 1-804,-9-7 0,-1 2-92,-4 4 1,4-9-517,-4 3 0,-2-6 60,2 1 1,-8 1 43,2-7 812,4 0 1,-7-6 32,3 0 0,-4-2 69,-1-4 1,5 2 108,0-7 1,6 7 128,-6-2 1,8-1 575,-2 1 405,4 0-711,1 6 1,7 6 1194,-1 0-813,8 7-425,-11-3 0,13 7 502,-4 0-525,4 0 0,2 1-43,0-1 1,2 0 13,4 1 0,4-7 13,7 1 1,8-8-152,4 1-71,4 5 0,9-10-550,4 0 1,12-10 348,5-13 0,4 2-296,2-8 1,-1 0 67,-5-5 1,4-1-204,-3 1 1,-7 5 177,-5 0 0,-2 8 263,-9-2 0,-7 4 146,-5 1 0,-14 9 630,3 3 974,-5 4-827,-3 2-125,-3 0 1,-12 8-67,-1 3 1,-8 5 243,3 1 0,-6 6-337,-6 0 0,1 8-516,-6-2 1,4-2-565,-4 1 0,5 1-705,-6 6 1,6-1-2775,-6 1 4068,8 0 0,-12 7 0,6 2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01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70 329 7884,'-17'8'0,"-1"-6"1355,1 5-267,7-7 246,3 0-469,7 0-216,0 8 402,0-6-445,0 13-230,0-13 1,6 14 131,-1-5 1,7-1-440,-6 1 1,5 1-679,-5 5 247,7 0 1,-9 1-325,8-1 1,-8 0-1585,1 1 1498,5-9 0,-8 1-61,4-4 1,-3-5 355,3 5 1,-4-6 98,4-6 1,4-3 148,1-8 1,-1-1-23,1 1 1,1 0 250,5-1 0,-5 7 0,-1-1 0,1 3-5,5-3 1,0-1 4,0 7 0,1-6 59,-1 7 1,0-7-32,1 6 0,-1-7 549,0 1 1,2 3-252,5-3 1,-3 3 300,7-3 1,-1-3-182,2 3 0,10-3-5,-5-2 0,10-1-189,-3 1 1,7 0-68,-2-1 1,4 7-76,2-1 1,0 3 78,-1-3 1,5 3-275,-4 3 1,2 4 109,-14-4 0,4 4-228,-9 2 1,2 0 119,-14 0 1,-2 8 299,-10 3 0,-3 11 35,-8 1 0,0 7 62,0-1 1,-8 4 316,-3 1 1,-5 7-215,-1-1 0,-8 6-50,-4-5-206,-3-1 1,3-5-121,0-1 0,2 1-279,-2-1 1,-2-1-63,8-4 1,0-4-1048,6-8 359,0-7 632,-1 5 1,1-13-632,0 4 0,5-12 50,1-6 543,-1-3 1,-7-4-193,-4-4 0,2-10 210,-8-7 0,8-8 133,-2 2 0,-2 3 241,2 3 1,2 0-32,9 5 0,-3-7 33,3 13 0,5 0 0,-9 4 0,14 4 0,-3-8 0,3 8 0,2-4 116,0 8-61,0-8 1,0 6 75,0-4 0,0 3 249,0 3 0,5 6-76,1-1 1,2 8 476,-2-2 723,-4 4-941,5 2 1,-7 2 465,0 4 0,0 4-496,0 7 1,0 6-39,0 0 0,-7 8-107,-5-2 1,2-2-633,-1 1 0,1-5 215,-1 6-116,3-8 0,8 4-143,0-7 1,0-7-410,0 1 1,8-8 90,3 1 0,12-3-52,6-2 571,-4 0 1,8 2 108,-4 4 1,1-4 123,-1 4 0,-4-4 1055,-8-2-856,1 7 1,-3-3 146,-3 8 1,-5-7 388,-7 7-537,-7-1 1,-1 1-910,-4 0 1,-3-7 203,4 7-2540,-5-8 2901,7 3 0,-7-7 0,7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07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8063,'0'-12'1461,"0"1"-608,0 7 1,0-6 191,0 5-650,0 3 146,0-6-145,0 8 352,0 0-535,0 8 0,0-4 184,0 7-153,0 1 1,-2 3-27,-3-3 1,-3 3-75,-4-4 1,-3 5 9,4 1 0,-5-5-190,-1-1 23,-8 1 1,6 5-60,-4 0 62,3 8 1,3-11 23,0 3 0,0-4-146,-1 5 1,9-7-126,3 1-137,-4-8 1,8 5-237,-3-3 303,3-4 119,2 6 1,7-8-523,5 0 285,3 0 230,3 0 0,-1 0-32,0 0 1,0 0 184,1 0 0,-1 0 273,0 0 0,-1 2-106,-5 3 0,3 5 146,-9 7 0,1 2 790,-6 5 1,0 1-401,0 3 0,0 5 378,0-4 1,-8 3-571,-3 3 0,1-2-261,-1-4 1,7 1-258,-2-7 0,2 0-357,-1-5 1,3-7 186,-4 1-144,4-8 1,4 9-1776,4-7 1072,-4 0 531,13-14 0,-5-2-1379,7-7 976,0-8 389,0-2 0,-5-7-172,-1-1 0,-5 0 301,6 1 0,-8 1 161,1 4 1,-3-1 79,-2 6 0,6-4 199,0 5 0,0 0 0,1 5 0,3 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7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537 191 7925,'0'-17'-120,"0"-1"0,0 1-180,0 0 0,-2 1 353,-4 5 0,2-8 260,-7 7 0,5-7-314,-5 7 1,5 5 77,-6 1 1,7-2 14,-7 3 1,6-1 61,-5 6-71,-1 0 0,-5 0 67,0 0 0,5 7 145,1 5 0,-1 5-90,-5 6 0,-1 12 98,1 11 1,0 6 84,0 6 1,1 3-66,5 8 0,-3 0 240,8 1 1,-5-1-80,5 0 1,-5-2-72,5-3 0,-6 1-245,7-7 0,-7 11-172,6-6 1,-5 1-126,5-13 1,-6-1-342,7-4 0,-7 1-511,6-13 0,-5 3 471,5-14 0,-5 0-471,5-6 0,-6-5-231,7-1 578,-9-7 634,4 4 0,-7-16 0,0-2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08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658 208 8002,'11'-10'569,"1"4"-170,-8 4-115,11 2 0,-11 0 563,7 0-366,1 0-77,5-7 1,1 5 119,-1-4 1,6 4-314,0 2 1,0 0-55,-6 0 1,1-2-154,-1-4 0,-6 4-343,1-3 0,-6 3-706,5 2 460,-7 0 303,4 0-528,-8 0 388,0-8 143,0 6 0,-2-7-43,-4 3 0,2 2 130,-7-8 1,-1 7 164,-5-7 1,5 1-240,1-7 675,7 9-295,-11-7 1,13 12 320,-4-7-255,4 7-89,-6-4 1,6 6 135,-3-3-224,3 3 176,2-6 224,0 8 1038,0 0-684,0 8-478,0 1 0,0 9 171,0-1 36,0 0-172,0 1 1,0 5 255,0 0-400,0 7 1,0-3 41,0 8 1,0-2 13,0-5 1,0 5-60,0-4 0,0-2-125,0 2 0,0-8-324,0 2 258,-8 4 30,6-16 1,-6 12-298,8-11 192,0-5-151,0 9 182,0-14 106,0 5 0,-1-7 99,-5 0-158,4 0 43,-6 0-234,0 0-2,7 0 235,-15 0-409,14 0 184,-5-7-137,7 5 147,0-14 0,0 7-54,0-8 1,2-1-205,3 1 0,5 2-15,7 3 70,0-3 75,1 5 462,-1 1-163,0-7-155,1 14 1021,-9-5-476,-1 14-149,0-5 0,-6 14 158,3-5 0,-5 6-90,-5 6 0,1-3 148,-8 3 0,3-4-144,-3-2 1,-3 0-145,3 1-279,-3-1 122,-3 0 13,9-7 1,-5 0-267,9-5 110,-1-3-66,6 6 66,-8-8 1,6-2 66,-3-4 1,3 2-197,2-7 0,2 1 119,3-1 0,5-3-79,7 9 0,0-7 250,1 6 16,-1-7 0,0 11 74,1-4-47,-9-4 1,7 9 38,-5-5 0,-1 4 621,1 2-128,-7 0 236,4 0-381,-8 8-316,0 1 0,0 8-746,0 1 298,-8-9 237,-1 7 1,-3-7-501,0 9 293,1-1-125,-6 0 0,-6 1-469,0-1 1,-1 0 263,7 0 0,0-1-174,0-5 0,-1 5 324,1-5 1,-2-1 43,-4 1 1,2 1 232,-8 5-24,0 0 55,-6 1 1,-1-1-4,-4 0 113,-5 1 10,1 7 1,-4-6 178,8 4 0,-6-4 38,5-2 1,1 1 407,5-1 1,7-6-152,-1 1 1,8-8 963,-3 2-656,5 3-360,10-7 171,-7 6-403,14-8-122,-5 0 60,14 0 0,3 0-162,7 0 1,2 0 140,5 0 0,2-2-128,9-4 1,5 2 84,1-7 0,7 5-22,-2-6 1,4 3-58,2-3 89,0-3 0,-2 7-141,-4-3 58,4-5 0,-12 9-127,8-5 1,-13-1-861,1 7 78,-11 0-477,2 6 993,-15 0 0,-10 0 45,-11 0 1,-5 0 405,-1 0 0,-8 8 0,6-6 0,-12 6 0,8-8 0,0 0 0,-2 0 0,6 0 0,-4 0 0,3 0 48,3 0 196,0-8 281,-1 6 341,9-6-381,1 8-186,8 0-28,0 8 0,2 3 129,4 12 1,-2 4-67,7 8 0,-5 0 90,6-1 0,-3 1-152,3-1 0,-3 1 72,-3-1 0,-4 7-299,4-1 1,-4-5-213,-2-6 0,0-3-161,0 3 206,0 4 109,0-14 1,-8 6-624,-4-8 308,-3 1 179,5-9 0,-5 5-90,4-8 1,-7-1 252,-5-5 1,4 0 277,-4 0 1,4-7-147,1-5 0,3-9 153,4-2 1,1-2 650,4 2-398,4 4-342,2-14 1,12 14 42,11-4 78,4 4-294,7 1 0,1 1-125,-1 0 0,1-1 21,0 1 0,-1 2-255,1 3 0,-1-3 113,1 3 0,0 3-91,-1-3 0,-1 6-1417,-4-5 766,3 7 395,-5-11 556,0 13 0,6-14 0,-6 7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08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10948,'9'8'855,"-1"-6"1,-2 7-98,0-3-288,-1-4 1,-5 8-690,0-5-1447,0-3 940,0 14 0,0-7 726,0 9 0,-7 7 0,-3 1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08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7806,'-10'25'1374,"1"-12"262,3 4 0,4-3-639,-4 3-927,4-7 138,2-2-53,0-8 1,2 0-1072,4 0 445,-4 0 471,13 0 0,3-16 0,9-3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3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10412,'11'0'3093,"1"0"-2526,-1 0 1,6 2 93,1 4 0,-1-4 16,0 4 1,1 1-222,-1-1 1,-6 2-4,1-2 1,-1-5-284,7 5 1,-7-2-122,1 2 1,-6-4 244,5 4-396,-7 3 276,11-7-238,-13 6 1,6-6-1011,-8 3 594,0-3 87,0 6-1348,0-8-1024,0 0 1313,0 8 1,-8 1 504,-3 9 947,-5 7 0,-9 1 0,-2 9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3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7618,'-9'-8'-524,"1"7"1,8-9 665,0 4 46,0 4 0,0-7 172,0 3 1,2 4 470,4-4-343,-4 4 409,5 2-320,1 0 0,-4 0-112,7 0 1,-5 0 780,6 0-415,-8 0-107,11 0-478,-6 0 0,7 2 0,-5 4 1,5-2-208,-5 7 1,-3 1 142,-2 5 1,1 6 12,-1 0 37,0 8-64,-6-12 0,0 12 36,0-8 0,0 6-85,0-6 1,0 0 29,0-6 1,0 1 100,0-1-221,0 0 0,0-5-269,0-1-73,0-7-106,0 4 312,0-8 0,0-8-76,0-4 0,6 3-131,-1-3 1,3 1-208,-2-6 1,-4-1 15,4 1 0,1-2-266,-1-4 1,6 3-637,-7-3 706,9-3 93,-5-1 0,9-8-319,-1 0 1,6-7 926,0-4 0,8-12 0,-4-3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3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8032,'10'-2'0,"-4"-4"720,-4 4 1100,5-6-349,-5 1-753,14 5-334,-14-6 0,7 8 579,-3 0-677,-4 0 0,11 2-200,-7 4 0,0 3 44,-6 9 0,0-1-150,0 0 0,0 2 151,0 4 0,0-1-119,0 6 1,0-7 138,0 3 0,0-5 74,0-2-7,0 0-94,0 1 69,0-1-142,0 0 1,2-7-377,4-4 107,-5-5 0,15-1 90,-5 0 0,-1 0-228,1 0 126,1-7 11,5-3 1,1-1 14,-1-1 1,0 1 20,0-7 0,-5 3-179,0 3 0,-3 3 97,3 3 0,-3 4-515,-3-4-627,-4 4 716,6 10 345,-8 2 1,-2 9-633,-4 4 1,-6 12 977,-11 11 0,-4 4 0,-7 2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4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242 122 7992,'12'-2'266,"-1"-4"1,-5 2 506,5-7 1,-5-1 130,6-5-508,-1-1 0,7 3-231,-1 3 0,0-1-134,0 7 0,-5 1 71,0 5 0,-7 0 82,7 0 0,-3 1-140,3 5 0,-2 6 166,-5 11 1,-3-2-51,4 8 0,-4-6 38,-2 6 1,0-1 172,0 7 1,-6-2-359,0-4 1,-7 3 120,1-3 0,-1-2-248,1 2 0,-3-8-527,4 2 42,-5 4 1,-1-4-401,0 0 98,-1 0 1,1-15 299,0 3 0,-1-3-124,1-8 0,0 0 259,0 0 1,-7-2 175,1-4 0,-5-3 290,5-9 0,-1 1 0,7 0 0,0-1 0,-8-7 0,-2-1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4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7991,'8'-10'108,"-6"3"0,7 7 244,-3 0 1,-2 0 54,8 0 1,-7 0 241,7 0 1,-1 0-28,7 0 1,-1 2-195,0 3 0,1-1 192,-1 8 0,6-3-82,0 3 0,6 9 15,-6-4 1,8 4-141,-3-3 0,-1 1-110,2 4 1,0-4-227,6 4 1,-3-2-172,-3 2 1,4-5-154,-5-1 0,3-2 233,-2-9 1,4 2-1769,-4-2 1,3-5 159,3 5 1622,-1-4 0,-7-10 0,-2-1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7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8068,'0'-11'0,"0"-1"-432,8 8 331,-7-11 1,9 7 963,-4-3-515,-4-5 0,5 13 750,-7-9-657,8 8 1,-4-9 239,7 7-389,-7 0 150,4 6 118,-8 0-8,0 0-276,8 0 0,-6 2 38,3 4 0,-5 3 134,-5 9 1,1 7-55,-8 4 0,6 3-161,-5 3 1,-1 5-112,-5 1 1,0 5 36,0-6 1,1 6-67,5-6 1,-3 1-40,8-7 0,-5 1-293,5 0 1,-5-7 47,5 1 1,0-6-616,6 6 225,-8-8 0,6 4 217,-3-8 1,3-5-637,2 0 253,0-9-54,0 5 457,0-8 0,0-2-86,0-4 0,0-5 39,0-12 0,2 2-213,3-8 1,5 0-370,7-6 605,-7 1 1,5-1-110,-3 1 477,3-1 0,-3 6 0,-1 0 0,-5 6 0,6-5 0,-7 6 0,7-1 0,-8 4 0,2 2 0,-3 0 0,3-1 0,-4 1 0,4 0 796,-4-1-95,-2 1 55,0 0 97,0 7 454,0 3-884,0 7 0,2 0-139,3 0 0,-1 7-22,8 5 0,-6 5 14,5 6 0,-1 6-3,1 11 1,5 4-43,-5 8 1,-1 0 66,1 0-9,-7 0-198,11-8 1,-11 6-92,8-4 0,-6-3 70,5-3 1,-7-4-145,2-1 0,1-8 85,-1-4 0,6-4-84,-7-2 40,9 1 1,-10-9 39,7-3 111,-7-4 0,12-4-13,-5-4 0,-1-5 139,1-12 1,1-4-205,5-8 1,0-5-174,1 0 1,5-8 74,0 1 0,2-3-235,-2-1 1,-2 4 76,8 1 0,-2 0 121,1-6 0,3 6-126,-8 0 1,0 8 51,-5-3 0,-1 1 12,0 5 1,-1 3-207,-5 9 196,4 3 1,-7-5-270,4 8-389,-5 8 182,-7 1 299,0 8-842,0 0 0,0 8 519,0 3 667,0 4 0,0 3 0,0-1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7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7961,'-9'0'2526,"1"0"0,21 0-2267,5 0 1,3 0-171,-4 0 1,2-2-332,4-3 1,2 3 208,4-4 0,2 4-1062,-8 2 0,0 0 71,-6 0-1053,1 0 2077,-1 8 0,-8 1 0,-1 9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8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7925,'11'-8'2131,"1"-3"-1519,0-5 0,11-1-309,0 0 1,9 1-58,3 5 1,-1-3 374,7 9 1,-5-1-435,-1 6 0,-2 0-375,-5 0 1,3 7-240,-8 5 1,0-2-550,-5 1 1,5 1-1458,0 5 2433,0 0 0,2 1 0,2-1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7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11040,'17'10'593,"-6"-3"-701,1-7 1,5 0 338,6 0 0,6-2 66,-6-3 0,6 3-255,-6-4 1,6 4 85,-6 2 1,8 0-1302,-3 0 1,5 0 1172,2 0 0,-1-8 0,1-1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8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7912,'-17'-9'-32,"5"-5"249,1 8 1,5 1 876,-6 5-763,8 0 0,-11 0-56,4 0 1,1 2 39,-2 3 0,3 5-111,-3 7 0,-1 8-186,7 4 1,-5 11 149,5 6 1,-6 1 31,6 4 0,1-3 35,5 10 1,0-6-3,0-6 1,0 2-162,0-7 0,0-1-149,0-6 0,0-5-549,0 0 1,7-8 375,5 2 1,3-9-529,3-3 0,-1-7 196,0 2 1,2-4-9,4-2 0,-1-10 590,6-7 0,1 0 0,6-8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8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7723,'0'-10'1431,"0"-5"-704,8 13-478,-7-13 299,7 13-149,0-6 0,-6 10-220,4 4 0,-5 5 38,-1 12 1,0 4-7,0 8 62,-7-1-106,5 9 0,-12-5 55,9 8 0,-9-2-50,3 3 0,3 1-129,2-8 0,2 0-93,-1-5 0,3-8-339,-4-4 1,4-4-504,2-2 0,2-1 464,4-5 1,-3-3-789,9-8 605,-8 0 1,9-2-661,-7-4 1271,8-3 0,-13-16 0,7-2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8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7912,'0'-11'-48,"0"-1"0,0 6 455,0-5 1,0 5-81,0-6 0,7 7-172,5-7 1,3 3 89,3-3 1,1 2 124,4 5 1,4 3-209,7-4 0,1 4-72,-1 2 1,7 0-31,-1 0 1,0 2 116,-5 4 1,3 3 153,-3 9-171,4-1-89,-20 8 1,10 0 30,-12 4 1,2 3 28,-13-3 1,0-2-115,-6 2 1,0 0 172,0 5-160,-8 1 79,-9 7 1,-10-3-103,-8 7 1,1-8 55,-1 2 1,0-1-273,1 1 0,-1-9-127,1 4 1,1-12-126,4 0 0,4-6-48,8-5 1,0-3-1096,-1-3 1001,9-4-626,1 5 1229,8-14 0,8-3 0,1-7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8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7968,'0'11'1992,"0"1"0,-6-7-1056,0 7-465,0-1 1,6 1-364,0 0 0,-2-7 27,-3 7 1,-7-1-1950,-11 7 1814,4-1 0,-29 8 0,2 2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9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7966,'10'-7'0,"3"3"-12,-7-8 201,0 9 1,-1-7 480,1 4-366,0 4 0,-6-7 461,0 3-259,0 4-253,0-6 0,0 6 265,0-3-56,0 3-422,0-6 1,-8 8 149,-3 0 0,-7 6-295,-5-1 0,2 9 71,-8-3 0,6 5-18,-5 1 0,4-5 62,-4-1 0,7 1 43,-3 5 0,5-5 10,2-1 1,7-5 100,5 5 1,3-5-325,2 6-34,0-9 254,0 13 1,13-7-132,4 9 1,10-7 9,-4 1 1,8-1 22,-2 7 0,4-1 55,1 0 1,-7 1-8,-4-1 1,0 0 77,-6 0 1,3 1 268,-15-1 0,1 0-4,-6 1 0,0-5-96,0 4 1,-6-9-76,1 9 0,-15-3-42,3 3 0,-4-2 65,4-3 1,-1-2-32,1-5-273,-8-3 1,6 6-152,-4-8 1,9 0-1043,3 0-1387,7 0 1895,-4 0 0,16 0-510,4 0 651,3 0 209,10 0 434,2 0 0,15-8 0,2-1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19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7966,'10'0'2989,"5"8"-1062,-13-6 800,6 6-2020,-8-1 1,0-3-384,0 8 0,-8-3-637,-3 3 1,1 3-687,-1-3 1,5 3 783,-6 2 215,8 1 0,-11 7 0,5 2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0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50 7858,'0'-9'292,"8"-7"1,-4 14 369,7-3 608,-7-5-855,4 8 0,-8-4-13,0 12 0,0 4-170,0 7 0,-6 6-49,0 0 1,-7 8 26,1-2 0,3 5 15,-3 7 1,2 1-133,-1 4 119,3 4-150,1-14 1,5 13-153,-4-9 0,6 0-84,6-5 1,3-6-192,9-1 0,-1-6 114,0 1 0,2-10-52,4-1 0,-3-9-722,3 3 439,-4-4 311,-2-2 1,0 0-607,1 0-120,-1 0 464,0-8 0,-7 5 537,-4-9 0,3 1 0,1-7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0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7858,'-8'-17'1738,"-2"0"-1424,1 7 0,1 1 148,8 3-91,0 4 0,2-8 224,4 5 1,-2 3-213,7-4 1,7 4-119,5 2 0,7 0-209,-1 0 0,4 0 46,1 0 1,1 0-350,0 0 0,-7-2-210,1-4 0,0 4-548,6-3 0,-8 3 412,-4 2 1,2 0 592,-2 0 0,7-8 0,-3-2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0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7900,'12'0'219,"-1"0"0,1 8 273,5 4 0,0 3 1758,1 2-1473,-1 0 0,8 8 259,4 4 1,3-2 452,3 2 0,-2 0-910,-4 5 1,-6-5-283,-12 0 0,-5 8-813,-12 9 1,-17 6-2089,-23 5 2384,-16 12 0,14-33 0,-5-1 1,0 4-1,0-1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6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35 7860,'-18'0'617,"9"-8"-43,1 7-14,1-15-27,5 14-213,-6-5 0,8 14 142,0 5 0,0 13-110,0 9 1,0 2 104,0 9 0,-7 1-189,-5 5-194,5 0 1,-7-5-160,9-1 0,-1-7-347,6 2 1,0-4-186,0-2 1,2-7 378,4-4 0,1-4-1054,5-2 1,3-8-4,-4-3 1295,-3-4 0,15-2 0,-4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8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35 7925,'-2'-11'292,"-4"-1"1,2 8 223,-8-2 0,7 4-135,-7 2 1,1 0 44,-7 0 1,1 8 17,0 4 0,-1 5-121,1 6 0,0-2 266,0 8 0,5-6-178,1 6 0,7-6-293,-2 6 0,4-8-265,2 2 0,0-2-374,0 2 1,8-6 7,3 1 0,-1-3-667,1-9 0,1 5 209,5-5 1,6 0 970,0-6 0,8-15 0,-4-5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2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87 7946,'0'-18'-42,"2"3"-4,4 3 0,-4 3 659,4 3-232,3 4 42,-7-13 1,14 13 179,-5-4 0,-1 4-136,1 2 1,-5 0 75,6 0 0,-7 2-209,7 4 1,-8 4-77,1 7 1,3 2-26,-2 4 1,0-2-1,-6 8 1,-2 0-236,-4 5 57,4 1-140,-13 0 1,5-3-119,-7-3 0,1 4-48,5-4 0,-5-3-607,5 3 289,3-8 4,-7 4 254,13-15 141,-6-2 0,8-16-279,0-4 291,8-3 58,-6-10 1,13-2-31,-3-7 1,3-1 47,2 0 1,3 1-3,3-1 1,-4 3 52,4 3 0,-6 4 282,-5 8-177,3-1 268,-5 9 514,7 1-410,-7 8-149,-3 8 1,-7-5 159,0 9 1,0 0-222,0 5 0,0 2-84,0 4 0,-7-2-115,-5 8 0,3-8-276,-3 2 1,1 2-17,-7-2 0,7 0 68,-1-5-544,1-1 294,1 0 15,-5-7-216,13-2 377,-6-8-23,8 0 135,0-8 1,6-2 24,0-7 1,7 5 174,-1 1 114,-5 7-297,9-4 533,-14 8-198,13 0 369,-13 0 201,6 0-525,-8 8-23,-8 9 1,-2 4 104,-7 8 1,-6-6-122,0 6 0,-6-2-36,6 2 0,0 2-243,6-8 69,-1 7 40,1-10 1,2 10-506,3-7 1,-3 2 61,3-2 0,3-1-101,-3 6 0,6-6 251,-5 1 0,5 2-47,-6-2 0,7 0 149,-7-6 1,6 0 102,-5 1 0,5-7 433,-5 1 0,5-9-213,-6 3 0,8-2 618,-1 2-430,-5-4 74,8 5-182,-6-7 1,8-7-116,0-5 0,2-3-170,4-2 1,10-6 14,7-1 0,7-4-316,-1 5 1,4-6 115,1 6 1,1 0 38,0 5 1,-9 3 468,-2 3-152,2 5 168,-6 7 3,5 0 0,-10 4-119,-3 7 1,1 1 115,-7 11 1,0 4 52,-6 1 1,0-1 93,0 2 1,0-2 79,0 2-360,0 4 1,1-14 185,5 4-578,-4-4 1,13-4 48,-3-3 0,-2-2-223,1-5 0,1-3 242,5 4 1,0-6-109,1-6 0,5 2-52,0-7 1,0-1-86,-6-5 1,0 0-87,1-1 136,-9 1 191,7 8 0,-14-7 41,3 5-98,-3 3-56,-2 0 104,-7 1 1,-5 5 102,-11-4 0,2 6 142,-8 6 1,0 3-122,-5 9 570,-1-1-377,0 0 0,1 2 317,-1 4 0,-5-1-199,0 6 1,-9-5 20,3 6 1,2-2-114,-2 2 0,2 2-45,-2-8 1,2 0 162,3-6-562,12 0 200,-11 1 1,27-9-52,-5-3 1,11-2-467,-5 2 53,8-4 1,-2 0 202,12-8 0,6-8 267,11 3 1,2 1-23,4-1 1,9 1-2,-3-1-40,3 3 148,4 8 1,1 0 201,3 0 1,9 2 164,-3 4 0,10 3 340,-5 8 1,9 1 194,-3-1-1434,4 0 806,3 1 1,-7-7-373,0 1 0,-7-8-135,2 1 0,-4-3-188,-3-2 0,-4 0-350,-1 0 0,-8-2-2336,2-3 3082,-3-5 0,-2-4 0,-1-3 0,1-4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4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431 242 7901,'0'-17'1034,"0"0"-409,7 0-281,3-1 1,7 1 84,1 0 1,5-1-118,0 1 1,6 0 30,-6 0 0,2-1-109,-2 1 0,-4 5-27,4 1 1,-4 7-321,-2-2 110,-7 4 83,5 2 1,-7 2-196,4 4 112,-5-4-56,-7 21 1,0-10-7,0 16 1,-2 0 75,-3 6 0,-5 7 39,-7 4 0,-6 6 67,0 6 0,0-3 227,5 9 1,-1-1 163,-4 6-1035,11 0 631,-11-7 0,16-3-65,-5-7 1,-1-6 16,7 1 1,0-9-182,6 2 1,0-9 78,0-2 1,0-6-142,0 6 1,0-14-110,0 2 1,0-9-2,0 4-416,0-8 369,0 3 81,0-14 0,0-5-380,0-11 301,8-4 45,1-8 0,3-7 15,0-4 0,5 2 70,6-2 0,6 2 0,-6-3 1,8 5 31,-3 8 1,-1 7 26,2 4 1,-2 5 519,2 7-220,-4 3-178,0 8 0,-6 8 1113,4 3-751,-11 5 1,1 3 436,-7 4-500,-1-4 0,-5 14 59,0-4 0,0-2 116,0 1 0,-7-5-216,-5 6 0,3-8-397,-3 2 1,1-3-653,-7-3 460,9 0 175,-7-7-64,7-2 0,-3-8 56,1 0 1,7-2 31,-2-4 1,4-6 78,2-11 1,0 2 185,0-8 1,0 8-132,0-2 256,8 4-122,1 2 0,3 1 129,0 5 0,-7 1 94,7 4 121,-8 4-199,11-5 198,-13 7-171,6 7 0,-8 3-61,0 7 0,0-5 19,0-1 1,-6 1-217,0 5 1,-7 1-293,1-1 0,-1 0-1231,1 0 778,-3 1 456,-3-1 0,-1-2-643,-4-3 459,4 3 67,2-13 1,-8 12-48,-4-9 0,2 7 276,-2-6 1,-2-1 178,-9-5 1,2 0-37,-8 0 0,7 0 219,-1 0 1,-3 2 523,3 4-473,0-4 0,5 12 273,1-9-309,-1 9 1,2-5 334,5 9-53,-5-1 0,14-2-155,-4-3 0,11 3 60,6-3 1,6-3-101,6 3 0,6-1-97,11 7 1,6-7 532,11 1-262,4-1-214,8-1 1,7 3 316,5-7-1375,11 0 1009,-4-6-178,6 0 7,-8 0 1,0 0-206,0 0 0,-1-2-293,-5-4 1,0-2-280,-11-3 0,8-4-976,-14 3 1,6-3 1706,-12-3 0,0 5 0,-5-4 0,0-8 0,-1-6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4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7875,'-10'-7'0,"2"3"1364,8-8-902,0 9 0,8-5-418,4 8 0,9-6 149,2 0 0,6-1 231,-6 1 0,5 4-300,-5-4 1,1 4-302,-7 2 142,0 0 0,-2 2-165,-3 4 0,-4 6 200,-8 11 0,-16 3 0,-3 9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5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0 536 7875,'0'12'-301,"0"-1"93,0-7 186,0 4 1,14-8 265,3 0 1,2-2 12,-7-4 0,3 4 967,-3-4-610,3 4-377,2 10 1,-7 2 312,-4 7-243,-4 8-113,-2-6 1,0 12 35,0-8 0,0 6-36,0-6 0,-6 2-89,0-2 6,0-4 0,6 6-249,0-8 162,0-7 0,0 0-111,0-5 0,8-3-185,4 4 1,5-12 104,6-5 1,4-7-605,7-5 365,9-11-132,1-10 1,13-10-159,1-4 0,2-3 277,-3-8 0,3-1-3,3 1 0,5 0 212,-5 0 0,-9 15 26,-2 8 0,-12 9 301,0 9 0,-5 5 105,-6 11 0,-4-1 302,-8 7 1,0 0-186,1 6 0,-7 2 282,1 4 0,-7-2-249,7 7 0,-8 1 142,2 5 1,1 6-207,-1 0 1,0 8-225,-6-2 1,0 3-90,0 3 1,-2 5 56,-4 1 0,2 7-55,-7-2-60,-1 4 54,3 2 1,-5-1-89,8 1 1,-5-2 106,5-4 0,0 0-4,6-11 1,0 2-60,0-14 1,2 5 55,4-4 0,4-7 48,7-6-33,0-7 1,0 4-116,1-8 0,-1 0 24,0 0 1,-1-2-42,-5-4 1,5-2-62,-5-3 1,-1-4-634,1 3 421,-7-3 0,4-3-124,-8 1 1,-2 6-633,-4-1 552,4 8 188,-21-11 403,12 13 0,-30-13 0,5 5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5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35 7875,'0'-10'2396,"0"-5"-1573,0 13 151,0-6 386,0 8-884,0 0 1,-6 8-110,0 3 1,-7 5-1614,1 1 677,4 0 484,-7 1 1,5 5-2253,-7 0 1204,0 8 1133,-1-5 0,1 1 0,0-2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5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18 7875,'-8'-10'404,"6"2"0,2 8 598,11 0 1,5 0-381,1 0 0,2 0 142,4 0 1,-1 0-317,6 0-234,-7 0-285,12 0 0,-12 2-481,8 4 535,-8-4 17,12 6 0,-14-1 0,6 3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7912,'0'-9'2125,"0"-7"-1668,0 14-131,0-5 424,0 7 414,0 0-632,0 15 1,0-1-148,0 14 0,-2 1 25,-4 6 1,4-1-289,-3 1 0,-3-1-212,2 1 0,0-6-969,6 0 651,-7-8 346,5 12 1,-6-12-700,8 7 262,0-6-15,0 3 0,2-10-1535,4-4 727,-4 5 27,5-14 682,-7 5 613,0-7 0,8-7 0,2-3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7912,'25'-7'0,"-6"5"180,4-4 1,-4-2 885,-2 3-702,1-1 0,-1 6 41,0 0 0,1 0 52,-1 0-239,0 7-41,-7-5 0,7 8-98,0-4 2,1-4-94,7 13 0,-8-11-36,0 7 1,0-1 40,1 2 1,-1 1-206,0-7 1,1 7 110,-1-1 1,-2-3-86,-3 3 0,-3-1-66,-3 7 185,-4-1 40,6 0 1,-8 1 260,0-1 25,0 8-193,0 2 0,0 7 160,0 1 0,-6 1-115,0 5 1,1 3 139,5 8 1,0 0-69,0 0 0,0 7 85,0 5 1,0-3-196,0 2 1,0-5 74,0 5 1,1-7-428,5 2 0,-4-4-7,4-2 0,-4-8-153,-2-4 1,0-9 168,0-2 0,0-2-8,0 1 0,-2-3-5,-4-7 1,2-9 37,-7-3 0,5 2-518,-6-3 314,1 1 135,1-6 1,-5-7-548,3-5 386,-3-3 476,-2-10 0,-1-2 0,1-8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8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173 122 7911,'0'-17'-521,"6"-3"-66,0-3 1,5 10 1272,-5-4-169,8 3-214,-5 5 0,3 1 461,-1 8-365,-7 0 4,12 0 1,-13 13 177,9 5 0,-8 5-206,1 0 1,-3 2-20,-2 4 0,-7 3-166,-5-3 1,-3-2-136,-2 2 0,-7-6-622,1 6 338,0-8 252,-2 4 1,6-8-1079,-4 0 584,4-7-92,2 5 188,-1-13 1,3 4 9,3-12 0,-1-5-74,7-12 0,0 3 164,6-3 0,0 4 341,0 2 1,8 2 503,4 3-353,11-3-28,-4 13 1,14-6 156,-5 8 1,-1 0-123,2 0 1,-8 2 130,2 4 1,-3-2-168,-3 7 1,0-5-40,0 5 0,-5-5 51,-1 6-390,-7-1-861,4 6 559,-8-7 165,0-2-842,0-1 570,0-5 222,0 6 0,2-10-408,4-4 785,-4-3 0,21-16 0,-4-2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8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7911,'19'0'-507,"4"8"739,-13-6 331,-1 13 1,-1-5-128,-8 7 1,0 0 136,0 0 1,-6-3 165,0 3 1,-9-3-288,-2 9 1,0-2-453,-7 2 61,-2-4-283,6 6 1,-7-2-190,4 0 1,4 0 293,-4-5 1,4-9-541,2-3-88,-1 4 67,1-9 1,7-1 298,5-11 0,3-4 246,2-3 0,7 1 874,5 0-432,11 7-8,-4-5 1,14 13 665,-4-4-725,3 4-33,-5 2 0,6 0 137,-4 0 0,-2 0-121,1 0 0,-6 2-253,1 4 1,-4-4 330,-2 3-1959,0 5 805,-7 0 851,5 7 0,-13 0 0,6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8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8801,'10'8'2129,"3"-5"-1563,-7 9 1,8-1 31,-3 7 1,-1-3-230,1-3 1,-7 9-151,2-4 1,-4 4-102,-2-3 0,-2 5 77,-4 0 0,-9 7-696,-8-1 0,-2-2 79,2 2 0,3-8-262,-3 2 0,-2-4 313,2-1 1,0-7-215,6 1 0,-6-8-128,0 1 0,0-3 301,5-2 0,3-7 241,4-5 1,-5-5-63,5-6 0,3 3 372,2-3-57,4 4 0,4 2 37,4 0 0,6 7-1,11 4 0,-4-1 160,4 1 1,2 0 459,-2 6 1,0 0-334,-6 0 0,1 2 175,-1 4 0,-6-2-159,1 7 1,-6-5-614,5 5 1,-5-5-189,5 6 1,-5-9-492,6 3 1,-6-4 32,5-2 838,1 0 0,13 0 0,1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9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7956,'0'-10'1213,"0"3"-550,0 7 1866,0 0-2044,0 7-296,0 3 1,-7 5-227,-5-3 1,-3 9-23,-3-4 1,-1 6-260,-4 0 0,4-2 28,-4 8 0,0-6-339,6 6 0,-5-8 304,11 2 0,3-3-130,2-3 0,5 0-227,1 0 270,0 1 208,0-1 0,5-5 139,1-1 0,8 1-57,-3 5 1,-1 0 224,1 0 0,-7 1-22,2-1 0,1 0 206,-1 1 0,0-1 35,-6 0 0,0 6-130,0 0 1,-6 2 288,0-2 1,-5-3-187,5 3 0,-5 2-44,5-2 15,0 0-234,6-6 0,0 2-87,0 4 1,2-4 114,4 5 0,-2-5-110,7-2 1,-5-2 64,5-3 1,-5 3-140,6-3 0,-6-3 365,5 3-237,-7-8 126,4 4 159,-8-8-309,0 0 0,5-2-118,1-4 1,8-6 31,-3-11 0,1-4-143,5-7 1,-4-9-149,10-3 1,2-7-411,-2-11 1,8-1 806,-2-16 0,4-7 0,-16 40 0,0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18 7938,'18'-10'359,"-1"3"0,0 7 175,-7 0-31,5 0 0,-7 2-81,3 3 1,-1 5 123,-4 7 0,-2 1-168,7-1 0,-5 2-127,6 4 1,-3-4-272,3 4 1,1 2 123,-7-2 1,5 2-504,-5-2 1,6-1 0,-7 6 0,1-5-313,-6 6 1,0-6 362,0 6 0,-2-2-79,-3 2 0,-5 2 31,-7-8 1,-6-2 93,0-10 1,-2 3 233,1-8 0,3 5 166,-7-5 1,4 0 516,-4-6-357,6 0 125,-2 0-107,6 0 1,3-2 85,3-4-266,-3 4 0,13-8-36,-4 5 1,12 3-194,6-4 0,3 2 125,2-2 1,8 3-147,4-9 0,6 8-149,5-2 141,4-3-63,8 7 1,-6-6-290,0 8 241,0 0 135,-1 0 1,-3 2-138,-8 4 1,-1-2 54,-4 7 1,-4 1-84,-8 5 0,-7 0 84,-4 1 219,-5 7 0,-1-6 0,-15 13 0,-4-5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29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7938,'-18'17'0,"1"1"0,2-1 0,3 0 0,-1 0 500,7 1-140,0-1-78,6 0 1,0 1 12,0-1 1,0 0-117,0 0 0,0 1 41,0-1-56,8 0 1,1 1-146,9-1 1,-1-7-100,0-5 123,1 5-39,-1-8 0,0 6-292,0-8 1,7-2 126,-1-4 0,5 2-349,-5-8 445,1 1 1,-9-6 81,-4-1 0,-3 7 156,-8-1 1,0 1 399,0-7 0,-8 9 133,-3 3 0,-4-2-248,-3 3 0,-5-1 211,0 6-284,0 0-176,-2 0 0,6 0-58,-4 0-348,4 0 1,3 2-1267,5 4 1294,3-5 169,16 15 0,9-7 0,10 9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30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7862,'-27'8'6093,"2"1"-5126,8 9 0,0-1-1609,-1 0 0,-3 3 642,-8 3 0,-7 3 0,-16 9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0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139 173 8046,'0'-17'0,"2"0"387,4-1-1,-4 1-154,13 0 122,-5-1 0,1 7 266,1-1 1,-6 1 258,5-7-423,-7 9-156,11 1 1,-11 8 693,8 0-453,-8 0-159,3 0 1,-7 4 192,0 8 0,0 7-131,0 15 0,-4 3 118,-7 3 0,-2 4-294,-16 8 1,6 0-67,-6 0 1,6-2-128,-6-4-116,8-4 228,-4-7 1,13 0-934,1-1 351,7-7 302,-11 6-1473,13-22 799,-6 12 97,8-13-810,0-1 421,0-1 526,0-8 0,0-2 61,0-4 0,6-3-366,-1-8 410,9-1 127,-12 1 0,11-2-767,-7-4 669,0 4 1,0-8-500,-1 4 676,1 3 0,-6-10 222,0 7 0,8-16 0,1 3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0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8046,'9'-29'0,"-3"1"0,2 5 0,-2-6 20,7 15 0,-11-9 492,6 14-46,-1-1 1,3 2-89,7 8 0,-5 0 116,-1 0 0,1 14-144,5 3 1,0 14-5,1 3 0,-1 7 126,0 5 1,-1 4-69,-5-4 1,3-2 123,-9 2-116,9 0-328,-12-1 0,11-1-48,-7-4 0,2-9 28,-3 3 1,-1-5-139,8 0 1,-8-4 247,1-8-260,5-7 16,0-2 22,-1-8 12,7 0 0,-13-10 206,9-7 0,-1-8 13,7-10-307,-1-7 96,-7-2 1,11-14 36,-4 0 0,6-7-138,0 2 1,2-3 188,4 3 0,4 3-24,-5 9 1,-3 6-269,-2 5-25,4 3 139,-7 11 1,5-5-2323,-8 8 1173,-8 7-460,7 1 601,-7 13 1,9-6 1125,-1 8 0,0 8 0,1 2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8121,'10'0'950,"5"0"1395,-3 0-1832,3 8 0,3-1 153,-1 5 1,0 3 1135,0-3-1202,1-4-181,-1 7-383,0-5 12,-7 7 0,5-6-252,-3 1 1,-3-6-1279,3 5 911,-8 1 0,4 5-2355,-8 0 542,0 1 1200,-8 7 502,-2-6 682,-15 6 0,6-8 0,-6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1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8121,'0'10'1418,"0"5"-64,0-5-617,0 7-394,8-7 1,-6 5 1338,3-3-836,-3-5-354,-2 9 0,0-7 127,0 9 0,0-7-199,0 1 0,0-1 119,0 6 0,0-5-352,0-1 1,0-5-212,0 6 1,0-6-296,0 5 283,0-7 154,0 4-332,0-8-1109,0 0 0,6-8 771,0-4 1,7 3-223,-1-3 0,3 1-699,2-7 772,1 1 349,-1 8 0,0-5-299,1 8 234,-1-7 260,0 11 1,0-6-10,1 8 254,-1 0 279,0 8 1,-5 2 198,-1 7 0,-7 0 656,2 0 1,-4 6 1039,-2 1-1107,0-9-695,0 0 1,0-5 330,0 7-816,0-7-367,0 5 1,9-13-74,9 4 1,7-14-431,9-9 0,9-2 214,3-10 0,2 2-537,-2-2 0,2 4 255,-8 8 500,1 0 286,-14 7 0,3 2 1024,-7 8-663,0 0 1,-11 2 2041,-1 4-1541,-7-4 0,4 15 214,-8 0 0,0 1 561,0 5 0,-6-4-947,0-2 1,-7 1-283,1-1 0,-3 0-366,-2 0 90,7 1 77,-5-9 1,5-1-1547,-7-8 813,7 8-1020,-5-6-130,5 5 1,-7-12 748,0-1 0,5-8-91,1 3 1,5-12 1192,-6-6 0,1-11 0,-6-5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1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292 104 8009,'27'-8'0,"-7"1"255,-9-5 200,-7-3 795,11 5-623,-13-7 1,6 5 122,-8 1 1,-2 7-288,-4-2 1,2 4-80,-7 2 1,-1 0-200,-5 0 0,0 8 14,-1 4 0,-5 3-395,0 2 141,0 8 84,-2 2 0,8 2-509,0 0 211,-1-8 40,16 12 1,-5-12-188,7 8 1,2-8 197,3 2 1,5 2 71,7-2 1,1 0 140,-1-6 0,0 0 151,1 1 0,-7-3 985,1-3-525,-9 3 156,5-13 239,-8 13-516,0-5-283,-8 7 0,-7-5-167,-8-1 1,-8-1-218,2 1 0,3 3-509,-3-8 0,6-1 326,-6-5 1,13 0-354,-1 0 1,6-2-977,-1-3 0,6-5 243,12-7 1451,4-1 0,22-7 0,5-1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1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8009,'1'10'2315,"5"-4"1267,-4-5-1670,6-1-892,-8 0 0,8 0-410,3 0 0,-1 0-177,1 0 0,1 0-1448,5 0 1,0 6 682,1 0 1,-1 0-1839,0-6 0,0 0 2170,1 0 0,-1 7 0,0 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8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7925,'17'8'523,"1"3"0,1 10 749,4 2 0,-2 0-464,8-5 1,-6 5 148,6 0 1,-8 0-228,2-6 0,-12 6 296,-5 0 1,-4 2-600,-2-2 0,-2 6-208,-4 11 0,-11 3-1951,-12 3 1,-3 10 478,-3-5 1253,-15 5 0,-4-4 0,-15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2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8070,'0'-17'10,"-2"1"559,-4 5 918,4 3-271,-5 8-786,7 0 1,0 8-145,0 3 0,-6 14-8,0 10 1,-5 1 0,5 10 0,-8 6-53,3 6 0,1 0 14,-1-7 1,5 1-152,-6 0 0,9 0-220,-3 0-1,4-8-128,2-4 1,0-3-389,0-2 1,6-3-337,-1-3 0,9-4 331,-3-8 1,5-1-606,1-5 716,0 5 0,1-16 47,-1 0 0,-2-8 495,-3-9 0,3-8 0,-5-2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2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8069,'-17'0'2795,"7"-7"-2057,3 5 0,7-8 468,0 4-608,0 4 0,7-5-279,5 7 0,9 0-93,2 0 1,8 0-298,-2 0 1,9 0-380,2 0 0,3 0-118,-3 0 0,-3 0-849,3 0 0,-4 0 1417,-1 0 0,7 0 0,2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3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8053,'17'-7'1457,"6"5"-1129,0-4 0,0-2 1047,-6 3 1,6-1-591,0 6 1,0 0 421,-5 0 0,-7 0-468,1 0 0,-6 0 486,5 0-1046,-7 0-672,4 0 261,-8 7 0,-2 5 244,-4 11 1,-4-2-805,-7 8 0,-6 0 139,0 5 0,-6 1-30,6 0 1,-6-7 269,6 1 0,2-8 174,10 2 0,-3-1 73,8 1 0,1-10-15,5 4 0,0-3 145,0 3 1,1-2 3,5-3 0,-2 1-258,8-7 28,-1 8-287,6-5 304,1 9 165,-9-1-23,-1 0 0,-8 0 97,0 1 128,0-1 0,-6 0-56,0 1 0,-5-1 44,5 0 0,0 0 14,6 1 1,2-1 76,4 0 1,4 1-45,7-1 0,0 0 188,1 1 0,-1-7-105,0 1 1,0-1 476,1 6 184,-1 1 0,-2-1-347,-3 0 1,-4-5-152,-8-1 0,0 1-394,0 5 1,-6 0-311,0 1 0,-7-5 132,1 5 0,-3-11-164,-3 10 1,1-3-359,0 3 0,0-5-2548,-1-1 580,1-7 2659,0 4 0,-8-8 0,-2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3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8042,'17'-9'1267,"0"1"1846,0 8-1475,1 0-732,-1 0 0,-5 0-1344,-1 0 1,-5 2-1442,5 4-1303,-7 3 3182,12 9 0,-7 7 0,8 1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3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10629,'11'0'1900,"1"0"0,-7 2-1196,7 4 0,-6-4 426,5 4-906,1 3-475,5 1 0,-2 2-883,-3-1-65,-4 1 1,-8 7 1198,0 4 0,-8 4 0,-2 7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4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8041,'8'10'1346,"1"-3"1,9-13-726,-1 1 0,-5-1 509,-1 6 208,1 0-450,5 0-485,0 8 1,-5 1-459,-1 9 0,-7-7 128,2 1 1,-6-1-93,-6 6 0,-3 1-257,-9-1 1,1 0-346,0 1 1,-6-1-361,0 0-706,-1-7 1236,7 5 1,6-13 80,-1 4 0,8-6 294,-1-6 0,5-4-116,5-7 0,5 0 129,7 0 0,0 1 45,1 5 0,-1-3 172,0 8 0,1 1 109,-1 5 1,0 0 248,1 0 0,-9 2-113,-3 3 667,-4-3-680,-2 14 1,0-7 145,0 9 0,-2-7-125,-4 1 0,-3-1-449,-9 6 0,1 1-383,0-1 0,-1 0-439,1 1 1,0-7 210,-1 1 1,1-7-590,0 7 0,0-8 489,-1 2 0,1-4 130,0-2 0,-1 0 623,1 0 0,0 0 0,0 0 0,-1 0 0,1 0 0,0 0 156,-1 0 1,7 7 154,-1 5 0,3-1 237,-3 7 1,-1-9 774,7 14 1,-2-9-549,3 3 1,3 0 17,-4-5 0,4-3-309,2 3 0,0-6-175,0 5 1,8-7-246,3 2 12,12-4-1,4-2-1254,15-8 925,3-2 1,6-13-180,1 0 1,-2 0-608,-4 6 1,2 0 578,-7-1 0,-1 1 7,-5 0 0,-6 5 414,-1 1 0,-7 7-86,3-2 0,-5 4 786,-2 2 1,-5 8 65,-1 3 0,-7-1 465,2 2 1,-4-1-618,-2 6 0,0 1-45,0-1 1,-2 2-7,-4 4-853,-4-4 292,-15 6 1,4-1-1557,-8-1 0,1 2 391,-7-2 1203,0-4 0,-7 13 0,-2-5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4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8041,'-27'6'0,"4"-1"0,4 1 1003,1-6 1,7 2 262,-1 4 1530,8-4-710,-3 13-1011,-1-5 0,6 7-648,-4 0-643,4 1 0,2-1 77,0 0 0,6 0-524,0 1-851,0-1 1,-1 0-208,1 1-46,0-9 1,-4 5-170,4-9 1379,-4 1 1,13-8 556,-4-4 0,5-3 0,1-8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4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8032,'39'-19'-522,"-5"-4"366,-3 4 307,11-6 0,-5 13 288,3 1 0,-3-1-130,-3-5 0,7 5 134,-1 1 0,0 7 5,-5-2 0,2-2 152,3 3 0,-4-1 50,5 6 0,-5 0-224,-1 0 1,-1 8 189,1 3-189,0 4-274,-8 3 1,-3 5 57,-6 0 1,-3 8 28,-3-3 1,1 5 14,-7 2 0,5 5-77,-5 0 1,0 1-148,-6-7 1,0-1-661,0-4 385,0 3 139,-8-12 1,-1 10-438,-9-7 1,-1 2 205,-4-2 0,2-5-20,-8-1 0,2-2-40,-2-9 0,-1 6-105,7-7 1,-6 1-75,6-6-314,-8 0 510,4 0 1,-2-2-410,0-3 0,8-7 293,-2-11 0,-2-4-120,2-8 1,0-1 614,6-4 0,0-5 0,-1-6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5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8028,'10'-17'0,"3"5"1083,-7 1-144,-1 7-61,-5-4-343,0 8 1,0 2 308,0 4 0,-7 3-164,-5 9 1,-3-5 81,-2 4 0,-3-3-345,-3 9 1,10-6-174,-4-5 0,5 3-987,1-3 1,3 3 340,8 2 0,2-7 54,4-4 0,9 1-67,8-1 1,8 0-404,-2-6 1,-3 6 345,3-1 0,-2 3 360,2-2 0,-4 2 766,-8 3 1,-7 4-417,-4-3 1,-4 3 559,-2 3 1,-2-1 25,-4 0 1,-6 1 144,-11-1 1,2-2-986,-8-3 1,8 3-669,-2-3 0,4-5 609,2-1 75,-1-4 0,1-2 0,0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6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8029,'0'-10'1172,"0"-5"-801,0 5 1,2 1 612,3 3 186,-3-4-215,6 1 265,0-1-533,-6 2-196,5 8-14,-7 0-135,0 0 0,-2 8-63,-3 4 0,-5 3 28,-7 2 0,-3 6-129,-3 0 1,-3 10-103,-9 2 1,2-6-119,4 5 50,-3-3 31,13-4 1,-6 4-152,7-8 44,1 0-231,7-6 0,3-6-985,7 1 803,0-8 0,2 3-323,3-7 1,7 0 370,11 0 0,-2-5 132,8-1 0,-2 0 529,2 6-203,3 0 0,-11 0-133,8 0 457,-8 8-241,4 1 248,-15 9 0,3 5 572,-7 0 0,0 6-297,-6-6 1,0 6 310,0-6 1,0 5-573,0-4 0,-2 1-285,-4-2 0,4-10-21,-3 4 27,3-3 168,2-5-1616,0 7 675,0-14 65,0 5 0,0-9-603,0-3 0,2-11 313,3-7 1,7-8-320,11 3 0,-4-7 566,4-5 1,-4-3-55,-1-3 1,-1 2 235,0 4 1,6 3 477,0-3 0,8-4 0,-4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09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6927,'0'-10'768,"0"3"-546,0-1 11,0 6-24,0-6 83,0 8 2628,0 0-2459,8 0-189,-6 0 0,13 0-50,-3 0 0,-3 0 25,3 0 0,-1 2-26,6 4 1,1-2-3,-1 7 0,0-7-23,1 2 1,5-2-23,0 2 0,2-5-86,-2 5 1,-4-4 7,4-2 0,2 0-97,-2 0 1,6 0 93,-6 0 1,0 0-341,-6 0 1,1 0-407,-1 0 99,0 0 1,-1 2-501,-5 4-786,-3-4 1029,-8 13 1,-2-5 311,-4 7 1,-3 0 498,-9 1 0,-7 7 0,-2 2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0:58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736 242 8029,'0'-9'1132,"8"1"-485,-6 0-418,13 6-57,-13-5 0,13 7 861,-3 0-460,3 0-154,3 0 1,5-6 140,0 0 1,6 0-357,-6 6 0,7 0-176,-1 0 1,-2-5 15,2-1 0,-6-2-149,6 2 0,-8 3-985,2-9 508,-4 8 392,-2-4 1,-5 3-887,0-1 410,-9 0 169,5 6 266,-8-8 0,0 5-33,0-9 359,-8 8 0,-1-9-120,-9 7 1,7-5 89,-1 5 0,7-6 195,-7 6-105,8-7-88,-3 11 1,1-7 227,0 3-100,0 4 251,-1-6 229,5 8-222,-14 0-141,14 0 0,-11 8-102,7 3 0,-5 10 121,5 3 0,0 6 218,6-1-155,-8 4-208,7 1 1,-7-5-135,8 0-41,0 0-8,0-2 0,0 3-167,0-6 0,0 4-77,0-5-214,0 0 192,0-5-40,0-9 131,0-1-10,8-16 60,-7-1 0,15-10-74,-5-5 1,5 7 141,1 0 1,0 0 88,1 5 0,-1 4-66,0 3 132,0 3 0,-1 4-1,-5 3 0,-3-1 236,-8 8 1,0 5 309,0 6-364,-8 8-110,-1-12 1,-10 12-99,-5-8-88,5 8 46,-13-5 1,12 1-133,-3-4 1,0-3 113,6-3 1,-4-6-164,9 1 20,5-8-46,-1 4 1,8-10-406,0-4 308,8 4 88,1-13 1,14 7 36,0-4 47,0-3 58,2 13 1,-5-6-87,3 8-3,-4 0 313,-2 0-208,-7 0 1,-3 8 95,-7 4 0,-9 3-589,-8 2 244,-1 1 137,-14 7 0,5-6-779,-8 4 427,1 4 140,-1-8 1,-2 12-189,-3-8 0,2 6 209,-8-6 0,5 5 128,-5-5 1,-2 8 41,-10-2 1,5-2 113,-5 2 0,4-6 384,2 6-218,0-8-106,8 4 1,-4-8 643,8 0-367,-1 1-108,7-1 1,5-6 367,0 1-30,8-1 54,-4-1-133,8-2-269,7-8 1,10 0 191,12 0-69,3-8-189,10-2 1,8-7 60,7 0-20,8 0-61,-4-8 1,14 0 31,0-4 1,13-2-165,-2 8 0,8-6-8,3 6 0,-5-6 1,12 6 0,-8 0-235,-4 6 0,-2 0-557,-16-1 442,-7 9 195,-8 1 1,-9 6-527,-4-4 394,-4 4-108,-15-5-209,-3 7 414,-7 0 0,-7 2 59,-5 3 1,-5-3 161,-6 4 1,3-4-39,-3-2 0,-2 2 226,2 4-114,-7-4-35,10 5 1,-10-7 3,7 0 98,0 0-8,5 0 0,1-5 181,0-1 0,5 0 315,1 6 235,7 0-564,-4 0 0,8 2 48,0 4 1,0 3 332,0 9-316,0 7-96,0 2 0,6 7 339,0 1-153,7-1-207,-11 9 1,6-7 125,-8 4 1,2-1-255,3 1 1,-3-3-195,4 3 1,-4-3-12,-2-3 0,-2-5-232,-4 0 0,2-2-363,-7 1 357,-1-3 227,-5-7 0,0-1-23,-1 0-61,1-7 342,0-2 1,-6-3 208,0 1 0,-6 0 0,6-6 1,0-6 274,6 0 1,1-7-130,5 1 0,3-3 227,8-2 1,0-6-184,0 0-312,15-8-43,5 4 0,14-8-87,1 1 130,-1-8-238,9 5 1,-1-11-156,4 8 1,2-1-322,-8 7 1,1 1-733,-7 4 0,7-1 92,-1 6 1,-5 3-2141,-7 10 3265,-6-5 0,3 14 0,-8-5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0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294 156 8055,'10'-17'570,"-3"0"-169,-7-1-15,0 9 1,6-7 193,0 5 1,2 1-210,-3-1 0,-1 5 469,8-6-184,-8 9-134,11-13-241,-13 14 0,7-5 338,-3 7-266,-4 0 1,6 13 12,-8 4 1,-6 12 416,0 0-540,-15 11 0,10 10 0,-16 10 122,-4 1 1,4 3-42,-7 5 1,-1-6 96,6 1 0,-2-7-313,3 7 0,3-14-158,7 2 0,1-12-600,0 0 436,7-11-154,-5 4-1047,13-14 867,-6 6-384,8-15 188,0-3 0,2-7 0,4 0 1,-2-4-138,7-7 0,1-3 70,5-14 0,0-3 117,1-9 0,-1 1-455,0-7 565,0 8 379,-7-12 1,5 5 204,-3-6 0,-2 4 0,1 1 0,1 0 0,5-6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0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8055,'17'-34'-1694,"0"-1"1482,-7 8 1,3 2 1192,-7 8-303,8 0 140,-12-1-299,13 1 1,-13 6-71,4-1 0,-3 8 775,3-2-777,-4 5 1,14 4-18,-5 9 0,4 1-29,3 16 0,-1 2-116,0 9 0,1 6 311,-1 12-117,0-4-220,0 13 1,-5-13 57,0 4 0,-9 1-120,3-1 1,2-1 14,-2-5 0,-1 0-226,-5 0 0,0-6-362,0 0 0,0-9-606,0-3 1,-5-1 513,-1-10 0,0 0-1400,6-6 904,0-7-214,0 5-2,0-13 748,0 6 1,0-10-28,0-4 1,-2-3 84,-4-9 1,-3 1 373,-9 0 0,-6-8 0,-3-2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0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8055,'-17'0'0,"5"-6"886,1 1-268,7-1-24,-4 6 346,8-8-452,0 6 29,8-5 0,2 7 181,7 0 1,8 0-323,4 0 0,-2 0-136,1 0 0,1-2-313,6-4 1,-1 2-415,1-8 1,0 7-1170,-1-7 0,-5 6 317,0-5 1339,-8-1 0,12-5 0,-6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1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8148,'9'0'2165,"-1"-8"-1317,0-1 1,-4-3 609,7 1-888,-7 7 0,6-4 720,-5 8-931,-3 0 1,6 8-125,-8 4 1,6 3 347,-1 2-342,1 8-60,-6 2 1,0 2-412,0 0 176,0 0-518,-7 5 0,5 8-717,-4 4 1,-4 1 624,-1 4 664,3-2 0,-15 18 0,4-6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1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7951,'-27'0'6417,"-6"0"-6079,14 7 1,0 3-906,7 7 1,1 1 22,-7-1 544,1 8 0,-15 9 0,-5 11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5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7991,'7'-18'0,"-5"7"-38,4-1 0,2 7-191,-2-7 748,-1 8 845,3-11-470,-6 13-44,6-6-251,-8 8-373,0-8 113,0 7 110,7-7-224,-5 8 203,6 0 56,-8 0 640,0 0-857,0 8 1,-6 7 83,0 8 1,-9 13 223,-2-1-350,-1 11-56,-14-2 1,5 8 329,-8 0-811,8 0 470,-5 0 0,5 0 25,-8 0 1,3-2-107,3-4 0,2-4-162,4-7 1,9-1 31,-3 1 0,6-3-132,-1-3 0,4-4-700,8-8 1,0-5 613,0 0-1153,0-9 599,0 5-324,0-8 398,0 0 0,2-8 88,4-3 1,0-10-181,11-2 1,-3-8 335,9 2 1,2-5 506,-2-7 0,7 5 0,-3-7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5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7991,'10'-7'345,"-2"-3"171,-1-7 0,-5 5-132,4 1 1,-2 7 527,2-2-602,-5 4 1,15 2-30,-5 0 1,5 0 255,1 0-311,0 16-57,1-5 0,-1 22 304,0-4-191,0 11-61,1 4 0,-1 6 159,0-4 0,-5 4-201,-1-4 0,-1-2 0,2 3 0,-3-5-166,-3 10 1,-4-12-283,4 6 0,1-9-1224,-1-9 779,0 5 463,1-14 0,-5 1-1139,4-9 663,-4 1-353,-2-3-262,0-1 902,0-8 1,-8-2-233,-3-4 672,-4-3 0,-3-16 0,1-2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5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7991,'-10'0'1157,"2"0"1,10 0 572,4 0-787,-4 0-476,21 0 1,-9-6 92,14 1 0,-5-7-319,6 6 1,4-5-198,2 5 1,3-6-484,-9 7 1,2-1 438,-3 6 0,5-8 0,-6-1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8045,'0'-18'0,"0"1"316,0 0 1,6 5 125,0 1 24,0 7 58,1-4-197,3 0 0,1 7 249,1-5 1,-1 6-109,7 6 1,-7-3 45,1 9 1,-8 5-43,1 6 0,-3 6 194,-2-6 1,-2 8-409,-3-2 0,-5 3-346,-7 3 1,-1-2-1863,1-5 1155,0 5 611,7-14 1,3 8-1651,7-4 1834,0-4 0,0 6 0,0-7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09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7952,'-12'0'420,"1"0"711,7 0 85,-4 0-437,8 0 1,10 2-135,7 4 0,6-4-215,6 3 0,6-3 1,-1-2 1,3 0-153,9 0 1,-6 0-634,6 0 1,-5 0-430,5 0 1,-6 2 782,6 4 0,0 4 0,6 7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07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346 122 7991,'10'-12'-137,"-5"1"181,-3 7 34,-2-12 1,6 12 539,0-7-170,0 7-30,-6-4-75,0 1 1,-6 3-44,0-8 0,-2 8-28,3-1 0,-5 3-49,-7 2 0,0-6 28,-1 0 0,1 1-148,0 5 0,-1 0 123,1 0 0,0 0 7,-1 0-170,1 0 0,0 0 0,0 0-137,-1 0 0,1 5 149,0 1 0,-1 7 4,1-1 0,2-2 30,3 1 1,-1 1 8,7 5 1,0 2 53,6 4-78,0-4-12,0 6 1,2-1-54,4-1-73,4 0-4,15 2 1,1-6-183,9 4 1,0-10 77,-1-1 0,3-3-189,3 3 0,-3 1-97,3-7 1,-4 8-299,-1-3 1,0-3-47,-1-2 327,-7-4 132,6-2 1,-14 0 322,4 0 0,4 0 0,0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0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8150,'-9'0'-460,"1"0"920,8 0 1,-2 0-154,-4 0 700,4 0-169,-5 0-250,7 0 0,2 0 46,3 0 0,-1 0-78,8 0 1,5 0 130,6 0 0,0 6 228,-6 0-562,1 7 0,-1-3-54,0 7 1,1-6-46,-1 1 0,-6 0-367,1 5 1,-2-6 155,1 1 0,4-6-2088,-3 5 1593,3-7 1,3 4-1514,-1-8 1,0 0 48,0 0 175,1-8 1741,7-2 0,-6-7 0,6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0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0 7967,'9'0'496,"-1"0"-105,-8 0 0,0 8 418,0 3 1,0 12-251,0 6 0,-8 4 0,-3 1 1,-5 7-157,-1-1 0,0 8-60,-1-2 0,1-1-132,0 1 13,-8 0-162,6 6 1,-6-6-172,7 0 1,1-8 69,0 3 1,-1-5-222,1-1 0,6-3 87,-1-3 1,6-4-287,-5-8 127,7 1 0,-6-3-763,5-3 366,3-5 368,-6-7-409,8 0 203,0-7 0,6-3 122,0-7 1,1-2-63,-1-5 1,-2 5 183,7-4 0,-1-4 323,1-2 0,5-3 0,-7-3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1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7967,'9'-7'-688,"-1"-3"1686,0 0-151,-6 3 138,5 7-400,-7 0-299,0 0 1,6 7-50,0 5 0,5 5 44,-5 6 0,8 4-44,-3 8 1,4 7 157,3 4 0,-1 4-48,0 2 1,1 0 68,-1 0 1,6 3-262,0-3 1,0 4 28,-6-10 0,1-4-136,-1-1 1,-6-5 107,1-1 0,-6-1-655,5 1 0,-7 3-26,2-3 1,-4 2-1236,-2-14 1184,0 0-742,0-6 242,0-7 588,0-3 1,-2-7-48,-4 0 1,-2-7-313,-3-5 847,-4-3 0,-3-10 0,-9-2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7967,'11'-6'1272,"1"1"0,-1-3 17,7 2-844,-1 4 1,6-11 324,0 7-477,8 0 1,-4 1 40,7-1 1,-1 0 68,-4 6 0,7 0-684,-7 0 0,7 0-1402,-7 0 1683,-4 0 0,8 0 0,-6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3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7997,'11'-17'338,"1"0"-55,-8 7 57,11 3 304,-13-1-265,13 6 403,-13-6-215,14 8 0,-7 8-102,8 3 0,-7 5 166,-4 1 0,-4 2-452,-2 4 1,-2 4-383,-4 8 1,-5 1-842,-12 5 683,-4-5 361,0 6 0,-6 1 0,6 1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3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8005,'0'-10'1179,"2"3"-446,4 7-323,-4 0 1,6 0-241,-1 0 1,1 2-42,4 3 155,3-3-192,-5 14 0,1-7-61,1 9 0,-8-1 114,1 0 0,3 6-76,-2 0 1,0 8-56,-6-2 0,0-2-8,0 2 1,0 5 234,0 7-126,0-1-49,0 2 1,-6-5-84,0 3-29,0 4 47,6-7 1,-6 5 23,1-7 0,-3-7-61,2 1 0,4-8-241,-3 2 1,3-9-434,2-3 1,0-7 0,0 2-657,0-12 689,0-3 317,0-9 1,0-7-567,0-3 926,0-5 0,-8-9 0,-2-3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4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8005,'10'0'0,"-1"-5"-44,-3-1 0,-2-6 0,7 7 0,-5-7 687,6 6-254,-1-7-161,-1 11 0,5-8 224,-3 5-192,3 3 1,2-12-107,1 8-18,-1 1 0,0 3-12,1-4 1,-1 4-141,0-4 1,0 4 104,1 2 0,-7 0-144,1 0 0,-6 0 44,5 0-88,-7 0 107,4 8-21,-1-6 80,-5 13 19,6-13-20,-8 14 1,2-7-5,4 9 0,-4-1 5,3 0 0,-3 0-14,-2 1 1,0-1 5,0 0 0,2 6 8,4 0-10,-4 8-15,5-12 0,-5 14 122,4-4-105,-4 3 42,6 11 0,-8-5 24,0 8 0,6-3 12,-1 8 0,1-8 106,-6 9 1,0-4-189,0 3 1,0-4-59,0-1 0,0-8-79,0 2-47,0-3 187,0-2 1,0-7-133,0 1 113,0-8-101,0 4-327,0-7 271,0-1-303,0 0 210,0-7-289,0-2-137,0-8 275,0 0-83,-8 0-218,6 0 269,-5-8-26,7 6 1,0-13-181,0 3 0,0-5 167,0-6 0,-6 2 433,0-8 0,-7 0 0,3-6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5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537 138 8005,'9'-7'289,"-1"-3"157,-8-7 1,6 5-87,-1 1 1,3 5 49,-2-6 0,-2 1-123,7-6-1,1 7 91,5 4 1,0-1-41,1 1-110,-1 0-158,8 6 1,-6 0-164,4 0 55,-4 0 0,-3 2-235,-5 4 0,3-2 52,-8 7 1,-1 6-232,-5 6 0,-7 2 228,-5-2 0,-9-3-62,-2 3 1,-6 2 288,6-2 20,0 0-123,-2-6 1,6 0 776,-4 1-284,4-1-168,9-7 1,0 3 119,5-7 0,3 1-98,-4-1 0,6-4-79,6 4 0,3-4-66,9-2 0,5 0-7,0 0 0,7-2-368,-1-4 120,4 4-9,-6-5 1,-2 5-286,-8-4 260,0 4-98,1-6 304,-9 8 1,-1 2 122,-8 4 0,-8-2-132,-3 7 0,-5 1 132,-1 5 1,0 0 372,-1 1-207,-7-9-69,6 7 1,-6-7 248,8 9-317,7-9-145,-5 7 0,13-13-114,-4 9 84,4-8-447,2 11 346,0-13 1,8 6-233,4-8-79,3 0 225,2 0-17,-7 0 0,3 2-394,-7 3 257,0-3 100,-6 14 0,-2-7 31,-4 9 1,-5 1 98,-12 4 0,-6-2 9,-12 8 1,3-6-12,-8 6 0,6-6 156,-7 6 0,1-8 565,-6 2-308,8 4-38,-6-8 1,8 6 466,-4-8-537,4-7 116,7 5 1,8-7 262,4 3 1,6-1 131,5-4-291,5-4 0,18 5-95,12-7 0,8 0-223,21 0 0,5-2 17,18-3-1385,4 3 1397,8-6 0,1 2-120,4 1 0,-3-3-141,3 2 1,-11 4 239,-7-4 1,-4 5-54,-7 1 1,0 0-58,-11 0 0,-4-6-57,-13 0 0,-2 0-308,-5 6 0,-3-2 867,-7-3-820,-9 3 332,-1-6 1,-2 6-632,0-4-268,-1 4 81,-12-5 0,-3 1 274,-7 0 1,3 0-451,-3 6 993,3 0 0,-18-7 0,5-3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5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33 7980,'0'-10'980,"0"3"1,0 5 146,0-4-480,0 4 1,0-4-57,0 12-355,0-4-59,0 21 0,0-9 458,0 14-399,0 1-11,0 6 1,0 5 155,0 1 1,0-1-162,0-6 1,6 1-30,0 0 0,-1-3-81,-5-3 0,0 2-219,0-8-150,0 0-232,0-6 1,6-5-188,0-1 303,0-7-312,-6 4 39,0-8 1,0-8-49,0-3 0,0-5-351,0-1 1,-2-2 389,-4-4 1,-4 2 656,-7-8 0,-8 0 0,-2-6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8064,'-10'-18'3385,"2"9"-2172,8 1-617,0 8 0,8 0-232,3 0 0,5 0 83,1 0 0,6 0-86,0 0 1,6 2-86,-6 4 0,6-4-209,-6 3 1,8-5 48,-2-5 0,-3 1-641,3-8 1,-8 9 114,2-3 1,-3-2-837,-3 2-200,-7 1 117,-3 5 1,-7 1 111,0 5 1,-7 4 1216,-5 7 0,-19 8 0,-5 2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6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70 174 8078,'-18'0'-31,"1"0"0,5-2 31,1-4 0,7 2 392,-2-7-21,4 7-227,2-11 0,8 7 195,4-4 1,3-3-141,2 4 0,8-5-10,4-1 1,9 5-52,3 1 0,7 5 17,-2-6 0,4 9-11,2-3 17,7 4-28,-5 2 1,11 2 358,-7 4-1082,0 3 726,1 16 0,-7 2 42,0 8 0,-8-3 57,-9-3 1,-2 10 88,-5-5 0,-8 5-111,-9-5 0,-7 1 45,2-1 0,-12 3-166,-6 3 1,-11-3 87,-5 3 0,-7 2-391,-5-1 110,-5-1-86,-6-5 1,-1-1-83,0 1 1,2-6 354,4-1 0,3-8-552,9-3 0,1-2-327,4-9-434,4 0-527,8-6 1754,15-8 0,12-9 0,17-10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6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7917,'0'-10'2433,"8"3"-1923,2 7-223,7 0 0,0 0 700,1 0 0,-1 0-332,0 0 1,8 0-86,4 0 1,4 0-295,1 0 1,1 0-126,-1 0 0,1 0-216,0 0 0,-7 0-372,1 0 1,-8 0-1279,2 0 0,-3 0 1715,-3 0 0,0 0 0,1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6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52 8058,'0'-17'99,"0"7"196,0-5-250,0 13 1587,0-5-468,0 7-342,0 0-492,0 7 1,-7 10-10,-5 12 1,3 4-41,-3 2 1,-5 7 362,-6 4-455,0 4 0,3 2 117,-3 0-132,4 7 0,-12-3-765,8 7-262,0-7 835,6-4 1,5-10-1149,1-7 667,7-1 148,-4-7 0,3-2-749,-1-7 505,0-1 1,8-8-291,4-3 0,-2-12 793,7-5 92,-7-12 0,4-4 0,-8-8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7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8005,'9'2'265,"-3"4"1,4-2 444,1 7 0,-1 1-131,1 5 1,1 6 56,5 0 0,-5 8 39,-1-2 0,-1 9-240,1 2 0,3 7-184,-8-7 1,1 2-156,-1-2 0,-4-3-181,4 3 0,-2-3-160,1-3 1,-3-1-370,4-4 0,-4 2 110,-2-8 0,0 0-541,0-6 0,0-5-651,0-1 827,0-7 163,0 11-66,-8-13 772,-1 6 0,-9-16 0,1-1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7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7987,'-17'-8'1098,"8"6"1,1-7-550,8 3 1,8 4 47,3-4 1,4-1-283,3 1 1,5-6-221,0 6 0,6-5-221,-6 5 1,7-2 182,-1 3 0,-4 3-2650,-2-4 2593,4-4 0,-8 1 0,6-8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7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7967,'0'-17'2279,"6"-1"-1166,0 1 178,-1 8-183,3 1 1,-4 8-485,7 0 1,-7 2 72,2 4 0,-2 3 281,2 8 0,-4 8-418,3 4 1,-3 2-905,-2-2 1,-2 3-577,-3-3 0,3 4-2417,-4 2 3337,-4-1 0,1 8 0,-9 3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8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8064,'-2'-16'1737,"-4"5"-644,4 3-426,-5 0 1,8 6 9,5-3 1,4-3-245,7 2 0,8 0 109,4 6-309,4 0-154,1 0 1,7 0-85,-1 0 0,6 0 70,-6 0 1,1 0-169,-7 0 1,-1 0-228,-4 0 0,-4 0 219,-8 0 1,-7 2-93,-5 4 1,-3-2 40,-2 8 1,0 1 269,0 10 0,-7-2 33,-5 8 1,-5 0 171,-6 5 1,-2 1-121,-4 0 0,-4 5 134,4 0 1,-3 6-174,-3-5 0,6 7-10,1-2 0,-1-2-227,-6 2-71,8 0 251,2-2 1,2 5-1212,0-9 471,0 0 107,6 2 1,1-5-403,5 3 1,1-11 276,5-6 1,3-4-904,-4-1 594,4-1 500,2-7 1,0-5 189,0-10 1,0-7-71,0-11 350,0 4 0,0-22 0,0 5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8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8293,'10'0'2572,"-3"0"-1830,1 0 0,-4 8 154,7 3 0,-7-1-365,2 1 0,2 1 57,-3 5 1,3 2-519,-2 4 1,-4-3-356,4 3 1,1-4-354,-1-2 0,6 0 127,-7 1 1,7-7-617,-6 1 1,7-8 319,-1 1 0,3-3-337,2-2 0,2-4 605,4-7 0,-1-2 539,6-16 0,1 0 0,6-6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8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8064,'35'0'210,"-6"0"178,0 0 1,-8 0 647,2 0-194,-4 7 1,-4 3-99,-3 7 1,1-5-283,-7-1 0,0-5 37,-6 5-266,0 1 145,0-2-2345,0 5 1331,8-13 636,1 6 0,9-8 0,-1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9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33 122 7982,'-8'-10'0,"6"-5"478,-13 13 158,13-14 0,-4 14 885,12-3-750,3 3-154,9-6 0,7 6 245,4-4 1,5 2-449,7-1 0,-3 1-18,8-8 0,-6 9-302,7-3 1,-9-2-196,2 2 0,-5 1-116,-6 5 0,-4 0-1153,-8 0-1174,-7 0 1307,-3 0-494,-7 0 741,0 0 0,-13 1 512,-4 5 1,-10-4 477,4 4 0,-6 2 0,6-3 0,-8-7 0,4-7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5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1 8064,'-2'11'-18,"-4"1"0,3-8 5,-9 1 1,6 3 376,-5-2 0,-1 2 261,-5-3 0,0-1 519,-1 8-748,1-1 1,0 1 75,0-1 0,5 1-47,0 5 0,3 0-33,-3 1 0,3-1 735,3 0-1022,4 1 0,2-3 15,12-3 0,9 1-653,2-7 1,7-1 407,-1-5 0,10 0-538,1 0 1,0-1-293,-5-5 0,0 2 955,-1-8 0,8-7 0,3-8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9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657 139 7982,'0'-18'-562,"0"-1"-562,0-4 1177,0 12 0,6-12 514,0 11 1,1 2 132,-1-1 155,-4 7-121,6-4-189,-8 8 0,0 10 239,0 7 1,-6 4-313,0 14 1,-7-2 249,1 13-355,-3 0-168,-10 6 0,2 7-181,-12 5 1,3 3-119,-15 2 1,1 0 125,-6 0 1,4-3-135,-3 3 0,8-11-410,-9 5 0,14-13 34,3-4 0,3-13-392,9 1 1,2-11-1240,9 0 849,-3-3 816,13-11 0,-6-3 93,8-12 1,0-5 823,0-12-467,0-4 0,8-8 0,1 1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9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7982,'17'-18'-448,"0"1"111,-7 8 612,5-7 1,-11 14 1377,8-3-479,-9 3-562,5 2 1,-8 7-57,0 5 1,0 5 101,0 6 1,0 4 71,0 8-300,0-8-248,0 5 1,0-5-140,0 8 0,0-3-112,0-3 1,0 2-384,0-8 0,0 6-492,0-6-1311,0 0 60,0-6 1153,8-7 618,-6-3 0,13-10-687,-3-9 1111,3 1 0,10-22 0,2 6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19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7982,'17'16'253,"1"-5"1,-1 11 404,0-5 0,-1-2 154,-5-3 1,3-1 415,-9 7 0,1-1-452,-6 0 478,8 0-750,-6 1 0,5-1-269,-7 0 1,0 1-453,0-1 1,-5 6-425,-1 0 482,-8 0-264,5-6 1,-9 1-500,1-1 0,0-2 403,0-3 1,-3-5-285,-3-7 0,4 0 467,-4 0 1,6-7 373,5-5 0,-1-5 755,7-6-498,0 4-271,6-6 1,2 7 297,4 1-43,11 8-127,2-7 1,14 7 123,-4-9 0,4 7-302,1-1 0,1 8-484,-1-1 1,7-3-128,-1 2 1,0 0-1397,-5 6 2033,-8 0 0,6 0 0,-7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0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8082,'7'-10'1685,"3"3"-990,7 7-120,8 0 0,-4 0 604,8 0 0,2 0-685,9 0 0,-3-2-81,3-4 0,-9 4-309,-2-4 0,-3 4-196,3 2 1,-4 0-1162,-7 0 1,-7 0-993,1 0-973,-9 0 3218,5 0 0,-16 0 0,-1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0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 8285,'-17'0'1469,"7"0"0,-3 2-728,7 3-84,-7 5-345,3 15 0,-1-4 813,-1 8-550,1 0-258,-7 5 1,-5 3 9,0 3-94,-8 4-289,12 1 1,-13 5-217,3-4 1,-4 4-7,-1 1 0,-1-1-350,0-3 1,3 1 269,3-8 0,-2-2-98,8-9 1,-6 2-500,6-8 441,8 0 111,-1-13 1,13-1-188,-9-3 354,8-4-106,-3 6 0,7-16-280,0-4 1,7-3-4,5-2 625,-5-8 0,16-2 0,-3-8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0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12406,'0'17'1336,"0"0"-340,0 1-507,0-1-253,0 8 1,0 2-190,0 7 1,0-5 42,0 0 0,-2 0-208,-4 5 0,2 1-268,-7 0 0,7-7-676,-2 1 0,4-8-1999,2 2 1254,0-3 480,0-3 755,8-7 572,1-10 0,9-10 0,-1-7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0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8025,'18'-8'1229,"-7"6"-748,1-4 0,-1 5-36,7 1 0,-1 0 91,0 0 0,2-2 298,4-4 1,-1 4-30,6-4-583,-6 4-50,10-5 0,-11 5-925,8-4 1,-8-2 567,2 2 1,-9-1 266,-3 1 0,-5 2-642,6-7 0,-9 5-3156,3-6 2972,-4 1 0,-4-6 474,-4-1 1,3 3 260,-9 3 1,6 5 673,-5 7 1071,-1 0-932,-5 0-485,0 0 1,1 7 1157,5 5 1,-3 9-562,9 2 1,-1 2-279,6-2 1,-6-4-197,0 4 0,1 2 1,5-2 1,5 0-182,1-5 1,8 5-73,-3 0 1,6 0-1062,6-6 1,2-1 633,4-5 0,6 3-2036,-1-9 1,1 1 2272,5-6 0,4 8 0,1 1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1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36 8123,'6'-12'943,"-1"0"-246,1 9-8,-6-5 1,0 10-67,0 4 1,0 11-15,0 12 1,-2 3-292,-4 3 0,-3 5-182,-8 1 0,-3 5 40,-3-6 0,2 1-126,-8-7 0,8 1-445,-2-1 228,4 1 194,2-1 0,1-7-2415,5-4 409,3 4-143,8-7 1605,0-3 1,8-11 178,3-12 0,10-10 158,2-7 1,6 0 179,-6 6 0,0-6 0,-5 0 0,5 6 0,0 5 0,0 8 31,-6-2 0,0 5-31,1 1 995,-9 0-620,7 0 1,-9 1 10,5 5 0,1-2 173,-7 8 1,6-7 21,-7 7 0,3-8 855,-2 2-1902,-4 3 389,13-7-877,-5 6 0,1-8 241,1 0 713,-8 0 0,11-8 0,-5-2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2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 8123,'18'0'46,"-1"0"0,-2 7 36,-3 5 0,-4-3 993,-8 3 0,0 0-440,0 5 1,-2 6 64,-4 0 0,-4 6-311,-7-6 1,-2 8-176,-4-3 0,2 7-142,-8 5 0,0-3-227,-6 3 1,-5 4-77,0 2 0,-1-3-345,7-3 0,1-3-450,4-3 0,10-7-184,7-4 406,9-4 1,-3-9 293,12-4 1,9-4 221,8-2 1,8 0 162,-2 0 0,9 0 145,2 0 0,3 0 88,-3 0 0,-3 5 73,3 1 1,-4 6 997,-1-7-606,-8 1-336,-2 2 0,-8-4-86,0 7 1,-5-7 128,-1 2-280,-7 4 0,4-9 0,-8 7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3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304 70 8276,'10'-2'153,"-4"-4"1,-3 2 353,3-7 0,-4 5 412,4-6 309,-4 8 83,-2-11-140,0 13-933,0-6 0,-8 8-103,-3 0 0,-11 2-200,-1 4 1,-7 4 111,1 7 1,-2 6-126,2 0 0,-1 0 142,7-6 0,-1 7-192,7-1 1,2 0-85,3-6 1,5 0-19,7 1 1,0-1-15,0 0 0,7 0 140,5 1 0,5-1 78,6 0 0,-2 1 8,8-1 1,-8-6-6,2 1 1,-4-2 63,-1 1 0,-1 3 178,0-9 0,-7 9 33,-4-3 1,-4 5-139,-2 1 0,-10-4-169,-7 5 1,-1-11 32,-5 11 1,-3-7-391,-3 1 0,2-5 86,-2-7 0,8 6-368,-2 0-366,4 0-502,1-14 1562,9-2 0,9-7 0,9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5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 8064,'0'-10'432,"0"-5"31,-8 13 1,-2-6 15,-7 8 1,0 2 95,0 4 0,-1 5-150,1 12 0,0-2 34,-1 8 0,1-2-156,0 2 1,1 4 155,5-5 0,3-1-373,8 2 0,0-2-375,0 2 1,4 2-201,8-8 0,1 0-650,16-6 0,2-2-1329,9-3 2468,-4-4 0,14-8 0,-5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4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8148,'0'-17'554,"0"0"584,0 0-104,8-1 0,4 7-433,11-1 1,-4 8 172,4-1 1,2 3-394,-2 2 0,8 0-185,-3 0 1,5 0-151,2 0 1,-8 2-311,-4 3 0,2-1 289,-2 8-1261,-8-1 897,0 7 1,-13-1-202,4 0 1,-6 8 159,-6 4 1,-5 4-105,-12 1 1,2-5 120,-8 0 1,0-2 426,-6 2 1,3 1-184,3-7 825,4 0-532,8-5 1,-1-7 19,1 1 0,7-7 13,5 7 0,3-6-109,2 5 0,2-7-5,3 2 1,5 2-208,7-3 0,3 3 91,3-2 0,-4-4-161,4 4 0,2 1-12,-2-1 1,0 2-25,-6-3 0,-5 3 91,-1 4 0,-7 3-130,2-3 1,-6 5 180,-6 6 1,-5-4-38,-12 4 0,1 2 279,-6-2 0,5 0 80,-6-5 1,2 5 307,-2 0-283,-4-8-169,14 0 0,0-5 465,7 7-496,1-7 177,1 5-970,3-13 553,7 6 0,7-8-207,5 0 0,3 0-255,2 0 369,1 0 0,-1 0 53,0 0 296,-7 0 0,0 6-68,-5-1 1,-3 9 234,4-3 1,-6 7 956,-6 5 1,4-4-506,-3 4 0,1-6 400,-2-5 0,4 3 82,-4-3-705,4 3-179,2-5-61,0 5-530,0-13 271,8 6 0,-4-8-141,7 0 1,7 0-372,5 0 1,7-8-955,-1-4 1,4-3 632,2-2 0,-3-6-177,-3 0 1,2 0 551,-8 5 1,-6 1 282,-5 0 37,-1-1 0,1 9 174,-1 3 286,-7 4 355,4 2 0,-8 2 630,0 4 0,0-2 214,0 7-124,0-7-1060,0 11-875,0-13 435,0 6 0,7-8-106,5 0 0,5-8-374,6-3 1,-3 1-871,3-1 0,-2-3 1471,2-9 0,4-4 0,7-7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5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8148,'17'-18'-15,"-7"7"1010,-4-1-397,3 8 0,-5-9 37,7 7 0,-7-2-118,2 3 0,-2 3 642,2-4-542,-4-4-104,5 8-409,-7-5 122,0 7-174,0 0-187,-7 0-35,5 0 0,-8 6 88,4-1 131,4 1 63,-5-6-77,7 0 24,0 0 53,0 8-8,-8-6-58,6 5 0,-6-5-5,8 4 0,0-2-14,0 7 1,0 1-167,0 5 176,0 1-11,0 7 1,0 3-42,0 13 0,0 3 18,0 8 1,0 13-3,0 4 1,0 8 75,0 4 0,-5-1-184,-1 13 1,0 3 158,6 2-706,-4-47 0,0 0 758,3 45 1,-3-46 0,0 0-725,4 42 0,-2-2 179,-4-9 0,4 3-6,-4-3 1,5-6-45,1-6 1,0-7-379,0-10 0,0-16 322,0-7 1,5-8 350,1-4 1,8-9-322,-3-8 1,-1-10 919,1-13 1,8-4-1,8-7 1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5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51 8130,'10'-17'645,"-2"-1"1,-6 9 307,3 3 0,-3 12-117,4 5 0,-4 12-300,-2 6 1,-8 6-23,-3 5 0,1 4-162,-1 8 1,-1 0-50,-5 0 1,0 5-359,-1 1 1,7 0 99,-1-6 1,8-6-743,-1 0 0,3-8 218,2 3 1,7-7-176,5-5 0,3-4 26,3-8 0,1-1-325,4-5 0,2 3 292,4-9 0,3-1 661,-3-10 0,4-3 0,1-8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6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8197,'-9'0'2311,"3"0"-2823,12 0 1,9-6 985,8 1 1,10-9 1266,1 3 1,1 1-910,5-2 1,2 7 15,-1-7 0,-1 8-1151,-5-1 1,-6 3 165,-1 2-4044,-6 0 4181,3 0 0,-16 7 0,-1 3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6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8131,'0'-10'575,"0"-5"246,-7 13-227,5-6 739,-6 8-396,8 0-487,0 0 1,10 0-121,7 0 0,2 0-30,10 0 0,0-6-326,5 1 1,-5-3-54,0 2 1,-6 4-217,6-4 0,-8-1 198,2 1-2138,-4-7 1392,-1 11 0,-9-8-888,-3 4 1318,-4 4 0,-4-11 212,-4 7 1,-3-2 13,-9 3 0,7 3-38,-1-4 495,1-4-329,-6 8 1383,7-13-292,2 13 80,8-5-341,0 7 499,0 0-954,0 7 1,0 9 145,0 7 0,0 7-99,0-1 0,-7 6 234,-5 5 1,4-1-97,3 7 1,-3-8-67,2 2 1,0-3-224,6-2 1,2-9-145,4-3 1,4 1 110,7-7 0,6 4-92,0-9 1,8-5-587,-2-1 1,9-4 297,2-2 0,8-8-1433,-1-3 0,2-10 1634,3-3 0,8-6 0,1 3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8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8080,'9'0'823,"7"0"0,-7 0-193,8 0-398,1 0 0,1 0 1292,4 0-947,-4 8 1,12-4 743,-8 7-888,0-7 0,0 4-67,0-8 0,0 6-229,-5-1 1,-1 3-96,0-2 1,-5-2-227,-1 7 1,-1-5-391,1 5 379,-3-7 187,0 12 0,-6-13-2031,3 9 809,-3-8 462,-2 11 0,0-11-342,0 8 1,0-7 527,0 7 0,-7-6-13,-5 5 1,2 1 594,-1 5 0,-8 0 0,-8 1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8080,'0'9'384,"0"7"-26,0-15 684,0 15-545,0-7 0,0 9 189,0-1 1,0 0-197,0 1 1,2-7 35,4 1 1,-4 5 294,4 6-509,-4 0 1,3-6-70,1 1 1,0-1-150,-6 0 1,0 1-188,0-1 0,2-6 146,4 1 0,-5-6-747,5 5 384,-4-7-99,-2 11 52,0-13 304,0 6-282,0-8 25,0-8 0,0-1-161,0-9 0,0 1 147,0 0 0,0 5-141,0 1 0,8-1 92,3-5 1,5 0 59,1-1 0,0 7 135,1-1 1,-1 8 159,0-1 0,-5 3 786,-1 2-625,1 0 1124,5 7-760,0 3-257,-7 7 1,-2-5 175,-8-1 0,0-5 275,0 6 148,0-8-1244,0 3 198,0-7-28,7 0 1,3-7-666,7-5 581,1-3 0,8-5-178,9-3 1,2 4 72,9-4 0,6 6-130,5 5 0,1 5 307,-6 7 1,-2 0 329,-4 0 1,-4 7 833,-7 5-684,-8 3 0,-4 2 90,-12 1 1,3-1 995,-9 0-811,1 1 0,-12-1-79,1 0 0,-9-1-270,3-5 1,-5 3 92,-1-9 1,-2 1-366,-4-6 1,7-2-183,-7-4 0,14-3-183,-9-8 1,7-8-70,-1-4 0,5-6-570,7-5 0,0-6-447,0-12 727,0 4 742,0-5 1,7-1 0,3-1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9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8071,'9'0'0,"1"6"862,-5 0 209,5 7 0,5-3-350,-3 7 0,1 0 171,-7 1 1,0-1 195,-6 0-713,0 0 1,-2 3-176,-4 3 34,-3 4-59,-16 7 1,-2 1-829,-8-1 544,1 9 0,-3-5-185,-3 8 0,3-7-310,-3 1 0,3-11 90,3-6 1,-1-4-34,1-2 0,7-7-125,4-4 431,-4-4 0,8-4 161,-4-4 1,9-4-171,3-7 129,7 0 1,-4-1 55,8 1 0,4-6-151,7 0 0,3-2-149,15 2 1,7 10 234,10-5 0,-2 5 84,3-5 1,1 7 357,9-1-183,-3 1-119,13-6 0,-7 1 285,3 5-182,5-5 0,-7 7 609,8-9-500,0 9 1,-9-7 15,-8 5 1,-2 1-100,-10-1 1,-5 7-203,-6-2 0,-14-2-713,2 3 245,-11-1 267,2 6-60,-8 0 1,-2 8-493,-4 3 447,-11 5 97,-3 1 1,-12 0-92,3 0 0,2 1 262,-2-1 1,2 2 243,-1 4 1,-3-4-117,8 5 0,-2-5 229,2-2 1,3 6 139,-3 0-183,4 0-69,2-5 1,2 6 636,3 5-318,-3-4-145,5 8 0,-2-6 192,1 7 0,5 7-143,-5-1 1,7 6 10,-2-5 1,-2 5-235,3-6 1,-1 6-233,6-5 0,-2-1-207,-4-6 251,4 1 1,-5 0-844,7-1 628,0-7 0,0 4-558,0-8 252,-8 0 1,4-8-361,-7-3 424,7-4 1,-6-16-138,4-4 638,4-11 0,-5-4 0,7-7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9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8048,'9'-8'0,"1"4"153,-4-7 1,-2 7 295,7-2 0,-5-1-111,5 1 0,-5-6 106,6 7 0,-7-1 146,7 6-310,0 0 0,5 0-214,0 0 224,-7 0-117,5 7 1,-7 3-178,3 7 45,-3 1 1,-2 7-55,0 3 1,-1 11 62,-5 1 1,0 8 67,0-2-23,0 4 1,0-4-6,0 1 0,0-3-5,0 2 0,0 2-201,0-8 252,0 1-205,0-7 0,0-1-208,0-4 1,0-2 26,0-4 0,0-10-780,0 4 685,0-3 1,0-3-506,0 1-232,0-8-233,0 3 1315,-7-14 0,-11-11 0,-9-8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29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8033,'0'-17'194,"0"0"386,0 0-350,0-1 346,0 1-129,7 0 1,9-1-128,7 1 1,2 6 79,-2-1 1,-4 8-126,4-2 0,2-1 275,-2 1-1009,0 0 259,-5 14 83,-9-6 0,-1 13-894,-8-3 814,0 11 1,-8-2-252,-3 8 257,-12-8 1,3 10 149,-3-8 327,4 0 0,8-8 221,-1-3 1129,8 3-635,-4-13-543,16 6-480,2-8 0,13-8-446,0-4 0,13-3 131,-1-2 0,5-1 337,1 1 0,3-8 0,8-2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2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241 104 7908,'11'-2'-600,"1"-4"661,-8 4 1,5-11 197,-3 7 1,-2-5 325,7 5-202,-7-8-51,11 5 0,-11-3-40,8 1 1,-6 7 87,5-2 1,-5 4-109,5 2 1,-5 0 28,6 0 1,-8 2 45,1 4 1,-3 9 110,-2 8 0,0 8-45,0-2 0,0 3-87,0 3 1,-7 0-302,-5-1 1,2 3-22,-1 3 0,-1-9-104,-5 3 0,6-5 46,-1 0 0,2 2-128,-1-8 1,-8 0-82,7-6 0,-13 0-252,8 1 1,-4-7-71,3 1 0,-5-8 170,0 1 0,0-5 323,6-5 0,0-5-20,-1-7 1,3-2 60,3-4 1,3 3-9,3-3 1,4-2 175,-4 2 1,6 0-43,6 6 0,4 0-111,7-1 0,0 9 181,1 3 0,1 4-96,4 2 1,-4 0 176,4 0 0,2 0-22,-2 0 0,2 0-113,-2 0 0,-9 6-131,3 0 0,-4 7-179,5-2 0,-3-1-112,-3 2 0,1-7-1308,-7 7-163,7-8 1802,-3 11 0,7-13 0,1 6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30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243 174 8105,'9'-17'70,"-1"-1"137,0 1 1,-5 0 460,9-1-373,-8 9 0,3-7 446,-7 5 160,8-4-234,-6-3 173,6 9-601,-8 1-2,0 8-191,-8 0 1,-2 10-124,-7 7 0,-6 8 166,0 9 0,-6 1-138,6 0 1,-6-1 57,6 1 0,0-1-149,6 1 1,0 0-687,-1-1 441,1 1 223,7-8 1,-3-1-639,7-2 397,0-13-445,6 12-779,0-13 951,0-1 559,8-1 1,-4-8 25,8 0 1,-7 0 248,7 0 1,-6 0-99,5 0 0,-1 4 113,1 7 1,3 3 1308,-9 15-617,9-1-398,-12-1 0,11 6 207,-7-4 1,2 2-315,-3-3 1,-3 3-321,4-8 1,2 6-84,-2-6 1,1-6-765,-1-5 275,-4-1-270,6 7-789,-8-9 404,0-1-269,0-23 832,0 3 624,0-21 0,0 7 0,0-9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31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8097,'21'0'131,"-4"0"1,-4 0 251,5 0 1,5-2-27,0-4 1,2 2 261,-2-7 1,-2 5 149,8-6-455,0 9 0,0-11-216,-1 8 0,1-5 102,6 5 1,-1-5-322,1 5 0,-6 0 154,0 6 0,-1-2-106,7-4 0,-8 4-76,-4-3 1,2 3-401,-2 2 160,0 0 93,-6 0 506,1 0-194,-9 0 1,1 0 228,-4 0-223,-5 7 0,7-3 51,-8 8 3,0-8-174,0 11 0,6-11 69,0 7 1,-1-5-257,-5 6 233,0-8 0,6 5 26,0-3 0,0-2 185,-6 7 1,0-5-117,0 6 0,0-7 93,0 7 0,0-1-128,0 7 131,0 7 1,0-4 187,0 8 1,0 1 435,0 11-507,0-5 1,0 8 243,0-3 0,0-5 128,0 5-464,0-5 1,0-7 71,0 0 0,0-6-62,0 6 0,-2-10-230,-4-2 1,4 0-76,-4-5 1,3-2-38,-3 1 0,2-7-1010,-8 2 801,1-4 0,-6 3-492,-1 1 1,1 0 99,0-6 375,-8 0 0,-2-2-216,-8-4 0,1-3 57,-1-9 0,0-1-69,1-4 0,5 2-418,0-8 1040,0 0 0,-5-5 0,-1-1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31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8994,'9'0'1093,"-1"0"1,-8 2-528,0 4 1,6-2-66,-1 7 0,1-5 54,-6 5 0,2 1-404,4 5-164,-4-7 107,6 5 1,-8-5-175,0 7-74,0 0 1,0 1-433,0-1 1,0-6-487,0 1-853,0-8 821,0 4 702,0-8 1,0-8 271,0-4-60,0-3 1,7-8-40,5 0 54,3 0 1,2 5 73,1 1 1,-1 2 299,0 3-65,1-3 1,-1 13 497,0-4-99,-7 4-300,-3 2-113,-7 8 0,0-4 373,0 7-259,0 1 3,-7 5 0,-3 0 40,-7 1 0,0-3 335,-1-3-84,1 3 0,5-7 399,1 3 125,7-3-1018,-4-8-44,16 0 1,2-2 70,7-4 1,2-1-89,4-5 0,2-3-1065,4 3 1,4 3 169,-4-3 922,3 8 0,3-11 0,-1 5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33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8575,'9'8'1376,"1"-6"-681,-4 4 1,-4-2-172,3 1 0,3-1-25,-2 8 0,1-1-238,-1 7 0,-4-7-23,4 1 0,-2-1-350,1 7 115,-3-1 0,6 0 235,-8 0-598,0 1 229,0-9-23,0 7 1,0-7-547,0 9 542,0-1 0,0-6-283,0 1 375,0-8 1,0 5-80,0-3 224,0-4 49,0 6-192,0-8-741,0 0 616,0-8 0,6-2-155,0-7 0,5 0-158,-5 0 146,7-1 288,-3 9 0,2-7-89,-1 5-7,1-5-15,-3 7 148,7-7-31,-7 7 553,8-1-126,1 3-54,-1 7 0,-7 7 135,-5 5-265,5-5 1,-8 9-181,4-5 1,-4 5 91,-2 1 0,0 0-146,0 1 20,-8 7 0,-2-6-41,-7 4 0,0-4-258,-1-2 1,1 1 165,0-1 1,5-8 59,1-3 0,5 2 446,-5-2-222,7-1 0,-6-5-95,4 0 213,4 0-108,-5 0 0,7-1-82,0-5 0,7 4 36,5-4 0,5-4-27,6-1 9,-4 3 0,6-7 3,-7 3 0,-1 3 22,0-3-206,1 8-28,-1-3 181,-7 7-415,-3 0 181,-7 0-162,0 0 128,-7 7 1,-3 3 55,-7 7 1,-1-5-157,1-1 0,0 1 53,-1 5 1,7-5 49,-1-1 0,7-5 193,-7 6 14,8-9 1,-3 7-140,7-4 342,0-4-10,0 5 68,0-7 3,0 0 85,7 0 1,-3 0 270,8 0 82,-9 0-146,13 0-151,-14 0-85,5 0 11,1 0-144,-6 0 40,6 0 1,-3 8 114,1 4 1,2 3-53,-2 2 0,-4 1 97,3-1 1,-3 2-114,-2 4 1,0-4 23,0 4 1,6-3-162,0-3 4,0 0 294,-6 0-414,0 1 108,0-9-520,0 7 216,0-14-226,0 5-395,0-7-2306,0 0 2836,-8 0 0,-2-2-398,-7-3 272,7 3 133,-5-14 0,4 14 0,-13-3 1,5-3 0,-4 2 285,4 0 0,2 6 30,-1 0 0,3 2 334,3 4 0,-1 4 318,7 7-319,-7 0-251,11 8 1,-6-4 1150,8 8-517,0-8-285,0 12 0,0-14 235,0 4 1,6 2-234,0-2 0,11 0-177,-5-5 0,13-1-118,-8 0 1,4-5-171,-4-1 1,6-7-121,0 2 167,0-4 0,0-2-803,1 0 539,-1 0 0,0-10-102,0-7 1,7-2-277,-1-10 1,-2-2 183,2-9 1,-6 1-147,6-7 1,-8 0 103,2-6 1,-4-1 51,-1-5 0,-7-4 1,1-7-674,-9 0 933,5 8 0,-8-7-78,0 5 38,0 3 1,6 1-186,0 7 356,-1 0 1,-3 6 9,4 0 0,-2 5 153,8-5 0,-7 8 33,7-2 1,-3 9 606,3 2 681,3 8-995,-5-4 393,0 8-216,5 7-348,-13 2 1,7 8-207,-3 0 0,-2 0 90,8 0 0,-3 8-358,3 4 127,3 3 0,-7 4-7,3 4 15,5-4 1,-7 6-39,9-7 0,-1-1-270,0 0 214,0 1 0,3-1-42,3 0 134,-4 0 0,6-5 12,-8-1 1,0 1-18,1 5-23,-1 1 1,-5-1-99,-1 0 1,-7 6 101,2 0 1,-4 6-3,-2-6 0,0 8-250,0-2 231,-8-4 81,-2 7 0,-13-7-22,0 4 1,-2 2 14,2-8 1,4 0 12,-4-6 0,-2 1-9,2-1 1,-6-8 16,6-3 1,0 2-78,6-2 1,-1-1 7,1-5 0,0-5-244,0-1 130,7-8 1,-4 5 70,9-8-234,-1-1-41,6 9 258,8-7 1,1 9-130,9-5 0,5-1 150,0 7 1,7-2 81,-1 2 0,4 5-89,1-5 0,7 4 19,-1 2 0,0 0-50,-5 0 48,-8 0 0,4 2 45,-8 4 0,-6-3 285,-5 9-186,-9-8 0,5 11 311,-8-3-308,0 3 0,-2 2-12,-4 1 1,-3-1 18,-8 0 0,-1 0 126,1 1 0,0-1 490,-1 0-290,-7 8-97,6-5 1,-6 10 54,8-7 1,0 8-56,-1-2 0,7-2-32,-1 2 0,8-2-102,-1 1 1,3 3 23,2-8 1,2 2-50,3-2 1,5-4-253,7 4 1,1-9-375,-1-3 348,0-7-104,0 12 39,1-14 1,-1 5 187,0-7 0,1-2 58,-1-3 1,-6-3-55,1-4 1,-8-3 15,2 3 0,1-3 155,-1-2 1,0-1 665,-6 1 22,-8 0-391,-1 0-209,-9-1 1,1 7 323,0-1-391,-1 8-80,-7-3 0,6 7-150,-4 0 1,4 2-299,2 3 0,5-1-1798,1 8 1547,7-1 592,4 7 0,17-1 0,10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34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8057,'0'-10'1075,"8"2"0,-4 3-387,7-1-378,-7 0 0,4 8 293,-8 4 0,5-2-289,1 7-256,0 1 33,-6 5-1,-6 8-66,0 4 1,-7-2-56,1 1 0,-3 7-331,-2 5 1,-6 1 98,0-7 0,0 1-279,5 0 0,7-7 217,-1 1 0,8-8-39,-1 2 0,3-9-339,2-3 175,0-7 162,0 12 202,7-15 1,3 7 21,7-8 1,1 6 181,-1 0-42,0 7 0,-1-3 155,-5 7 0,3 0 465,-9 1 0,1 5-341,-6 0 0,-6 6 361,1-6-242,-9 7-103,4-3 1,-1 6 212,-1-4 1,3 1-197,-3-6 0,3 0-222,3 0 1,4-5-19,-4 4 0,6 2-284,6-2 0,-2 2 74,7-2 1,-1-4-118,1 4 0,5-2-12,-5 2 138,-3-3 0,6 5 188,-9-8 1,3 0-82,-2 0 1,-4-5 516,3-1-294,-3 1 1,-2 0 317,0-1-65,0-7-1,-2 9 183,-3-7-161,3 0-327,-14-6-73,14 0-223,-13 0 1,11-8-344,-7-3 1,7-5-9,-2-1 0,-2-8-541,3-4 0,-1-5 296,6-7 0,6-5-294,-1-11 1,15-7 340,-3-11 380,12 4 1,-2-13-1,7 5 1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34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8040,'27'-18'281,"-2"9"-26,-7-7 0,-1 12 435,0-7 0,1 5 915,-1-5-1079,0 7 1,0-4 991,1 8-1009,-1-8 1,2 7-33,4-5 0,-4 4-208,5 2 0,-11 0-203,-1 0 0,-7 0-475,7 0-95,-8 8 358,3 9 206,-7 2 1,-7 16-1534,-5-1 555,-3 1 402,-10 15 0,-2-8-273,-8 4 0,6-6 555,1-11 0,7 2 399,-3-8 1,11 0-6,1-6 117,9 1 0,-5-7 336,8 1-443,8-8 0,1 3 854,9-7-400,7 0-338,1 0 1,3-2 105,0-3 1,-2 1-292,2-8 0,-2 3-187,-4-3 0,-4-1 58,4 7 1,-10 0-457,-1 6-1325,-8 0 1215,4 0 0,-8 2-222,0 4-1089,0 3 837,-8 9 493,-2 7 0,-7 0 15,0 3 1,5 3 559,1-8 0,-1 8 0,-5-4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35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8040,'10'10'265,"5"-2"95,-3-8 1,3 0 55,2 0 1,7 0 339,-1 0 0,0 0-258,-6 0 1,0 0 482,1 0-782,-1 0-146,0 0 0,-7 2-328,-5 3 0,-3 5 232,-2 7 15,0 1 0,-2-1 0,-3 0 0,-5 6 24,-7 0 0,1 0-98,5-5 1,-4-1 778,3 0-258,4 8-253,1-13 0,7 11 552,0-12-310,0-3-234,0 7 1,5-11-1,1 8 0,8-8-19,-3 1 0,6-3-180,6-2 0,-3 0-282,3 0 1,2 0-693,-2 0 0,2 0-937,-2 0 1,-4-5 1935,4-1 0,4-8 0,0 5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35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35 102 7892,'10'-9'3631,"5"1"-2340,-13 8-483,6 8-445,-8-6 1,0 13 263,0-3-242,0-5-148,0 9-120,0-7-15,7 9 0,3-3-158,7-4 1,1-3-42,-1-8 0,6-2-396,0-4 1,0-3-279,-6-8 1,1-1-123,-1 1 866,-7 0 136,-3-1-96,-7 1 1,0 0 209,0-1 0,-7 3 205,-5 4 1,-5 1 560,-6 4 0,-2 4-472,-4-3 1,-2 5 4,8 5 0,-6-3-1971,6 4 706,8 4 511,-1-9 232,15 15 0,-15-7 0,7 9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4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536 104 8146,'0'-27'1317,"0"8"-988,0 8 1,2 7 136,4-2-248,-4-3 0,7 1 297,-3-4 0,-2 5-317,8 7 1,-7 0 6,7 0 0,-6 0-201,5 0 1,-1 7 105,1 5 0,3 3 304,-8 3 0,5 5-73,-5 0 1,5 7 200,-5-1 0,0-2-62,-6 2 0,0-2-119,0 2 0,0 1-232,0-7 0,-6 8 142,0-2 1,1-4-287,5-2 1,-6-2 102,0 2 0,0-9-387,6 3 264,0-4 0,0-1-523,0-1 228,0-7-45,0 4 31,0-16 1,0-3 113,0-12 0,0 2-511,0-8 0,0 0 273,0-6 0,0 3-154,0 3 1,2-2 206,4 8 1,-4 0 125,4 6 0,1-1 165,-1 1 1,2 2 251,-2 3 1,-3-1-42,9 7 0,-8-2-222,2 3 579,3 3 1,-5-6 23,8 8 163,-9 0-148,13 0-240,-7 0-28,9 0-144,-1 8 1,-7 1-102,-5 9 1,-3 5 55,-2 0 1,0 0-137,0-6 1,0 6 79,0 0 0,-7 0-149,-5-6 1,2-1 107,-1-5 1,5 3-23,-5-8 0,5 1 67,-6-1 0,7-4-38,-7 4 132,8-4 0,-4-4-107,8-4 1,0 2 31,0-7 1,0 5-6,0-6 1,8 7 139,4-7 0,3 6-121,2-5 0,-5 7 402,-1-2-186,1-4-106,5 9-242,1-7 0,-9 16 119,-3 3 0,-8 6-245,-10 6 1,-1 1 90,-16 10 1,0-3-158,-5 9 0,-3-3 46,-3-3 0,1 1 173,-7-1 1,8-1-42,-2-4 0,-3 4 127,3-5 0,-6-3 69,6-2 0,-1-3-94,7-3 0,1 0 132,4 1 0,-2-3-70,8-4 0,-6 3 39,6-8 1,0 5-75,6-5 1,2 2 33,3-3 104,-3-3 67,13 6 0,-6-10-171,8-4 0,2-1 8,4-5 0,3-3 106,9 3 0,1-5-90,4-6 1,6 4 268,11-4 1,4-4-80,8-2 1,10-4 118,7-1 0,0 1 102,6 4 0,4-4-185,2 5 0,1 1-36,-1-2 0,-6 14 26,-12-3 1,-3 7-551,-8-1 0,-8-1 257,-4 7 1,-5 0-816,-6 6 1,-4 0 440,-8 0 1,-6 6-234,1 0 1,-8 7-117,2-1 0,-14 5 220,-9 6 0,-3-4-164,-9 4 1,-1 2 250,-11-2 0,-1 6 18,-4-6 1,2 0 170,3-5 0,-1 5 256,-4 0 0,-2 0 0,8-6 0,-6 0 0,5 1 0,1-3 0,5-3 0,1 3 0,-1-4 0,8-1 336,4 2 1,4-7-35,2 7 1439,-1-8-1240,1 3 0,7-5 829,5 4-383,-5-4-257,8 13 1,-5-5-283,7 7 1,-6 1-153,0-1 0,-6 6-416,7 0 1,-3 2 184,2-2 0,2-4-632,-7 4 1,7-2 409,-2 2 0,4-3-342,2 3 1,-5-10-174,-1-1-910,0-8 439,6 3 687,0-7 0,0-13 34,0-4 0,2-14 462,4-4 0,3 1 0,9-7 0,1-1 0,4 2 0,-2-1 0,8 7 0,-8 1 0,2 4 0,-4-2-147,-1 8 1,-1 0 348,0 6 0,-5 7 1030,-1 5 141,-7-5-546,4 8-68,-8-6-456,0 8 0,0 2-260,0 4 0,0 10 27,0 7 0,0 7 50,0-1 1,0 6 53,0 5 0,5 4-23,1 8 1,0 2-128,-6 4 1,6 5 72,0 12 0,-1-4-255,-5 4 1,0-6 240,0-5 1,0-5-490,0-7 1,0-8 210,0-3 1,0-7-53,0-5 0,0-4-231,0-8 201,0-7 248,0 5 0,-2-15 27,-3 0 1,3-4-313,-4-13 1,2 2 154,-2-14 0,4-2-339,-3-9 0,-3-4 127,2-8 0,0 0-150,6 0 0,0 2 476,0 4 1,0-2 44,0 7 0,0 3-9,0 9 1,0 4-104,0 8 0,0 5 777,0 1 1,-1 7-355,-5-2 1,2 4 560,-8 2 0,7 0-197,-7 0 1,6 2-36,-5 4 0,1-2-313,-1 7 1,-5 1-191,5 5 1,-3 2-75,3 5 1,-5-5 282,5 4-946,3-4 434,-7-2-1260,13 1 1014,-6-9 0,18-5-312,7-15 0,2-3 138,10-15 0,0-1-26,6-11 1,7 5 431,4-5 0,6 5-18,5 1 0,-1 6 676,8 1 1,-9 8-388,3 3 1,0 2 1225,-7 9 1,-3 0-401,-13 6 1,-2 2 276,-4 4 1,-4 5-631,-8 12 0,-2-1-260,-3 6 0,-5-1-494,-7 2 0,-1 4 205,-5-4 1,0 3-703,-11 3 1,3-8 497,-9-4 1,-2 2-818,2-2 1,-6-6 366,6-5 1,-2-8 131,2 1 1,4-5 228,-4-5 1,10-5 296,1-7 0,8-1 661,-2 1 1,6 0-431,6-1 1,4 3 384,7 4 0,0-3-240,1 8 1,1 1 321,4 5 1,-4 0-483,4 0 1,2 0-550,-2 0 1,2 0 19,-2 0 0,-4 7-870,5 5 1164,2 3 0,1 2 0,8 1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4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8082,'2'-18'244,"4"1"0,-5 0 418,5 0 1,-2 5-185,2 1 0,-2 7-36,7-2 1,-5 4-194,5 2 1,1 8-15,5 3 0,1 14 80,-1 10 1,-6 7 131,1 10 1,-8 2-438,2 3 1,-5-3 103,-1 4 1,0-1-306,0-5 1,0 8 196,0-14 0,0 6-1123,0-12 0,0-5 302,0-6 0,-5-8-878,-1 2 1149,-7-4 1,3-4 76,-7-3 0,-1-4 159,1-8 0,-6-8 308,0-4 0,-8-3 0,4-2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2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8120,'11'0'530,"1"0"0,-8 2 1515,2 4-1437,3-4 0,-1 13-42,3-4 0,3 7 16,-8 5 1,5-2 22,-5 8 0,0 0-289,-6 5 0,0 8-182,0 5 0,-8 1-517,-4-2 1,-3 8-159,-2-8 0,0 6-1060,-1-12 1,1-2 722,0-9 1,5 2-770,1-8 1647,7 0 0,-12-6 0,7 1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5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8082,'-9'12'664,"3"-1"0,4 1-147,2 5 1,0 2 157,0 4 1,0-3-417,0 3 1,0-4-320,0-2 1,0 2-426,0 4 0,8-3 285,3 3 0,12-6 200,6-5 0,4-5 0,1-7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8082,'32'0'0,"-3"0"0,-4 0 2503,-8 0-1688,1 0 654,-9 8 1,-1 1-1144,-8 9 0,0-1-1117,0 0 0,0 3 432,0 3 359,0-4 0,-8 13 0,-1-5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6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8052,'10'-8'710,"5"6"137,-3-4 1,3 4 41,2 2 0,1 2-353,-1 4 1,-5-4-295,-1 4 1,1 1-11,5-1 0,0 8-517,1-3 1,-3-1 257,-4 1 1,5 1-1075,-5 5 1,-1-5 229,1-1 1,-7 1-1329,2 5 2199,-4 0 0,-17 8 0,-5 2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6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8160,'-10'0'5046,"3"0"-3687,7 8-843,0-6 0,0 8-147,0-5 0,1-1-475,5 8 0,-4-7 145,4 7 0,-2-6-418,2 5 1,-5-5-511,5 6 35,-4-1 1,0-1-1458,4-5 944,-4 5 762,13-8 0,-5-2 202,7-12 0,2 3-78,4-3 0,-4 1 481,5-6 0,-5 5-275,-2 0 443,8 9 1,-6-5 89,4 8 1,-9 0 228,-3 0 0,-7 2 17,2 4 1823,-4-4-979,-2 13-312,0-5-373,0-1-1091,7 6 1,5-13-111,11 4 1,4-14-438,8-9 0,9-2 244,8-10 0,5 0 186,7-5 1,1 7 438,-7 4 1,-1 6-111,-5 5 1,-8 4 859,-3 8 1,-11 0-467,-1 0 1,-15 8 1057,-3 4 1,-7 3-206,-4 2 0,0 0 61,0 1 1,-10-1-633,-7 0 1,0-1-164,-6-5 0,-2 5-540,2-5 1,-6-3 230,6-2 1,0-4-1807,6-2 1426,-1 0 0,3-2-1179,3-4 1,5-6-94,7-11 1664,0-4 0,-8-15 0,-2-2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7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312 189 8016,'2'-17'-6,"4"-1"1,-3 1-1,7 0-202,-2 0 0,-2-1 2602,-6 1-963,0 0-844,0-1 0,-8 3-259,-4 3 0,-5 7-298,-6 10 0,-4-1 83,-8 8 0,7 5-250,-1 6 1,0 8 57,-6-2 0,3-2 144,3 2 1,10-3-162,7 3 1,8 2-8,-1-8 0,3 0-23,2-6 0,9 1 88,9-1 1,1 0 36,10 1 0,-1-7 89,7 1 1,-2-7-19,-5 7 1,3-8 121,-8 1 1,0 3-105,-5-2 0,-7 5 12,1-5 0,-8 8-31,1-3 1,-5-1 173,-5 1 0,-7-5-79,-11 6 0,2-9-181,-8 3 0,2-4-286,-2-2 1,-1 0-517,6 0 0,-4 0-668,5 0 0,5 0 35,7 0 1452,7-8 0,-4-1 0,8-8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7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8016,'17'8'1965,"-7"1"0,-2 3-708,-8-1 1,-8-5-349,-3 6 1,-5-7-1421,-1 7 0,0-1 380,-1 7 0,1-1-1980,0 0 1,5-5 2110,1-1 0,7-7 0,-4 4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7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 8036,'0'-10'1862,"0"-5"-1917,0 13 149,-8-6 160,6 8 1,-11 8-183,7 3 891,-8 5-583,13 9 0,-15 9 56,5 12 1,1 2 15,-2-2 0,3 10-146,-3-4-134,-3 11 1,13-9-41,-4 4 1,4-4 55,2-3 0,0-4-477,0-1 1,8-10 242,4-1 0,3-3-795,2-8 0,1 2 134,-1-8 1,0 3-187,0-10 0,1-3 250,-1-2 0,0-4-709,1-2 1352,-1-8 0,0-2 0,0-7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8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8036,'-25'-17'1005,"6"0"-754,-4 0 0,9 5 1292,3 1 1,7 5 162,-2-6-744,4 8 0,10-5-399,3 3 0,11 4-11,1-4 1,13 4-393,-1 2 1,17 0-380,0 0 1,5 0-1798,1 0 0,-2 6 2016,7 0 0,0 15 0,7-2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8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85 121 8146,'17'-17'0,"2"-6"842,5 0 1,-5 6-262,4 5 0,2 2-85,-2-1 1,0 3-64,-6 8 1,0 0-129,1 0 0,-3 2-280,-3 4 1,-5 9 68,-7 8 0,0 6-44,0-6 1,-7 8-43,-5-2 1,-9 4-279,-2 1 0,-8 6-5,2 1 1,-3-1-259,-3-5 0,6-1 225,1 1 1,6-8 59,-1-4 1,6-4 226,6-2-115,-5 1 9,14-1 1,-4-6-61,12 1 0,-2-8 25,8 2 0,-1-3-2,6 3 0,1-2-180,-1 8 1,0-7 63,1 7 0,-9-1 114,-3 7 0,-4-1 91,-2 0 1,0 1-80,0-1 0,-8 0 526,-3 0 1,1 1 12,-1-1 1,5 0 239,-6 1 1,8-1-263,-1 0 1,3 0 153,2 1 1,2-3-56,3-3 1,11 3-58,7-3 1,6 3-132,-6 2 1,6 1-37,-6-1 1,0 0-247,-6 0 1,-2 1-236,-3-1 1,-5 6-315,-7 0 1,0 2 208,0-2 0,0-4-890,0 4 792,-7-3 1,-3-5 17,-7-3 1,0-5-26,-1-7 1,1 0 68,0 0 1,5-2 383,1-3 0,-1-20 0,-5-12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9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8116,'10'0'2081,"5"0"-1218,-5 0-653,0 8-542,-3 1 1,-7 9 33,0-1 0,6 0 298,0 1 0,0 7 0,-6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6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7555,'24'-17'-686,"-5"6"571,4 0 1,-2 1 114,2-1 0,1-8 237,5 7 0,3-7-105,-3 8 0,-5 1 296,-1-1 0,2 7-107,-2-1 1,-1 3-139,-5 2 0,0 0-51,1 0 0,1 0-12,3 0 0,-3 0-54,4 0 1,-4 0-147,-2 0 0,0 0-230,0 0 253,0 0 0,0 2-36,1 3 1,-7-3 36,0 4 0,-5 1 81,5-1 1,-7 2 30,2-3-19,3-3 1,-7 8 31,4-5 1,2-1 282,-3 8-30,1-9-101,-6 13-17,0-7-119,0 8 1,0 0-109,0 0 0,0-5 106,0-1-58,0 1 1,0 5-30,0 0 1,0-6 31,0 0 1,6 1 5,-1 5 0,1 0-2,-6 0 0,6 2 85,-1 4 1,1 2-79,-6 3 1,6 4 216,0-3 1,-1 5-7,-5 6 0,2-2-1,4 7 0,-4 1 24,3 5 1,-3 0 178,-2 1 1,0 14-926,0 8 0,0-6 323,0 1 0,0-18 329,0 0 1,0-11-42,0 0 1,-5-6-152,-1-5 0,-2-3-4,3-3 1,1-6 42,-8 0 0,7 0-19,-7-5 1,7-5 198,-7-1 0,7-4-430,-7-2 0,7-8 178,-7-3 1,6-4-533,-5-3 0,0-4 244,-6-1 1,-1-9-248,1-3 1,-2-1-111,-3-9 0,-5-1-253,-7-5 1,0 2 943,0 3 0,-8 4 0,-2 8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3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8053,'-10'-7'1446,"3"5"91,7-6-924,0 8 1,7 0 114,5 0 1,-3 0-463,3 0 1,0 0-409,5 0-108,0 0 1,0 2 256,1 4 0,-3-2-2297,-3 7 2290,-5 1 0,1 5 0,2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1:59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8205,'17'-8'827,"1"6"227,-1-4 0,0 4-554,1 2 1,-1 0-1,0 0 710,0 0 1,1 0-580,-1 0 0,-5 0-216,-1 0 1,-5 0-174,5 0 0,-7 2-1333,2 4 0,-4-2 368,-2 7 0,-2 3-7,-4 9 0,-3-2 205,-9 8 525,1-8 0,-8 12 0,-2-6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0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8124,'11'-5'-1091,"1"-1"1,0-6 1813,5 7 1,0-7-324,0 6 0,-5-5 479,-1 5 0,1-6-343,5 7 0,1-1-132,-1 6 0,0 0-67,0 0 1,1 0 107,-1 0 0,0 2 17,1 4 1,-1-1-140,0 13 1,-1-5 3,-5 10 0,-3-2-73,-8 2 0,-2 4-367,-4 8 0,-3-1-39,-9 1 1,-7 0-17,-4-1 0,3 1-138,-3-1 1,2-7-503,-2-4 1,4-4-9,8-1 1,-1-7 298,1 1 1,6-8 119,-1 1 0,8-5 100,-2-5 1,5-1 84,1-11 1,1 1 12,5-13 1,6 8 64,11-2 1,-2 0 43,8 6 1,-6-4 272,6 9 0,-6 5 1303,6 1-1147,-8 4 0,4 2 551,-8 0 0,-7 2-364,-5 4 1,-3-3 739,-2 9-906,0-1 1,0 7-220,0-1 0,-2-5-226,-3-1 0,1 1-439,-8 5 0,1-6-791,-7 1 1,-1-2 605,-4 1 0,4 3-313,-4-9 1,-2 7 430,2-6 0,-8 5 154,2-5 1,-3 2 402,-3-3 0,0-1 34,1 8 0,5-7 91,0 7 0,0 0 28,-5 5 0,5 0 780,0 0 1,8 1-467,-2-1 1,4 0 316,1 1 1,9-7 342,3 1 544,4-1-1152,2 6 0,8-1-75,3-5 1,12-3-356,6-8 0,12-2 64,5-4 1,4-3-750,1-9 1,9-5 436,3 0 0,3-7-368,-3 1 0,3 2 226,-9-2 1,-5 8-367,-6-2 0,-7-2 195,1 2 0,-11 0 163,-6 5 1,-4 7 411,-2-1 734,-7 9-269,-2-5 1,-8 10-261,0 4 0,0 3 1095,0 8 1,-2 1-513,-4-1 0,2 2-222,-7 4 1,5-2-563,-6 8 0,1-6-564,-7 6 1,1 0-289,0 6 0,-2 1-1009,-4 4 1,1-3 1787,-6 3 0,-1-3 0,-6-3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0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8118,'-11'10'862,"-1"-5"810,1-3-186,1-2 1744,2 0-2346,8 8 0,0 2-417,0 7 1,0 0-1094,0 1 1,6-1 331,0 0-1618,7 8 0,-3-6 528,7 4 0,0-5-1169,1-7 2553,-1-3 0,0 0 0,1 1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0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8079,'29'-8'352,"0"-3"0,0-4-465,5-3 1,7 5-375,-1-4 1,10 3 1587,2-9 0,6 4-401,5 2 1,4-7 83,-3 1 1,3 0-294,2 6 1,4 2-549,-4 3 0,4 4 151,-9 8 1,-5 0-42,-1 0 1,-6 8 64,-6 4 0,-10 5 43,-7 6 1,-10 2 220,-1 4 0,-7 4-157,-5-5 0,-4 5-167,4 2 1,-10-1 74,-2 1 0,-9-1-249,-3 1 1,-1-2 9,-10-5 0,1 3-277,-7-8 0,0 6-145,1-6 1,-1 0 216,1-6 0,-7-1-824,1-5 1,0 3 431,5-8 1,-1-1-148,-5-5 1,5-2 38,-5-3 811,5-5 0,-6-15 0,-3-2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0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87 8039,'0'-18'-228,"0"1"615,0 0 0,0 5 1692,0 1-1380,0 7 153,0-4-471,0 8 1,-2 2 339,-4 4 1,2 5-273,-7 12 1,5-3-536,-5 3 0,5 4 143,-6 1 1,9-3-659,-3-2 0,6-3 285,6-3 0,5-2-158,12-3 1,4-4-5,8-8 0,-1 0-331,1 0 1,-1 0 741,1 0 0,-6 2-66,0 3 0,-8-1 870,2 8 1,-12-1-426,-5 6 1,-4 1 887,-2-1 1,-2 0-419,-4 1 0,-5-1-241,-12 0 1,-2 1-634,-4-1 0,4 0-532,8 0 1,1-5 623,5-1 0,-5-7 0,7 4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1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36 8075,'10'-18'851,"-3"9"5,-7 1-509,0 8 0,-7 8-177,-5 3 0,-5 5 78,-6 1 1,-4 2-195,-8 4 1,1 4 134,-1 8 0,2-7-360,5 1 0,-3-2-63,8 2 0,6-6-739,5-11 572,8 3 1,-2-13-194,12 4 1,10-4 209,7-2 1,7 0 120,-1 0 1,4 0 217,1 0 0,-5 0-140,0 0 0,-8 7 705,2 5 1,-4 5-295,-1 6 1,-9-2 806,-3 8 1,-4-6-223,-2 6 0,-2 0 49,-4 5 0,-1-7-464,-5-4 0,-1 2-162,7-2 0,0 0-785,6-5 559,-8-1 1,7-6-979,-5 1 1,12-8 493,5 2 1,4-12-691,3-6 1,-1-5 336,0-6 0,1 2 829,-1-8 0,0-8 0,0-7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2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892 329 8075,'17'-18'-518,"6"1"362,0 0 1,0 5 1015,-5 1 1,1 5-256,4-6 1,-4 7-140,4-7 0,-2 8-167,2-2 0,-3-1-25,3 1 0,2 0-100,-2 6 1,0 0-63,-6 0-487,8 0 0,-6 0 154,4 0-1073,-4 0 667,-9 0 81,-2 0 0,-8-2-280,0-3 378,0 3 0,-2-12-55,-4 8 323,-4-7 0,-7 5 102,0-3 10,0-5 1,-1 7 120,1-9 1,2 7-79,3-1 1,-1 7 490,7-7-245,0 1 0,4-1 385,-4 1-170,5 7 25,-7-4 388,8 8-556,0 0 1,0 8 129,0 3 1,0 10-126,0 2 1,0 8 71,0-2 1,0 9-92,0 3 1,0 1-67,0-2 0,-6-1-42,0 7 1,-1-8-115,1 3 0,4-5-288,-4-1 1,2-8 163,-1-4 0,3-4-805,-4-2 649,4-7 1,0-2-52,-4-8 1,4-2 39,-3-4 1,3-4-21,2-7 0,7-6 71,5 0 1,-2-6 57,1 6 1,1-6 242,5 6 0,0 6-64,0 5 1,1 8 494,-1-1 0,0 3-236,1 2 0,-9 2 278,-3 3 1,-4 5-198,-2 7 1,0 3-10,0 3 1,-8-2-199,-3 8 0,-5-6-324,-1 5 0,0-6-404,-1 1 0,7 0 131,-1-6 23,9 4 1,-7-19-147,4 4 286,4 3 0,-4-7 111,12 4 1,4-4 195,7-2 1,0-2 16,1-4 200,-1 4 0,0-5-48,1 7 1,-9 2-57,-3 3 0,-4-1-262,-2 8 0,-8 1 152,-3 10 0,-14 2-374,-10 4 0,-1 8-181,-10-9 0,-1 15-399,-4-9 0,-1 5 263,0-5 1,-6 1-126,0-1 0,-11 1 753,6 0 0,-12-3-155,12-3 1,-9 2-38,9-8 0,3 0 192,3-6 0,-3 6 0,3 0 0,7-5 242,9-7 0,7-1 901,5 1 6,4-3-89,15-8 1,12-2-453,16-4 0,10-5-204,19-12 0,6 2-2,16-8 0,8 0-307,4-6 1,4 1 158,1-1 1,-1 3-128,-5 3 0,-3 2-293,-8 4 0,-9 9-151,-8-3 1,-8 5-650,-9 1 0,-5 1-1396,-7 5 1034,0 3 760,-21-6 0,-2 8 468,-11 0 0,-10 2-29,-2 4 1,-8-4 258,2 3 0,2-1-53,-2 2 0,8-2 122,-2 7 0,12 1 403,5 5 1,4 2 138,2 4 0,2 2-324,4 4 1,3 6 192,8-1 0,3 3-130,3 9 0,-4 0 83,4 6 1,-4-2-295,-1-4 0,-7 2-382,1-8 0,-9 7-59,3-7 0,-4-2-252,-2-9 0,0 2 40,0-8 0,-8-2 190,-3-9 1,-12-5-375,-6-7 1,2-2 155,-2-3 0,0-13 668,-5-10 0,1-11 199,4-1 0,6-3 494,12 3 1,3 4-426,8-5 0,2 7 202,4 5 0,5-2-557,12 8 0,4 0 15,8 6 0,1 1-380,5 5 0,-5-3 199,5 9 0,1-1-1520,-2 6 1,1 2 181,-7 4 1335,1 3 0,-1 8 0,1 1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5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9480,'16'-2'1049,"-5"-4"1,5 5-454,-5-5 1,4 2 1139,3-2-1392,-1 4 1,0-5-88,1 7 1,-1 0-521,0 0 1,-5 1 245,-1 5 0,-5-2-1144,6 8 1,-9-1 212,3 6 948,-4 1 0,-2 7 0,0 2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5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8027,'0'9'1478,"7"7"0,-3-15-248,8 5-565,-8-4 1,5-2-481,-3 0-208,4 0 209,-1 0 0,7 2-2389,-5 4 2203,5-4 0,8 13 0,3-5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70 8177,'0'-18'475,"0"1"603,0 0-1521,-7 7 0,-3 2-16,-7 8 0,0 2 1010,-1 4 0,-5 10-253,0 7 0,-8 13 207,3-1 1,-1 5-180,-6 0 1,5 6 20,-11 12 0,3 2-473,-3 3 0,5-1 60,-4-5 1,3-3-317,2 4 1,3-5 206,3-1 0,4-7-443,8-5 0,1-11 178,5-6 1,-3-4-555,9-2 550,-1-7 1,6-4 180,0-12 1,7-6 262,5-11 0,3 4 0,3-21 0,-1 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3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27 138 8446,'-9'8'1726,"-7"-6"-978,14 6 0,2-8 102,12 0 0,11-2-336,6-4 0,4-4-407,1-7 0,6 4 55,1-5 0,-1 11-858,-5-11 1,-1 5-168,1-4 1,-8 7 862,-4 4 0,-4-3 0,-2-1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6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8130,'17'18'305,"0"-1"0,1 6-133,-1 0 1,6 6 691,0-6 0,8 6-265,-2-6 0,3 6-14,3-6 1,5 0-188,1-6 1,1 2-142,-2 4 0,-1-3-665,7 3 0,-8-4 316,2-2 0,-5-5-839,-6-1 1,2 1 518,-8 5 0,-6-6-325,-6 1 1,-7-6-628,2 5-185,-4-7 1549,-10 4 0,-9 0 0,-10 1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6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8920,'0'-9'2615,"2"-1"-1705,4 4-361,-4 5-1475,13-7 777,-5 8 0,5 2-1149,-3 4 1,-5 3 255,-7 8 1042,0 1 0,0-1 0,0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7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7450,'-9'0'-627,"16"-8"1,1 4 1174,15-7 1,-7 5-222,7-6 0,-2 7 22,2-7 0,-2 8-193,8-2 0,-6 5-182,6 1 0,-8 0 98,2 0-223,-4 0 75,-2 0 1,-7 7 123,-4 5 1,-4-3-13,-2 3 1,-10-1-41,-7 7 0,-1-1-27,-5 0 0,-2 1-87,2-1 1,-2 0-222,2 0 1,4 1-189,-4-1 0,2-5 223,-2-1 0,4-1 304,-4 1 0,5-1 0,7-4 0,-3-3 0,9 9 0,-1-8 148,6 11 1,7-5 313,5 7 0,3-5 465,3-1 1,5 1-378,0 5 1,0 2 176,-6 4 1,0-4-326,1 4 1,-1-3 131,0-3-598,1 0 0,-7 1 100,1-1 0,-9-6-1041,3 1 74,-4-8 253,-2 3 1,0-8 261,0-5 1,6-4-79,0-7 1,1 0 89,-1-1 1,-2 1-128,8 0 527,-1-1 0,6 3-81,1 4 1,-7 3 412,1 8 0,-7 0 379,7 0-162,-8 8 0,3 1-255,-7 8 0,0 1 98,0-1 1,-5 0 346,-1 1 1,-6-1 332,7 0-308,-1-7-533,6 5 0,2-13-488,4 4 0,3-4-188,8-2 0,3-8-506,3-3 0,4 1 508,7-2 447,1 1 0,-1-14 0,1-2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7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8242,'10'-18'643,"5"9"0,-5 1-97,7 8 0,8-2-152,4-4 1,9 4 126,3-3 0,-1 3-132,-5 2 0,-1 6 71,1-1 1,-8 9-311,-4-3-119,4 5 1,-14 1 9,4 0 1,-11 1-304,0-1 0,-4 6-316,-2 0 1,-8 6 314,-3-6 1,-11 6-118,-1-6 1,-7 5 82,1-4 1,2-7-337,-2-6 1,6-7 124,-6 2 0,8-4 7,-2-2 0,4-2 81,1-4 1,7-5-355,-1-12 774,9-4 0,-5-16 0,8-1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8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8027,'10'-17'2118,"-5"0"-1258,-3 7-288,-2 3-4,0 7 0,0 7-122,0 5 1,-2 5-23,-3 6 0,-5 4-322,-7 8 1,0-1-388,-1 1 1,1 5-830,0 0 1,-1 7 651,1-7 1,6-2-386,-1-9 1,6 2 291,-5-8 0,7 0-914,-2-6 1469,-4-7 0,1 5 0,-8-5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8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8027,'-17'0'0,"5"0"506,1 0 834,7 0-927,-11 0 0,13 8-129,-4 3 0,4 7 120,2 5 1,2 4-103,4 7 0,-3 1 59,9-1 0,1-5-183,10 0 1,4-2-89,8 2 1,5-4 102,1-8 1,12-5-117,-1-1 0,6-7-465,0 2 0,-3-4 251,9-2 1,-3-2-995,3-4 0,1 4 96,-7-4 831,-1-3 1,11-1 0,3-7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8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8251,'9'-17'784,"-1"7"-1183,-8 2 771,0 16 1,6-2 1737,-1 11-1627,1-3 0,-6 18 188,0-3 0,0-2-269,0 2 1,0 0-526,0 5 1,0-1 183,0-4 1,0 3-779,0-3 1,0-4 302,0-2 0,0-4-38,0-1 1,6-7-1397,0 1 620,-1-8 899,-5 3 0,0-14 104,0-5 1,0-3 141,0-3 0,0-7-123,0-3 0,6 1 228,0-2 0,7 0-22,-1-6 1,9 3 56,2 3 1,8-2 85,-2 8 1,3 0 93,3 6 0,-1 5 360,1 1 0,2 7-250,3-2 0,-4 4 321,5 2 1,-7 0-209,-5 0 0,2 6 28,-8 0 0,0 7-169,-6-1 1,-5 3-103,-1 2 0,-7 3-319,2 3 0,-6-2 144,-6 8 1,-3-2-505,-9 1 1,-5 5 266,0-4 1,-8-4-311,3-2 1,-5 0 166,-2-6 1,1 2 83,-1-13 1,3 0 101,3-6 1,-2 0 208,8 0 1,-6-8 123,6-3 0,8-5-82,9-1 0,-2 0 96,3-1 0,6 1-16,11 0 0,5 0-56,6-1 0,2 7-55,4-1 0,4 3-58,-4-3 1,3-1 18,3 7 0,-6-6-96,-1 7 1,-6-1 30,1 6 1,-10 0-302,-1 0-849,-9 0 467,5 0-910,-8 0 1629,-8 0 0,-1-8 0,-8-1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10066,'-8'17'1308,"6"1"-874,-4-1 1,-3 2-6,-3 4 1,3 2 269,-3 4 0,2 4-549,-1-4 1,-3 3 27,9 3 0,-7-6-356,6-1 1,1-6-154,5 1 1,0-4-1156,0-2 339,0-7 125,7-3 1,3-7 360,7 0 0,6-7-78,0-5 0,0-11 739,-5-6 0,7-11 0,2-4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9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7981,'25'-17'0,"0"5"762,3 1 0,-3 7-241,-7-2 1,-1 4 956,0 2-327,-7 0-522,-2 0 1,-8 8-196,0 4 0,-2 3-69,-4 2 0,-4 6-352,-7 0 1,5 8 112,1-2 0,1-2 99,-1 2 0,3-3-1,8 3 1,0-4-303,0-7 0,10-3-78,7-4 1,8-3-188,10-8 1,1 0-75,4 0 0,-1-2-268,7-4 0,-2-3 99,2-8 1,-9 5-406,-8 1 1,-8 7-792,2-2 993,-12 4 789,-3 2 0,-23 8 0,-5 1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9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7981,'-18'7'0,"9"3"0,3 7 671,4 1 0,2-1-209,0 0 0,6 0 126,0 1 0,1-3 48,-1-3 0,-4 3 23,4-3 1,-4 3-250,-2 2 1,0 0-159,0 1 1,-8 5-517,-4 0 188,-3 0 160,-10 2 0,4-6-603,-8 4 1,6-4-51,-6-1 0,2-3-433,-1-3 1,-3-5 346,8-7 1,-6 0-192,6 0 1,0-2 222,6-3 0,-1-11 623,1-7 0,0-15 0,-1 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3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 8066,'0'-17'0,"2"6"585,4-1 994,-4 8-461,5-11-302,-7 13-704,0-6 1,0 10 75,0 4 0,-2 4-236,-3 7 1,-3 2-18,-4 4 0,-9-2-65,4 8 0,-4 2 274,4 9 1,-1-3 76,1 3 1,0 2 47,-1-1 0,1 5-123,0-6 0,5 0-23,1-5 0,7 0-74,-2-1 0,4-7-162,2-4 0,2-4-16,4-1 0,0-3-296,11-3 1,-4-5 150,10-7 0,-1 0-66,1 0 0,-2-2-179,8-3 0,-8-5-249,2-7 0,2 5 768,-2 1 0,0-1 0,-6-5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09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7981,'8'10'0,"2"5"0,7-3 0,0 9 2070,0 2 1,7 2-976,-1-2 0,7-2-74,-1 8 0,6-8-453,5 2 1,4 2-550,8-2 0,2 0-262,4-6 0,3 1-227,8-1 0,-5-2-3114,-1-3 3478,0 3 0,-1-13 0,-2 6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11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685 68 8063,'11'-17'604,"1"-1"-337,-1 1 1,6 8 353,1 3 0,-1 6-200,0 6 0,-5 3-42,-1 8 1,-1 1 189,1-1-256,5 8 1,-14-4-132,4 8 0,1 0 0,-1 5 0,0-5-249,-6 0 1,0-2 101,0 2 1,0 1-502,0-7 0,0 1 280,0-7 1,0-6-517,0 1 85,0-8 221,0 3 1,0-8 120,0-5 1,0-4-142,0-7 0,0-8 19,0-4 0,6-4 188,-1-1 1,9-1-12,-3 1 0,5-1 8,1 0 1,6 5 179,0 7 1,0 0 29,-6 11 0,1 4 373,-1 3-202,0 3 0,1 4 300,-1 3 1,-8-1 266,-3 8 0,2 5-339,-2 6 1,-1 2 40,-5-2 1,0-2 0,0 8 1,0 0-329,0 6 1,-7-1-127,-5 1 0,-5-1-241,-6 1 0,4-6-32,-4-1 1,-2-3-253,2-1 1,-1-1-233,7-12 241,0-3 205,0-1 0,5-10-7,1-9 0,7-1-28,-2-16 1,12 0 134,5-6 1,7 1 52,5-1 0,-2 3 85,8 3 1,-8 6 161,2 11 1,-4 5 422,-2 7 0,1 0-75,-1 0-118,0 0 1,-7 7-71,-5 5 1,-3 3 222,-2 2 1,-2 1-123,-3-1 1,-5 6-95,-7 0 0,-8 8-230,-4-2 0,2 1-289,-2-1 0,-1 4-33,-11-4 1,3 1 174,-8-1 1,5-2-369,-5-4 1,2-4 180,-2 4 0,-8-3 78,8-3 0,-8-5 122,8-1 0,-4 1 118,-2 5 1,0 0-100,0 0 1,8-5 115,4 0 1,-2-1 32,1 6 0,9-1-89,9-5 1,3 3 656,3-9-416,8 1 0,10-6 170,17 0 1,16-9 44,18-9 0,15-7 12,14-9 0,11-1-468,-43 18 1,0 0-1,2-1 1,0 1 258,1 0 0,0-1 0,-3 2 1,0 0 9,0 1 1,0 1 0,47-13-234,-47 15 1,0 1-1,37-2 214,-11-5 0,-11 11 27,-7-5 0,-10 8-621,-7-2 1,-11 4-24,-6 2 1,-12 2-296,-5 4 1,-6 4 787,-6 7 1,-11 6-573,-12 0 0,-11 8-176,-6-2 1,-4-2 101,-2 1 0,-6-4 309,1 4 1,-1-7 254,6 3 0,0 1 0,0-2 0,-1 0 0,-5-6 0,10 0 0,-4 1 0,12-1 0,-1 0 0,5-2 0,1-3 0,6 3 428,1-3 1,8-3 158,3 3 226,0 0 0,15 5-338,-4 0 1,4-5 947,2-1-1017,0 1 0,8 3-291,3-3 0,-1 1 145,1-7-249,1 7-1594,5-11 1249,1 6 1,-7-8-723,1 0 1,-9-2 429,3-4 0,2-3 190,-2-9 1,5 1 435,-5 0 0,0-1 0,-6 1 0,2-2 0,3-4 0,-3 4 0,4-4-277,-4 3 177,6 3 568,-6 0 1,7 7-141,-3 4 0,-4 6 151,4 6 0,-4 4-106,-2 7 0,5 2-8,1 4 1,0-2 24,-6 8 0,2 2 94,4 9 1,-4-1-68,3 7 0,-3 2-138,-2 10 0,0-5-260,0 5 1,0-2 67,0 1 1,0-3-597,0 4 1,0-6 163,0-6 1,0-6-474,0-11 96,0 4 128,0-14 1,2-2-253,4-11 435,-4-4 1,6-12 42,-8-7 0,0-8 154,0-10 1,0 1 213,0-1 0,0-7 0,0-10 0,0-9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11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303 87 8027,'-18'0'774,"1"0"-474,0 0 1,-6 8 7,0 4 0,-1 3-50,7 2 0,-6 1-15,0-1 0,0 0 62,6 0 1,-1 1 121,1-1 1,2-5-331,3-1 0,5-5 302,7 5-810,-8-7 1,8 4 258,0-8 0,9 0-214,15 0 0,2-8-231,9-3 1,2-7-471,3-5 0,4 2 528,8-8 0,2 2 96,3-1 1,5-3 623,7 8 0,2 0-223,4 5 1,-10 3 899,5 4 1,-7 3-512,0 8 1,-5 0 562,-12 0 1,-6 8-56,-11 3 0,-4 4 177,-7 3 1,-3-1-625,-4 0 1,-3 6-179,-8 0 0,-6 6-604,1-6 1,-15 6 315,3-6 0,-10 0-616,4-5 0,-11 3 388,5-4 1,-6-2-247,12-9 1,-6-4 21,6 4 0,2-12-78,10-5 1,-3-5 296,8-1 0,1 0 392,5-1 1,7 1 178,5 0 0,5 1-258,6 5 1,-2 3 157,8 8 1,0 0 3,6 0 1,-7 0 33,1 0 1,-6 0-256,6 0 1,-8 6-394,2 0 0,-4 5 169,-1-5 261,-9 7 0,14-3 0,-3 7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12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 8063,'18'0'1143,"-1"0"-967,0 0 0,6 0 0,0 0 95,-2 0 1,-7 0 61,-3 0 0,1 1-56,5 5 0,-5 6 108,-1 11 1,-1 4-65,1 7 1,3 3-47,-8 3 1,-1 2 85,-5 5 1,0 3-129,0-4 0,0-2-314,0 2 0,-2-2-258,-3 2 1,-5-3-283,-7-9 1,5-1 198,1-4 1,-1-4-372,-5-8 1,0 0 232,-1 0 1,-1-7 123,-4-4 1,4-4 93,-4-2 0,2-8 96,-2-3 0,3-5 307,-3-1 1,-2-6 91,2 0 1,0-6 100,6 6 1,5-6 190,1 6-81,7 0 1,-2 8-127,12 3 0,4-1-73,7 7 0,2 0-123,4 6 1,4 0 96,8 0 1,-1 0 10,1 0 1,5 2 105,1 4 0,1 3 226,-2 9 0,-3-1-130,3 0 1,2 2 53,-1 4 1,-7 4 140,-5 8 0,-8 0-141,2-1 1,-5 8-60,-7 5 0,3 2-63,-9 3 1,-1 2-312,-10 4 0,-3 1-263,-9 5 1,1 1-302,0-7 1,-6-3 281,0-8 1,-6 1-229,6-8 1,0-5-504,6-7 1,-1-8 379,1-3 0,5-8-904,1-9 1564,7 0 0,-11-15 0,5-4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12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8087,'9'-7'3617,"-1"-3"1,0 1-2965,3 3 0,5 6 65,1 6-1844,0-4 536,0 13 1,-5-6-817,-1 9 1406,-7-1 0,4 16 0,-8 3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12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9270,'0'17'2073,"0"1"-1563,0-1 0,0-6-50,0 1 1,0-1 82,0 7 0,0 5 178,0 0 1,0 0-397,0-6 0,0 2-262,0 4 0,0-3-277,0 3 1,7-4 201,5-2 0,-3-7-508,3-4 0,5 1 290,6-1 0,8-2-310,-2-10 0,2-3-119,-3-9 0,5 1-351,-4 0 1,-4-6 609,-2 0 1,-6-2 177,-5 2 0,1 3 1103,-7-3-468,0 4-379,-6 9 1,-8-3 466,-4 7 0,-11 0 182,-5 6 0,-5 0 349,-2 0 1,7 0-853,-1 0 1,2 2-575,-2 4 0,4-2 394,8 8 0,-1-1 0,1 6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1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45 157 7847,'-25'-60'0,"6"29"0,32-15 0,18 27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32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7948,'0'-10'891,"0"0"283,0 5-456,8 3 0,-4-6-54,8 8 1,-7 0-256,7 0 0,-1 0 1463,7 0-1305,-1 0 0,0 6 1417,1 0-504,-1 7-6,0-3-797,0 7-492,1 0 1,-7-7-125,1-4 135,-8 3-764,11-7 1,-11 6 237,7-8-2791,-7 0 263,4 0-410,0-8 1218,-7 6 2050,7-5 0,-16 22 0,-1 4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3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224 121 7948,'9'0'1558,"-1"0"-488,-8 0 666,0 0-1208,0 8 1,-6-4 87,0 7 0,-1 1 0,1 5-381,4 0 1,-8 1-464,5-1 274,3 0 1,-6 1-428,8-1 1,0-6 178,0 1-1172,0-8 825,0 3 1,2-7 18,4 0 1,5-9 163,12-8 1,4-3-69,8-8 0,1 3 65,5-10 1,-3 10 146,8-10 1,-5 12 36,5 0 0,-14 4-37,3 2 1,-6 1 342,0 5 0,-4 3-31,-8 8 199,-7 0 1,-3 0 0,-7 8 268,0 3 0,-13 11-149,-5 1 1,-5 9-119,0 3 0,-4-1-334,-7 7 1,-1-3 71,1 3 0,-1 3-334,1 8 0,-3-6 94,-3 0 0,5-2-81,0 2 0,3-5-148,9-13 101,0 5-330,5-14 387,9-1 0,3-13-53,12-10 1,5-11 107,12-7 1,-1-6 244,6 6 1,-1-6-6,2 6 1,-2 0 57,-4 6 0,-4 5 121,4 1 0,-3 7 398,-3-2 0,-6 4 1326,1 2-1363,-1 0 0,1 2 689,-1 4-829,-7 4 0,4 1-8,-8 1 0,6-1-135,0 7 0,1-1-234,-1 0 52,-4 0-303,13 1 0,-5-1 266,7 0 0,-5-7-471,-1-4 1,1 1 227,5-1 0,-5 0-19,-1-6 1,1-6 7,5 0 0,4-13 10,-4 2 0,4-4-28,-9 3 1,1 1-435,-1 0 287,-4 0 225,-8-1 1,-8 9-38,-4 3 1,-5 6 25,-6 6 0,-4 9 462,-7 8 0,-1 10-197,0 1 0,-5 1 108,0 5 1,-6 3 144,5-3 0,-7 8 215,2-2 0,2-2-182,-2 2 0,7-7 123,-1 1 0,4-3-492,1-3 0,2-7 87,4-4 0,6-4-700,12-1 359,-4-9-53,13-1 1,-4-8-10,12 0 0,5-8-206,12-3 0,4-7-41,8-5 504,-1 4-96,1-6-104,-1 8 530,9 7 0,-7-3-225,5 7 0,1 0 210,-2 6 0,2 0-149,-1 0 1,-5 6 551,5 0 1,1 7 5,-2-1-86,1 3-318,-7 3 0,3-3-152,3-4 0,-3 3-378,3-8 1,-4-1-311,-1-5 0,0 0 346,-1 0 1,1-2-2562,-1-3 2766,1-5 0,7-15 0,2-2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34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8367,'11'0'1575,"1"0"-1242,-8 8 205,11-6 1,-5 6-99,7-8 0,-5 0-88,-1 0 1,-1 2 91,1 3-1228,5-3 256,-7 6 1,3-2-1367,-1 0 1122,-7 7 0,4-1 34,-8 11 738,-8 3 0,-9 9 0,-10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3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33 173 8066,'-6'-17'973,"1"0"206,-9-1 0,12 1-242,-3 0 0,5 2-389,5 3 1,5-3 417,7 3 0,8 4-404,4 3 1,4-3-532,1 2 1,9 0-243,3 6 1,-2 6-596,2 0 806,-8 7 0,12 5 0,-5 9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35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18 952 7953,'-10'9'279,"2"1"-202,8-4 0,2-4 197,4 3 0,0-3-63,11-2 1,-4-5-59,11-1 1,1-8-103,-2 3 0,2-4 64,-2-3 0,-4 3-568,4 3 0,-4-3 242,-2 3 1,-5 3-672,-1-3 367,-7 8 255,4-11 0,-8 11 149,0-7 1,-2 7-161,-4-2 728,4 4-301,-13 2 245,13 0 1,-6 8-160,8 3 1,0 1 255,0 5 0,0-3-163,0 9 0,0-2 54,0 2 0,6-2-102,0 8 0,5-8-39,-5 2 1,8-4-298,-3-1 1,-1-1 83,1 0 1,-1-5-403,1-1 0,5-7 204,-5 2 1,-1-4-198,2-2 0,-1-4 145,6-8 0,1-1-58,-1-16 0,-2-2-16,-3-9 0,3 0-167,-3-12 136,-5 4 168,9-19 0,-12 9-10,7-11 0,1 3-22,5-9 0,0 10 14,1 2 0,7 7-22,3-2 0,3 6 192,-2 6 0,4 4 0,-5 7 0,-1 9 0,2 3 0,-8 3 0,2 3 0,-3 7 433,-3 5 1,-6 3 8,1 2 1186,-8 0-1163,3 0 0,-7 7 387,0 5 1,0-2-297,0 1 1,0 1-189,0 5 0,0 0-234,0 0 1,2-1-104,4-5 1,-2 3-460,7-8 0,1-1 346,5-5 1,2 0-457,5 0 1,2-7 253,9-5 0,0-1-10,-1 1 1,1-1-79,-1 7 0,-5 0 141,0 6 1,-8 0 158,2 0 1,-9 6 117,-3 0 1,-7 13 181,2-2 1,-4 4-118,-2-3 0,-2 5-232,-4 0 1,0 6 101,-11-6 1,4 5-186,-11-4 0,5 4-105,2-5 1,0 0-141,-1-5 1,3-7 193,3 1 0,-3-8-143,4 1 592,3-3 1,-2-2-159,5 0 480,3 0-265,-6 0-40,8 0 1,6 2 3,-1 4 0,3 2 254,-2 3 0,-4 5-75,4-5 0,-5 10 60,-1 2 1,0 0-35,0-5 0,0 5-80,0 0 0,0 6-88,0-6 0,0 0-30,0-6 0,0 0-268,0 1 1,0-1 132,0 0 0,0 0-896,0 1 534,-7-1 1,3-7-306,-8-5 668,9 5 0,-7-8-131,4 4 0,4-6 119,-3-6 0,3 2-105,2-7 1,0 5 274,0-6-146,0 8 0,2-9-154,3 7 0,5-5 16,7 5 0,0-6-84,1 7 0,-1-7 22,0 6 0,6 1 51,0 5 115,1 0-142,-7 0 249,0 0 1,-7 7-105,-5 5 1,-5 5 183,-5 6 1,-5-2 97,-7 8 0,0-6 93,-1 6 0,3-8 278,3 2 0,-1-4-265,7-1 1,0-1 282,6 0-490,0 1 0,0-7-99,0 1 1,8-9 78,4 3 0,3-4-190,2-2 1,1 0-216,-1 0 0,2 0-308,4 0 0,-4-2 40,4-4 1,-1 3 204,1-9 1,-4 6-857,4-5 0,-4 5 420,-2-5 1,1 7-629,-1-2 0,0-2-649,1 2 1951,-1 1 0,0 5 0,0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35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7860,'-10'0'7049,"3"0"-7055,7 0 52,0 8-125,0-6 179,0 5-68,0-7-3073,0 0 2314,0 8 0,0 2 727,0 7 0,-8 8 0,-2 2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35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7860,'0'25'-82,"0"-6"82,0 5 0,-6-5 2576,1-2-1136,-1 0-1364,6 1 0,2-9 5,4-3 0,-3-4-81,9-2 0,7-8 0,8-1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39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277 189 7930,'0'-17'-515,"0"0"1,6 5 1431,0 1 116,-1-1-492,3-5 0,-6 5 240,4 1-241,-4 7 271,-2-4-165,0 8 1020,0 0-1420,-8 15 1,-2 3 50,-7 11 1,0 9-1,-1-3 1,-5 11-62,0 0 1,-2 4-4,2 2 1,4-6-84,-4 0 0,4-6 69,1 6 1,1-7-283,0 1 1,7-5-195,5-6 0,1-4-249,-2-8 0,4 0 96,-4 0 1,4-5-357,2-1 1,2-7 183,4 2 1,-2-4 163,7-2 1,-5-6-47,6 0 0,-3-9 134,3-2 0,3-2-215,-3-10 1,1 6-15,-1-6 1,3 2 27,-3-2 0,1-3 157,-1 3 1,3 2 373,-4-2 0,-1 6 0,2-6 0,-7 6 0,7-6 0,-6 8 0,5-2 0,-7 4 0,2 2 0,1-7 0,-1 1 0,0 0 0,-6 6 368,0 0 261,0-1 135,0 1 519,8 8-350,-6 1-376,13 8 1,-7 8 100,3 3-415,5 12 0,-9 2 200,5 4 0,3 4-129,-3-5 0,-3 11-40,3 1 1,-6 1-118,5-7 7,-7 1 1,9-1-185,-7 1 1,6-2 122,-7-5 1,9 3-219,-3-8 1,-1 0 86,2-5 1,-3-7-291,3 1 231,3-9 0,-5 5-23,7-8 1,-6-2 153,1-4 0,1-5 31,11-12 0,-5-4-61,4-8 1,4-7 16,2-4 0,3-4-57,3-2 0,-3 0 55,-3 0 1,4 1-215,-4-1 0,-4 7 120,-2 5 0,2 4-137,-2 1 0,-6 2-204,-5 5 1,-7 4-774,7 13 143,-8-4 0,5 13 434,-3-4 1,-4 6-731,4 6 1332,-4 11 0,-2 2 0,0 6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0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7882,'-10'0'4155,"5"0"-4231,10 0 1,-1 0 105,8 0 0,-7 0 151,7 0 1,-1 0-783,7 0 1,5 0 427,0 0 0,6 0-502,-6 0 0,6-6 675,-6 1 0,0-1 0,-6 6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0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7823,'-7'10'1717,"5"-3"-701,-6-7-430,8 0-370,8 0 1,1-6-112,9 1 1,1-3 251,4 2-556,-4 4 0,14-13-278,-4 3 0,3 5-1092,3 1 1569,-1-4 0,1 1 0,0-9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0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 7871,'-17'-8'561,"0"-1"855,-1-1-920,1 2-687,8 1 393,-7 5 0,12-6 158,-7 8 0,5 2-133,-5 4-40,7 11 0,-12 10-33,5 8 1,1 5-8,-1 0 0,1 14 105,-1-2 1,1 0-46,4 0 0,4-10-281,-4 10 0,5-10 81,1 4 0,1-13-932,5 1 0,4-5 98,7 0 1,2-6-294,4-11 1,-3 1 1119,3-7 0,11 0 0,3-6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8074,'1'-10'237,"5"4"1,-4 2 745,4-1-306,4 3 1,-3-4-268,5 12 1,-3 3 34,-3 9 1,-4 1-135,4 4 0,-4 4-209,-2 7 1,0-5-130,0 0 0,0 0-239,0 5 1,0-5-154,0 0 1,0-8 288,0 2 1,0-4-1829,0-1 1366,0-1 1,-2-2-1182,-4-3 1347,4-4 0,-13-8 426,3 0 0,-3-8 0,-2-2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1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7942,'0'-17'0,"0"0"0,6-1 144,0 1 0,9 0 129,3 0 0,1 5-1,10 0 1,-3 3 3,3-3 1,4 5 123,-4 7 0,5 0-70,7 0 1,-5 0-110,5 0 0,-7 7 384,-5 5-55,4 3-385,-14 3 1,6-1-43,-8 0 0,-2 2 45,-3 4 0,-4-1-134,-8 6 1,0-5-66,0 6 0,-10 0-364,-7 6 1,-8-1-642,-10 1 1,1-1 497,-1 1 0,-5-2-494,-1-5 0,3 3 22,9-8 1010,-4 0 0,7-5 0,-9-1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1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9657,'-17'0'2054,"0"0"0,7 2-5524,4 4 2536,4-4 934,2 5 0,-7 1 0,-3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0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8102,'0'-17'895,"7"-1"-466,5 1 1,-3 2-152,3 3 1,-1-1 82,7 7 1,1-6-21,4 7 0,-4-1-105,4 6 1,-4 0 59,-1 0 0,-1 2-30,0 4 1,1-3 157,-1 9 1,-6-2-86,1 1 0,0 3 46,5-9 1,0 3-220,0-2 0,1-4-127,-1 3 0,6-3-110,0-2 0,2 6 89,-2 0 0,-4 0-76,4-6 1,2 0 7,-2 0 0,1 0-1055,-7 0 194,0 0 374,0 0 1,-1 2-307,-5 3-108,-3-3 493,-8 14 0,0-13-61,0 9-306,0-8 522,-8 11 0,1-11-150,-5 8 0,-3-7 453,3 7 0,-3-1 0,-2 7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1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137 104 7907,'10'-8'-192,"-4"-3"0,1 1 77,-1-1 0,6 5 939,-7-6 0,1 7 633,-6-7-36,0 8-563,0-11-566,0 13 1,-7-6-221,-5 8 1,-9 2 96,-2 4 0,-2 6-231,2 11 1,4-4 94,-5 4 1,11-2-339,2 2 1,7-2 19,-2 8 0,6-6-139,6 6 0,5-2 182,12 2 1,-2-4 156,8-8 0,-8 0 107,2 1 1,-3-1-120,-3 0 337,0 0 0,-1 1-55,-5-1 0,-3 0-174,-8 1 0,-8-3-234,-3-4 0,-5 5-354,-1-5 0,-6-1 7,0 1 0,0-7-930,5 2 1500,1-4 0,0-2 0,0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2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9472,'-10'7'2638,"3"-5"0,1 8-3649,0-4 1,1-2 1010,5 7 0,-16 1 0,-3 5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2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9975,'-10'7'1444,"0"3"-1331,5 7 1,3 8-48,-4 4 1,-4 6 644,-1 5 0,-5-2-259,-1 8 1,0 4-287,0 2 1,1 2 59,5-14 1,3 1-270,8-7 0,0-1 85,0-4 0,0 2-500,0-8 0,8 0 91,3-6 0,7-2-118,5-3 1,-4-3-593,4-3 0,2-4 427,-2 4 0,0-4-1239,-6-2 1889,1-8 0,-1-1 0,0-9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2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27 139 7840,'-12'-2'1265,"1"-4"249,7 4 1,4-13-788,12 3 0,11-1-344,5 1 0,7-3-6,5 3 1,5 3-97,6-3 0,1 7-1038,0-7 1,0 8 495,0-2 1,2 5-1184,3 1 1444,-11 0 0,12 0 0,-14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3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16 8629,'18'-9'1052,"-1"3"0,6 12-470,0 5 0,6 14-170,-6 10 1,6-1 438,-6 7 0,-6 1-329,-5-2 0,-8 8-516,1-2 0,-5 2 77,-5-1 1,-5 2-1339,-7-2 1,-8 1 124,-4-2 0,-10-2 1130,-1-4 0,0-3 0,5 5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5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754 1 7941,'9'0'1173,"-1"0"1,-6 7-670,4 5 0,-4 3-140,3 3 1,-3 1 288,-2 4 0,0-4-223,0 4 0,0 2-211,0-2 1,0 6 14,0-6 1,0 2-277,0-2 0,-5-4-314,-1 4-12,0 4 0,0-7-1028,1 3 628,-1-12 599,6 4 1,0-15-50,0 0 0,0-3 201,0-15 0,0 5-81,0-10 1,0-4 9,0-2 0,2-4-140,3-1 0,-1 5 156,8 0 0,1 8-132,10-2 1,-3 12 91,3 5 1,-4 4 138,-2 2 0,6 0-117,0 0 1,-2 2 325,-9 4 0,3 3-48,-3 8 1,-5 1 83,-1-1 0,-4 2-46,-2 4 1,0-4 107,0 5 0,-2-5-292,-4-2 0,1 2 75,-13 4 1,5-3-290,-10 3 0,2-4 93,-2-2 0,4-5-4,-5-1 1,5-7-87,2 2 1,5-4-92,1-2 0,5 0-130,-5 0 0,7-8 116,-2-4 0,12-5 48,5-6 0,5 4 57,1-4 1,2 4 204,4 1 1,-2 7-123,8-1 1,-8 8 129,2-1 0,-3 3-4,-3 2 0,-6 2 338,1 3 1,-8-1-101,2 8 0,-5-1 116,-1 7 0,-9 1-374,-8 4 1,-8 4 113,-10 7 0,-2 1-645,-3 0 0,-4 1 250,-8 4 1,-6-3-57,1 3 1,-3 3 42,3-3 1,1-6-21,-8-5 1,9-8 464,-3 2 1,4-3-130,2-3 1,8 0 246,4 1 1,5-7-139,6 1 1,6-7 277,12 7-77,-4-8-293,13 3 1,2-7 15,11 0 0,14-1-26,10-5 1,9-4 13,14-7 0,5-8-33,12-4 1,6-4-514,11-1 1,2 1 471,-45 19 0,0-1 0,45-15-153,-7 7 1,-3-1 110,-3 7 1,-8 6-222,-16-1 1,-7 6 99,-15-5 1,-2 7 123,-5-2 0,-8 4-73,-9 2 0,-7 2 9,2 4 1,-14 4-273,-9 7 1,-4 0 461,-14 0 1,-3 7-383,-14-1 0,0 7 147,0-1 0,-2-2 159,-3 2 0,1-8 0,-8 2 0,9 2 0,-3-2 0,12-2 415,6-9 0,5 3-251,6-3 0,4-3 400,8 3 1,5-8 70,1 1-231,7 5 1,-4-6 463,8 7-231,0-7 1,0 12-167,0-5 0,0-1 553,0 1-869,0 1 1,0 5-387,0 0-38,0 1 1,0-1 301,0 0-2214,0-7 1586,8 5 1,-4-13-394,7 4 1,-5-6 375,6-6 0,-3 2 316,3-7 1,3-6 267,-3-7 0,1 1-11,-1 6 0,3-6 23,-3 0 1,-3 0 15,3 6 0,-1-1 342,7 1 0,-3 0-171,-4-1 1,5 7 391,-5-1 1,-1 7-120,2-7 0,-7 8 46,7-1 1,-6 3 326,5 2-257,-7 0-385,4 0 0,-3 7 62,1 5 0,0 5-64,-6 6 1,0 4 53,0 8 1,0 5-4,0 0 0,0 14 5,0-2 0,0 6 13,0-1 1,0-3-363,0 4 0,-6-4 105,0-3 1,1-1-168,5-4 1,0-3 143,0-9 1,-6-5-481,0 0 1,0-8-76,6 2-590,-7-4 281,5-9 429,-6-2 0,2-16 9,1-4 1,-1-11 127,6-5 1,0-7-69,0-5 0,6-6 133,-1-12 1,9 4 221,-3-4 1,-1 5 48,1 1 0,-7 8 168,2 3 1,-4 10 136,-2 3 1,0 12 303,0-1 0,-2 5-249,-4 1 1,0 3 204,-11 8 0,2 8 275,-14 3 0,0 5-329,-5 1 0,-3 8 22,-3 4 1,3 2-136,-3-2 1,9 3 8,2-3 1,8-4-291,-2-2 1,10-4-354,1-1 0,8-7-716,-1 1 864,3-9 1,11 5-1106,9-8 1,7-2 520,9-4 0,10-11-472,8-12 0,2-3 499,9-3 1,1 0 343,5 1 1,0 1 148,0 4 0,0 4 152,1 8 0,-9 2 254,-3 3 1,-10-1-248,-2 7 0,-13 0 1100,1 6 0,-11 6-501,0 0 0,-5 1 2547,-7-1-2308,-3 4 1,-8 7-42,0 0 1,-2 1-270,-4-1 0,2 0-333,-7 1 0,-1-1-274,-5 0 1,-6 0-362,0 1 0,0-3-351,5-3 0,1-3 44,0-3 162,0-4 1,-1 4 99,1-12 1,7 2 402,5-7 23,3-1 1,9 1 6,5-1 1,-3 8 290,3-2 1,0 4-91,5 2 1,0 6-32,0 0 1,1 2-29,-1-3-605,0 5 0,1 5 218,-1-3 0,-6 3 290,1-3 0,-8 3 0,3 3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6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79 7920,'8'-10'115,"-6"-5"0,7 7 294,-3-3 1,-2-3 209,7 8 222,-7 1-269,12-3-108,-7 6 0,8 2-115,1 12 1,-7 11 155,1 5 1,-6 5-76,5 2 1,-7 7-200,2 4 0,-4 2-184,-2-2 1,0 4 95,0-4 1,0-3-728,0-3 1,0-4 358,0-1 0,0-2-719,0-4 0,0-5 388,0-6 1,-2-7-1045,-4 1 1078,4-8 0,-8 3 108,5-7 0,-5 0 64,-7 0 0,-2-7 78,-5-5 0,3-5 272,-7-6 0,-1 2 0,-6-8 0,1 0 0,-1-6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6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7920,'12'-10'0,"-1"5"288,1 3 0,11 2-29,0 0 1,0 2 353,-6 3 0,0-1-23,1 8 1,-1-3 90,0 3 0,-5 3-275,-1-3-174,1 3 1,3 2-1074,-3 1 1,1-1 595,-7 0 1,7-7 244,-1-4 0,3 3 0,3 1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6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7920,'18'10'1809,"-7"-1"-1257,1-3 0,-7-2 288,7 7-386,-8-7-127,3 4-1337,-7 0 1,0-4 1009,0 7 0,0 1 0,0 5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7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35 7936,'-17'-10'2379,"-1"-3"-1711,1 7 1,-6 0-300,0 6 1,-6 0-179,6 0 0,-8 8-28,3 4 0,-3 3 18,2 2 0,4 1 27,8-1 1,-1 0-231,1 0 0,8 1 97,3-1 0,8 0-585,9 1 1,3-1 237,15 0 1,1 1-97,11-1 0,-3-2 86,8-3 1,-7 3 110,1-3 1,-5-3 187,-7 3 1,-3-6 225,-7 5 0,-7-1 241,1 1-353,-8 5 1,-4-7 132,-12 8 0,-5-1-58,-6-5 1,2 3-522,-8-8 1,8 5 38,-2-5-376,-4 0 0,7-6 103,-3 0 1,12-2-133,5-4 1,12-2 680,5-3 0,12-5 0,4 7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9058,'8'-10'1557,"9"3"1,2 7-1218,4 0 1,-4 2-104,-1 3 0,-1-1-115,0 8 0,-1-6 86,-5 5 1,3 1-279,-9 5 1,1 0-164,-6 0 1,0 3-251,0 3 1,-2 2 229,-4 4 0,-3 3-144,-8-3 0,-1 2-337,1-2 304,0-4 208,-1-8 0,1 0 329,0 0 0,1-5-101,5 0 1,-3-7 1322,9 7-32,-1-8-376,6 11 0,10-13-355,7 4 1,8-4 129,9-2 1,11 0-100,6 0 0,3-8-175,10-4 0,-1-1-592,6 1 1,-2-1 188,-3 7 0,-5 0-3145,-7 6 3037,0 0 1,-8 0 0,-1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7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7936,'9'0'3765,"7"0"1,-7 0-3204,8 0 0,1 0 1,-1 0 0,2-2-1281,4-4 0,4 4 500,8-4 0,-1 5-3680,1 1 3898,0 0 0,7 0 0,2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8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7868,'0'-25'347,"0"6"167,0-4 0,2 9-241,4 3 1,-4 5 154,4-5 448,-5 7-515,7-4 1,-6 10-24,4 4 0,-4 5-88,-2 12 1,-6 12-72,0 11 0,-5 4 48,5 2 0,-6 5-39,7 1 0,-7 0-102,6-6 0,1 0-185,5-1 1,0-4-483,0-1 0,7-8 344,5 2 0,3-11-772,2-6 1,3-4 485,3-1 0,-4-9-182,4-3 1,2-4 96,-2-2 0,0-8 608,-6-3 0,1-5 0,-1-1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8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87 7868,'-27'0'3416,"2"-8"-2566,8-1 1,15-3-348,8 1 0,9 5-31,8-5 1,4 7-136,8-2 1,1 2 170,4-2 1,-1 4-579,7-3 1,-6 3-716,6 2 0,-1 0 785,1 0 0,4 0 0,-6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9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87 7910,'10'-8'694,"5"-2"0,-5-5 1205,7 3-1302,0-3 0,1 11 764,-1-7 865,0 7-1056,-7-4-943,-3 8 0,-7 2 18,0 4 0,-7 3-664,-5 9 1,-5 7 150,-6 4 1,-4 9-9,-8 2 1,3 1-691,3-7 0,-2 7 369,8-1 1,0-5 87,6-7 1,5-5 123,1 6 1,7-8 195,-2 2 0,4-3-56,2-3 1,6-6 109,0 1 0,7 0-24,-1 5 0,3-6 18,2 1 1,1-3 199,-1 3 1,-6 3-60,1-3 0,-2-2 341,1 1 0,-3 1-179,-8 5 1,0 0 293,0 0 0,6-3-180,-1 3 0,1-7 2,-6 13 0,0-8-81,0 8 1,8-2-19,3 2 1,5-3-153,1 3 0,2 2 79,4-2 1,-7 0 176,7-6 1,-14 6-172,9 0 0,-7 0-47,1-5 0,-5-1 73,-7 0 0,-2 0-228,-3 1 1,-5-1-268,-7 0 1,-1-5-389,1-1 1,-6-1-499,0 2 0,-6-5 539,6-7 0,-6-2-828,6-3 1532,0-5 0,-2-23 0,-2-3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9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7910,'46'-27'326,"1"4"0,-1 0-64,6 5 1,-1-3 415,1 10 0,-6 3-203,1 2 0,-17 4 124,-1 2 1,-8 0 405,-3 0-598,-1 0 0,-6 8-1451,1 3 1,-8 5 332,1 1 711,-3 0 0,-2 8 0,0 2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49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9590,'17'8'774,"-3"2"59,3 7 0,-5-5-108,5-1 0,0-1 55,-5 1 1,3 3-420,2-9 0,-5 9-246,-1-3 1,-5-1-536,6 2 0,-8-7 310,1 7 1,-3-1-1690,-2 7 0,-2 7 1799,-3 3 0,-20 5 0,-12 2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0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7871,'-10'8'1399,"2"-6"1,16 4-1375,4-12 1,3-2 132,2-3 0,6-3 231,0 9 1,0-7-157,-5 6 0,-1 1 248,0 5-166,1 0-101,-1 0 0,-7 7-219,-5 5 0,-3 3 49,-2 2 0,-4 6-290,-7 1 1,-1-1 50,-11-6 1,2 2-103,-2 4 0,4-6-48,-4 1 1,4-1 104,1-5 1,7-5-51,-1-1 95,8-4 123,-11-2 0,13-2-33,-4-4 1,12-3-155,6-9 1,5 1 126,6 0 0,-4 1 168,4 5 1,2-3 193,-2 9-151,0-1 1446,-5 6-1131,-1 8 1,-7 1 457,-5 8 1,-3 3-314,-2 3 0,-7-4-597,-5 4 0,-3-2-415,-3 2 0,7-4-536,-1 4 0,-5-3 25,-6-3 0,-2 0 471,2 1 0,2-3 513,-8-4 0,-8 5 0,-7-7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0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208 121 7871,'-35'-6'108,"1"1"1,7-7 359,4 6 0,4 1 984,1 5-886,1 0 1,2 7-149,3 5 1,4-3 201,8 3 1,0-1-204,0 7 0,0-1-257,0 0 0,4-5 53,8-1 1,1-1-459,16 1 0,9-3 73,14-8 1,4-8-128,13-3 0,-3-6-1129,9-6 0,-4-2 614,-2-4 0,-2-2 368,-4 8 0,-5 2 162,-12 9 1,-4-1 598,-7 7 0,-10-2-257,-8 3 0,1 3 1955,-7-4-594,-3 4 235,0 10-661,-8 1 0,0 9-450,0-1 0,-8 0-602,-4 1 0,-5 1 101,-6 4 0,2-2-1276,-8 8 0,0-6 748,-5 6 0,-1-1 486,0 7 0,-7 7 0,-2 3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1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7871,'-7'-10'1391,"5"1"-765,-4 3 589,4 4 303,-6-6 584,7 8-823,-7 0 1,8 2-621,0 4 0,0 4-798,0 7 0,0 0 165,0 0 1,6 1-1723,-1-1 1444,1 0 1,-4-1-241,4-5 1,-2-3-372,7-8 1,-5 0-372,6 0 1,-1-2 702,6-4 1,3-9 194,3-8 0,0-8 140,11 2 1,-3-3-46,9-3 1,-1 6 192,1 0 0,4 8-49,8-2 1,-6 10-82,0 1 0,-1 8 129,1-1 1,-4 3 110,-7 2 1,-3 2 157,-3 3 1,-2-1-113,-4 8 0,-10-1 405,5 7 0,-7-7-201,1 1 0,-4-1 64,-8 6 0,0 1-63,0-1 0,0 0 191,0 1 1,-8 1-128,-4 4 0,-9-4-122,-2 4 1,-6 2-224,6-2 0,-8 2 56,3-2 1,3-9-659,2 3 0,3-6 360,3 1 1,0 1-819,0-7 420,-1 0 0,3-8-368,3-4 0,-1-9 373,7-8 1,-5-10 112,5-1 1,-6-1 489,7-5 0,-7-3 0,6 3 0,0 0 0,6 5 0,0 1 0,0-1 0,0 8 0,0 4 0,0-4 422,8 8 1,-4 0 947,8 7-290,-9 8 0,7-3 1004,-4 7-1564,-4 7 0,5-3 23,-7 8 0,0-1-126,0 7 1,-2 5 504,-3 0 1,-5 2-349,-7-2 1,1 2-141,5 3 0,-4-3-697,3-7-388,4 7 0,-5-6-1806,7 4 1348,0-11 254,6 3 1,2-13 234,4 4 1,4-5-152,7-1 0,2 0 320,4 0 0,-4 0-233,4 0 0,2-1 684,-2-5 0,1 4 0,-7-6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1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8897,'8'-11'785,"4"-1"0,-3 3-450,3-3 0,1-1 4,10 7 0,-3-6-234,3 7 1,-2-7-134,2 6 0,-4-5-865,4 5 0,-4 0 281,-1 6-1306,-1 0 1918,-8 0 0,7-7 0,-7-3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398 138 8038,'0'-11'-1278,"0"-1"1016,0 8 226,0-11 115,0 13-148,0-6 1,0 7-87,0-5 119,0 4-8,0-6 52,7 1-3,3 5 0,5-8-338,-3 4 333,-4 4 0,-6-5 0,3 7 0,-3 0 0,6 0 145,-8 0 310,0 0-240,0-8 1,-2 6 150,-4-4 1,4 2 97,-3-1 0,1 3-138,-2-4 0,2 4 238,-7 2-115,7 0-368,-12 0 274,7 0-217,-9 0 86,1 8 0,0 1 0,0 9 0,5 1 148,1 4 0,-1 4-76,-5 7 1,-1 3 67,1 3 0,2 4-10,3 8 1,-1 0 86,7 0 1,-6 6-123,7-1 1,-1 7 111,6-7 1,0 9-273,0-3 1,0 2-185,0-1 0,6-1-142,-1-11 1,3 12 173,-2-7 1,-4-7-579,4-4 0,-4-7-74,-2-5 0,0-1-1315,0-4 1352,-8 3 0,-2-12-708,-7 3 817,0-12 1,-1-3-75,1-8 1,0-2 121,-1-4 0,1-3 451,0-9 0,-8-7 0,-2-2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1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9290,'0'-10'2411,"0"3"-1473,0 7-331,0 0-249,0 7 0,2 3-1027,3 7 1,3 1 498,3-1 0,11 0 170,-5 0 0,12 8 0,-2 2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2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70 7900,'0'-18'937,"0"9"-537,0-7 0,0 13 52,0-9-127,0 8 460,0-3-496,0 7 0,-2 7-230,-3 5 0,-5 9 100,-7 2 1,-6 8-303,0-2 0,0 3-4,5 3 0,1-1-222,0 1 1,5-2 96,1-5 1,7 5-147,-2-4 1,4-4 73,2-2 1,0 2 69,0-2 0,6 0 226,0-6-100,7 1 0,-11-1 482,4 0-72,-4 0 1,-2 1 72,0-1 1,0-5 228,0-1-178,-8-7 1,4 4 270,-7-8-419,7 0 0,-6 0-299,4 0 169,5 0 1,-5-8-866,12-4 0,-1-5 62,13-6 1,-3-2-223,14-4 0,-6-3 434,6 3 0,-1 2 483,7-2 0,-6 8 0,0-2 0,0-2 0,5 2 0,-7 6-222,-4 5 0,2 1 222,-2-7 0,0 7 565,-6-1 1,7 3 90,-1-3 1,2-1 302,-2 7 0,-4-2-346,4 2 1,2 4-1,-2-3 0,6-3-268,-6 2 1,6 0-102,-6 6 0,5-1-329,-4-5 1,-1 4 120,-6-4 0,-6 4-654,1 2 1,-6 0-612,5 0-555,-7 0 1348,4 0 1,-8-2 28,0-4 1,-2 3 131,-4-9 0,2 6 31,-7-5 0,5 1 315,-6-1 0,7-5-115,-7 5 1,8 1 914,-1-1 135,-5 7 432,0-4-953,-7 0 0,5 7 830,1-5-926,7 4 0,-5 2-110,3 0 0,4 2-230,-4 4 0,2 3 111,-2 8 1,3 1-139,-9-1 1,6 6-107,-5 0 1,5 6-130,-6-6 0,7 6 138,-7-6 0,8 6-355,-1-6-14,-5 0 0,8-6-46,-4 0-125,4-7 127,2-2 538,0-8 1,2 0 13,4 0 0,4 0 21,7 0 1,-6-6-80,1 0 1,0 0 74,5 6 1,-6 0 648,1 0-248,-8 0 145,11 0 0,-13 2-224,4 4 1,-6-2-28,-6 7 1,2-1-267,-7 2 0,5 3-285,-6-4 0,1 5 128,-6 1 1,5-5-129,0-1 0,9-5-1387,-3 6 1147,4-9 0,2 7-194,0-4 1,8-4 146,3 3 1,5-3 412,1-2 0,0 0 32,0 0-9,1 0 1,-3 2 114,-3 4 0,-5-2 313,-7 7 0,0-5-268,0 6 1,-13 1-70,-4 10 1,-18-2-1058,0 8 0,-11 0 475,0 6 1,-11 5-986,-7 0 1177,-3 8 0,-10-11 0,-2 5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187 243 7900,'-40'6'0,"0"0"0,5-1 619,6-5 1,14 0 297,-2 0-533,11 0 0,2-2-125,15-3 0,9-5 14,14-7 0,14-1-109,4 1 0,19 0-13,4 0 0,2-1-356,4 1 0,-2 0 256,1-1 1,3 7-364,-8-1 1,-8 3 178,-9-3 1,-6 3-385,-6 3 1,-12 4-495,-11-4-447,-3 4 1146,-11-6 0,-3 7 249,-12-5 0,-3 4 123,-9 2 0,-5 0 43,0 0 0,-6 2 349,6 4 1,-6 3-250,6 8 1,6 8 201,6 4 0,7 0 37,-2 6 0,4-5 138,2 11 0,0 1-207,0-2 1,0 1 14,0-7 1,2-1-376,4-4 0,-4 2 42,3-8 1,-3 0-483,-2-6 1,-2 0 251,-3 1 0,1-7-1,-8 1 0,1-9 147,-7 3 1,1-6 78,0-6 1,-2-3 190,-4-8 1,3-7 544,-3 1 0,0-7 548,6 1 0,-4 2-639,9-2 0,5 8-321,1-2 0,4 4-131,2 1 1,6 1-226,-1 0 0,11 5-177,1 1 0,6-1-294,6-5 0,9 0-104,-3-1 0,11 1-764,0 0 1,4 0-731,2-1 0,2 7 1087,4-1 1,-5 1 255,5-7 0,-4-1 708,-2-4 0,0 4 0,-1-6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3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7900,'10'-7'1543,"-2"5"2172,-8-14-1904,0 14 135,0-5-858,0 14 1,2 3-524,3 7 1,-3 0-626,4 1 1,2 5 92,-3 0 1,3 0-1094,-2-6 1,-4 6 36,4 0 1,-4 0-551,-2-5 0,1-3-86,5-3 743,-4 3 1,13-13 660,-3 4 0,9-14 38,2-9 1,8-8 184,-2-10 1,9 2-134,3 5 1,7-3 215,-2 8 1,2 0 79,-2 5 0,2 3 156,-8 4 1,1 3 50,-7 8 0,-7 0 875,-4 0-405,-4 0-493,-1 0 0,-11 2 30,-7 4 0,-7 9-51,-11 8 0,-14 10-914,-9 1 1,-12 3 115,-5 9 1,0-8-164,6 3 1,2-7 560,4-5 1,0 2 244,12-8 1,3 0 7,14-6 1,1-5-284,5-1 291,3-7 1,10 6 39,4-5 1,5-3 46,12 4 1,4-12-249,8-5 1,-1-4-233,1-3 1,-1-1-255,1-4 1,-2 2 242,-4-8 1,-4 2-106,-8-2 0,-2-5 40,-3-1 1,-5 1-34,-7-7 0,0-1 45,0 2 1,-2-1 334,-3 7 1,1-1 137,-8 0 0,9 7 186,-3-1 0,-2 8-5,2-2 1,-5 3-180,5 3 0,0 0 1364,6 0-566,0-1 427,0 1-520,0 7-846,0 3 1,0 9 28,0 3 0,0 15 15,0 14 0,2 10 179,4 14 0,-4 0 79,4 11 1,-4 0-88,-2 17 1,0-9-307,0 10 0,0-7-682,0 1 1,-6 4 163,0-5 577,-7 5 0,5-1 0,-7-3 0,-3-2 0,-7 4 0,-6 5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4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8004,'0'10'0,"2"-2"709,4-8 0,-2 0-199,8 0 1,-3 2 1215,3 3-704,3-3-20,-5 14-840,7-15 0,-2 9-371,-3-4-640,3-4 1,-7 7 605,3-3 0,-1-2-2116,-4 8 1758,-4-1 1,5 6-222,-7 1 1,0-1 58,0 0 763,0 1 0,-7 6 0,-3 3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8001,'0'12'210,"0"0"0,-5-7 31,-1 7 0,0-1 153,6 7 1,0-1-117,0 0 0,0 1 467,0-1 0,0 0-115,0 0 0,0 1 64,0-1 1,0-5 152,0-1-608,-8 1 1,6 5-125,-3 0 0,3-5 395,2-1-822,-8-7 383,6 4-367,-6-1 0,6-5 83,-3 4 279,3-4-41,-6-2 21,8 0-1351,0 0 1042,8 0 1,-4 0-386,7 0 0,-5 0 226,5 0 1,-5-6-380,6 1 831,-8-1 0,5 6-139,-3 0 330,-4 0-141,6 0 204,-8 0 0,5-2 31,1-4-379,8 4 1,1-7-151,8 3 1,8 2-266,-2-8 1,5 7 199,6-7 1,-3 6-32,3-5 1,-9 7 257,-2-2 1,-2 4-153,2 2 1,-4 0 746,-8 0 0,0-5-3,0-1 1,-5 0 1056,0 6-673,-9 0-349,13 0 1,-12 0 344,7 0-378,-7 0 131,4 0-166,-8 8 49,0-6-331,0 5 0,0-5-85,0 4-184,0-4 1,-2 6-278,-4-8-26,4 0 263,-6 0 0,6 0-608,-3 0 468,3 0 0,-8 0-247,4 0 78,4 0 323,-13 0 28,13 0 1,-7 0-2,3 0-6,4 0-60,-6 0 74,8 0-497,0 0 1088,8 0-292,-6 0 0,5 2-73,-7 3 1,0-1 350,0 8-366,0-1 1,0 6-1,0 1 0,0-1-155,0 0 1,-1-5 192,-5-1-540,4 1 83,-14 5 187,7-7 1,-8-2 121,-1-8 0,7 0 0,-1 0 0,6 0 166,-5 0 1,5-6-133,-5 0 1,7-7 26,-2 1 1,4-3-41,2-3 1,0 1-327,0 0 0,2-1 141,4 1 0,-2 6-108,7-1 1,-5 6-193,5-5 0,1 5-204,5-5 0,-5 5 88,-1-6 0,1 8 124,5-1 1,0-3 148,1 2 1,-1-5 15,0 5 1,1-6 187,-1 7 1,6-9-101,0 3 1,8 1 1,-2-2 0,3 1 47,3-6 0,-2 1 85,-5 5 1,3 1 150,-8 4 1,6 4-75,-6-3 1,2 3 225,-2 2 0,-4 0-131,4 0 0,-5 7 32,-7 5 0,5-2 118,-5 1 1,-3 1 1,-2 5 0,1 0-50,-1 1 1,0-1 71,-6 0 0,0 2-401,0 4 0,0-9 91,0 3 1,0-3-168,0 3 103,0 0 1,-8 0-8,-3 1 0,1-7 84,-2 1 0,1-1 81,-6 7 0,-1-7 63,1 1 1,0-7 670,-1 7-381,1-8 0,2 5-108,3-3 1,3-4-134,3 4 144,4-4-237,-6-2 1,8-2 41,0-4 0,0 2-196,0-7 0,0-1 139,0-5 1,0 5-17,0 1 0,0-1-164,0-5 0,0-6 106,0 0 0,2 0-61,4 6 1,-4-1 106,4 1 1,1 0-725,-1-1-37,7 1 1,-5 0-1906,4 0 1463,3 7 1,-7 0-585,3 5 0,5 3-1460,-5-4 3144,5 4 0,9 10 0,1 1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7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7886,'-11'0'575,"-1"0"290,9 0-536,-5 0 0,8-2 1000,0-4-801,0 4 1,0-8-47,0 5 0,2 3 14,4-4 0,-3 2-118,9-2 0,-1 4-270,7-3 0,-1 3 71,0 2 1,1 0-215,-1 0 1,6 0-116,0 0 1,0 0-124,-6 0 1,1 6 155,-1-1 0,-5 3-427,-1-2 241,-7 3 1,4 9 67,-8-1 1,0 0 321,0 1 0,-2-1-121,-4 0 1,-4 0 195,-7 1 1,0-1 17,-1 0 0,-1 1-92,-4-1 1,4-2 33,-4-3 1,4 3 70,1-3 0,7-3-174,-1 3 147,8-8-325,-11 11 1,13-11-34,-4 7-188,4-7-14,2 12-3,8-7 97,2 8 58,-1 1 0,5-1 123,-8 0 0,-1-5-17,-5-1 0,-2 1 207,-3 5 0,1 1-112,-8-1 0,1 0 281,-7 0 0,7-1-106,-1-5 0,3 5 7,-3-5 0,5-1-134,7 1-99,0 1 0,0 5 11,0 0 1,2-1 96,3-5 1,3 5 562,4-5-228,3 5 346,-6 1-286,1 0 0,-2 1 244,-8-1 1,-2-6-283,-4 1 0,-4-6-150,-7 5 1,0-1-513,0 1 1,-1-1 258,1-4 1,6-4-1454,-1 3 790,0-3 202,3-2 0,1-7-214,8-5 1,4-5-267,8-6 1,1-10 251,16-7 0,7-16 719,10-2 0,4-7 0,2-4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8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519 105 7886,'18'-18'34,"-1"1"0,-6 2 689,1 3 1,-6-1 296,5 7 98,-7-7 58,12 11 221,-15-6-707,7 8-516,-8 0 1,0 2-218,0 4 1,-2 3 86,-4 9 1,-3-1-13,-8 0 1,-7 8 148,1 4 1,-9 0-353,-3 5 1,-1-3-97,-10 9 0,5 3-159,-5-3 0,6 6 133,-6-5 0,9-1 33,3-6 1,1-1-74,10-4 0,0-2 154,5-4 1,7-10-330,-1 5 285,9-5 1,-11-1-313,8-1 198,1-7-36,5 4 151,0-8 278,0 0 82,7 0 0,3 0-66,7 0 1,-5 0-5,-1 0 0,1 0-10,5 0 0,-5 0 253,-1 0 1,-5 0 37,5 0 0,-1 2 24,2 3 1,-3 11 24,-3 7 0,-4 8 145,4-3 0,-4 5-81,-2 2 0,0-1-120,0 1 0,0-3-300,0-3 1,0 2 95,0-8 1,0 6-269,0-6-46,0 0-54,0-6 14,0-7-124,0 5 273,0-13 1,1-2 43,5-11 0,-2-7-175,8-5 1,-1 2 119,6-8 1,1 1-295,-1-7 0,0-5 119,1-1 0,-7 3-14,1 9 0,-3 4 293,3 8 0,-3 1 434,-3 5 323,-4-5-408,6 15 70,-8-7 0,0 10-137,0 4 1,0 3 16,0 8 1,0 1-177,0-1 0,0 0-201,0 1 0,0-1-269,0 0-757,0 0-47,0 1 471,7-1-740,3-7 926,7-3 0,1-20 86,-1-4 1,-2-6 229,-3-1 1,3-2 115,-3-9 1,-3 2 110,3 5 1,-3 1-145,3 4 1,1 9 1074,-7-3-538,0 3 1179,2 5-1181,-6 1 1,5 10 192,-7 4 1,0-2-189,0 7 0,2 1-91,4 5 0,-4 0-166,4 1 0,-4-1 13,-2 0 1,1 0-363,5 1 1,-4-1 168,4 0 0,2-5-740,-3-1 1,3-5 87,-2 6-1105,-4-9 633,5 5 492,1-8 393,-6 0 0,4-8 97,-12-3 0,2 1-255,-7-1 0,-1-1 148,-5-5 0,5 0 108,1-1 1,-1 1-61,-5 0 1,5 1-11,1 5 0,5-4 40,-5 3 0,7-3-25,-2-3 0,4 1 47,2 0 1,0-1 213,0 1 0,0-6 76,0 0 0,0 0-94,0 6 0,0-6 159,0 0 0,0 0-101,0 5 1,0 1 302,0 0 1,2 5 184,4 1 6,-4 7-112,5-12 123,-7 14-508,8-5 193,-6 7-192,13 0 0,-5 2 22,7 3 1,-5 5-19,-1 7 0,1 1 40,5-1 1,0 10-17,1 7 0,-1 3 59,0 9 0,1 2 172,-1 10 0,8-3 48,4 9 1,3-3-99,3 3 1,0-3-217,-1-3 0,1-4 85,-1 3 1,1-5-689,-1-6 1,-1 2 251,-4-7 0,-4-1-13,-8-5 1,-1-8-709,-5-4-1168,4-4 388,-13-2 1226,6-7 0,-10-10-279,-4-12 1,3-5 321,-9-6 0,2-12 6,-1-11 1,-5 2-30,5-2 0,-4 0-339,-3-6 815,1 8 0,0-14 0,-1 4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9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7886,'1'17'1821,"5"1"0,-4-1-822,4 0 0,2 2-451,-3 4 0,1-1 146,-6 6 0,0-5-287,0 6 1,0-6-53,0 6 0,0-6-412,0 6 1,0-2-370,0 2 0,0 2-566,0-8 1,-2 0 144,-4-6-784,5 0 524,-7 1 443,0-9 234,6-1 660,-5-8-17,7 0 53,0-8 1,0-1 48,0-9 1,5 1-162,1 0 1,13-3-226,-1-3 0,5 2 77,0-8 1,9 3-166,9-3 1,5-4 32,-6 4 0,8 4-144,-2 2 0,4 6 106,2 5 1,-6-1 112,0 7 0,-5 0 121,5 6 1,-13 6 278,1 0 0,-11 7 33,0-1 0,-4 3-172,-1 3 1,-9-1 479,-3 0 1,-4 0-229,-2 1 0,-10 5-172,-7 0 0,-8 8-465,-9-3 1,-9 3-566,-3-2 0,2 2 356,-2-8 1,7-2-311,-1-10 1,6 3 364,5-8 0,4-1-191,7-5 531,9 0 1,1-7-114,8-5 0,0-3 404,0-2 1,8-7 52,3 1 0,5 0 254,1 6 1,2 0-219,4-1 0,-4 1-105,5 0 1,1 5-180,-2 1 0,0 5 271,-6-5-475,0 7 102,1-12-1396,-1 14-117,-8-5-733,-1 7 791,-8 0 777,0-8 1,-6-2 672,1-7 0,-7 0 0,6 0 0,1-7 0,5 1 0,0 0 0,0 6 0,0 0 0,0-1 0,-6 1 250,0 0 1,0 0 1140,6-1-345,-7 9 473,5-7-70,-6 14-1005,8-5 1,-6 14 253,0 5 1,-5 3-263,5 3 1,-2 1-47,3 4 0,1-2-290,-8 8 1,8 0-223,-1 5 1,-3 1-176,2-1 1,0-5 260,6 0 1,0-2-1002,0 2 1,0-4-211,0-8-574,0 0 765,0 1 440,0-9 322,8-1 249,-6-8 1,6-10-207,-8-7 1,2-2-94,3-10 1,5 0-38,7-5 1,3-1 380,3 0 0,4-7 0,7-2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9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7886,'9'0'2766,"-1"0"-1491,-8 0 2403,0 0-3059,0 7 1,0-3-229,0 8 1,0 1-150,0 10 0,0-3-64,0 3 1,0-4 36,0-2 0,0 0-184,0 1 1,2-7-44,4 1 0,5-1-36,12 7 0,4-7-785,8 1 0,7-8 430,4 1 1,-1-3-737,1-2 1,-8-2 449,2-3 0,-11 3-127,-6-4 1,-9 2-188,-3-2 108,-7 4 0,0-5 244,-16 7 0,-13 0 161,-15 0 0,0 2 490,5 3 0,-7 5 0,-2 7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9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8038,'-10'0'1523,"3"0"0,8-6-812,5 0 1,6 0-193,11 6 0,4-2-40,7-3 0,3 1-243,3-8 0,2 8-110,5-1 0,1-3-652,-8 2 0,0 0 416,-5 6 0,-2 0 110,-5 0 0,-3 8 0,-7 2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9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7886,'-2'15'255,"-4"-3"0,4-2 412,-3-5 1,3 5-270,2 7 1,0-5-131,0-1 1,0 1 475,0 5 0,0 0-216,0 1 0,0-1-80,0 0 0,-2 1-265,-4-1 1,2 0-144,-7 1 1,-1-1-511,-5 0 1,-1 2 354,1 4 0,0-3-660,0 3 0,-7-6 391,1-6 0,0 5-376,6-5 1,0-3 205,-1-2 1,7-4-265,-1-2 86,1 0 213,-6-8 1,1-3 518,5-13 0,3 5 0,8-4 0,0-2 0,0 2 0,0-8 0,0 5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2:59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7886,'9'11'1900,"-3"1"0,-2-2-870,2 1 1,-4 10-485,3-3 1,-1 5 295,2 0 0,-2-2-320,7 8 0,1-1 1189,5 7 0,1 0-871,-1-1 0,2 1-452,4-1 0,4-1-850,8-4 1,-1 3-847,1-3 0,7 2-1257,4-2 0,-2-4 1216,2-8 0,1-2-208,4-3 0,-1-4 1557,-3-8 0,3-8 0,-6-2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05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8442,'-10'-1'2459,"4"-5"-1603,5 4 142,1-6-146,0 8-165,0 0 0,5-2-414,1-4 0,2 5 93,-2-5 1,-3 4 244,9 2 256,-8 0-161,11 0-322,-5 0 1,1 0 144,1 0-306,-1 8 1,7-7-9,-1 5 1,-6-4-119,1-2 0,-1 0-64,7 0 0,-1 0 98,0 0 0,1 0-110,-1 0 0,0 0 7,1 0 0,1 0-60,4 0 1,-4-2 74,4-4 1,-4 5-9,-1-5 0,-5 4-16,4 2 0,-9 0-18,9 0 0,-3 0-133,3 0 1,-5 0 105,-1 0-255,1 0 173,5 0-225,0 0 1,-7-2-68,-4-4 0,-3 4-520,3-4 26,-4 5-185,6 1-920,-8 0-859,0 0 2361,0 7 0,-4 5-1358,-8 11 1855,1 4 0,-22 7 0,6 1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05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8052,'-18'0'0,"7"-6"-66,-1 1 1,9-3 610,-3 2 783,4 4-886,2-13 1,0 11-155,0-7 1,2 5-51,4-6 1,-3 8 7,9-1 1,-6-3 119,5 2 0,1 0-75,5 6 0,0-5 125,1-1 0,-1 0-128,0 6 1,0 0-43,1 0 0,5 0-58,0 0 1,2-6-130,-2 1 0,4-1 36,7 6 0,1-6 96,0 0 1,-1-1-371,1 1 0,5 4 138,0-4 1,1-1-189,-7 1 0,-5 0 2,0 6 0,-8 0-176,2 0 56,-4 0 29,-1 0 1,-9 2-378,-3 4 184,-4-4-348,-2 13 1,-8-7 286,-3 3 0,1 3-986,-1-9 1558,-1 1 0,-13 2 0,-2 1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08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11498,'0'17'1884,"0"0"1,2 2-1389,4 4 1,-4-3-39,3 3 1,-1-4-781,2-2 0,-2 0 258,7 1 0,-5-1-1563,6 0 1179,-1 1-1946,6-1 918,-7-7 609,5-3 683,-13-7 0,6-7 88,-8-5 1,6-3 10,0-3 0,7 1-103,-1 0 0,5-6 187,6 0 1,4-2 36,7 2 0,9 1 65,3-6 1,-4 6 5,-2-1 0,3 4-33,-3 2 0,-2 5-114,-9 1 25,4 7 4,-14-4 6,-2 8 4,-9 8 1,-12 7-10,-7 8 1,-3 8 17,-15-2 0,1-2 17,-7 2 0,0-2 101,1 1 0,-1 3 101,1-8 1,1 4 335,4-10 1,4 5-148,8-11 0,5-1 277,1 1-902,7-7 0,-4 6 171,8-5 0,8-3-287,4 4 1,3-4 107,2-2 1,8-8-81,4-3 1,2-6-128,-2-6 0,1 3-159,-7-3 1,0-2-122,-5 2 0,-3-2 338,-3 2 1,-5-2 365,-7-4 0,0-3 0,0 3 0,-5-4 0,-1-1 0,-8-1 0,3 0 0,1 3 0,-1 3 0,7-2-57,-2 8 0,-2-6 37,3 6 1,-1 0 302,6 6 0,-6 0-87,0-1 0,1 7 193,5-1 0,-6 7 149,0-7 54,0 8-34,-1-4 70,5 8-504,-14 0 1,12 2-100,-7 4 1,7 6 79,-2 11 0,4 4 71,2 7 0,0 9 249,0 3 1,0 11-108,0 7 0,6 9 84,0 2 0,2 0-19,-3-6 0,-3 0-26,4 0 0,2-6-488,-3 1 0,7-6-492,-6 5 0,5-9-1026,-5-2 1,6-2 846,-7-10 1,7-7 801,-6-10 0,7-4 0,-3-2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0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9340,'8'9'1120,"-6"7"-691,4-5 0,-4 10 677,-2 2 1,-6 8-481,0-2 0,-7-2 132,1 2 0,-3 0-630,-3 5 0,1 1-539,0-1 1,-1 1-54,1-1 1,2-7-483,3-4 1,-1-3 17,7-3 0,-2-6-307,3 1 340,3-8 0,-6 2 393,8-12 1,2-4 42,4-7 0,3-6 476,9 0 0,-1 0-21,0 5 1,2 3 131,4 4 1,-1-3 380,6 8 0,-6 1 185,1 5 0,-4 2-310,-2 3 1,0-3 1782,1 4-812,-1 4-1192,0-1 1,-1 3-402,-5-1 0,5-7-1185,-5 2 177,-3 3 1246,7-7 0,-5-2 0,7-9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09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8842,'-8'17'1980,"6"-5"-1494,-3-1 0,3 7-35,2 5 1,-6 2 400,0-2 0,-7 4-302,1 7 0,-3 7-169,-3-1 1,-5 6-134,0-5 0,-5 5-1131,4-6 1,1 2 15,6-1 0,0-7-424,0 1 1,5-8-76,1-10-445,7 0 665,-4 1 1146,8-9 0,8-17 0,1-11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0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8065,'34'-10'117,"1"5"1,-3 3 310,-3 2 1,-2 6 69,-4-1 0,-4 9 302,4-3 1,-9 5 260,-3 1 0,-5-6-481,6 1 0,-8 0-859,1 5 0,-3-6 260,-2 1 0,0-1 19,0 7 0,0-1 0,0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8070,'0'-17'2370,"0"6"-729,0-1-653,0 8 578,-7-11-631,5 13 38,-6-6-200,8 8-376,0 0 0,6 2-192,0 4 0,7 5 43,-1 12 0,3 4 222,2 8 1,-5 1-120,-1 5 0,-7-3 17,2 8 0,-4-7-105,-2 1 0,0-3-294,0-3 0,0-1-299,0-4 1,0-4-1078,0-8-31,0 0-1471,0 1 1614,0-9 0,2-1 666,4-8 0,-4-8-621,3-3 1,-3-10 103,-2-3 1146,0-6 0,0 3 0,0-8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4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8070,'0'-18'520,"0"1"1,6 5 365,0 1 0,7-1-290,-1-5 0,5 0-81,6 0 1,-2-1-141,8 1 0,6-4-128,5 4 1,14-10-264,-2 9 1,15 5 114,-4 7 0,8 4-36,-7 2 1,-3 10 108,3 7 0,-8 10-269,1 13 0,-11 5-25,-5 6 1,-13 1 301,-5 0 1,-11 6-52,-6-1 1,-14 3-27,-9-2 0,-10-3-107,-13 9 0,1-14 124,-7 2 1,0-6-192,-6 0 0,0-6 96,0-11 0,6 2-311,0-8 1,8-8-145,-3-9 0,5-4-162,1-2 0,8-2-196,4-4 1,6-3-468,5-9 1,5-7 1254,7-4 0,7-3 0,3-3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0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50 8038,'0'-17'797,"-2"8"-384,-4 3 1,3 2-122,-9-2 1,0 4-8,-5-4 1,6 12 66,-1 6 0,1 5 2,-7 6 0,3 4 164,3 8 0,-1-1-74,7 1 0,-2 1-146,3 5 0,3-7-426,-4 1 0,4-1-219,2-5 1,6-4-450,0-2 0,7-4 16,-1-1 135,3-1 0,2-7-1350,1-5 1995,-1-3 0,8-9 0,2-3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5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198 139 8012,'10'-16'379,"3"5"-266,-7-12 1,1 9 1256,-1 3 83,-4-1 350,6-5-475,-8 7-481,0-5 0,-2 13-409,-4-4 1,2 4-155,-7 2 1,-3 8-311,-9 4 0,4 3 116,-4 2 0,-2 1-36,2-1 1,-6 6 60,6 0 1,2 0-383,9-6 0,3 1-263,3-1 1,6 0-158,0 1 1,10-1 182,13 0 0,4 0 133,7 1 1,3-1 263,3 0 1,-3 1-110,3-1 1,-11-2 208,-6-3 0,-4 9 171,-2-4 1,-7 4 212,-4-3 1,-4-1-191,-2 0 0,-8 1 26,-4-1 0,-9 0-570,-2 0 0,-6-5 168,6-1 1,-6-5-276,6 6 0,0-8 217,6 1 0,6-3-2156,-1-2 2403,8-7 0,-4-11 0,8-9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5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17944,'-17'2'-418,"-1"3"1,7-1-1565,-1 8 1982,8-1 0,-19 7 0,4-1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6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7953,'0'-10'1181,"0"2"-521,0 8 710,0 0 0,0 10-886,0 7 1,0 8-122,0 10 1,0 7 79,0 4 1,-2 6-17,-4 6 1,2 3-17,-8 8 1,9-1-238,-3-5 0,4-3 14,2-9 0,0-1-273,0-3 1,8-7 113,3-11 1,6 1-608,6-6 1,4-9 331,8-9 0,7-4-995,4-2 1,-3-8 133,-3-4 1,-4-3-110,-1-2 0,-8-1 632,-4 1 1,-11 0 583,-7 0 0,-3-1 0,-2 1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6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28 139 7953,'-10'-17'2049,"-5"-1"-911,13 1 0,2 2-383,12 3 0,5-1-193,6 7 1,2-2 2,4 2 0,9 4 198,-3-3 0,5 1-1042,0-2 1,-1 4 214,7-4 0,-8 4-3419,3 2 3483,-5 0 0,6 0 0,3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8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8069,'12'-6'1280,"-1"0"-457,1 1 0,5 5 346,0 0 0,1 0 309,-1 0 0,0 5-730,0 1 0,-5 6 31,0-6 1,-7 5-317,7-5 0,-8 1 15,1-1 0,3-2 285,-2 8-1466,7-9 1,-9 11-1015,8-8 251,-8 7 0,3-3-4,-7 7 1,0-4 530,0 5 1,0-5-554,0 10 1,-7 2 238,-5-2 1253,4 8 0,-15-12 0,4 6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8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8069,'-10'0'2513,"2"0"-676,8 0-401,0 0-529,0 7-117,0 3 1,6 7-307,0 1 1,0 5 112,-6 0 0,5 2-170,1-2 0,0-2-238,-6 8 0,0-6 29,0 5 0,0-6 0,0 1 1,0 2-262,0-2 1,0 0 124,0-6 1,0-5-435,0-1 157,0-7-747,0 11 256,0-13 321,0 6 0,2-16 86,4-3 1,-5 1-4,5-1 1,2-1-257,-2-5 0,1-1 122,-1 1 1,-2-2-592,8-4 0,-7 2 411,7-8 0,-3 0-588,3-5 1,3-7 113,-3 1 1070,11-16 0,-4 2 0,6-15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9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8069,'17'-17'256,"1"5"385,-1 1 414,0 7 1,1-4 204,-1 8 1343,-8 0-1907,7 0 0,-14 8 192,4 4 1,-5 3-386,-1 2 1,0 2-230,0 4 0,-7 2-129,-5 4 0,3-2-207,-3-4 0,2-4-389,-1 4 1,3-9 400,8-3 0,-2-5-1183,-3 6 500,3-8 271,-6 3 1,16-7 100,3 0 0,-1-2 8,1-3 1,1 1 63,5-8 0,0 6-97,1-5 489,-1-1-180,0 3 458,1-7-250,-9 14-653,-1-5 169,-8 7-82,0 7 0,-2 9-364,-4 7 1,2 8-460,-7-3 0,5 5 1258,-5 2 0,-9 7 0,-7 2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19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8069,'0'29'-365,"0"0"1,0-8 780,0 2 1,0-10 1895,0-1-447,0 0-744,0-3-596,0-1 0,8-8-153,3 0 1,-1 0-134,2 0 1,-1 0-62,6 0 1,6 6-110,1-1 0,-3 9 168,-10-3 1,5 5-30,-5 1 1,-3 0-107,-2 1 0,-5 5 63,-1 0 0,-7 7-628,-5-1 1,-5 2 310,-6-2 1,2 3-283,-8-3 0,6-4-49,-6-2 0,2-3-291,-2-3 1,4-8 438,8-3 0,0-6 91,0-6 0,7-3 420,4-8 1,4-7-205,2 1 1,2-2 167,4 2 1,5 4-46,12-4 0,-1 12 280,6 5 0,1 4-35,6 2 1,-1 0 73,1 0 1,-6 8-214,0 3 0,-6 4-253,6 3 0,-8-1-736,2 0 0,-4-5 412,-2-1 0,1 1-591,-1 5 0,0 1 967,0-1 0,1 0 0,-1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0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225 311 8058,'0'-17'-1453,"0"0"872,0 0 581,8-1 147,1-7 53,8-2 0,3-1 178,3-1 1,-2 6-150,8-6 0,-6 8 436,6-2 0,-6 9-41,5 3 0,-6 7 109,1-2 0,-10 4-218,-1 2 1,-9 8 30,3 3 1,-4 5 244,-2 1 1,-8 8-326,-3 4 1,-6 4-432,-6 1 0,-6 1 80,-12-1 0,9 1-582,-9-1 0,7 3 17,-12 3 0,7-9-308,-1 4 0,3-7 400,3 1 0,3-9-91,8-9 0,0-7 139,11 2 1,5-6 13,1-6 0,4-9-46,2-9 1,8-6 79,3 1 1,12 2 45,6-2 0,12 2 100,5-2 1,5-1 113,7 7 1,-2 0-68,7 5 0,-5 3 44,5 3 0,-1-3 167,1 4 1,-3 3-66,-8 2 1,-8-2 170,-4 3 1,-9-1-89,-2 6 1,-14 0 1,2 0-175,-11 0-1,2 0 0,-10 2 16,-4 4 0,-3-3-121,-9 9 1,-5-1 6,0 7 1,-6-1 77,6 0 0,-2 1 127,2-1 1,4 0-131,-4 0 0,4 7 320,1-1 1,1 7 3,0-1 1,0 10-17,-1 1 1,1 8 49,0-2 0,-1 4 201,1 2 1,0 0 118,0 0 0,-1 0-209,1-1 1,0-4-600,-1-1 0,3-8 186,3 2 0,-3-3-760,4-2 1,1-3-211,-2-3-98,9-4 76,-5-15 213,0-3 0,6-11 191,-3-7 1,5-1 180,5-11 1,-3-4 86,4-1 0,4-5 301,1-2 0,-1 1 0,1-1 0,-1 1 0,1-1 0,12 0 0,-3 1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0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8033,'17'-27'-252,"0"4"1,1-2 269,-1 2 1,0 0 308,1 6 1,-1 0-84,0-1 0,-1 1 116,-5 0 0,4 5 69,-3 1 0,-2 7 169,1-2 1,-5 4-114,5 2 0,-1 2 173,2 4 1,1 6 310,-7 11 0,5 3-400,-5 9 1,6 5 112,-7 1 0,1 7-253,-6-2 0,0 2-293,0-2 1,-2 2-193,-4-8 1,4 7-324,-3-7 0,1-6-70,-2-5 1,4-6-459,-4 6 0,3-10-2095,-3-1 2170,4-1 0,-8-15-154,5 4 1,1-4 438,-8-2 1,6-2 69,-5-4 1,-1-4 50,-5-7 1,0-2 195,-1-4 1,1-4 229,0-8 0,0 3 0,-1 3 0,9-2 299,3 8 0,-2 0-341,2 6 1,1-1 347,5 1 1,7 2-101,5 3 0,3-1 649,3 7 1,-1-6-124,0 7 0,2-7 34,4 6 1,-3 1-237,3 5 0,-10 0 591,-1 0-198,-1 0-637,-1 0 1,-2 1 338,-8 5 0,-8 2-213,-4 3 1,-3 5-141,-2-5 0,-1 5 135,1 1-57,0-7-229,-1 5-363,9-13-569,1 6 1,10-8 444,4 0 1,5 0-332,12 0 1,-1-8 256,6-4 0,1 3-1239,6-3 0,1-1 1679,5-10 0,-5-4 0,6-8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0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9779,'12'12'1967,"-1"-1"0,-7 1-1371,2 5 1,1 0-154,-1 1 0,0 1-140,-6 4 0,0-4-443,0 4 1,-8 2 2,-3-2 1,-5 8-100,-1-2 1,0-4-151,-1-2 0,-1-4-660,-4-2 0,4 1-1128,-4-1 1526,4-7 0,1-3 337,1-7 1,0 0 65,0 0 1,1-9 45,5-9 0,-3 1 24,8-6 0,1 4 81,5 2 1,2-1-6,3 1 1,-1 2 230,8 3 1,1-1 52,10 7 0,-4-2 291,4 2 1,-3 4 71,-3-3 0,0 3-218,1 2 0,-1 2 60,0 3 1,-1-1-107,-5 8 1,4-6-184,-3 5 1,-2-1-279,1 1 0,-5 3-1379,5-8 1556,-7 7 0,12-3 0,-7 7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1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6573,'-10'0'1284,"3"8"1,7 2-692,0 7 1,0 0 784,0 0 1,0 7 100,0-1-319,0 0 0,0-6-547,0 0 1,0-5-137,0-1-771,0 1-990,0 5 756,0-7-387,0 5-3423,0-13 1832,0 6 703,0-1 1803,0-5 0,7 6 0,3-8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1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7971,'9'0'955,"-1"0"0,-6 0-738,4 0 902,-5 0-203,15 0 0,-12 0 247,7 0-743,1 0 1,5 0-1464,0 0 1,-5 0 696,-1 0 0,-7 2-2494,2 4 2840,-4 3 0,-10 24 0,-1 3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1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7971,'-17'10'72,"5"5"-37,1-3 1,1-2 243,-1 1 1,-3-5 447,9 5 1,-9-5 513,3 6 0,-5-7-557,-1 7 1,0-1 271,-1 7 0,1-7-390,0 1 0,1-1-108,5 7 0,-3-7-455,9 1 0,-1-7-276,6 7 0,13-8-636,5 2 0,18-5 635,4-1 0,9-1-1115,2-5 0,7 2 497,0-8 0,-3 9 703,-9-3 0,1 4 3,-13 2 0,-3 2 411,-14 4 1,-7 3 196,-4 8 0,-6 3 499,-6 3 1,-11-4-440,-12 4 0,-4 2 110,-2-2 1,3 0-952,3-6 0,-2-5 344,8-1 1,6-7-3959,5 2 3973,9-4 0,3-10 0,9-1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2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8047,'-10'0'1976,"3"0"0,9 0-1294,3 0 1,15 0-267,14 0 1,8-2-36,10-4 0,0 2-90,0-7 0,0 5-397,0-5 0,-2 5-468,-4-6 0,-4 8-631,-7-1 1,-8 3-370,-4 2-1166,-12 0 1528,-3 0 1212,-23 0 0,-5 0 0,-14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2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7956,'-9'-8'-92,"-1"6"608,4-3 165,4 3 1,-4 2-73,12 0 0,-4 2-199,4 3 0,2 11 638,-3 7 1,1 2-421,-6-2 0,0-2 321,0 8 1,0-8-627,0 2 0,6-2-466,0 2 0,-1-4-1288,-5 4 0,2-3 934,4-3 1,-4 0-527,4 0 1,-2-1-342,1-5-1585,-3 5 2949,14-14 0,1-10 0,10-11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2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702 53 8033,'0'-18'0,"0"7"415,0-1 0,2 8 393,3-1 138,-3 3 265,6 2-436,-8 7 1,0 3-259,0 7 0,0-5-149,0-1 0,0 1-354,0 5 0,-8 6 69,-3 0 1,-5 8-558,-1-2 0,-6 4 380,0 1 1,-8 3-890,2 3 1,-3-4 231,-3 5 0,6-5-119,0-1 1,1-6 438,-7 0 1,6-8 200,0 2 1,3-4 236,-3-2 1,2-5-78,4-1 0,2-7 264,-8 2 0,8 2-162,-2-3 0,-2 7 532,2-6 0,5-1-160,7-5 1,1 2 18,-1 4 1,1-4 753,4 4-758,4-4 1,4-2-42,16 0 1,7-6-122,9 0 1,10-9-82,8-2 0,8-1-20,9-5 1,8 2-154,3-2 0,-1 4-32,2-4 1,-8 5 18,2 7 0,-6-3-468,-6 9 0,-5-1 261,-12 6 0,-5 0-468,-13 0 1,-3 0-85,-7 0-124,-9 0 0,-3 8 309,-12 3 1,-11 6 583,-12 6 0,4-3 0,0 5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2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8023,'-17'10'4328,"0"-5"-2048,7 5-844,2 0-1020,8-1 1,2-1 147,4-8 1,-2 0-151,7 0 0,7 0-963,5 0 1,7 0-716,-1 0 0,6-8 1264,5-3 0,4-5 0,8-1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2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8023,'2'13'935,"4"5"0,-4-5 1113,4 10 1039,-5-11-3127,-1 3-144,0-13 1,0 4 183,0-12 0,8-4 0,2-7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3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7970,'0'10'4542,"8"-10"-4039,1-2-55,9-13 0,5 13 106,0-4 1,0-2 567,-6 3-1892,0-1 683,1 6 1,-9 2-261,-3 3 0,-4 5 302,-2 7 1,-2 3-831,-4 3 1,-9 3 228,-8 9 0,-8-6 19,2 0 0,4-2 357,2 1 1,4-1 381,2-4 0,1-3 71,5 3 1,3-4-158,8-2 0,0 0 12,0 1 1,0-7 52,0 1 0,0-1 91,0 7 0,6-1-142,0 0 1,5 1-8,-5-1 1,0 0 101,-6 0 0,0 1 173,0-1 1,-2 6 488,-4 0 0,-2 0-365,-3-6 0,-3 3 167,9 3 1,-7-4-142,6 4 1,-1-4 211,1-2 0,4 3-282,-4 3 0,4-10-136,2 4 1,0-3-278,0 3 0,6-5-709,0-1 224,0 1 0,-6-1 155,0 1-2929,0-8 2307,0 3 1,-2-9-31,-4-3 1,4-5 397,-4-7 0,4-8 54,2-4 1,0-9 184,0-3 0,4-7-5,8 2 0,1-6 375,16-5 0,0-5 0,13-7 0,2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4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17 7970,'0'-9'2365,"-2"1"-1671,-4 8 0,-4 8 328,-7 3 1,0 5-290,-1 1 1,-1 6-10,-4 0 1,2 8-384,-8-2 0,0 5-294,-5 7 1,-7-3-419,1 8 0,0-5 304,5 5 0,1 0-478,-1 6 1,2-6 338,4 0 0,1-8-565,10 3 1,-1-5 131,13-1 0,1-3 43,5-3 1,0 2 180,0-8 1,7 0 55,5-6 1,3-7 70,2-4 0,1 1 64,-1-1 1,0 2 611,1-2 0,-7-2-328,1 7 1,-8 1 1419,1 5 1,-3 0-95,-2 0 1,0 3 406,0 3 0,-2-4-1057,-3 4 0,3-4-130,-4-2 0,2 1-437,-2-1 1,4-5 12,-3-1 1,5-7-796,5 2 1,-1-2 487,8 1 1,-1-3-732,7 4 1,-1-12 26,0-5 0,6-10-295,0-2 0,6-8 540,-6 2 1,6 2 108,-6-2 1,0 0 341,-6-5 1,-1 7-36,-5 4 1,3 9 1142,-9 3-839,1 7 1198,-6-4 0,0 16-359,0 4 1,0 3 62,0 2 1,-2 6 145,-3 0-47,3 0-2018,-6-5 762,8-1 1,6-5-2158,-1-1 1795,9-7 0,-4-4-838,7-12 0,-6 1 475,1-6 1,-6 3 335,5-9 0,-5-4 221,5-2 0,-7-3 51,2-3 1,-4 1 364,-2-1 1,0 0-164,0 1 1,2 1 266,4 4 0,-4 4-152,3 8 1,-1 0 317,2-1 0,-4 7 79,4-1 180,-4 9 109,-2-5 300,0 8 1152,0 0-1715,7 0-304,-5 0 1,8 0 16,-4 0 0,-3 2 0,9 4 0,-1 3 71,7 8 0,-1 3 143,0 3 1,3-2-1,3 8 1,2 5-144,3 7 1,5 7 314,-4-2 0,9 6-183,3 5 1,1 10-506,-2 8 0,-3-7-108,3-11 0,-11-5-429,-6-6 1,2 2-150,-2-7 0,0-1-908,-6-5 0,1-8-699,-1-4 1,0-4 462,1-2 1915,-9-7 0,14-10 0,-4-10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7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255 17 7871,'9'-7'1020,"-1"5"-526,-8-6 1,-2 8 239,-4 0-114,-3 0 0,-14 0-190,0 0 0,1 8-149,4 3 1,1 4-178,0 2 0,6-5-152,-1-1 0,9 1-984,-3 5 906,4-8 0,12-1-184,7-8 1,7 0 98,11 0 1,-1-6-410,0 0 1,0-5 180,0 5 0,-2-5 231,-3 5 0,-4 0 182,-8 6 1,-8 2 276,-3 4 1,-6 5 44,-6 12 1,-5-2 328,-12 8 0,2-3-202,-7 3 1,-7 1-141,-4-7 0,4 5 25,7-5 0,1 0-234,-1-6 0,-2 0-362,7 0 191,0-8 1,8 1-396,3-4 160,-3-4 125,13-2 1,-3-10-372,10-7 0,5 0 216,7 0 1,0 0 1,0 0 0,2 5 91,4 1 1,-4 7 296,4-2 0,-4-1 215,-2 1 154,0 0-42,0 6-218,0 8 0,-8 2 214,-3 7 1,-12 0-130,-5 0 0,-4 6-54,-2-1 1,-6 1-29,0-6 1,0 0-129,6 0 1,0 0 81,0 0 0,2-5 0,4-1 0,3-5-141,8 5 120,0-7 1,2 6-145,4-5 0,3-3 72,8 4 1,6-2-352,0 1 1,5-3 32,-5 4 1,5-4-89,-5-2 1,0 2 108,-6 3 1,0-3-132,0 4 277,-7 4 0,-3-7-15,-7 9 342,0-1 1,-9 6-137,-8 0 0,-2-2 310,-10-3 1,7 3-161,-7-4 0,8 5 268,-2 1 1,4-6-137,2 1 1,8-7 362,3 7-705,4-9 0,2 7 121,0-4 1,8-5-441,3 5 1,10-4 186,2-2 1,5 0-333,-5 0 1,0 0-76,-6 0 355,0 0 137,-7 0 228,-3 0 1,-20 8 635,-4 3 0,-12 4-406,1 2 0,-10 6 862,-2 0 0,0 0-549,6-6 0,7 0 438,5 0 0,8-2-512,3-4 0,7 5-293,-1-5 1,12-3-237,10-3 1,10 3-141,13-2 0,9-3-1406,8-8 1,7 1 936,-1-7 0,3-1-3804,3-5 4122,-8 0 0,-3 0 0,-6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0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8038,'6'12'1258,"0"-1"258,7 1 0,-9 5-344,8 1 1,-8-1 469,1 0 1,3 0-554,-2 1 1,0 5-480,-6 0 1,0 2-613,0-2 1,0-2-633,0 8 1,-2 0-643,-4 5 1,-2 1 939,-3-1 336,-12-7 0,11 6 0,-13-6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8131,'12'-15'616,"-1"3"1,1-1 93,5 7 1,6-5 174,0 5 0,6 0-46,-6 6 1,8 0-329,-2 0 0,-4 8 461,-2 3 0,2 5-377,-2 1 1,-6-2-322,-6-3 0,-7 3-41,2-3 1,-4-3-2048,-2 3-249,0-1 297,0 7 1,0-1 750,0 0 0,-8-5 1015,-3-1 0,-5 1 0,-1 5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5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8105,'-10'17'0,"5"1"0,-3-1 735,2 0 1,0 1-208,6-1 1,0 0 473,0 0 1,0 1-425,0-1 0,0-5 1254,0-1-888,0 1-728,0 5 1,0-6-197,0 1-578,0-8-1006,0 3 1303,0-7 1,2 0-1329,4 0 1042,-4 0 0,13-1 80,-3-5 0,3 4 132,3-4 0,-1 4 238,0 2 1,0 0 418,1 0 0,-1 8-91,0 3 410,1 5 0,-7-1-4,1-3 667,-8 3-390,3-5-487,-7-1-387,0-1 0,4-10-474,8-4 1,1-11-645,16-12 1,7-9 541,10-3 1,4 1 212,2 5 1,-2 8-18,-4 4 1,2 12 937,-7 5 1,-1 4-407,-5 2 1,-8 8 489,-4 3 1,-12 5 268,-5 1 0,-4 0 637,-2 1 1,0 1-601,0 4 1,-8-10-476,-3 5 0,-5-5-1036,-1 4 503,0-7 0,-1 0-1102,1-5 0,6-3 765,-1 4 1,6-6-1797,-5-6 956,7-3 1,-6-14-97,5 0 0,3-2 291,-4 2 0,4-6 460,2-12 1,2 5 541,4-4 0,3-5 0,9 1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6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8355,'0'-18'2614,"0"9"-2019,0 1 525,0 23 1,6-3-459,0 11 1,-1 4 31,-5 2 1,-7-2-262,-5 1 1,-5 3-380,-6 10 1,2-5-334,-8 4 0,-2 3-293,-9-3 1,3 0-587,-3-5 1,3 0 633,3-1 1,1-7-750,4-4 751,-3-11 0,13 1 371,-5-7 0,13-2 38,5-10 0,4-9 59,2-8 1,2-6-28,4 6 1,9-6 108,8 6 0,8-6 146,-2 6 1,11 0-50,6 6 1,4-1-24,2 1 0,0 5-83,0 1 1,0 7 226,0-2 0,0-1-64,0 1 1,-8 0 100,-4 6 0,-3 0-104,-3 0 1,-7 0-194,-4 0 0,-4 0-634,-1 0 342,-9 0-32,-1 0 251,-8 8 0,-2-4-142,-4 7 0,-3-1 36,-9 1 1,1 5 16,0-5 0,-1 5 136,1 1 0,0-6 164,0 1 1,-1 1 24,1 10 1,5-1-62,1 6 0,-1 1 250,-5 6 1,0 7-119,0 4 0,-8 12 449,-4 5 1,2 4-248,-2 3 1,0-1 2,-5 0 0,1 6-521,4 0 0,-2-6-298,8-6 0,0-13-32,6 2 1,5-13 280,1-5 0,7-1-603,-2-10 0,2-2-208,-1-9-187,3 3 710,-6-13 1,8 4 202,0-12 0,6-4-27,0-7 0,7-2-22,-1-4 0,1 2 279,-1-8 0,3 8 0,2-12 0,10 6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6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7926,'10'-17'36,"5"1"-36,-3 5 0,-3-3 694,3 9 1,-1-1-183,7 6 0,-7 2 180,1 4 1,-3 3-198,3 8 1,1 8 20,-7 4 0,5 4 144,-5 1 0,0 3-248,-6 3 1,-2-3-205,-4 3 0,-3 2 11,-9-1 1,1-1-879,0-5 0,0-1 2,-1 1 0,1-2-494,0-5 1,-1-3 548,1-7 1,0-3-1026,0-3 869,-1 3 1,3-15 304,3 0 1,-1-10 207,7-13 0,0-4 80,6-7 1,0-3 601,0-3 0,0 3-426,0-3 0,8 9 769,4 3 0,3 6-198,2-1 1,1 12 82,-1 5 1,0 4 1402,0 2-931,1 0-654,-1 0 0,-7 2-145,-5 4 0,-3-2-226,-2 7 0,0 1 98,0 5 1,-2-5-269,-3-1 0,1-1-312,-8 1 1,6-1-1307,-5-4 571,7-5 1,-6 13-192,5-8-87,3-1 965,-6-5 1,16 0 417,3 0 0,5-7 0,1-3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7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398 104 8031,'8'-27'-229,"-6"2"0,5 14 960,-7-1 0,0 6-208,0-5 0,-2 7 285,-3-2 1,-5 4-325,-7 2 0,-3 16-10,-3 7 0,-5 9 5,-13 9 0,5 3 68,-5 8 0,7-2-244,5-4 1,-2 2-65,8-8 1,0 6-550,6-5 0,7-1 284,4-5 1,-1-1-210,1 1 0,0-3 195,6-3 1,6 2-1018,0-8 0,7 0 393,-1-6 0,-3-5-310,3-1 396,-1 1 790,7 5 333,-9 1-456,-1-1 191,-8 0-121,0 0 0,0-5 204,0-1-301,-8-7-35,6 4-146,-5-8-119,7 0 0,0-2-551,0-4 0,2 2 368,3-7 1,3-6-146,4-6 0,3-8 163,-4 2 0,11-6 403,1-5 0,7 4 0,-3-7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7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8006,'23'-12'0,"1"1"0,6 5 301,-1-6 0,4 7-120,1-7 0,7 2 124,-1-1 1,6-2-115,-5 7 0,5-6-88,-6 6 1,0-5 32,-5 5 0,-1 0 28,1 6 1,-8 0 75,-4 0 1,-4 8 62,-1 4-204,-1 3 1,-8 2-21,-3 1 1,-4 1-148,-2 4 0,0-4 138,0 4 1,0-4-160,0-1 1,-2 5 67,-4 0 0,5 2 56,-5-2 1,2-2 95,-2 8 0,2 0-107,-7 5 0,-1 1 197,-5-1 0,0 7-53,-1-1 0,1 2-35,0-1 0,-6-5-89,0 4 1,-6-3-16,6-2 0,-2-7-99,2 1 0,4-8 105,-5 2 1,0-3-399,0-3 0,1-2 159,6-3 0,6-5-632,-1-7 0,1 0 129,-7 0 0,1-1-112,0-5 0,-1-10 343,1-7 0,-4-2 193,4 2 1,-5-4 242,11-7 0,-4-3 40,-3-3 0,9 3 68,3-3 0,2-2-68,-2 2 0,4 1 83,-3 10 1,3 4 179,2 8 0,0 0 944,0-1-479,0 9 217,0 1 633,0 8-1065,0 0 0,0 10 155,0 7 0,0 0-236,0 6 0,0 2 306,0-2 0,0 6-328,0-6 0,0 0-171,0-5 0,7-1-114,5 0 0,3-5-184,3-1 1,1-7-497,4 2 0,-2-6 445,8-6 0,-6-5-625,6-12 0,-14 3 290,2-3 0,-5-2 251,-1 2 1,-3-6 41,-8 6 1,-8-5 210,-3 4 0,-10-4-20,-2 5 0,-6 0 261,6 5 0,-6 3-222,6 3 0,0 3-18,6 3 0,-1 4-2492,1-4 1357,0 12 1075,7 4 0,2 7 0,8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9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52 416 8040,'0'-17'0,"0"5"594,0 1 973,0 7-331,0-4-506,0 8 1,6 2 923,-1 4-1125,1 3 1,-6 11 39,0 3 0,0-4-163,0 4 0,0-4-344,0-2 1,2-1 106,4-5 1,-4 5-1224,4-5 951,3 5 1,1-1-1002,7-4 0,0-3 198,1-8 1,-1 0-76,0 0 0,1 0 482,-1 0 0,-6 0-118,1 0 401,-8 0 31,3 0 0,-8 2 414,-5 4 1,-4 5-221,-7 12 1,-6-1 472,0 6 1,-6 1-84,6 6 0,0 1 95,6 5 1,-1-5-213,1 4 0,2-1-83,3 1 1,-1-1-158,7 7 0,0-8 69,6 3 0,0-7-320,0-5 1,0 2 74,0-8 1,6 0-278,0-6-21,-1 0 218,3 1 431,-6-9 126,6-1 1,-8-10-106,0-4 0,0 2-90,0-7 1,0-1-35,0-5 1,0-2 21,0-4 0,0 2-376,0-8 1,0 0-154,0-6 1,9-7-241,9-4 1,7-6 250,9-5 1,8-5-530,5-7 1,6-10 454,-21 36 0,0 0 0,-1-3 0,1-1 14,5-2 0,1 0 0,-5 5 1,-1 0 380,1 3 0,-2 1 1,19-25 60,2 2 0,-12 15 280,0 7 0,-3 12 13,-3 6 1,-7 6 448,-4 6 0,-3 3-351,-3 8 1,0 0 430,0 0 0,-5 2 151,0 4 0,-7-3-49,7 9 0,-6-1-323,5 7 1,-7 1-189,2 4 1,-4-4-41,-2 4 0,0 2-192,0-2 0,-2 8-263,-4-2 0,-2 4 116,-3 1 0,-5 1-108,5-1 0,-5 1-699,-1-1 0,-4 1 404,4 0 1,-4-3-612,9-3 1,-1-4-241,1-8 292,-3 1 600,5-1 1,-7-7 234,0-5 1,-1-3-20,1-2 0,0-5 180,-1-1 467,1-8 0,0 10-317,-1-7 0,7 7 921,-1-2-797,9 4 0,-5 0-344,8-3 0,2 3 92,4-4 1,11 4-197,12 2 0,9-6 27,2 1 1,9-1-330,-3 6 0,-2 0 29,2 0 0,-10 6 108,-1-1 1,-2 15 249,-10-3 0,-2 6-132,-10 0 1,-3 4 241,-8 7 0,-2 7-67,-4-1 1,-5 8-27,-12-2 0,-4-2 308,-8 3 1,-1-3-122,-5 2 1,5 2 638,-4-8 0,5 1-365,6-7 0,-2-1 412,8-4 1,6-4 199,6-8-967,7 8 1,-4-6-46,8 4 1,8-9-21,3-3 0,7-7-37,5 2 0,4-4-325,7-2 1,1-2-611,-1-4 0,1-4 428,-1-7 1,-1-6 96,-4 0 1,-4-2 58,-8 2 1,-7 2 322,-4-8 0,1 2 222,-1-2 1,-2-1 408,-10 7 1,-4-1-311,-7 7 1,0 2 149,0 3 1,-1-1-677,1 7 1,-2 0 177,-4 6 0,5 2-1406,1 4 0,0-2 120,5 7 1341,5 1 0,-9 5 0,7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29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7929,'-12'-2'1388,"1"-3"-672,7 3-355,-4-6-100,8 8 1,-8 0 464,-3 0 0,-4 8-76,-3 3 0,-1 6-1238,-4 7 389,4 2 1,-14 9-64,4 0 0,2 7-156,-1 4 1,1-2-305,-2 2 1,4-2 340,8 3 0,1 1 2,5-8 0,3 0-39,8-5 0,0-1 289,0 1 0,6 0 155,-1-1 1,9 1 78,-3-1 0,-1 1 578,2 0 1,-9 1-390,3 4 0,-4-3 353,-2 3 1,-2-3-228,-4-3 0,3-5 561,-9 0 1,2-6-436,-1 6 0,-3-8-136,9 2 0,-7-4-203,6-1-347,1-1-69,5 0-738,0-7 490,0-3 1,7-14 191,5-5 1,-3-5-522,3-6 1,1-6 261,11-11 0,-5-4-348,4-8 1,-2-4 232,2-7 1,-2-1-477,8-11 760,0-4 1,13 1 0,2-9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30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7929,'27'-6'193,"-4"0"1,-4 1 54,-1 5 1,1 0-93,4 0 0,-4 0 1584,4 0-1174,-4 0 0,-1 0 878,-1 0-993,0 0 0,-1 2-293,-5 3 0,-3-1-116,-8 8 1,0-1-208,0 7 0,-2 5-28,-4 0 1,-5 7 220,-12-1 1,-4 10-785,-8 1 1,-5 8 289,-1-2 1,1-4 62,5-1 0,9-10 47,2-3 1,7-7 864,6 3-93,3-5-120,8-2 1,15-7-93,8-5 1,10-5 72,7-5 1,-1-5 65,7-7 0,-2 5-55,2 1 1,2 1-290,-7-1 0,-3-3 102,-9 8 0,-4 1-703,-8 5 1,-5 0 79,-1 0 1,-7 1-655,2 5 1176,-12 4 0,-11 15 0,-10 2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30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7929,'17'0'1268,"-6"0"-807,1 0 1,-6 0 548,5 0 0,-5 0 127,6 0-626,-1 0 0,1 2-205,-1 4 0,-7-2-131,2 8 1,1-1-70,-1 6 0,0 1-205,-6-1 1,0 0-39,0 1 0,0-1 186,0 0 1,0 0-96,0 1 1,0-1-29,0 0 0,0 1 343,0-1-129,0 0 0,0 0 109,0 1 0,0-7 201,0 1-300,8-8 1,-5 9-401,9-7 0,-6 0 175,5-6 1,1 0-1112,5 0 1,2-6 576,4 0 0,-2-7 609,8 1 0,8-11 0,7-4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1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8119,'10'-8'0,"-3"4"615,-7-8-274,0 9 1,2-5 955,4 8-382,-4-8-235,13 6 1,-5-11 208,7 7-256,0 0 0,1 4-102,-1-3 0,6 1-142,0-8 1,0 7-199,-6-7 0,7 6-66,-1-5 0,0 5-669,-6-6 0,6 7 445,0-7 0,0 8-1230,-6-1 0,1 3 613,-1 2 1,0 0-437,1 0 0,-7 7 1152,1 5 0,-1 11 0,6 4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3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12209,'0'11'1529,"0"1"-783,0-1 1,-6 7-265,0-1 0,-5 6-363,5 0 1,-6 0 67,7-6 1,-7 6-802,6 1 0,-1 4-42,1-5 1,4 0-489,-4-5 0,4-1-1707,2 0 1323,0 1 1069,0-9 0,2-1 227,4-8 1,-2-8 309,7-3 0,-5-10 66,6-2 1,-1-8 64,6 2 0,1 2-49,-1-2 0,6 6 265,0-6 0,8 6-146,-2-6 1,3 8 98,3-2 0,5 6-74,1 5 0,5-1-100,-6 7 0,8-5 112,-2 5 0,-2 0-32,3 6 0,-7 0 86,6 0 0,-13 0-128,1 0 1,-11 2 122,0 4 0,-9 2-201,-3 3 1,-7 10-105,2-3 1,-12 8 11,-5-3 0,-8 14 73,-10-2 1,-2 3-557,-15-3 0,0-1 112,-6 1 1,0-3-61,0-3 0,8-4 229,4-7 1,11-9 265,6-3-97,-4-4-116,8-2 1,1-8 220,12-3 0,5-11-64,1-1 1,13-5 126,4 5 0,4-6-96,-3 6 1,7 0-107,4 5 1,3 1-23,3 0 0,-8 1-147,-4 5 1,2-3-20,-2 9 0,0-7 54,-6 6-514,0-7 1,-1 9-131,-5-8-1234,-3 9 2007,-8-13 0,-8 7 0,-1-9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31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18 8036,'-8'-9'1248,"6"1"-742,-6 8 0,7 6-76,-5 0 1,2 9 502,-8 2 1,3 6-323,-3 6 0,-3 4 228,3-4 0,-3 3-340,-2 3 1,1-1-452,5 1 0,-3 0-484,9-1 1,-3 6-476,2 1 1,4-1 505,-4-5 1,12-6-351,6-1 1,3-8-598,2-3 0,7-2 270,-1-9 1,7-8 596,-1-9 1,10-18 484,1-6 0,8-19 0,-4 1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31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8035,'17'-17'-81,"1"0"0,-7 7 1885,1 4-204,-8 4 161,3 2-669,-7 0-506,0 8 1,0 2 129,0 7 1,0 0-251,0 1 1,0 1 0,0 4 1,0-4-159,0 4 1,0 2-255,0-2 0,2 6 51,4-6 0,4 2-44,7-2 1,2-4 48,4 4 1,6-9-228,11-3 1,-1-7-452,7 2 1,-6-4 285,6-2 1,-7 0-885,1 0 0,-9 0 503,-2 0 0,-8 0-923,2 0 0,-6 2 543,-5 3 1,-5-1-460,-7 8 1501,-7-1 0,-18 14 0,-12 2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3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8035,'-2'15'0,"-4"-4"0,4 5 237,-4-5 0,4 5 397,2 1 1,-5 0-53,-1 1 1,0-1 118,6 0 0,0 0 374,0 1 1,-2 5-474,-4 0 0,3 2-105,-9-2 0,6-4-229,-5 4 1,-1 2-248,-5-2 1,0 6-183,-1-6 1,-1 6-421,-4-6 0,4 4-679,-4-10 1,2 4-77,-2-9 359,3 3 0,-5-5 374,8-4 1,6-5 77,-1-1 0,6-1-70,-5-5 595,7-4 0,-4-15 0,8-2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32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8031,'10'8'1075,"5"2"1,-6 13 392,9 0 0,1 0-721,4-6 0,-4 6 476,4 0 0,-2 6-544,3-6 1,-3 6-349,7-6 0,-3 6-533,10-6 0,-4 8-497,9-3 0,4 5-323,2 2 0,6-7 1022,6 1 0,-4 0 0,5 6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32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7897,'-8'9'0,"-3"-3"0,-2 4 2295,1 1-645,-3 5-1000,13 1 0,-12 0-72,8 0 0,1-5 473,5-1-268,0-7-703,0 12-534,0-7 1,7 1 98,5-4 1,5-4 304,6-2 1,-4-2-881,5-4 0,-5 2 342,-2-7 1,-5-1 91,-1-5 0,-7 5 325,2 1 0,-4-1 468,-2-5 1,-6 0-86,0-1 0,-5 7 636,5-1-664,-8 1 1,11 1 221,-9 4-1930,8 4 0,-2 2 1524,12 0 0,11 0 0,10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32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112 104 7897,'-38'-13'2118,"3"-4"187,5 3 0,22 7-3013,8 7 0,9-2 708,14-4 0,12-11 0,9-10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0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8160,'-10'-10'-804,"3"3"0,7 5 824,0-4 564,0 4-83,0-6-260,0 1-98,0 5 1,0-8 380,0 4-186,0 4-136,0-5 0,0 5 190,0-4-8,0 4-128,0-6 185,0 8-242,0 0 0,-6-2 0,-2-1 417,-2-3-362,7 0-107,-13 6 1,12 0-1,-7 0 1,5 0-185,-5 0 0,5 0-23,-6 0 1,7 0 133,-7 0 0,6 0-15,-5 0 0,-1 6 50,-5 0 0,2 7-6,3-1 0,-3-3 16,3 3-168,-3-1 121,5 7 1,-3-1-56,7 0 1,-2 0-12,2 1 1,5-1-190,-5 0 184,12 1 0,3-1-50,8 0 1,3 0 67,3 1 1,-2-7-14,8 1 1,-1-3 84,7 3 0,-2 3 148,-4-3 1,1 3-84,-7 2 0,0-1 138,-5-5 1,-7 5 26,1-5 1,-8 5-48,1 1 0,-3 0 37,-2 1 1,-9-1-131,-9 0 0,-1 0 9,-10 1 1,1-3-114,-7-3 1,0 3-192,1-3 1,1-3-277,4 3 0,-1-9-652,6 3 0,1-4-1049,6-2 1,2-2 2090,3-4 0,5-11 0,7-10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1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8134,'-8'12'-641,"-4"-1"1,-3 3 434,-2 9 1,1-4 498,5 4 1,-4 2 84,3-2 1,-3 8 394,-3-2 1,1 4-243,0 1 0,1 3 71,5 3 0,3-7-226,8 7 1,0-9-120,0 3 1,2 1-131,4-6 1,5-2 42,12 1 1,-1-6-57,6 1 0,1-4 26,6-2 0,-1-5-221,1-1 1,0-7-92,-1 2 1,1 1-205,-1-1 1,-5 0-873,0-6 0,-8 0 123,2 0 1125,-11 0 0,3-8 0,-5-1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1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8082,'17'-52'-7,"3"23"730,3 12 1,7 9 1034,16 3 1,1 3-1440,10-4 0,3 4-95,-3 2 0,3 2-1028,-2 4 1,-5 5 803,5 12 0,-4 4 0,-2 8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10452,'17'0'1561,"-5"0"-582,-1 0 0,7-2-335,5-4 0,7 2-199,-1-7 1,4 5-307,2-6 0,-1 9 95,1-3 0,-1-2-593,1 2 1,-6 1-136,0 5 1,-8 0-1422,2 0 1105,-4 7 0,-4 3-660,-3 7 1,-4 0-256,-8 1 1725,0-1 0,0 0 0,0 1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2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8145,'-5'-17'-51,"-1"0"1,-2 7 236,3 4 0,1 2 862,-8-1-647,8 3-30,-11-6 26,5 8 1,-1 2-58,-1 4 1,8 3 115,-1 9 0,3 7-169,2 3 0,0-1 9,0 2 0,0 0-122,0 6 0,2-1-175,3 1 0,5-8-320,7-4 1,1-4 272,-1-2 1,0-7-275,0-4 1,7-4 157,-1-2 1,0-8 20,-6-4 0,0-5 22,1-6 1,-7-4 84,1-8 0,-9 1 6,3-1 0,-4 1 46,-2-1 0,0 2-592,0 5 1,-6-3-117,1 8 0,-7 6-1137,6 5 1829,-7 8 0,3-11 0,-7 5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3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2750 8201,'-9'0'-584,"-7"0"0,7 1 1266,-9 5-356,9-4 25,1 6-267,1-8 0,5-2 52,-4-4 1,12-2-22,5-3 0,4-10-4,3 3 1,7-10-3,4-1 1,5-4-88,7-1 0,5-9-166,11-3 0,-1-4-79,7-2 0,1-1-353,5-5 0,2-4 454,-34 28 1,1-1-1,1 0 1,1-1 40,3-1 1,0-1 0,0 2 0,-1-1-57,-2-3 0,0 0 0,3 2 1,-1 1 96,-1-4 1,-1 1-1,0 2 1,0-1 2,4-4 0,-1 0 0,-2 1 1,0 1 11,5-5 0,1 0 1,-3 1-1,0 1 7,-1 1 0,1 0 0,0 1 0,0 1 10,2-2 1,0 0-1,-2 2 1,1-1-3,1-4 0,0 0 0,-3 6 0,0 1 27,-2 4 0,-1 1 0,37-29-24,-8 5 0,-6 4 6,1-3 0,-8 8-44,1 3 1,-5 2 42,-6-2 1,2 4 5,-7 7 0,-3 1 6,-9-1 1,2 8 83,-8 4 1,-2 4-108,-10 2 275,-3-1 648,-8 9-811,0 1 1,-8 8-30,-3 0 1,-7 6-36,-5 0 0,4 9 88,-4 2 0,4 0 14,2 7 0,-1 2 161,1 3-220,0 4-28,7 2 1,0-1 138,5 1 0,3-1-77,-4 1 0,6-1 19,6 1 0,3-8-55,9-4 0,7-4-110,4-2 1,-3-7 70,3-4 0,0-4-138,6-2 1,-1-2 62,1-4 0,-3-9 63,-3-8 0,2-8-106,-8 2 0,-2-2 76,-9 3 1,-5-5-27,-7 4 0,0-4 26,0-1 0,-1-1 5,-5 1 0,-4 7-197,-7 4 0,-2 3-276,-4 3 0,-4 8 473,-8 3 0,-7 12 0,-2 3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4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8126,'17'-8'133,"1"-2"-133,7 1 0,1 1-45,9 8 1,7-6-21,4 1 0,12-1-296,5 6 13,5 0 6,9 8 0,1-5 30,9 9 0,1-8 114,4 2 1,1 1 197,-42-4 0,1 0 0,-1 0 0,0 0-553,7-3 1,-1 0 552,-3-1 0,0 2 0,5 1 0,-1 1 0,-3-1 0,0-2 0,-1-1 0,-1-1 0,0-3 0,0 0 0,-1-1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4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8126,'69'-3'-244,"0"-1"1,0 2 0,-1 0 133,-2-3 1,0-2 0,2 3 0,-1-1-518,-4-1 0,1 0 1,3 1-1,0 1 701,-1 0 1,1 2 0,1 0-1,0 0-37,1-4 1,1 1 0,-1 2 0,0 2 109,0-2 0,0 0 0,0 2 1,1 0-82,-1 1 1,0 0-1,-3 0 1,-1 0-150,-2 0 0,0 0 0,1 0 1,-1 0 43,-2 0 1,-1 0-1,1 0 1,-1 0-138,-1 0 0,-2 0 0,42 0 34,-47 0 1,0 0-1,44 0 76,-9 0 0,-5 2-56,-12 4 1,-11-4 65,-7 3 1,-2 3 367,-10-2 0,-7 1-128,-10-1 0,-4-2 490,-1 8 0,-7-7-620,1 7 0,-9-6 356,3 5 1,-6 1-375,-6 5 0,-3 0 160,-8 1 1,-3-1-83,-3 0 0,2 6 161,-8 0 0,8 8-147,-2-2 0,6 4 112,5 1 0,-1-1-244,7-4 0,0 1 131,6-7 0,2 0-146,4-5 1,-2-3 175,7-3-157,1-5 0,13-7 0,2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8035,'23'-25'146,"2"-2"0,2 0-126,2-5 1,-2-3 7,-4-11 1,-4-4 446,-2-2 1,-7 2-150,-4 4 0,-4-4-7,-2 4 1,0 4-169,0 1 1,-2 7-183,-4 5 1,-4 6-186,-7 11 0,0 5-512,-1 7 0,-5 13 728,0 4 0,-7 20 0,3-1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5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8020,'0'-17'-189,"0"-1"0,0 7 297,0-1 0,2 9 201,4-3 0,-2-2-303,7 2-42,-7 1 0,11 5 49,-3 0 0,5 1-133,6 5 1,-2 6-48,8 11 1,-6 6 111,6 11 1,0 6-85,5 12 0,1-3 125,0 9 0,-1 1-142,1 10 1,-1 4-197,1 7 0,-6-3 312,0 3 0,-1-9 58,7 10 1,-6-7 133,0 1 1,0 2 196,5-8 1,3 3-162,3 3 0,-2-6 19,8 12 0,3-3-126,-21-38 1,1 0-1,27 37-35,-25-40 0,1 0 1,2-1-1,1-1-204,3 2 0,-1 1 1,1 1-1,-1 2 112,-2-1 1,-1 0-1,-1 0 1,0 0 26,1-2 0,1-1 0,-3 0 0,1 0-116,5 1 0,-1-1 0,-4-3 0,-2 0-73,26 41 0,3-8-145,-2 2 0,-3-4 209,-9-2 1,-3-2-17,-9-3 0,-1-3-120,-4-3 0,-4-12 108,-8 0 1,0-7 279,1-5 1,-1-7-139,0-4 1,0-6 506,1-5 0,-1-4-149,0-8 0,1 0 91,-1 0 1,-6 0 44,1 0-217,-1 0-91,7 0 35,-1 0-275,-7 0 156,-3 0-58,-22 0 1,3 0 66,-11 0 0,2 0-57,-2 0 1,2 2 331,-8 3 1,2-1-34,-1 8 1,-3-1-37,8 7 1,-6 1-66,6 4 1,0-2 135,5 8 0,1-6-190,0 6 1,7-2-103,5 1 1,3 3-207,2-8 1,2 0 90,3-5 1,5-7-186,7 1 0,0-9 97,1 3 1,5-6-19,0-6 1,6-9 31,-6-8 1,0-6-113,-6 6 0,-2-8 186,-3 3 0,-4-5 18,-8-2 1,0-1 270,0-5 1,-8 5-84,-4-4 0,-5 3-131,-6 3 1,4 1-244,-4 4 0,4 4-355,1 8 0,1 5 156,0 1 416,7 7 0,-5-4 0,5 8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1191 8115,'-9'-7'0,"-5"-3"-115,8-7 0,1 5 131,5 1 1,7 5 0,5-6 79,3-1 1,10-2-118,4-3 0,11 1 67,6 0 0,1-2 59,4-5 1,-1 3-51,14-7 0,-5 4 51,11-4 1,-3-1-243,13-6 0,-5 1 264,6-1 0,6 6-83,5 0 0,2 1 9,-2-7 0,-3 0-275,3 1 0,-4 7 91,-1 4 0,-9-4-97,-3-2 0,0 4 50,-6 2 0,4-2 61,-9 2 1,-5 0 72,-1 6 1,-6-1-47,-6 1 1,-4 0 52,-7 0 0,-8 1 142,-4 5-151,-4-5 145,-9 7 1,-3-3 190,-7 1 1,-7 7-288,-5-2 0,-3 4-116,-2 2 1,-7 0-8,1 0 1,-2 8-184,2 3 0,4-3 155,-4-2 1,4 1-275,2-1 653,-1 0-288,1-6 289,7 0-243,3 0 601,7 0 1639,0 0-1836,0 8 0,-2 1 57,-4 9 1,4 7-166,-4 3 1,4-3-78,2-2 1,2 2 57,4-2 1,6 1-179,11-7 1,4-2-22,7-3 0,3-5-169,3-7 1,-3 0-11,3 0 0,-4-7-246,-1-5 1,0-3 156,-1-2 1,-7-7-4,-4 1 0,-6-7-189,-5 1 0,-4 2 47,-8-2 0,0 0 162,0-5 1,-14-3-17,-3-3 1,-12 9-77,0-3 1,-11 10-15,-6 1 0,-4 12 289,-2 5 0,-8 12 0,-1 3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7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8114,'0'-9'571,"-8"-7"-95,6 7 533,-6-8-511,8-1 1,2 7 35,4-1 0,0 6-125,11-5 0,-1 7 35,12-2 0,-1 4-127,2 2 1,4 10 64,-4 7 1,1 1-283,-1 5 1,2 2 137,-8-2 0,0 5-462,-6-5 0,-7 8 216,-4-2 1,-4 2-885,-2-2 0,-8 1 316,-4-7 0,-5 2 7,-6-2 1,2-1-100,-8 6 0,0-5 668,-5 6 0,-9-8 0,-1 4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8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8002,'0'-17'210,"0"-1"-10,0 9 0,2-5 336,4 8 1,5-5-60,12 5-274,-3 0-25,12 6 0,-11 0 208,8 0 0,0 8-103,6 4 0,-3 3-27,-3 2 0,4 6-131,-4 0 0,-3 2-158,3-2 1,-2-1 63,2 6 1,2-6-214,-8 1 1,6-6 77,-6-6 1,2 3 49,-2-8 0,-8 5-99,8-5 0,-13 0 71,7-6 0,-4-2 97,5-4 0,-1-4-45,0-7 1,1-6 17,-1 0 0,-6-15-41,1-3 1,0-3-109,5-8 0,0 4 67,0-10 0,-5 1 68,-1 5 1,-7-2-556,2 14 1,-4-1 22,-2 7 558,0-1 0,8 8 0,1 2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3:59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8096,'0'-17'497,"0"0"828,0 7-1056,0 2 0,2 8-53,4 0 0,3 0-129,9 0 1,1 2 109,4 4 0,-2 4 29,8 7 1,-6-2-56,6-3 0,0 3-133,5-3 0,1-3 66,-1 3 1,3-8-35,3 1 0,-3 3 20,3-2 0,-5 7 12,-6-1 1,-4 1-27,-8-1 1,-8 9-3,-3-4 0,-6 6-130,-6 0 0,-11 10 20,-12 7 1,-17 8-222,-6-1 1,-17 2-944,0 3 0,-6 0 695,0 0 0,4 0 505,-4 0 0,4 2 0,2-1 0,0-1 0,0-4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1 8072,'-17'0'499,"0"0"0,0 0 447,-1 0-229,9 0 1,-1 0 385,4 0 2,4 0-1021,-5 0 0,14 0 51,5 0 0,3 5-187,3 1 0,-1 2-325,0-2 1,-2 3-420,-3 9 1,1-1 284,-7 0 1,0 6-452,-6 0 0,-2 2 487,-4-2 1,-5 2 224,-12 4 0,2 4 320,-8-4 1,0-3-151,-6 3 0,7-8 1019,-1 2 0,8-3-15,-2-3 1,3 0 432,3 1 0,5-9 16,1-3-781,7-4-1,4-2-376,12 0 0,13 0-281,9 0 0,8-10-299,10-7 0,6 0 358,0-6 1,1 1-2680,-1-1 2686,-12 12 0,12-20 0,-14 12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0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7802,'-10'-17'-181,"2"7"0,8 1 201,0 3-136,0 4 131,0-6 0,6 7-53,0-5-20,0 4-17,1-6 3,-5 8 69,6 0-6,-8 0 2175,0 0 1,8 0-1860,3 0 0,-1 0-86,1 0 0,7 0-31,5 0 1,7-6-33,-1 1 0,4-9-143,1 3 1,1-3 122,0 3 0,-3-3-255,-3 8 1,2-1 53,-8 1 0,0 4-224,-6-4 179,1 4 1,-3 10 59,-4 4 0,-3 3 125,-8 2 1,0 6-13,0 0 1,-8 10-21,-3 2 1,-4 5 149,-3 6 0,-7 6-644,-4 0 0,-3 2 227,-3 9 0,3-5-979,3 5 0,-2 6 912,8 6 0,-8 0 1,4-6-1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1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8230,'0'-10'-379,"0"1"-22,0 3 1,0 2 388,0-7 398,0 7-167,0-12-23,0 7 161,0-9-228,8 1 1,-6 6 120,4-1-94,-4 8-201,5-3 120,-5-1-16,6 6-31,-8-6 0,0 16-145,0 3 1,0-1 213,0 2 0,6-1-62,-1 6 0,1 6 128,-6 1 1,0-1-100,0-6 1,2 6 10,4 0 0,-2 0-9,7-6 0,-5 6 21,6 0 0,-7 6-143,7-6 1,-3 8 74,3-2 0,3-2-154,-3 2 0,-2-6 88,1 6 1,-1-6-3,1 5 60,5 1 24,-7-2 0,3 0 102,-1-4 1,-1 2-73,1 4 1,5 2 17,-5-8 0,-1 5 82,1-4 1,-5 6-56,6-1 1,-7 4 54,7 1 0,-6-5-71,5 0 1,-5 0-9,6 5 0,-7-1 15,7-4 0,-6 4-15,5-5 1,-7 5-31,2 2 1,1-1 6,-1 1 1,0-6-32,-6-1 1,6-1 36,0 2 1,-1 2-76,-5-8 1,2 0 60,4-6 0,-4 1-89,4-1 0,1-6 61,-1 1-24,0-8-127,2 11 1,-5-13-240,9 4 1,-2-6-409,1-6 1,4-4 325,-3-7 0,3-8-281,3-4 0,-7 4 207,1 2 0,-3 4 519,3 2 0,-5 0 0,1-1 0,2 1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2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8142,'0'-18'0,"-8"1"343,-3 0 0,-3 5-17,3 1 1,-3 5-65,8-6 1,-7 7 167,1-7-161,5 8 60,-9-3-74,7 7 1,-3 9 76,1 9 1,7 7-93,-2 9 1,4 6 37,2 1 1,2 1-154,4-2 0,4-3-161,7 3 0,2-3-111,4-3 0,2-1-402,4-4 0,4-6-35,-5-12 1,3 3 302,-2-8 1,4-8 337,-5-10 1,-1-5-123,2-6 0,-8-4 251,2-8 1,-3-1 144,-3-4 0,-2 3 240,-3-3 0,-5 3-406,-7 3 1,0-5-121,0 5 1,-2-3-725,-3 14 1,-5-4 392,-7 10 0,-8 3-362,-4 14 0,-4 10 648,-1 7 0,-8 16 0,-3 11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2344 7984,'0'-17'0,"0"0"0,2-1 137,3 1 1,1-2 115,12-4 0,-3 3-271,14-3 0,0 2 83,5-2 1,3 4-223,3-4 0,0-2-3,12 2 1,-2-8 32,14 2 0,-1-3 8,6-3 1,-4-1 50,5-5 1,-3 3-393,14-8 0,-6 5 373,5-5 0,1-2 84,-38 20 1,0-1-1,3-1 1,1 0-1,-1-1 0,0-1 0,4-2 0,0 0-555,-1 2 0,0 1 546,-2 2 0,0-2 28,7-6 0,1-1 0,-5 6 0,0-1 1,8-7 1,0-1 0,-4 4 0,-1-1-228,2-2 0,0 0 1,-2 3-1,-1 1 216,1-2 1,-2 1 0,-2 2 0,-2 1-2,0 2 0,-2 0 0,-1 2 1,-1 1-73,38-23 0,-5 2-47,-6 4 0,-9-2 69,-3 7 1,-6 3 108,-6 9 0,-6 0-116,-11 12 1023,-4-4-1050,-8 11 1019,1 1-978,-9 1 266,-1 8 0,-10 0-269,-4 0 1,2 2 95,-7 4 1,-1-2-74,-5 7 1,0-1 103,-1 1 0,1 3-24,0-9 1,-1 9 10,1-3 0,2 5-48,3 1 464,-3 0-275,13 1 0,-11 7 149,7 3 0,0 7-97,6 5 1,0-3-68,0 3 0,8-9-16,3-2 1,12-8-113,6 2 1,0-6 10,5-5 0,-1 1-186,13-7 0,-5-2 30,5-10 0,-2-11-165,2-12 1,2-4 88,-8-1 0,-5-7 90,-6 1 1,-8-6 254,2 6 1,-11-8-87,-7 1 0,-3 5-44,-2 2 1,-7 1-106,-5-1 1,-9 9-146,-2-3 0,-6 13 285,6 3-1171,-8 1 1071,12 15 0,-21 2 0,3 10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3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8138,'0'-27'-645,"0"4"436,0 12 1,2 3 371,4 8 1,4 0-29,7 0 0,2 8-131,4 3 1,4 12-121,8 6 1,5 4-21,0 1 1,6 7 76,-5-1 0,7 14-5,-2-2 1,4 3-131,2-3 1,0 2 128,-1 4 1,1-3 74,0 9 0,2-8-29,4 1 1,-8-1 153,7 2 0,-7-5-35,8 5 0,-4-4 201,-2-2 0,7 7-91,4 5 0,5 1-195,1-2 1,-34-27 0,1-1 81,39 29 1,-36-27-1,1 1-27,3-6 1,0-1-1,-2 5 1,-1-1-55,0-3 1,1 0-1,1 1 1,0 1 0,1 0 0,1 1 1,1 0-1,0-1-51,-5 1 0,1-1 1,1 1-1,0 0 46,2-1 0,-1 1 0,-3-1 0,0 1-90,1 0 0,-1-1 1,35 30 60,-35-32 0,1-1 0,32 25-128,2 1 0,-6 3 42,-6-3 0,2 1 79,-7-6 0,0-6-269,-6 0 1,-6-7 14,0 1 1,-8-3-25,3-3 1,-7-7 231,-5-4 1,-4-6 177,-8-5 0,-1-3-104,-5-3 466,5-4 1,-15-2-313,5-11 0,-4-5-50,-2-1 1,-8-6 112,-3 0 1,-4 0 9,-3 6 0,-5-7 12,0 1 0,-6 6-57,6 6 1,-7 7 158,1-2 0,-2 4-233,2 2 0,-2 0 9,8 0 0,-5 6-185,5 0 0,-1 7 67,7-1 1,8 3-104,3 2 0,-2-5-133,2-1 201,1 1 1,12 3 82,5-3 1,5-5-9,6-7 1,4 0-42,8 0 1,5-7 16,0-5 1,8-11-34,-2-6 1,-1-5 40,1-7 1,-2 3 30,2-8 0,-6 0 105,-11-6 1,-4 0 209,-7 0 0,-3 0-149,-4 0 0,-3 2 100,-8 4 0,0-2-150,0 8 1,-8 5 43,-3 6 1,-6 16-760,-6 1 0,-4 9 308,-8 3 0,6 7-1997,0 5 2230,8 11 0,-4 4 0,8 7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5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1851 7979,'0'-9'-872,"0"-1"712,0 4 210,0 4-101,8-13 1,1 11 125,8-7 1,1 7-66,-1-2 1,2-4 56,4-1 0,-3-3-71,3 3 1,3-5 18,3 5 1,6-6-9,5-6 1,-1 3 41,7-3 1,-6-2-2,6 2 0,0-6 33,6 6 1,0-5 2,0 4 0,2-6-29,3 1 0,-3 2 2,4-2 1,-4 2-17,-2-2 1,1-3-45,5 3 1,-4 2-2,3-2 0,-3 6-17,-2-6 1,2 1-16,4-7 1,-3 0-34,9 1 0,-7-3 73,7-3 0,-3-2-209,3-4 0,3 1 193,-4 5 1,-7 4 137,2-5 0,-8 5-134,7 1 1,-3 1 76,-2-1 0,-4 2 19,4 4 0,-10-3 16,10 3 0,-6-2-61,0 2 1,-2-1 16,-3 7 0,-3-6-123,8 6 0,-7-2 102,1 2 1,-3 3 173,-3-3 0,-1 4-114,-4 2 0,1 0 71,-7-1 1,6 7-72,-6-1 0,0 3 15,-5-3 0,-7-1-7,1 7 0,-8-2 61,1 2-100,5 5 130,-8-7-366,6 8 1,-10 0-166,-4 0 0,2 2-202,-8 4 1,1 3 98,-6 8 436,-1 1 0,1-1 0,0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5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 7682,'-15'-17'-437,"3"0"351,4 7 532,8-5 1,0 5-39,0-7 0,6 6-6,0-1 1,9 8-163,3-2 1,1-1 95,10 1 0,-1 0-187,7 6 0,7 0-2,4 0 0,6 0-76,6 0 1,-2 0-172,7 0 0,-5 0-155,5 0 1,-5 0 168,5 0 1,-7 0-73,1 0 1,-10 0 85,-7 0 1,-9 8 284,-3 3 0,-8-1-47,-3 2 1,-7 7 18,-10 10 1,-4-1 5,-8 7 1,-3-4 222,-20 9 0,-3 2-529,-14-1 1,0 7 85,0-2 1,2 4-1140,4 2 1,4-2 1167,7-4 0,1-4 0,-1-7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6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2923 8147,'0'-18'25,"0"7"-111,0-1 1,5 6 42,1-5 1,2 5-229,-2-5 0,-2 7 95,7-2 1,-5-4 161,5-1 0,-7 1-27,2-1 1,-4 5 63,-2-6 1,2 7 322,4-7-221,-5 1 1,7-7 140,-8 1 1,2 5-205,4 1 1,-2-1 27,7-5 0,-5 6-81,5-1 0,-5 1 100,6-7 1,-6 1-139,5 0 0,-5-1 90,5 1 1,-1 0-12,2-1 1,1-5 30,-7 0 0,5-2-1,-5 2 1,7-2 6,-1-3 0,-2-3 18,1 8 0,1-8-63,5 2 1,-6 2 42,1-2 0,0 3-141,5-3 1,0-4-2,0 4 1,3-3 26,3-3 1,-4 0 2,4 1 0,2-1-19,-2 1 1,0-1 36,-6 0 0,6 1-9,0-1 0,-5 1 52,-7-1 1,1 1-39,5-1 1,0 0 156,1 1 1,-1-1-93,0 1 1,1-1 15,-1 0 0,0 1-71,0-1 1,6-1 2,1-5 1,-1 5 40,-6-4 0,6 3-6,0 2 0,-6 1 43,-5-1 1,-1 1-51,7-1 0,-7 6 134,1 1 1,-7 1-104,7-2-174,-8-4 153,4 14 0,-3-12-69,1 8 1,2-6-7,-2 6 1,-5-2 6,5 2 0,-4 4-17,-2-4 1,6-2-47,0 2 0,1-2 51,-1 2 1,-4 4-150,4-4 1,1 3 12,-1 3-122,0 0 109,-6 0 1,0 5-141,0 0-328,0 9 221,0-13 72,0 14 375,0-5-284,0 7 339,0 0 1,-2-6 13,-4 0 220,4 0-128,-5 6-21,-1 0 8,-2 0 0,-1 0-31,-1 0 0,7 2 103,-7 4 0,6 4 25,-5 7 0,7 6-98,-2 0 1,4 8 147,2-2 1,0-3 18,0 3 1,2-6 28,4 6 1,4-8-135,7 2 1,2-5 28,4-7 1,-2 3-11,8-9 1,0-1-37,5-10 1,-5-3-221,0-8 1,-6-6 163,6-1 0,-10-12-391,-2 1 0,-1-5 120,-10 0 1,-1-3 11,-5-3 1,-7 2-39,-5 4 1,-9 3-122,-2-3 1,-8 3-64,2 3 1,-1 1-182,1 4 1,-4 6-1172,4 12 762,4 3 917,-7 8 0,-3 15 0,-9 5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7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8246,'0'-17'130,"0"-8"-8,0 6 1,2-4 2,3 11-118,-3-3 1,14 13-258,-5-4 0,-1 4 136,1 2 1,-5 0 149,6 0 0,-7 0 96,7 0 0,-1 0 13,7 0 0,-1 6-39,0 0 1,2 7 14,5-1 0,-3 5 60,7 6 1,-4-2-42,4 8 1,1-2-15,6 2 1,-3 3-12,-3-3 1,4 4 7,-4 1 1,3 1-135,3-1 0,-6 1 115,0 0 0,-1-7-22,7 1 1,0-6 4,-1 6 0,1-2 8,-1 2 0,-5 4-49,0-5 0,-6 5-1,6 2 0,-8-7-31,2 1 0,-4 0 58,-1 6 1,-1-3-30,0-3 22,8 4-45,-6-14 1,6 6-5,-7-8 0,-1 6 37,0 0 1,2 2 6,4-2 1,-7-3 0,7 3 1,-12-2 6,13 2 0,-9-4 2,8 4 1,-4-4-14,-2-1 0,1 1 10,-1 4 0,-2-4 26,-3 4 1,3-4-3,-3-1 0,3-1-14,2 0 0,-5 3 8,0 3 0,-9-4-6,3 4 1,2-4 5,-2-2 1,5 1 16,-5-1 1,0 0-24,-6 1 1,2-3-67,3-4 0,-3 5 107,4-5 1,-4-1 119,-2 1-216,0-7 0,0 6 12,0-4 71,0-4 173,0 5-219,8-7 1,-6-2-180,3-3 1,-3 1 121,-2-8 0,2 1-1046,4-7 1,-4-5 105,4 0 936,-4-7 0,5 3 0,3-8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8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450 139 8263,'0'-17'-339,"8"-1"0,-5 3 696,9 4 0,-6-5 44,5 5 0,-5 1-103,6-2 1,-9 7 566,3-7-167,-4 8 11,-2-3-516,8 7 1,-6 2 43,3 3 0,-3 7 117,-2 11 1,2-2 62,4 8 1,-2 0-195,7 5 0,1 1 161,5-1-134,0 1-211,1-8 0,-1 6 162,0-5 0,6 3-47,0-2 1,1 2 30,-7-8 0,0 2-140,0-2 1,1-4 57,-1 4 1,-5-9-179,-1-3 98,-7 1 67,4 5 0,-12-2-329,-8-3 1,-9 1 108,-19-7 1,-1 2-455,-10-3 1,-5-3-314,-13 4 0,-6-4-2820,0-2 2825,0 8 892,6-6 0,-6 5 0,4-7 0,9 0 0,10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2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363 225 8184,'0'-24'225,"0"4"-174,0-3 0,0 2 29,0-2 0,-5 4 44,-1-4 1,0 9 507,6 3-443,-8-1-62,-1 3 0,-3-5-183,1 8 1,5 1 163,-6 5 98,9 0-60,-13 7 1,12 3 7,-7 7 0,7 1-46,-2-1 1,-2 2 1,3 4 0,-7 4 227,6 8 0,-1 5-57,1 0 0,4 14 452,-4-2 1,-1 4-109,1-4 1,-2 5-23,2 1 0,4 0-339,-3-7 0,-3 7-238,2 0 1,-5-1 38,5-5 0,-2 0-184,2 0 1,5-8-764,-5-3 1,-2-7 509,2-5 1,-1-4-756,1-8 1,2-1 55,-7-5 1,5 3-921,-6-9 1992,8 1 0,-19-6 0,4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475 52 7295,'0'-9'1210,"0"-1"-623,0 4-393,0 4 0,0-7 178,0 3 1,-2 4 75,-4-4-256,4 4 0,-13 4-59,3 4 0,-3 4-155,-2 7 1,-8 0 21,-4 1 1,-4 5 78,-1 0 0,-1 6-240,0-6 0,1 5-118,-1-5 1,3 6-393,3-6 515,4 0 0,7-5 0,3-1-626,4 0 379,-5-7 0,16 3-681,0-7 1084,0 0 0,23-14 0,-4-1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09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1 114 8175,'0'-17'0,"0"-1"1031,0 1 1,0 0 236,0-1-312,0 9-56,0-7-324,0 15 1,0 2-197,0 17 1,2 1-50,3 10 1,3 5-847,4 7 1,9 7 409,-4-2 1,4 10-2711,-4 1 1422,1 9 1189,-1-13 1,0 15 0,1-7-1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10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7016,'10'10'-720,"-3"-3"698,-7-7 368,0 0-323,0-7-2,0 5-3,0-14 0,0 13 196,0-9-185,0 8 0,-2-9 217,-3 7 0,3-2 42,-4 3 0,4 1 436,2-8-249,0 8 197,0-11-213,0 13 42,0-6-352,8 8 31,-6 0 1,7 2-57,-3 4 0,-2-2 46,7 7 0,-5-1 64,6 2 1,-3 3 1,3-4 1,3 7-3,-3 5 1,3-4 2,2 4 1,1 2 129,-1-2 0,0 6-201,1-6 0,-1 6 83,0-6 0,0 6-280,1-6 0,-1 0 13,0-6 0,1 0-73,-1 1 1,-7-1-37,-5 0 135,5 1 67,-8-1-26,5-8 0,-7 1 221,0-4 0,-9-4-121,-8 4 0,-3-5-504,-8-1 1,-1-1-161,-6-5 1,-7 2-412,-4-8 0,2 1 398,-3-6 528,1-1 0,-13 1 0,-3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11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121 139 8093,'-17'-18'397,"7"1"1,2 0-120,8-1 0,8 3 175,4 4 0,5-3-127,6 8 0,-2-5-76,8 5 1,0 0-55,5 6 1,1 0-51,0 0 0,-1 0-165,1 0 1,5 0 53,0 0 1,-1 0-167,-10 0 1,1 0 114,-6 0 0,-1 2-307,-6 4 213,-8-4 0,-1 13 106,-8-3 0,-9 5 70,-9 6 0,-14 0-115,-15 12 1,-8-4 2,-3 9 1,-7 4 61,1 2-2176,-3 4 1816,13 2 1,-1 2 343,14 3 0,7 5 0,9 7 0,5 0 0,7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12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8111,'0'-17'370,"0"6"109,0-1-30,0 8 0,0-11-204,8 5 1,-4 1 13,7 3 1,-5-2 87,5 2 1,-5 1-110,6 5 0,-1 7 66,7 5 1,5 5-59,0 6 0,0 2-15,-6 4 0,-2 9-93,-3-3 0,3 3-179,-3-3 1,1 0 23,-1-1 0,1-7-177,-7-4 0,6-4-68,-7-1 98,9-1 224,-5 0-7,9-7 0,-7-4 186,1-12 1,-7-4-167,7-7 0,-8-2 23,2-4 1,1-6-258,-1-11 1,7-5 94,-1-7 0,1 6-86,-1 0 0,11-6-53,0-5 1,2-1-42,4 6 1,5 2-243,7 4 0,1-2-1056,-2 8 1410,-3 7 0,13 0 1,-6 7-1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30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779 139 8107,'17'-17'0,"-2"-1"33,-3 1 0,1 0 178,-7-1 0,5 7-77,-5-1 0,8 8-138,-3-1 1,-1 1-39,1-2 58,-7 4 1,6-6 104,-4 8-256,-5 0 0,11 2 147,0 4 1,-11 6 38,5 11 1,-19 4 137,-16 7 1,-6 14-122,-5 4 0,-4 17-54,-8 0 0,23-26 1,0 1-183,1-1 1,-1 0-1,-4 3 1,0 1 195,1-1 1,1 0 0,-23 36 6,28-38 0,0-1 0,-22 32-324,-4 0 1,8-10 293,4-1 1,5-11-105,6-1 0,2-8-23,4-9 0,10-2 62,-4-5 1,3-3-221,-3-7 1,5-3 445,1-3-677,7 3 489,-4-13 1,8 4-328,0-12 0,0-9 349,0-8 0,0-16 0,0 3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30.4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83 8107,'0'-23'247,"0"0"0,0 6 1072,0 5-1130,8 8 1,5 0-444,16 16 1,-6 3 214,12 20 0,-2 5 110,7 18 1,-4 0-140,5 11 1,-3 11-154,-17-31 1,-1 0-1,-1 3 1,0 0-61,4 3 0,0 0 26,-4-3 1,0 1-1,6 10 1,0 1-1,-2-2 1,-1-1-1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31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1245 70 7993,'0'-17'-450,"0"-1"1,0 7 455,0-1 434,0 8-423,0-3-29,-7 7 1,-11 13 171,-10 4 1,-7 14-66,-5 4 1,-6 7 138,-12 10 0,-6 2-456,-10 3 1,-5 5 282,36-28 1,-1 1-1,4-1 1,0 1-45,-1 0 0,1-1 0,3 1 0,1-1-86,-2 1 1,1 0 0,-34 28-162,2 0 0,9-13 235,8 2 0,8-11-266,9-1 0,11-11 47,6-6 0,3-4-560,9-2 244,0-7 530,6-2 0,8-8 0,2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31.3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36 154 8022,'-18'-59'674,"9"20"-269,3 5 413,4 18 1,2 11-480,0 10 0,0 13-509,0 11 1,6 21 191,0 13 1,13 20 22,-2 15 0,-6-43 0,1 3-744,0 5 1,-1 1 698,-2 0 0,1 2 0,6 21 0,1 3 0,-4-2 0,1 1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4:59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8173,'10'0'957,"-2"0"225,-8 0 0,7 0 309,5 0 0,-3 0-242,3 0-787,-1 0 824,7 0-763,-9 0 1,7 0-3,-5 0 0,5 0-78,1 0 0,-6 0-262,1 0 0,0 0-150,5 0 1,-6 0-120,1 0 97,-8 8 1,11-6-740,-3 3 0,-3-3 101,3-2 81,-8 0 0,5 0-652,-3 0 0,-4 2-604,4 4 631,-4-4 0,3 8 493,1-5 0,0-1-488,-6 8 1168,0-1 0,-16 14 0,-3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9328,'8'-10'639,"1"0"166,9 5 0,7 3-204,3-4 1,5 2-35,2-2 1,-1 5-294,1-5 0,-1 4-50,1 2 0,-2 2-453,-4 4 1,3-5-635,-3 5 0,4 2 863,1-2 0,-7 7 0,-2-3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0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86 502 8127,'-17'8'0,"0"-1"174,0 5-157,7 3 0,0-13 949,5 4-380,3-4-262,-6-2 1,10 0 415,4 0-444,-4 0-274,13-8 0,0 4 231,8-7-187,0-1 0,1-3-100,-1 3 0,5-3 79,-5 3 1,6 5-110,-6 1 1,0 4 206,-5 2-231,-9 0 0,7 2 323,-5 4-189,-3 3 1,0 16 11,-8 4 485,0-4-304,0 8 0,0-6-10,0 7 0,0-5 362,0 0-457,-8-8 0,6 10-115,-4-8 135,4-8 0,2 1 93,0-5-405,0-3 0,8-1-490,4-7 488,3-7 0,4-5-586,4-11 1,4-11 355,8-12 1,-1-4-454,1-2-225,7-8 749,-5 6-1208,13-13 1286,-14 6 0,8-1-161,-3 4 101,-5 5 235,6 8 1,-7 5-213,0 11 473,-9 4-271,-1 8 98,-7 0 998,-1 7-898,0 2 0,1 8 694,-1 0 1,-6 0-111,1 0-583,-8 8 1,5 0 224,-3 3 1,-4 10-19,4-3 1,-4 11 260,-2-1-220,0 5-95,-8 2 0,6 1 80,-4 5-84,-3-5-95,-1 6 0,1-1 146,3-1-186,4 0 0,2-5 39,0 0 0,0-3-98,0-3 1,2 2-145,4-8 0,3 0 35,8-6 0,1-1-184,-1-5 1,0 2-318,1-7 401,-1 0 0,6-6-301,0 0 0,0-2 171,-6-4 0,1-3-17,-1-9 0,0 1 103,1 0 0,-7 0-41,1-1 1,-9-5 53,3 0 0,-4-6 125,-2 6 0,0-6 47,0 6 0,0 0 181,0 6 0,-2 0 325,-4-1 1,5 7 8,-5-1 258,-4 9-152,1-5 618,-9 0-508,9 6-8,1-5-272,8 7 0,2-6-182,4 0 0,9-7-84,8 1 0,6-3-328,-6-3 0,8-5 181,-2 0 1,-3 0-168,3 6 1,-6 2 98,6 3 1,-8-3-1284,2 3 0,-3 4 571,-3 3 1,0 3-1087,0 2 0,-5 2 1818,-1 3 0,-7 13 0,4 9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12795,'18'0'758,"-7"0"-341,1 0 1,-7 0 757,7 0-758,-8 0-382,11 0-370,-5 0 1,7 0-787,0 0 854,1 0 0,-7 0-3257,1 0 3524,-1 7 0,-1 3 0,-3 7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0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7935,'10'17'0,"-2"-5"3060,-8-1-1638,7-7-908,3 4-397,0-8-187,5 0 90,-5 0-20,7 0 0,0-8 0,0-2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3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6151,'-17'0'0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3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7695,'0'-10'-486,"0"3"480,-8 7-10,6 0-81,-5 0 28,7 0 0,0 2-488,0 3 557,0-3 0,-8 14 0,-2-7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3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7959,'0'-9'-510,"0"1"728,0 8 899,0-8-359,0 6 26,0-5-285,0 7-57,0 0-346,7 0-35,-5 0 1,8 7 180,-4 5 1,1 5-15,5 6 0,1-2 101,-7 8 0,6-6-9,-7 6-123,9-8 1,-12 6 40,3-4 1,3-4 17,-2 5 1,2-5-16,-3-2 1,-3 0-121,4 1-110,4-9 183,-8 7 1,7-7-533,-3 9 204,-4-9-92,13 6 0,-11-7-714,8 4 424,-9 3-271,13-5-243,-7 7-736,9 0 25,-1-7 890,0-2 851,1-16 0,-9-9 0,-1-10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4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7959,'10'0'1075,"5"-6"-640,-4 1 1,-1-3-238,2 2 0,-1 2 83,6-7 1,8 1 145,4-1 0,4-5-332,1 5 0,3-5 85,3-1 1,6 0-107,12 0 0,-2-1 90,7 1 0,1 2-545,5 3 267,-8-3 0,-1 13-85,-8-4 1,-8 4-148,-4 2 1,-5 8-152,-6 3 331,-4 12 1,-14 0 186,1 12 71,-9-4-150,5 11 50,-8-7 0,-8 1 122,-3 5 1,-6 1-24,-6 4 0,1-4 193,-6-7 0,-1-1-180,-6 1 1,-1-6-143,-5 0 1,5-3-355,-4 3 249,3-4 1,1-7-112,-5-1 1,5-2 93,-5-3 1,5-5 106,1-7 0,6 0-57,1 0 1,6 0 194,-1 0 1,0-9-118,6-8 1,-2-1 132,13-5 0,-5 4-53,5 2-31,8-8-23,7 5 1,11-10-12,3 7 1,3-6 23,9 6 0,5-6-15,1 6 0,-1 0-14,-5 6 0,-1-6-21,1-1 0,-2 7 17,-5 6 1,-3-1-328,-7-5 0,-3 5-157,-4 1 1,3 5-711,-8-6 1220,-1 9 0,-12-13 0,-3 7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4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9019,'9'0'1858,"6"7"1,-11 3-1123,8 7 1,-8-5-444,1-1 1,3 3-58,-2 9 1,0-2-578,-6 8 0,0 0 274,0 5 1,0 8-886,0 5 1,-8 3 573,-4 1 1,-5 3-816,-6 4 1,4-10 404,-4 4 1,6-12 363,5 0 0,-1-3 652,7-2 0,-6-9-239,7-2 0,1-5 399,9-2 1,5 0-277,7 1 1,3-9 490,3-3 1,2-4-218,3-2 1,5 0-79,-4 0 0,2-6-170,-3 0 0,5-7-311,-4 1 0,-2-9-1644,2-2 1817,-8 0 0,4 6 0,-8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5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7900,'0'-10'1212,"0"3"-1466,0 7 142,0 0 545,0 7 1,0 11-160,0 10 0,-2 7 70,-4 5 1,-3 1-163,-9 11 1,1-4-197,0 9 1,-4-5-37,3-6 1,-3 2-205,10-7 1,-5 5 31,-1-6 1,2-1 114,3-11 1,2 3-67,5-8 1,3 0-171,-4-6-80,-4 1 313,8-9-138,-5-1 0,9-8 68,3 0 1,-1-8-323,8-3 285,-1-5 0,7-8-467,-1-5 325,0 4 359,0-8 0,1 8 0,-1-4 0,-2-1 0,-3 6 0,11-6 0,-4 3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5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7900,'6'-12'-1136,"0"1"569,0-1 1924,-6-5-867,0 7 1,2 3 238,3 7-535,-3 0 0,8 2-85,-4 3 1,-2 7-98,7 11 1,-5 4 69,5 7 1,-1 3 56,1 3 0,3 3 16,-8 3 1,5 4-87,-5-4 0,6-2 25,-7 2 0,9-6 4,-3 6 0,-1-13-43,1 2 1,1-12-124,5 0 0,1-4-45,-1-2 1,0-7 152,0-4-73,1-4 1,-1-2 53,0 0 1,2-16-60,5-7 1,-5-8 34,4-3 0,-4-8-96,-2-4 1,1-12 48,-1-6 1,0-9-107,0-1 1,1-7 225,-1 6 1,0 0-97,1 6 0,-1 9-17,0 8 0,-5 2 4,-1 10 0,-1 5-415,1 7-211,-3 6-283,0-2 523,-6 14 425,5 2 0,-7 24 0,0 3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3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8165,'-15'-12'224,"3"1"1,3 7 722,3-2 0,2 4-312,-7 2 1,5 2-225,-6 4 0,1 11-83,-6 12 0,5 4 164,1 1 1,5 1-144,-6 0 0,8-1-45,-1 1 0,-3 1-683,2 5 1,0-9 293,6 9 0,0-14-979,0 7 799,0-11 1,0 2-56,0-7 194,8-9 126,2-1 0,7-16 0,0-1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5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7908,'-10'-8'2017,"3"7"-1723,7-7 0,2 8 328,3 0-349,5-8 1,13 6 54,0-3 0,8 3-122,-2 2 0,-2-2 35,1-4 0,1 4-459,6-4 1,-6 4-639,-1 2 0,-6 0-1419,1 0 1127,-4 0 1148,-10 8 0,7-6 0,-7 6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6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9656,'19'5'1554,"4"1"-1667,4 0 1,4-6 17,4 0 147,-12 0 0,23-2 263,-12-4-695,5 4 0,-3-5-1575,5 7 1955,-5 0 0,14-8 0,-6-2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6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7948,'-8'-18'314,"-2"9"663,1-7-710,-7 7-198,14-1 1,-7 2 446,3 8-230,4 0 0,-11 2-107,7 4 1,-8 6-85,3 11 0,1 4 63,-1 7 52,-1 9-52,-5 1 0,7 8-97,5-1-36,-5 1-42,8-7 0,-6 4-68,8-2 0,2-5-246,4-2 0,4-3-524,7-3 0,0-5 239,1 0 0,6-8-1056,5 2 1672,4-11 0,2-5 0,-1-7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6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7893,'0'-18'853,"0"9"-264,0 1-175,0 0-190,0 6 296,0-5 0,0 7-291,8 0 1,-4 7 13,7 5 0,-7 11 306,2 6-333,-4 4-54,-2 1 0,0 3 25,0 3-55,0-4-165,0 7 0,0-9-203,0 1 1,0-2 87,0-5 1,2 5-126,3-4 1,-3-4-118,4-2 1,-4-4-433,-2-2 1,0-5-630,0-1 735,0-7 384,8 4 0,-6-10 332,3-4 0,-3-3 0,-2-9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7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7893,'-10'-17'-296,"2"-1"476,8 1 1,2 0 308,4-1 1,6 1 71,11 0-174,4 7-173,7-5 0,3 13 382,3-4-339,4 4 0,8 2 157,0 0 1,0 8-120,0 3 1,0 5 192,-1 1-258,1 8 1,-7-4 24,-5 8 0,-9 0 106,-3 5 0,-12 1-230,1 0-108,-11-1 139,2 1 0,-16 5-638,-4 0 263,-3 1 17,-18 1 1,5-5-184,-13 3 0,3 2-194,-3-1 0,-1-1-616,-4-6 1,-2-5 509,8 0 0,5-14-549,6 3 1228,8-12 0,-4-6 0,8-10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7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7784,'-5'17'3434,"-1"0"0,-2 1-4856,2-1 1,2 0 1421,-7 0 0,-8 1 0,-8-1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7975,'17'-35'0,"1"1"0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8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294 122 8089,'12'-16'0,"-1"5"0,-5-5 736,5 5-264,1-4 139,-2-3 47,5 9 791,-13-7-556,6 14-641,-8-5 0,-2 7-6,-4 0 1,-6 0-569,-11 0 0,-5 13 291,-13 4 1,3 12-84,-8 0 0,1 4-399,-1 1 1,12-7 244,11-4 1,5-2-202,7 2 0,3-3 108,8 3 1,10-4 185,7-2 1,8 1-21,10-1 1,9-6 107,8 1 1,-2-1-11,2 7 1,-3-3 25,-8-3 1,-3 3 47,-9-3 0,-6 3 155,-11 2 0,-5 2 19,-7 4 1,-9-1-136,-9 6 1,-7 1-256,-9 6 1,-6-8 78,-1-4 1,1-4 10,5-2 1,3-1 93,3-5 0,4-3-675,7-8 730,9 0 0,-6-15 0,5-5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8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8012,'10'17'3527,"-3"0"-3340,-7 0 0,-7 1-5,-5-1 0,-9 0-587,-2 1 0,0-7 405,6 1 0,-1-1 0,1 6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8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7939,'-17'-18'1682,"7"9"-925,-5-7-1082,13 15 120,-6-7 1,2 16 294,1 3 0,-3 14 424,2 10 1,-3 7 551,-9 10-680,1 0 0,2 7-38,3 5 1,-1-3-125,7 3 0,0-7-274,6 7 1,8-14 125,3 1 0,1-4-778,5-1 1,-2 0-37,14-12 1,-6 3-367,6-14 1,-2-2 364,2-9 739,-4 3 0,0-13 0,2 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3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8349,'5'17'597,"1"0"1,0 1 840,-6-1 1,0 0-712,0 1 0,0-1 62,0 0 1,0 6-446,0 0 1,0 2-283,0-2 1,0 2-747,0 4 1,-8 4 497,-3-4 0,-5-2-294,-1 1 1,0-6-70,-1 1 0,1-10-537,0-1 0,0-9 250,-1 3 293,1-4 242,7-2 0,-3-2 315,7-4 1,-2-3-115,3-8 1,3-1 40,-4 1-17,4 0 1,10 1 484,3 5 1,-1-3-32,1 9 1,1-1 599,5 6-651,1 0 1,-1 0 272,0 0-634,0 0-221,1 7 1,-3-3-741,-3 8 995,3-8 0,-5 11 0,7-5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8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69 7939,'-18'0'1574,"1"-7"1,8 3-721,3-8 1,12 8-605,5-1 1,12-3-31,6 2 1,11-1-5,6 1 1,4 4-224,2-4 1,0 4-307,0 2 0,0 0-2607,0 0 2920,0 0 0,-8 0 0,-2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09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7981,'17'2'2052,"0"4"0,0 4-911,1 7-768,-1 0 1,0 0 1344,1 1-1131,-1-1 1,-6 0-123,1 1 0,-6-1-47,5 0 1,-5 0-434,6 1 0,-9-7-314,3 1 0,2-1 189,-2 7 1,-1-7-13,-5 1 1,0 1-1716,0 10 687,0-4 421,-7 6 1,-3 0-387,-7 4 0,-8 10 405,-4 1 0,-4 8-794,-1-2 1534,-8-4 0,-3 8 0,-7-5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1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68 692 8021,'0'-10'738,"0"3"1,1 1 39,5 0 1,-2 0-12,8 6 0,-1 0-259,6 0 0,8-5-146,4-1 1,-2-2-236,2 3 0,0 1 58,5-8 0,-5 8-481,0-1 1,-6-3 290,6 2 1,-14-5-1780,3 5 493,-5 0-138,4-2 589,-7 6 445,-10-13 0,-10 7 281,-7-3 0,0-5-59,-1 5 1,3 1 229,4-1 1,-5 5-116,5-5 0,3 5 304,2-6 1,2 8 41,-1-1 39,3-5-184,-6 8 0,8-4 53,0 12 0,0 4 136,0 7 1,0 8-100,0 4 0,0 11 128,0 6 1,0-2-60,0 3 0,-6 1 36,0 9 1,-7-9-63,1 4 0,-3-4-202,-2 4 0,1-8-481,5-3 0,-3-7 273,9-5 1,-1-4-448,6-8 0,-2 1 1,-4-1-839,4-8 467,-5-1 422,7-8 0,0-8 81,0-3 0,-2-4 449,-4-3 0,2-5 0,-7 0 0,5 0 0,-6 6-336,1 0 336,-7-1 656,1 9 0,0 3-366,0 12 1,5 3 728,0 9 0,7-3-292,-7-4 0,8 5 359,-1-5-844,-5 5-55,8 1 0,-4-2-737,12-3 0,4-4 422,7-8 0,14-4-776,3-8 0,12-1 413,1-16 1,2 0-121,3-5 0,-7 1 172,-5 4 0,-6-2 335,-5 8 0,0 6 136,-12 5 1,5 9 684,-11-3 1120,-3 4-1368,7 2 0,-13 2 880,4 4-865,-4-5 1,-2 15-24,0-5 0,-6-1-163,0 2 0,0-7-483,6 7 111,-7-8-1472,5 3 1009,-6-7-237,8 0 1,2 0 304,4 0 1,-2-7-220,7-5 0,3-9-9,9-2 456,-4-8 0,12-1 23,-8-9 0,7-9 148,-1-2 48,4-7 0,3-5-166,5 1 1,1 0 176,4-7 0,6 7 111,0 0 0,-6 9-151,6 2 1,-8 4 206,-4 13 1,-1 5-51,-16 12 0,0 3 1221,-6 3-6,-7-3 267,5 13-271,-13-6-664,6 16 1,-8-4-198,0 7 0,-6 1-180,0 5 0,1-5-89,5-1 1,-6 1-111,0 5 0,0 0-61,6 1 1,0 5-252,0 0 1,2 0-1036,4-6 870,-4 0 0,19 1-273,-4-1 0,12 0 274,0 1 0,2-1 167,-2 0 1,3 1-10,-3-1 0,4 0 147,1 0 1,-5 3-70,0 3 0,-8-2 407,2 8 1,-6 1 56,-5 11 0,1-3 247,-7 8 1,0 0 224,-6 6-522,-8 0 1,-1 2-18,-9 4 1,-7 3-99,-3 8 0,-3-2-707,2-3 33,-4-5 419,6-7 0,1-6-58,2 1 0,-1-11-146,2-1 0,6-8-521,6-10 273,-1 0-544,-5 0 731,-1-7 0,3-6 430,4-16 0,-5-1-344,5-16 0,1-7-2,-1-11 1,5-4-32,-6-7 309,8 4 1,-9-11 56,7 7 0,0 6 675,6 6-534,0 8 0,0 1 372,0 8 0,0 14-295,0-2 0,-1 11 587,-5 0-210,4-3 41,-14 7 0,7 0-209,-8 8 0,-6 7-17,-1-1 1,-1 1-90,2-2 0,4 5-69,-4-5 1,10-1-482,1 2 0,8-7 234,-1 7-311,3-8 1,9 3 221,5-7 0,11 0-458,6 0 0,11 2 206,6 4 0,-4-4-7,-1 4 0,-7 1 368,-5-1 0,-4 8 559,-8-3 0,-7-1 697,-4 1 0,-4 1-623,-2 5 0,-4 0-261,-8 1 0,-1-1-132,-16 0 1,8 1-1135,-2-1 1,4-2 313,1-3 520,9 3 0,1-13 0,8 6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2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0 112 7895,'0'-10'1617,"0"3"-1264,0 7 973,0 0 0,0 7-753,0 5 0,0-1 80,0 7 1,0-11-435,0 11 0,0-5-298,0 4 1,2 1-75,4-1 0,4 0-221,7 1 0,2-7 359,4 1-567,4-9 399,0 5 0,4-8-1262,-8 0 949,8 0 0,-10-8-314,8-3 0,-14-4 350,2-3 0,-5-1 320,-1-4 1,-3 2-45,-8-8 1,0 6 251,0-6 1,0 8-128,0-2 0,0 4 87,0 1 0,-2 9-5,-4 3 381,4-4 1,-5 10 142,7 0 1,0 8-304,0 9 1,-6 3 88,0 3 0,0-4-62,6 4 0,0 2-240,0-2 0,-5 6-326,-1-6 1,0 8-1144,6-3 1438,-8 5 0,-9 2 0,-10-1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2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7895,'0'10'1162,"0"-2"0,2-10-783,4-4-217,3 4 0,9-11-16,-1 7 0,0-8-79,0 3 1,6 1-40,1-1 0,-1 7-168,-6-2 0,0 4-9,0 2 1,-7 2-277,-4 4 0,-4 4-167,-2 7 369,0 8 1,-2 0 602,-4 4 0,-2 3-197,-3-3 0,-5 4 387,5 1 0,3 1-272,2 0 1,5-7 38,1 1 1,1-8 64,5 2 0,4-5-262,7-7 0,2 3-146,4-9 1,2 1-203,4-6 1,4-2-366,-4-4 0,-4-3 323,-2-8 0,0-1 59,-6 1 0,-3 0-41,-14-1 1,0-1 370,0-4 0,-8 4-122,-4-4 1,-11 4 257,-6 1 0,-3 9-59,-3 3 1,1 4 36,-1 2 1,0 0-542,1 0 0,1 2 173,4 4 0,-1-2-634,7 7 503,0-7 0,11 9-48,0-7 294,1 8 0,-6-5 0,-1 9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2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34 7895,'9'-8'247,"-1"6"548,-8-6-142,0 8-148,0-7 0,-8 5-123,-3-4 0,-7 12 77,-5 5 0,4 12 257,-4 6-434,4 4 1,2 1 254,-1 1-375,9 7 1,1-3 135,8 7 1,4-2 84,7 2 0,18-4-156,23-7 1,10-2 27,12-5 0,17-5-464,-37-16 1,1-2-1,1 0 1,2-2 156,5-3 0,0 0 0,-1-1 0,-1 0-860,1-2 1,-3 0 437,-5-2 0,-2 0 47,3 1 1,0-1 0,39-12-1299,4-1 1725,-12 1 0,-9-10 0,-8 4 0,0-6 0,1-4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7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243 226 8057,'0'-18'-10,"0"1"733,0 7 811,0-5-583,0 13 230,0-6-779,0 8 0,-2 0 103,-4 0-238,4 0-236,-5 0 92,7 0 0,0 2 13,0 4-275,0-4 9,0 6 130,0-1 0,0-3 207,0 8 1,-6-1 13,0 7 0,-5 1 204,5 4 1,-8-2-67,3 8 0,-4 0 97,-3 5 1,3 1-217,3-1 0,-3 1 12,3 0 1,-1-1-403,1 1 122,-3-1-227,13 1 0,-11-2-243,7-5 1,0-1 166,6-4 0,-6-3-282,1 3 1,-1-4 166,6-2 1,0-5-787,0-1 592,0-7 194,0 11 69,0-13 237,0 6-91,0-8-291,0 8-406,0-6 466,0 5 1,0-9-160,0-3 0,2-7 191,4-11 0,3-2 72,9-4 1,-3-3 357,-4 3 0,5-4 0,-12 4 0,7 0 0,-1 2 0,1-1 0,3-3 0,-8 8 0,5-6 0,-5 6 74,7 0 1,-11 0 46,4 0 0,2 0 64,-3 5 1,1 1 95,-6 0 1,6 5 882,0 1-381,-1-1 42,-5-5-346,0 7 99,8 3-345,-6 7 1,13 2 43,-3 3 1,-2 7-15,1 11 1,1 0-17,5 12 0,-2-3 0,-3 14 0,3-1 61,-3 1-139,3 4 1,-3-12 226,-1 8-530,1-7 175,-3 3-122,7-8 0,-7-7-70,9-4 1,-7-3 174,1-3 1,-3-6-150,3 1 104,3-8 1,-5 4-21,7-8 0,-5-14 293,-1-3-24,1-12-209,5-6 0,0-5 134,0-12-105,8 4-144,-5-19 1,10 5 117,-7-7 1,6 2 14,-6 4 0,8-3-99,-2 9 0,-4 7-33,-2 9 0,-4 7-233,-2 5 1,1-2-875,-1 8 596,0 8 320,-7-1 0,0 14-1459,-5-3 1243,-3 3 0,8 2-966,-4 0 782,-4 7 686,5-5 0,-7 14 0,0-7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8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7993,'0'-9'3911,"0"1"-2754,0 0-3,0 6-381,0-5 0,0 14-430,0 5 0,-5 5-351,-1 6 1,-8 4-2401,3 8 1277,-5 7 1131,7-5 0,-6 12 0,5-4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8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8818,'8'-10'1130,"-4"2"-484,8 8 0,1 0-51,10 0-113,-4 0-1,14 0-318,-14 0 1,14 0 54,-4 0 1,-3 0-205,3 0 0,-6 0-474,6 0-37,-8 0 1,4 2-667,-7 4 1,-9-2 1162,-3 7 0,-4 1 0,-2 5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8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7927,'-9'10'1615,"1"-3"-1360,8-7 1,8 0 394,3 0 1,5-5-375,1-1 1,8 0 71,4 6 1,5 0-1011,7 0 422,-5-8 1,12 6-24,-7-3 263,-1 3 0,-5 2 0,-1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3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8085,'-8'10'0,"6"0"1436,-3-5 1,3 5-635,2 7 1,0 1 467,0-1 0,5 6-145,1 0 1,2 6 217,-2-6 1,-4 6-810,3-6 0,3 8-246,-2-3 0,0 3-260,-6-2 1,0 4-230,0-5 1,0 5-1500,0 2 0,-2-1 995,-4 1 1,-6-6-3673,-11-1 4377,4-6 0,-14 3 0,6-8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9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7902,'-10'-17'0,"-3"6"629,7-1 32,-7 8 117,11-11-400,-14 13 109,15-6 22,-15 8-54,7 0-325,-1 8 1,-5 11 53,3 16 1,2 1 34,-1 10 0,1 4 0,-1 2 0,-3 8-59,9-14 0,-1 6-101,6-12 1,-6 6-718,0-5 337,1-1 236,5-5 0,1-9-1240,5-2 663,4-5-301,-1-2 247,7 0 1,-7-5 241,9-1 1,-1-7-255,0 2 728,-7-12 0,13-3 0,-4-9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9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7966,'0'-17'1148,"0"7"-792,0 2-88,8 1-195,-6 5 612,5-6-290,1 8-223,-6 0 0,8 2-213,-5 4 1,-3 3 149,4 9 0,-4 7-144,-2 3 0,0 5 195,0 2 0,0 1 107,0 5 1,-2-3-297,-4 8-60,4-8 45,-13 12 0,11-13-123,-7 3 1,7-3-38,-2-3 1,-2-7-274,3-4 0,-1-3-175,6-3-344,0-8 333,0-1 331,0-8 1,0-8-83,0-3 191,0-4 55,0-3 1,-2-5-348,-4 0 515,4-8 0,-21-3 0,4-10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9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7966,'0'-17'761,"2"6"-581,4-1 1,2 6-135,3-5 1,10 5 182,-3-6 1,5 7 62,0-7 1,6 8-146,11-1-111,-4 3 131,7-6 1,-1 6-11,4-4 9,4 4 1,-4 10-7,0 4-123,-7 3 0,3 2 85,-7 0 0,-3 3-81,-3 3 0,-10 4 115,-7 7 1,-8-1 11,1-4 0,-3 3 53,-2-3-81,-7 4-26,-11 1 0,-7 1-147,-3 0 0,-11-1-154,5 1 0,-11-1-181,5 1 0,0-2 20,5-5 0,2-3-217,5-7 0,-3-1-1179,8 0 904,0-7 840,13-2 0,-5-8 0,5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19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10886,'-12'0'1225,"1"0"0,5 0-1498,-5 0 0,-1 6-70,-5 0 1,-2 7 342,-4-1 0,-4 11 0,-8 4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0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7493,'11'-1'-295,"1"-5"367,-8 4 281,4-6 1,-8 6 33,0-4-68,0 5 150,0-7 247,0 0-180,0 6-275,0-5 1,0 5-98,0-4 73,-8 4-21,6-6-104,-13 8 1,11 0 264,-8 0-230,1 0 0,-7 0-133,1 0 0,0 0 68,-1 0 0,1 2 11,0 4 1,0-2 189,-1 7-143,9 1-31,-7 5 1,14 0-49,-3 1 1,3 5 41,2 0 0,2 0-82,3-6 1,13 1-24,11-1 0,3 0-207,3 0 1,7-5-190,4-1 0,4-7-54,2 2 0,-2-4-679,-4-2 0,-4 0 13,-7 0 1118,-1 0 0,-7 8 0,-2 1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7902,'0'9'3964,"-6"1"-4212,0-4 0,-5-2 208,5 7 1,-7-5 506,1 5 0,-3 1-467,-3 5 0,-6 8 0,-3 2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2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8008,'0'-12'-1716,"0"1"1269,7 7 378,3-12 69,0 14 0,5-13 0,-5 5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2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6716,'11'0'-204,"1"0"192,-8 0 1,5 0 150,-3 0-26,-4 0-77,6 0 1,-3-2 238,1-4-48,0 4 1,-4-5 23,4 7-46,-4 0 0,7-6 165,-3 0 308,-4 0-34,13-1 354,-13 5-96,14-14-371,-15 14 1,7-7 280,-8 3-571,0 4 1,-8-6-158,-3 8 1,-4 0 45,-3 0 1,1 0-80,0 0 0,-6 2 118,0 4 1,0-2-99,5 7-97,1 1 1,2 5-615,3 1 263,4-1 0,18 6 177,7 0 0,2 0-249,10-6 1,0 1 156,6-1 1,-3 0-22,-3 1 1,2 5 210,-8 0 0,-2 0 110,-9-6 0,1 0-10,-7 1 200,0-1 0,-16 0-54,-7 0 1,-2 1-88,-10-1 1,0-2-175,-6-3 1,1-2-70,-1-5 0,2-3-262,5 4 1,3-4-649,7-2-506,9-8 1602,1-1 0,16-9 0,1 1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2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7926,'-18'0'1110,"1"0"180,0 0 1,-1 0 41,1 0-469,0 8 0,-4-4-488,3 8 1,-3-7-305,10 7 1,3-6-2933,2 5 1358,4 1 1503,2 5 0,0 0 0,0 1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3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53 7921,'0'-18'1322,"0"9"-640,0-7 1,1 14-46,5-3-201,-4 3-191,6 2 1,-8 2 23,0 3 1,0 5 13,0 7 0,-8 3-117,-3 3 0,-5 4 53,-1 7 0,0 6 73,-1 1 1,1 5 63,0-6-498,7 1 171,-5 1 0,13-4-7,-4 8 0,-2-9-190,3-2 0,1-3-217,10-9 1,-3 6-390,9-6 1,-1-6-382,7-5 1,-1-2-204,0 1 573,8-3 0,-5-8 310,3 0 0,-12-2 475,-5-4 0,4-4 0,-1-7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4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8068,'-8'-9'0,"5"1"590,-9 8 204,1 0 0,-7 0-261,1 0 0,-2 9 6,-4 9 0,-2 9 111,-4 13 1,-4-2-222,4 9 1,4-9-75,2 2 0,6-3-52,6-3 1,3-5-61,8 0 0,2-10-364,4-1 1,5-3-413,12-9 1,-2-1-55,8-5 0,8 0-764,9 0 1,4-7 1350,2-5 0,-8-11 0,-2-4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3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7921,'0'-18'895,"0"1"1,0 5-106,0 1 0,2 7-123,4-2 1,3-1-263,8 1 0,3 0-378,3 6 0,2 0-93,4 0 0,3 6-60,-3 0 1,4 1-369,1-1 1,1-2-714,-1 7 1,-1-5 496,-4 6 710,-4-8 0,-8 3 0,0-7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3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7973,'0'-9'780,"7"1"-378,5 8 1,-2 0 105,1 0 0,3 0 23,9 0 1,-2 4 193,8 7 1,-1 8-99,7 16 1,-6 2 156,0 3 0,-8 6 206,2 12-622,-4-5 1,-4 9 62,-3-4 1,-4-3 122,-8 9 1,-2-7-1706,-4 7 1,-13-1 527,-16 6 0,-19 2-1895,19-32 0,-5-3 2239,-9 1 0,-3-3 0,-5 2 0,-2-2 0,-5-5 1,-1 1-1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09.12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0 659 13880,'10'0'-1633,"5"0"1733,-13-7-135,13-2 0,-6-3 78,8 1 1,0 5-3,0-5 1,0 7-88,-1-1 1,1-3 22,0 3 0,0-3-125,0 2 1,0 5 148,0-5 0,0 4-144,-1 2 0,1 0 21,0 0 0,-5 0-142,-1 0 184,0 0 0,6 0 42,0 0 0,-6 0 13,0 0 1,1 0 14,4 0 1,1 0 28,0 0 1,6 0 53,-1 0 1,6-2-14,-5-3 1,7 3-29,-2-4 0,4-1 19,2 1 1,1-2-5,5 3 0,-3 1-59,8-7 1,-2 5 5,2-5 1,8 7-25,-8-1 1,7-3 18,-7 2 0,4-5-22,2 6 0,0-1-1,-1 6 1,-5-2 26,0-4 1,-2 5-16,2-5 0,2 4-29,-7 2 1,7 0-7,-2 0 0,1 0-26,-1 0 1,4 0-20,-4 0 0,4 0 23,2 0 1,-3-2 29,-3-3 0,10 3 35,-4-4 0,3 2-58,-3-1 1,1 3 42,4-4 0,-3-1 20,3 1 1,-1 0-3,1 6 0,-4-5-15,5-1 0,-5 1-1,-1 5 0,1 0-38,5 0 0,-9 0 19,9 0 0,-9 0-25,9 0 1,-5-2 29,-1-4 0,-4 4-27,3-3 0,-3 3 12,10 2 1,-5 0-9,-1 0 1,-6-2-13,0-4 1,5 4 5,7-3 1,-1 3 14,-5 2 1,-1 0-1,1 0 0,1-6 8,5 1 0,-5-1-18,5 6 0,-5-2 65,-1-4 1,-1 4-58,1-3 0,0 1 66,-1-2 0,-5 5-49,0-5 0,-2 4 10,2 2 0,2 0-34,-7 0 0,7-6 35,-2 1 0,2-1-2,-2 6 0,1 0 16,-6 0 0,1 0-18,-1 0 1,-5 0 24,5 0 0,-5-5 3,-1-1 0,5 0 5,1 6 0,-1 0 1,-5 0 1,5-2-4,1-3 1,16 1 0,6-7 0,19-2 314,14-10 0,-1 10-363,2-4 0,-1 4-96,-44 4 1,0 1-1,42-3-48,-3 0 1,-11 5 1,-6-5 1,-5 7 195,-6-2 0,-6 3-9,-11-3 0,2 4 15,-8-3 0,1 3-14,-6 2 0,-6 0 84,0 0 1,0 0-19,6 0 0,-1-6 273,1 0 1,0 1-331,0 5 1,5-2 9,1-4 0,5 4-18,-6-3 1,8 3-13,-2 2 0,2-6 10,-2 1 1,2-1-3,-8 6 0,6 0-5,-6 0 1,3 0 11,-3 0 0,-3 0 52,3 0 1,-3 0-13,-2 0 0,-1 0 6,1 0 1,0 0-22,0 0 1,-1 0 12,1 0 1,0 0-32,0 0 0,1 0 1,5 0 0,-5 0-36,5 0 1,-3 0 49,3 0 1,-3 0-111,8 0 1,-5 0 75,5 0 1,-2 2-3,2 4 0,2-5-3,-8 5 1,2-4-5,-1-2 1,-3 0 13,8 0 0,-2 0-1,2 0 0,2 2 18,-7 3 1,5-3-20,-6 4 1,0-4 59,-5-2 1,6 0 37,-1 0 0,2 0 9,-1 0 0,-5 0-36,5 0 1,1 0 14,-2 0 0,3 0 25,-3 0 0,-3 0 9,3 0 0,-3 0 76,-3 0 0,1 5-101,0 1 1,0 0 76,0-6 0,-3 0-57,-2 0 1,2 0 16,-2 0 1,-3 0-32,2 0 0,-5 0 9,5 0 0,-8 0 3,3 0 1,1 0-14,-1 0 1,-1 0-47,-5 0 50,0 0 0,0 0-205,0 0-8,-8 0-39,6 0 0,-13 2 157,4 3 0,-20 5 0,-4 6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307 120 7955,'9'-2'-17,"-3"-3"0,-2 3 56,1-4 1,-3 2 142,4-1 235,-4 3-26,5-14 1,-5 13 223,4-9-364,-4 8 1,-2-5 169,0 3-184,0 4 1,0-7 88,0 3 0,0 4-208,0-5 0,-2 5 84,-4-4 0,2 4-158,-7-4 0,5 5 210,-5 1-80,0 0 32,-14 0-196,-2 0 1,1 0 62,3 0 1,4 5-131,2 1 1,0 5 273,0-5 0,0 5-129,-1-5 1,1 7 195,0-1 1,2 5-97,4 6 1,-3-2 63,9 7 1,-3 1-50,2 5 0,5 4 130,-5-4 1,6 4-95,6-10 0,3 3-171,8-3 0,2-3-187,4-8 1,5-6 78,12 1 0,-2-8-835,8 1 0,5-3 457,6-2 0,2-7-540,-2-5 0,-4-9-122,4-2 1,-6 1 1079,-5 5 0,-4 0 0,-8-1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8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7924,'10'0'1373,"5"0"0,-5 0-686,7 0 0,-6 0 601,0 0-489,1 0-348,5 0 0,0 0-109,0 0 1,-6 0-1099,1 0 1,-6 0-1284,5 0 2039,-7 8 0,3 1 0,-7 8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28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8547,'2'15'683,"4"-4"-1449,-4-3 543,5-8 223,-7 0 0,0-8 0,0-1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30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189 121 8085,'0'-12'-219,"0"1"0,0 5 301,0-5 1,0 5 414,0-5 340,0 7-253,7-11 174,-5 5-18,6 1-480,-8-7 0,2 15 62,3-5-91,-3 4 1,6 4-245,-8 4 0,-2 11 0,-4 11 1,2 12-26,-7 6 1,0 10 139,-7 7 0,1 4-55,0 1 1,-2-2-60,-4-3 1,4 2 87,-3-8 1,8-2-214,3-10 1,5-5 139,-5-11 1,7-5-689,-2-7 280,5 0 0,1-5-863,0-1 859,0-7 1,5-4-98,1-11 1,2-5 41,-3-1 1,-3-5 86,4-1 1,1-8 376,-1 3 0,0-4 0,1-10 0,3-2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30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8031,'11'-9'-791,"0"3"979,-7-3 250,11 7 0,-13-8 350,4 4-527,3 5 1,-5-7 89,8 8 1,-7 0-108,7 0 0,-1 2-219,6 4 1,-5 3 3,-1 8 0,2 8 12,10 3 1,-6 12 112,0 6 0,6 3-24,-6 2 0,-2-3-16,-3 3 0,-3-5 6,3 5 1,-3 4-226,-3-9 0,-3 7 84,9-8 0,-8-3-583,1-2 0,-3-10 85,-2-1 1,6-8-164,0 1 0,-1-3-125,-5-2 4,0-7 803,0-2 0,-7-8 0,-3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30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0 154 8431,'8'-9'1123,"1"-5"-622,9 9 0,1-7-29,3 7 0,3-7-241,3 7 0,10-9-177,-3 3 1,3 1-1129,-4-1 1,6 1 1073,-1-1 0,1-4 0,-5 5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31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18 137 7944,'-10'-9'514,"3"-7"-376,7 7 1,1-6 34,5 3 1,-2-3 27,7 4 0,1 3 6,5 2 1,0-1 49,0 1 1,0 0-52,0 6 1,0 0-100,0 0 1,6 0 98,0 0 1,13 0-185,-2 0 1,6 0-71,0 0 1,4 0-106,7 0 0,6 0-339,0 0 1,7 0 294,-1 0 1,1 0-78,-1 0 0,2-5 22,-8-1 1,-2 0-117,-10 6 1,-3 0 36,-8 0 1,-7 0-65,-4 0 237,-4 0 1,-10 2 162,-3 4 1,-4-2 37,-2 7 0,-10-5-57,-7 5 0,0-7-192,-6 2 1,-3 1 205,-3-1 0,-3 0 0,-2-6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3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69 7990,'-15'-2'-418,"3"-3"-612,-3 3 859,6-6 0,-3 2 426,1 1-26,7-1 22,-4 6-192,1-8 0,5 5 319,-4-9-22,4 8-144,2-3 200,0 7 533,0 0-326,-7 0-12,5 0-216,-6 0-18,8 0-261,0 0 1,0 7 97,0 5 0,2 11-67,4 5 1,-4 6 42,3 6 0,-3 4 132,-2 7 0,0-2-102,0-3 0,0 1-26,0-7 1,2 0-77,4-6 1,-4-2-159,4-3 0,-5-4-272,-1-8 250,0 0-780,0 0 362,8-8-869,-6-1 401,5-8 458,-7 0 0,0-8-26,0-3 1,0-4-45,0-2 0,-5-2 91,-1-4 0,-7 4 473,1-4 0,-3 4 0,-2 2 0,0-8 0,0-1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5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33 8075,'-12'-6'0,"1"0"0,5 0-338,-5 6 1,5-1 784,-6-5 583,8 4 0,-11-4-551,4 12 0,-5 9-159,-1 8 0,0 10-83,-1 2 1,1 1-15,0 10 0,5-2-173,1 2 1,7 2 127,-2-7 0,4 3-763,2-9 0,0 1-48,0-13 0,8 0-384,3-5 1,5-3 1016,1-4 0,8-3 0,2-8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31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7944,'11'0'815,"1"0"0,-1 0-710,6 0 0,2 0 227,4 0 0,0 0-55,11 0 0,-2 2 123,14 3 1,-1-3-119,7 4 0,5-2-138,-1 1 1,0-1 41,-11 8 1,3-7-264,-9 7 0,-1-7-101,-9 7 1,-4-1-198,-8 6 1,-8-3 132,-3 3 0,-14-2-66,-9 13 1,-17 1-576,-17 5 1,-8 6 383,-9 0 0,-8 7-348,-4-1 0,-2-8 531,2 2 1,8-16 315,15 5 0,2-12 0,15 0 0,1 4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32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103 120 8004,'10'-11'-90,"-5"-1"960,-3 8-176,-2-3-546,0 7 0,0 7 155,0 5 1,0 11-77,0 5 1,0 4 75,0 2 0,-2 6-95,-3 0 0,-3 11-140,-3-5 1,-3 5 76,9-11 0,-7 6-139,7-6 0,-7-1-108,7-4 1,-1-3-210,6-4 0,0-3-365,0-8 283,0-7 347,0-3-42,0-7 0,0-7 154,0-5 0,0-3-73,0-2 0,-6 0 81,1 0 0,-1-8 31,6-3 1,-6-5-31,0-1 0,1 2-206,5 3 0,0-3-44,0 4 0,7 1-30,5-1 1,3 5 31,2-6 0,2 7-156,4-7 1,-2 3 52,7-3 1,-5-3 114,5 3 1,1 3 59,5-3 0,0 3 163,0-3 1,-5 10 176,-1 8 1,-7 1-122,2-1 1,-4 3 139,-2 8 1,0 0-77,0 0 0,-2 10 112,-3 7 0,1 0-138,-7 6 0,0 3-26,-6 3 0,0 3-99,0 2 1,-8 0-186,-3 1 0,-12 1-312,-6 4 1,-5-4 234,-6 4 1,4-4-58,-4-2 0,4-8 37,2-3 0,6-6 248,-1-5 0,8-5 56,-2-7 194,4 0 1,4-2 160,4-3-38,3-5 0,8-7-33,0 0 1,0 6 272,0-1-228,8 8 0,7-3-120,8 7 0,0 7 106,-6 5 1,2 5 66,3 6 1,-1-2 119,8 7 0,-6-1-325,5 1 0,-5 2-61,5-7 0,-5 2-687,6-2 1,-1-4 375,6 3 1,6-6-1708,0 1 1,0-6 292,-6 6 1556,0 0 0,0-15 0,1 6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33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18 9144,'0'-10'1267,"-8"3"1,5 7-548,-9 0 1,6 0 343,-5 0-622,7 0 0,-5 5-226,3 1 0,4 7-100,-3-1 1,10-3-426,7 3 0,5-7 258,5 7 1,5-9-585,7 3 1,0-4 319,1-2 0,-1 0-617,0 0 0,-8-6 299,-3 1 1,-6-3-138,-5 2 676,-5 4 1,-9-7 205,-3 3 1,-12 4 375,-12-3 1,3 1-326,-3-2 1,1 4 400,-7-3 1,1 1-225,0-2 1,2 4-514,3-4 1,5 5 122,7 1 50,7 0 0,-5 0 0,5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1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7962,'0'-12'593,"0"0"-368,0 9 1,0-7-15,0 4 0,2 2 405,3-7-316,-3 7 1,12-6 165,-9 5 0,9 1-174,-3-8 0,-1 7 495,2-7-517,-1 8 1,6-9 584,1 7-482,-1 0 1,0 12 23,1 0 0,-7 13-1,1-2 1,-9 12 143,3 0 0,-4 4-152,-2 1 1,0 1-131,0-1 1,-2 1-136,-4-1 1,3 1 99,-9 0 0,6-3-261,-5-3 0,7-4 132,-2-8 0,-2 6-269,3 0 1,-1-5-396,6-7-575,-8 1-8,6 5 824,-5-7 0,7-1-1480,0-3 1266,0-4 0,0 4-223,0-12 0,0-4 261,0-7 1,0-2-471,0-4 1,2-4 298,3-8 1,-3 1 135,4-1 0,2 1 540,-3-1 0,9 0 0,-4 1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2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7962,'0'-18'-151,"8"1"0,-1 0 568,5 0 1,3 1-82,-3 5 1,3-3-51,2 8 1,1-5-61,-1 5 1,-6-5 8,1 5 0,-1 0-36,7 6 201,-1-8-174,0 6-34,1-5 1,-3 9-132,-3 3 0,1-1 67,-7 8 0,1-6-86,-1 5 0,-2 1 31,8 5 1,-9 0 29,3 1 0,-4 1-100,-2 4 1,6-2 107,0 8 0,-1 0 91,-5 5 1,0 3-104,0 3 0,0-2 92,0 9 1,0-3-70,0 2 1,0 10-81,0-5 1,0 5 24,0-4 1,0 2-7,0 3 1,0-1-236,0 8 0,0-9 87,0 3 0,0-6-45,0-6 1,0-4 63,0-7 1,0-3-109,0-3 0,0-4-152,0-7-144,0-1 14,0 0-402,0-7-9,0-3 537,0-22 1,-5-2-295,-1-12 1,-2-2 199,2 8 0,-1-8-49,-5 3 1,-3 1 165,3-2 1,-3 2 308,-2-2 0,7-4 0,-13 7 0,4-9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2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8196,'0'-10'877,"2"2"-428,4 8 1,-3 0 586,9 0-728,-1 0 1,7 0-87,-1 0 0,0 0-221,1 0 1,-1 0 115,0 0 0,-5 0-943,-1 0 678,1 0 1,3 2-110,-3 4 1,-5-2-35,-7 7 0,0 1-86,0 5 0,0-5 175,0-1 0,-2 1 222,-3 5 0,-5 6 372,-7 0 1,1-5-214,5-7 1,-5 1 313,5 5 1,1-6-219,-1 1 1,7-6 88,-2 5 1,4-5 38,2 6-362,0-9 1,2 11-3,4-8 0,-2-1-252,7-5 1,-5 6-180,6 0 1,-7 0 58,7-6-323,-8 0 398,3 7 0,-8 3 112,-5 7 1,-6 1-2,-11-1 1,-9 6-1,-9 0 1,-7 6 168,2-6 1,2 2 249,-2-2 1,2-2 263,-3 8 0,5-8-281,8 2 0,1-2 147,4 2 1,4-9-126,8 3 1,7-4 224,4 5 0,5-7-129,1 1 1,9-7-186,8 7 0,5-8 126,12 2 1,5-4-28,12-2 0,9 0-255,3 0 0,5-2 144,1-4 1,0 4-161,0-4 1,-5-2 104,-1 3 1,-15-1-591,-2 6 1,-7 0-150,-5 0 0,-7 0-1502,-4 0 580,-4 0-666,-9 0 1767,-2 0 0,-31 0 0,-6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3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346 105 8061,'0'-12'675,"0"0"-284,0 9 146,0-13 350,0 7-504,0-1 81,0-5-245,0 13 0,-2-12 28,-4 9 0,3-1-50,-9 6 1,1 0-3,-7 0 1,1 2-120,0 3 1,-6-1 138,0 8 0,-2-1 19,2 7 0,-2 5 188,-4 0 0,2 6-130,4-6 1,4 7 65,-4-1 1,11-2-113,6 2 1,4-6-134,2 6 1,2-6-65,4 6 1,6-8-171,11 2 1,5-6-366,13-5 1,3 1-66,8-7 1,5 0-1021,1-6 0,7 0 755,-1 0 0,-3-6 816,3 0 0,-9-15 0,5 2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4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8012,'-9'-8'575,"-7"-1"0,12-1 262,-7 4-279,-1 4-72,-5 2 1,0 14-121,-1 3 0,7 12 45,-1 0 1,7 3-25,-7 3 0,8-1-139,-2 1 1,5 0-502,1-1 1,1-1 268,5-4 0,4-4-321,7-8 1,2 0 221,4 1 0,-1-3-1115,6-4 0,-5-1 499,6-4 1,-2-4 698,2 3 0,11-10 0,-3-5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7956,'12'0'809,"-1"0"1,-5 2-404,6 4 0,-3-2-170,3 7 0,1 6 256,-7 6 1,5 6-95,-5-6 0,6 8 151,-6-2 0,-1 2-139,-5-3 0,-2 5-391,-3-4 1,1 4-139,-8 1 0,1-5-164,-7 0 0,-5 0 154,0 5 1,-5-5-106,4 0 1,-4-8-395,5 2 0,0-10 167,5-1 0,-1-8 276,-4 2 0,10-4-42,-5-2 1,5-8 245,-5-4 0,1-5-18,0-6 0,7 4 45,5-4 0,3 4-30,2 1 0,0 1 106,0 0 1,7 7-335,5 4 1,5 4 115,6 2 0,-4 0 129,4 0 0,2 0-59,-2 0 0,6 6 80,-6 0 1,0 5-131,-5-5 0,-3 8 7,-3-3 0,3-1-234,-4 1 0,-3-5-850,-2 6 1153,4-9 0,-9 13 0,7-7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4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7920,'9'-8'359,"7"6"52,-7-5 1,8 7-29,1 0 0,-1 9-62,0 9 0,1 1 43,-1 10 0,-2-1 6,-3 7 0,1 0 128,-7-1 0,0 1-85,-6-1 1,0 1 83,0-1 1,0 1-821,0 0 0,-8-1 270,-3 1 0,-11 1-1402,-1 5 0,-7-5 250,1 4 1205,4-3 0,-15-2 0,3-1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5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9412,'10'11'2054,"-5"1"1,3-1-1756,-2 7 0,0-1 261,-6 0 0,0 6-230,0 0 0,0 6-360,0-6 1,0 6-201,0-6 1,-6 8-493,0-2 1,-7 1 438,1-1 1,-3 2-468,-3-8 0,-5 0-267,0-6 1,0-5 297,6-1 0,-6-7 573,0 2 1,0-6-57,5-6 0,7-3 407,-1-9 0,3-1-21,-3-4 1,5 4 236,7-4 0,1 4-214,5 1 1,4 9 92,7 3 1,0 4 255,1 2 1,1 0-169,4 0 1,-4 0-65,4 0 1,-5 8-116,-7 3 1,4 3-689,-3-3 1,-2 5 100,1-5 1,-7 4-176,2 3 1,1-7 552,-1 1 0,8-8 0,-5 3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5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8003,'-9'0'-295,"1"0"555,8 0 0,2-2 95,4-4 1,-3 4 160,9-4 0,-1 4-158,7 2 1,5-6-169,0 1 1,2-1-18,-2 6 0,-2 0 38,8 0 0,-6 0-144,6 0 0,-6 0 45,6 0 0,-6 0-201,5 0 1,-6 0 46,1 0 0,-4 0-151,-2 0 0,0 0-41,1 0 1,-1 0 65,0 0 1,-5 0-286,-1 0 0,-5 0-105,6 0-374,-8 0 109,11 0-99,-13 8 595,5-6 1,-8 11 326,-5-7 0,-11 7 0,-10-3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5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8000,'-17'9'-227,"7"-1"560,3-8 70,7 0 0,2 0-172,3 0 1,5 0 89,7 0 0,6 0-134,0 0 1,8 0-37,-2 0 1,-2 0-99,2 0 1,-6 0 111,5 0 0,-4 0-210,4 0 1,-7 0 137,3 0-865,2 0 475,1 0 0,0 0-352,-4 0-518,-11 0 776,3 0 0,-13 2-543,4 4 934,-4-4 0,-10 13 0,-2-5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5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 7999,'-18'0'602,"9"2"-734,3 4 0,6-4 84,6 4 0,5-4 707,12-2 0,4 0-217,8 0 1,1 0-84,5 0 0,3 0-254,8 0 1,7 0-130,5 0 1,-3 0-490,3 0 0,-9-6 318,3 0 1,-10 0-755,-2 6 1,-2 0 948,2 0 0,-3-7 0,-9-3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6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7919,'0'-10'-445,"2"3"458,4 7 775,-4-8-16,5 6 453,-7-6-903,0 8 1,0 2-77,0 4 0,0 6 165,0 11 0,0 6-77,0 11 0,0 6 207,0 12 0,-2-3-112,-3 9 1,1-9-178,-8 3 0,3-4-424,-3-2 1,-1-6-550,7 0 1,-2 0-265,3 6 1,3-2 984,-4-4 0,4 4 0,2-6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5:57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7873,'0'-12'581,"0"1"-310,0 7 0,-2-6 556,-4 4-281,4 4 44,-5-5-104,7-1 253,-8 6-216,6-6-47,-6 8-310,1 0 1,5 8-100,-4 4 1,-2 3 168,3 2 1,-1 1-21,6-1 0,0 0-198,0 1 0,0-1 115,0 0 1,2-2-262,4-3 0,3 3 1,8-3 0,1-4 59,-1-3 0,0-3-58,1-2 1,5 0-196,0 0 0,2-2-106,-2-3 0,-4-5 147,4-7 0,-10 1 170,-1 5 0,-8-10-53,2 3 0,-5-3 146,-1 4 0,-1 0 40,-5-1 0,-10 3 151,-7 3 1,-7-1-345,1 7 1,-12 0-706,-5 6 875,-4 8 0,6 2 0,2 7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0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7628,'2'-9'2598,"3"3"-2081,-3 5 0,8 2 122,-5 5 0,-1-2 254,7 7-514,-7 0 1,9 6-108,-7 0 1,5 0 70,-5 0 1,5 2-45,-5 3 0,1-1-148,-1 7 1,-4-6 61,3 7 1,-3-1 28,-2 5 1,0-3-67,0 4 1,0-9-114,0 8 0,-6-3 29,1 4 1,-3-8 72,3-3 0,3 1-133,-4-1 0,4-6 122,2-6 1,-2-7-341,-3 1-92,3 5 82,-6-8 0,8 3-145,0-10 0,2-7 153,4-10 0,3-4-709,8-8 0,0 0 404,0 0 0,5 2-293,1 4 0,-1 4 277,-5 7 0,0 6 12,0-1 282,0 9 420,0-5-34,0 8 0,-8 8-218,-3 3 0,-4-2 676,-2 3 0,0-1-268,0 6 1,0 0 717,0-1-672,0 1 0,-6 0-45,0 0 1,-5 0-129,5 0 0,-7 0-231,2 0 1,-4 1 133,-2 5 1,-5-4-29,-1 3 1,1-3-168,5-2 0,0 0 29,0 0 0,0-1-216,0 1 0,6-5-66,0-1-274,7-7 0,-5 3-350,3-7-73,4 0 329,-5 0 1,9 0 183,3 0 1,-1 0 349,7 0-46,-7 0 1034,11 0-660,-13 0 879,5 0 0,-7 8-309,0 3 0,0-2-17,0 3 0,0-7 704,0 6-976,0 1 0,-2-1-340,-3 0 67,3-7-1230,-6 3 942,8-7 0,8-7-1123,3-4 0,6-6 331,6-6 1,-3 3 13,8-9 0,2 3 254,10-2 1,-10 6 186,4 10 0,-6 5 610,0 7 0,-4 0-198,-7 0 1,0 2 686,0 3 0,-2-1-439,-4 7 0,-2 1 536,-3 4 0,-4-4 940,4-1-662,-5 0 1,-1 0-944,0 1 88,0-8-955,8 3 0,-4-9 497,7-3 1,0-5-1234,6-7 0,-6-5 634,1-1 0,-1-5 56,6 6 0,-6-1 302,0 6 1,-7 6-44,2 0 708,3 7-227,0-4 1,6 10 570,-3 4 1,1 3-373,-8 8 0,3-6 1816,-2 1-779,-5-1-13,14 6-869,-13-8 0,13-1-418,-3-8 0,-3-2-1013,2-4 0,-1-5 672,1-12 0,4 3 481,-4-8 0,-3 0 0,-1-6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06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1 271 8025,'7'-24'-360,"5"-5"1,-3 3 250,2-2 1,-5 5 409,5-5 1,-5 8 367,5-3 242,-7 4-218,3 3 25,1-1 11,-6 7-213,5 3-274,-7 7 953,0 0-1414,0 7-94,0 3 93,8 7 1,-5-2-168,9-4 267,-9 4 0,10-6 30,-7 8 0,0 0 68,-6 0 0,5-4 49,1 4 1,0-4-56,-6 9 1,5-1 125,1 2 0,-1 1-88,-5 4 1,0 4 5,0-4 0,0-2-103,0 3 1,6-3 92,0 2 1,-1 4-41,-5-4 1,2 10 26,4 1 0,-4 0-98,3-5 0,-3 5 80,-2 1 0,6-1-5,-1-5 0,1 5 45,-6 1 1,0-1 7,0-5 0,2 5 19,4 1 1,-5 5-52,5-6 0,-4 6 17,-2-5 0,0 5-10,0-6 0,0 6 5,0-6 0,0 6 7,0-5 1,0 7-2,0-2 0,0-2-87,0 2 0,0-8-153,0 3 1,0-5 156,0-1 1,6-2-15,-1-4 0,1 4-66,-6-4 1,0 2 77,0-2 1,0 4-136,0-4 0,0-3-81,0-3 163,0-3-210,0-2-248,0 0 181,0-8 1,0-3 81,0-12 1,0-5-223,0-12 546,0 5 0,7-22 0,3 5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07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10627,'9'-7'536,"6"5"0,-6-11-536,8 7 0,0-7 0,0 4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07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0 7940,'-17'8'6789,"0"-6"-5618,8 5-2065,-6-7 894,13 0 0,2-7 0,10-3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8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7995,'0'-17'1192,"8"8"-986,3 3 0,10 4-132,1 2 0,8 0 553,-2 0 1,10 0-203,1 0 1,8 0-202,-2 0 0,4-5-290,2-1 1,-1 0 116,1 6 1,-6-5-723,0-1 1,-8 0 404,3 6 0,-12 0-549,-5 0 1,-5 0-169,-1 0-232,-7 0 1215,-3 8 0,-22 1 0,-4 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5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9140,'11'7'2139,"1"5"0,-8 3-1548,2 2 1,-5 7 304,-1-1 1,0 7-361,0-1 1,0-2-326,0 2 1,-5 0-224,-1 5 1,-8 1-392,3-1 0,-4 5-130,-3-5 1,1 5-524,0-10 1,-3 1-530,-3-1 1,6 2 624,0-8 1,0-6-840,5-5 1799,4-8 0,-7 3 0,5-7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9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10191,'24'-7'850,"2"5"-578,8-4 1,4-1 82,7 1 0,0 1-148,11 5 0,4-2-161,2-4 0,4 4-1207,1-3 0,-5 3 1161,0 2 0,-8 0 0,4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37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169 355 8050,'9'-17'0,"1"-1"266,-5-5 0,3 10 913,3-4-850,4 4 1,-5-4 310,6 0 1,-4 6 215,-1 0-10,0 7-97,6-11 15,-7 13-342,5-5 1,-14 14-99,5 4 1,-4 6 415,-2 6 1,-8 10-255,-3 12 1,-11 4 248,-6 2 1,-4 9-292,-2 7 0,0-7-16,0 2 0,6-7-220,0-5 0,7 1-237,-1 0 0,9-8-60,2-4 0,7-11-255,-2-5 0,4-4-1981,2-2 1257,0-1 20,0 1 0,8-7 459,3-5 1,4-12-419,2-10 0,0-2 187,0-9 0,0 0-44,-1-6 0,1 0 245,0 1 1,0-7-39,0 1 1,0-2 262,0 1 1,-6 5 219,0-5 1,-5 6 173,5 6 0,-7-2 0,2 8 0,1-1 22,-1 6 1,1 0 187,-1 1 0,-4-1 687,3 0-16,5 7 1,-7-3-390,9 8 1,-7-1 334,7 6 1,-7 2-294,6 4 0,-1 9-3,1 7 1,4 8-231,-4-2 1,-1 4 261,1 2 0,-5 5-10,5 1 0,-6-1-88,7-5 1,-9-2-343,3-4 0,2 2 86,-3-8 0,6 1-161,-5-6 1,5-6 321,-5 0-317,7-7 0,-4 3 1,8-7 0,0-7-32,0-4 0,0-10 15,0-1 0,5-8-150,1 1 1,1-10-53,-1-6 1,-4-4 117,3-1 0,2-1-122,-1 0 1,5-3 54,-5 3 1,-1-3-758,-5 9 1,6 4 351,-1 1 0,-1 5-985,-10 1 0,2 6-895,-7 0 2399,7 7 0,-4-11 0,8 6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3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 8050,'0'9'0,"0"6"1815,0-4 1,0 4-846,0 2 1,-2 2 810,-4 4 0,3 3-1029,-9 8 0,3-1-710,-2 1 1,-4 0-204,4 0 1,1 7-939,-1 4 1099,7-4 0,-11 8 0,6-6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38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0 490 8032,'0'-9'982,"8"1"0,-5 8-164,9 0-236,-9 0 1,11 8 25,-9 3 1,1 4 186,-6 2 1,0 0-296,0 0 0,5 5-188,1 1 0,0 5-444,-6-6 125,0 1 1,0-6-47,0-1 1,0 1-619,0 0 14,-8 0 1,6-6-15,-3 1 239,3-9 0,2 3 80,0-12 0,0 1-22,0-12 0,0 2 104,0-13 0,7-2-49,5-10 1,3-1-4,1-4 1,11 2 118,7 4 0,1 3 210,10-4 0,-4 12-161,10 6 1,-8 3 319,13 2 1,-9 2-27,4 4 0,-2 3-12,-10 8 1,-7 2 32,-9 4 1,-7 0 162,-4 10 0,-5-2-187,-7 8 0,-4 2-44,-7-1 1,-8 7-335,-14-2 1,-3 4 106,-3 2 0,-3 1 35,-3 5 0,-3-10 8,3 4 0,-4-6 89,-2 0 1,8-4 218,4-7 0,3-7 471,2-5 0,14 3 902,3-3-657,11 1-789,-1-6 0,22-8 85,7-3 0,14-4-181,3-2 0,8-2-152,-2-3 1,2 3-356,-2-3 1,2-3 54,-8 3 0,1-6-496,-7 5 0,-12 1-43,-4 5 1,-6 0 319,0 0 0,-5-5 351,-12-1 1,-3 0 26,-8 7 1,-2-7 166,-3 1 0,3-7-116,-3 7 0,3-8 274,2 2 0,0 2 107,0-3 1,8 7 147,3-6 1,-1 7 156,1-1 1,0 3 17,6 2 641,0 0-772,0 0 0,2 2 566,4 4-470,-4 3 1,7 8 657,-3 0-654,-4 0 1,11 8 44,-8 3 1,7 19 55,-7 10 0,1 16-183,-6 11 1,0 12-148,0 17 0,-1-46 0,0 1-357,-1 5 0,-1 1 0,-1 4 1,-2 1-79,-2 0 1,-1 0 0,1 1 0,-1 0 156,1 2 1,-1-1 0,2-4 0,-1-1-823,2-3 0,1 0 1,1-1-1,1-1-871,3 42 1,0-20-1904,0-8 3624,7-19 0,-1-2 0,11-8 0,3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40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894 85 7999,'9'-17'-109,"-1"0"1,-7 8 2069,5 3-1246,-4-3 0,7 7 39,-3-4 1,-4 6-231,3 6 0,3 3 52,-2 8 1,-1 6-28,-5-1 0,0 8-155,0-2 0,0 4-532,0 2 0,-2-2 175,-3-4 1,1 2-1392,-7-7 699,7 7 1,-4-12-1594,8 5 1093,0-12-81,0-3 788,0-23 1,8-4 150,3-15 0,4-5 39,2-1 0,6-10 31,-1 5 0,2-6 279,-1 12 1,-4 7 59,3 9 0,-3 6 112,-2 6 1,-6 3-108,0 8 0,-5 2 143,5 4 1,-7 3 445,2 8 0,-12 8-289,-5 3 0,-4-2 81,-2 2 0,-2 0-111,-3 6 1,1-6-444,-7 0 0,7-1 12,-1 1 0,3-4-69,2-7-130,8 0-564,1-8 391,8-1 1,10-18 133,6-6 0,1-1 74,6-6 0,1 6 64,-1 6 1,-1-2 218,-5 7-89,0 1 82,0 5 0,-10 1-1,-7 5 0,-9 3 192,-14 8 0,-3 8-69,-8 3 1,-7 4-141,-4 2 1,-4 1-188,-1 5 0,-3-3 123,-3 8 1,2-7-142,-8 1 1,2-3 73,-2-3 0,-4 7-125,4-1 1,-3-5 187,-3-6 1,8-7 19,4 1 0,11-5 237,5-6 0,12 3-84,6-9 1,10-1 29,7-10 1,20-3-60,13-8 1,19-2 59,15-3 1,18 1-72,10-7 1,-40 14-1,0 0-177,3-3 0,1 0 0,0 0 0,1 0 162,1 0 1,0 1 0,-4 2-1,-1 1 36,45-9 0,-10 3-233,-1 2 1,-10 0 93,-13 0 0,-8 6-472,-15 0 1,-3 5-8,-19-5 144,3 7 0,-20-3-109,0 7 1,-16 2 124,-18 3 0,-4 5-221,-12 6 1,3 3 101,-9 4 1,-3-3 301,3 9 0,-8-3 139,2 2 0,0 4 94,-5-4 1,11 4-200,-6 2 0,7-6 411,5 0 1,7 0 429,3 6 1,14-8 373,9-3 1,2 1-249,9-2 0,1 1 20,5-6 0,7 0-448,5 0 1,4-6-180,7 0 0,-2-5-243,7 5 0,-6-7 86,6 1 0,-5-5-948,5-5 1,-5-5-57,5-7 1,-8-5-607,3-1 1,-4-5 707,-3 6 1,-6-8 484,-5 2 1,3-2 492,-2 2 1,-1-2-228,-5 7 1,0-5 363,0 5-355,0 1 1522,0 5-155,0 8-599,8 1 1,-5 16-259,9 3 0,-9 11-67,3 6 0,-2 6-41,1 6 1,-3 3-60,4 7 0,-4 9 83,-2 2 1,0 5-90,0 2 0,-8-1-58,-3 1 0,2-3-255,-3-3 0,3-4-304,-2-7 0,1-8 27,5-3 1,3-7-306,-4-5 1,4-3 53,2-8 1,-1-8-151,-5-3-95,4-4 0,-5-4 231,7-4 0,0-11-231,0-11 1,-2-11 317,-4-6 1,4-6 474,-3-5 0,3-2 0,2-4 0,0-2 0,0 8 0,0 1 0,0 10 0,0 6 0,0 11 255,0 11 1,-2 13-37,-4 15 1,-5 8 1112,-12 15 0,-3 5-348,-8 1 0,3 5-137,2-6 1,-3 0-364,4-5 1,4-2-129,1-4 1,12-3-237,6-8 57,3-1 0,11-6-696,8-5 1,11-18 420,17-9 0,2-10-1243,15-8 1,5-5 255,7-11 1,4-4-286,-4-7 1,4 9 1108,-5 7 1,1 4 427,-7 13 0,-9 4 111,-7 13 1,-2 8-279,-10 3 1,-7 8 1180,-9 9 1,-12 3-529,-6 14 1,-5-6 949,-5 6 1,-6 0-827,-12 6 1,2 0-509,-7 0 0,0 0 101,-6-1 1,6-6-418,0-5 0,6-3-382,-7-2 1,9-8 289,-3-3-114,5-4 0,8-10 32,5-3 0,5-4 318,5-2 0,6-6-15,12 1 1,3 5 123,8 6 0,0 7-193,-1-2 1,1 5 27,0 1 0,0 0-560,0 0 1,-6 0 267,0 0 0,-8 7-917,3 4 1,-6 4 1,-6 2 1166,4 0 0,-13 0 0,5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40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93 7932,'0'-17'0,"0"0"81,0 0 1,0 6 324,0 0 1069,0 7-993,7-11 1,-3 15 231,7 0 0,-2 9-267,3 14 1,3 5 144,-4 11 0,-3 4-14,-3 8 0,3 5-13,-3 1 0,1 4-382,-6-4 1,-2-3-280,-4-9 1,5 2-773,-5-8 1,2 1 607,-1-6 1,1-3-1096,-7-2 0,7-5 557,-2-7 0,-3-8 10,-3-3 0,3 1 196,-2-1 0,0-2 8,-6-10 1,0-5 20,0-12 563,0 5 0,-15-14 0,-3 5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4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10890,'9'8'952,"1"-7"-356,-5 5 1,-1 2-362,7-3 0,1 6-441,5-5 0,1 0-318,5-6 1,3 0-678,8 0 1,5-8-960,1-3 2160,7 3 0,3-7 0,10 6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41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7932,'50'10'0,"-6"5"201,-5-4 0,-5 4 362,-6 2 1,-4-2 43,-7-4 0,-7 4 362,-5-4 1,-3-1 42,-2 1-326,0-7-1720,0 11 1034,0-13 0,0-10 0,0-11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42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1 203 9399,'7'10'1170,"3"-3"-85,7-7 1,0 6 271,-1 0 0,9-1-667,3-5 0,4 0-252,2 0 0,-1 0-144,1 0 1,2-2-627,3-3 0,-3 1 297,3-7 1,-9 7-1117,-2-2 0,-7-1 142,2 1 1,-10-5-2184,-2 5 2273,-7 1 0,1-1 456,-10 0 1,-5-7 255,-7 2 1,-5 2-42,-1-3 0,1 1 300,5-6 1,-4 0-206,4 1 419,-3-1 1,12 5 418,-3 1 603,4 7 181,7-3-1063,0 7 1,0 7 162,0 5 0,0 3-122,0 2 1,0 1 291,0 5 1,0-4-228,0 3 0,0 2-46,0-1 0,-6-1-574,0-5 1,-5 8-510,5 3 1,-7-2-311,2 2 0,2 0 292,-3 6 635,1 0 0,-13 0 0,-2-1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42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35 287 8065,'-17'0'765,"7"0"-377,3 0 1,7-7 188,0-5 0,9-1-186,8 2 0,15-4-3,13 4 1,8-4-114,8-2 0,9 0-380,14 0 1,8 2-241,4 4 1,1-4 238,-1 4 0,3 1-221,-3-1 0,-2 5 167,2-5 0,-14 7-258,3-1 0,-12-3 72,0 3 1,-11-3-479,-6 3 0,-17 3-106,-5-4 930,-11 4 0,-6-3 0,-12-1 0,-3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5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8164,'17'0'568,"1"0"0,-1 0 99,0 0 0,2 0 611,5 0 0,-5 0-608,4 0 0,-4 0-224,-2 0 0,-5 0-676,-1 0 268,1 0-2455,5 0 2417,-7 0 0,-2 15 0,-8 4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44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539 946 8062,'-10'-2'339,"5"-4"127,3 5 706,2-14-26,0 5-187,0-7-552,0 8 0,-2 1 167,-4 8 1,-3 2-159,-8 4 0,-2 3-143,-3 8 1,-10 8 7,-7 3 1,-3-2-49,3 2 0,3 0-294,-3 6 1,3 0 41,2-1 0,3-4-44,2-1 0,-1-2 88,8 2 1,7-3 49,9-9 1,-1-4-1976,1-1 1,2-7 836,10 1 0,3-3 190,8-2 1,6 0 381,-1 0 0,6-5 423,-5-1 1,5 0 22,-5 6 0,-6 0 174,-6 0 0,-2 2 134,2 4 0,-3 5 596,-8 12 0,-2-5 612,-4 5 0,-3 1-597,-8-1 1,6 5-100,0-6 0,1 1-317,-1-6 0,3 0-588,8 0 1,0-6 18,0 0 0,0-5-80,0 5 1,2-7-414,4 1-214,3-3 0,8-2 22,0 0 0,-6 0-296,1 0 1122,-9 0 0,5 2-80,-8 4 1,0-3 117,0 9 1,0-7 396,0 7 120,-8-1 1,-1 0 328,-8 0 387,8-7-1149,1 4 0,8-10 72,0-4 0,0-3-775,0-8 1,8-2 337,3-3 0,6-5-235,5-6 1,5-3-130,6-4 1,1-5-235,0-11 0,2 2 462,3-8 1,-2 13 152,9-2 1,-3 8 426,2 4 1,-4 1-245,-7 16 0,-2-1 597,-4 7 0,2 4-112,-8 1 233,1 7-107,-6-3 56,-8 7-155,-1 0-431,-8 0 0,0 2-46,0 3 1,-2 5 76,-4 7 0,-1-1-15,-5 1 1,-3 0-8,4 0 0,2 0 307,-3 0 0,7 0-151,-7 0 0,9-1-74,-3 1-239,4-7 0,4 3-743,4-8 16,3 1 1,8-6 16,0 0-19,0 0 418,0 0 0,-8 8 256,-3 3 1,-6 4 160,-6 2 1,-5 2 284,-12 3 0,3-1-55,-9 7 1,3-6 289,-2 6 1,-2-7-106,8 2 0,-1-5 199,6-1-37,0 0-127,8 0-1000,1-8 1,18-1-104,7-8 1,1-8-376,11-3 0,-7-2 570,6 2 0,-7-2-358,1 7 742,-10-7-72,3 11 0,-15-6 926,0 8 0,-8 0-459,-9 0 1,-2 6 1083,-3 0 1,3 7-378,-3-2 1,3-2-114,2 3 0,6-3-227,0 2-605,7 4-187,-4-5 0,10-1 151,4-3 0,-1-4-519,12-2 0,-4 0 287,10 0 0,1-8-835,-1-3 0,5 2 276,-6-3 0,1-1 81,-6-9 1,5 1 146,1-7 1,-6 5 197,-6-5 1,0 0-57,6-6 0,-6-7 52,1-4 0,-7-6-215,7-5 1,-7-4 112,6-7 1,-5-3 71,5-3 0,-5 9 216,5-3 0,0 3 176,6-4 1,0 8-82,0 4 1,-2 9 222,-4 2 1,4 8 80,-3-3 0,-3 5-151,2 1 1,-7 0 681,2 0 0,1 8-369,-1 4 1,-1-3 1142,-5 3-507,0-1-669,0 6 1,0 6 140,0 0-132,0 7-402,0-4 79,0 8 1,-1 6-18,-5 0 0,4 7 21,-4-2 1,5 12 119,1 5 0,0 11-72,0 6 1,5 6 35,1 5 0,7 4-53,-2 8 1,-1 12 5,1 5 0,0 5-437,6 0 1,0 4 349,-9-44 0,1 1 1,-1 0-1,1 1-51,-1 2 1,0-1 0,-2-2 0,0-1 52,0 1 1,-1 0-1,-3 1 1,0 1 15,1 0 0,-1 1 0,0 3 0,-2 2-174,0 6 1,0-1 0,0-5 0,0-3-370,0 39 0,0-12 199,0-21 1,-5-4-2,-1-7 1,0-8 78,6-4 1,0-5 3,0-6-232,0-4 0,2-14 91,4-5 0,-2-3-879,7-2 0,0-7 696,6-4 0,-6-4-103,1-2 1,-7 0 32,6 0 1,-5-6-140,5 1 0,-7-8-473,2 2 1192,-4-12 0,5-3 0,2-7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44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321 0 7879,'-11'0'4106,"0"0"-3235,-1 0 1,-10 0 178,-1 0 0,1 0-920,5 0 0,-6 8 34,1 3 0,-6-1-1976,5 1 1,-5 0 429,6 6 1382,-1-8 0,6 6 0,0-5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44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7993,'23'-8'0,"-1"-3"0,3 4 1093,-3 1 1,-3 4 1464,4 2 1,-5 0-60,-1 0 1,0 6-1381,0-1 1,-6 8-1332,1-1 1,-3 3 197,2 2 0,2-1-1121,-7 1 0,5 2 1135,-5 4 0,7 10 0,-4 10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16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498 102 8088,'0'-17'1389,"2"6"-920,3 0 1,-3 5 815,4-5-219,3 7-679,-7-11 1,7 13-25,-3-3 1,-2 3 59,7 2 0,-5-6-225,5 1 1,-6-1 36,7 6 1,-3 2-78,2 3 0,4 5 92,-3 7 0,-5 7 253,-1 4 1,-4 4 41,-2 2 0,0 0 40,0-1 1,-2 1-226,-4 0 0,2 3-52,-7-3 0,5 4-192,-5-10 0,6-2 74,-7 2 1,9-7-178,-3 1 0,4-8 71,2-3 1,-2-6-945,-3 7 152,3-9 233,-6 5 0,8-10 135,0-4 1,0-5-169,0-11 0,6-5-289,-1-6 0,9-7 239,-3 1 1,-2-6 12,2 5 0,1-5 240,5 6 0,-1 2-45,1 8 0,0 5 149,0 7 0,-6 2 114,1 4-87,-1 3 1,6 8 94,0 0 1,-6 0 427,0 0 1,-7 8-194,2 3 1,1-1 404,-1 1 1,-1 0-268,-5 6 1,0 0-17,0 0 0,0 0-143,0-1 0,-2 1-241,-3 0 0,1 0 98,-7 0 1,0 0-136,-6 0 1,0 0-284,0-1 1,0-4-91,0-1-156,0-7 116,0 3 379,0-7 1,8-2-68,3-3 0,6-3-95,6-3 0,5-2 158,12 7 1,-4-5-26,3 5 0,-1-5 265,1 5 0,-9 1-113,4 5 241,-4 0 1,2 2-89,-3 3 0,-5 5 224,-7 7 0,-7-1-101,-5 1 0,-10 8-78,-6 3 0,-6 4-208,-5 2 1,1 1-295,-7 5 0,0-3-97,-6 8 0,1-7 194,-1 1 1,2-3 32,4-3 1,-3-4 58,3-1 0,3-8 323,3 3 0,5-4-65,6-3 1,-2-4 13,7-1 1,7-5 65,4 5 173,9-7-377,-12 3 0,15-7 89,0 0 0,3 0 74,14 0 0,4-7-98,13-5 0,7-8 136,4-3 1,9-5-111,3 6 0,12-8 32,-2 1 1,12-1-237,0 2 1,2-4 37,-2 4 0,-1 4-114,-10 1 1,-1 5 88,-16 1 0,0 7-92,-18 5 1,3 3-170,-13 2-23,-1 0 105,-13 0 0,-3 7-179,-12 5 0,-9 3 112,-7 1 1,-8 1 380,2 0 0,-4 0 0,-2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17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246 101 8088,'-16'8'0,"-1"-4"439,0 7 1,6-5-33,-1 5 1,7-6 420,-7 7 1,9-7-305,-3 7 1,2-7 10,-1 7 0,3-7 238,-4 6-469,4 1 1,2 5-218,0-1-517,0 1-455,0 0 1,0-6 222,0 1 45,0-9 0,8 3 165,3-12 0,4-3-496,2-8 1,0-2 325,0-3 0,5-2 252,1-5 1,-3 3 311,-8 4 1,3 3 57,-4-4 27,4-3 0,-4 7-97,0-3 386,-7 11-166,4-4 1493,-8 13-284,0-6 156,0 8-96,0 0-1222,0 8 0,0 7 67,0 7 1,0 8 11,0-2 0,0 12-41,0 5 1,1 4 114,5 1 1,-4 8-245,4 4 1,-5 4-219,-1 1 0,0-5-474,0 0 1,0-13 380,0 2 1,0-12-130,0 0 1,0-9 148,0-1 1,0-9-1171,0 3 424,0-5-319,0-8 732,0-3 0,-5-16 57,-1-8 1,1-7 175,5-10 0,0-2 75,0-3 0,0-10 210,0-7 0,0-8 0,0 2 0,0 4-94,0 2 0,0 11 94,0 5 0,0 7 515,0 4 0,0 11 18,0 6 0,-2 9 337,-4-3 1,-3 4-216,-8 2 0,-2 8 228,-3 3 1,1 6-320,-7 5 1,0 5-150,-6 6 1,6 1 97,0 0 1,5-6-115,-5 0 1,9-5-167,2 5 0,2-13-300,10 2 0,-3-6-807,3 0 497,3-3 1,2-8-595,11 0 0,11-4 167,7-7 0,10-2 220,6-16 0,6-4-291,5-7 1,-2 1 374,8 5 0,0 0 141,6 1 0,-3 6 299,-3 5 0,2 11 212,-8 5 0,-1 4-120,-10 2 1,-10 0 105,-7 0 1,-9 8 1475,-2 3 1,-2 4-693,-9 2 1,-1 1 51,-5 5 0,-2-2-420,-3 7 1,-5-6-671,-6 6 1,-3-5-178,-4 5 1,5-13-260,-5 2 1,4-4 420,2 4 0,1-8-241,-1-3 1,0-4-42,0-2 1,6-2-342,-1-4 1383,9 4-549,-5-13 0,16 12 68,3-9 0,4 9-123,2-3 1,5 4-47,1 2 1,7 0-148,-2 0 1,-2 0 104,2 0 0,-5 0-1510,5 0 1573,-7 0 0,11-7 0,-6-3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18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34 8013,'0'-17'940,"0"8"1,2 1-419,4 8 1,3 2-148,8 4 1,0 3 322,0 8 0,1 9-250,5 8 1,-6 6 28,0 5 1,-1 3-153,-4-3 0,-5-1-221,-1 1 0,-4-2-159,-2 2 1,0-2-232,0-4 1,-2-1-50,-4 7 1,2-13-381,-7 1 1,2-4-113,-2-1 0,-4-4-144,3-7 476,-3-8 1,-2-1 70,1-8 0,-1-2-16,0-4 0,0-11-12,0-11 0,0-4 58,0-1 0,0-9 394,1-3 0,-1 4 0,0 2 0,5 9 0,1 2 0,2 13 0,-2-2 0,-4 11 0,3 0 0,-3 5 0,-2 1 50,1 0 1,4 7 363,1 4 1,5-1 352,-5 1 1,7 0 115,-1 6 1,3-6 246,2 1-93,0-1-332,0 6-343,7 0 0,3-8-80,7-3 1,0-4-842,-1-2 0,3 0-218,4 0 1,-3 0-1732,9 0 2508,-1-8 0,13-9 0,2-9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18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8013,'0'11'2679,"0"1"-761,0-9-492,0 5-1079,0-1-7,0-5-1705,0 6 890,0-1 475,0-5 0,-7 6 0,-3-8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19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68 8115,'0'-17'1606,"0"0"39,0 8-1097,0-6 0,-8 13-37,-3-4 0,0 5-227,-6 1 0,4 0-104,-10 0 0,-1 7-92,1 4 0,1 4-220,5 2 0,0 6-232,0-1 0,2 1 276,4-6 1,3 5-264,8 1 0,2-1 115,4-5 1,3 0 1,8 0 0,2 0 163,3 0 1,4-6 11,8 0-43,-7 0 163,-3 6 0,-7-2 188,0-4 0,-2 4 102,-4-3 0,-4 3-125,-7 2 1,0-1-138,0 1 0,-13 0 4,-4 0 0,-11 0-179,0 0 1,-4 0-155,-2 0 0,6-6-594,0 0-45,8-7 119,-5 3 1,20-14-1279,10-4 2038,12 3 0,24-14 0,2 3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1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8182,'17'0'1821,"0"0"1,0 0-1174,0 0 1,0 0 1,0 0 0,-1-5-919,1-1 1,6 0 215,-1 6 0,1 0-1099,-6 0 1152,7 0 0,-5 8 0,5 1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0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0 9073,'-15'10'887,"3"7"0,-5 7-109,1 10 0,-1 7-285,-6 4 1,4 6-155,2 5 1,1 4-317,-1 8 0,7-3 85,5-3 0,3-4-489,2-7 0,2-8 48,3-4 0,10-5-218,8-6 0,7-3 250,-2-8 1,4-6-206,2 0 1,-6-7-484,0 2 0,-7-5 419,1-1 0,-3-7-304,-2-4 874,-8-4 0,-1-2 0,-8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6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9466,'17'0'2602,"1"0"1,5-2-1982,0-4 1,2-1-142,-2-5 0,2-1-132,4 7 0,3-6-1411,-3 6 1,-2 1 1062,2 5 0,0 0 0,5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0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51 186 7940,'-26'-17'1475,"9"0"0,9 1-400,8-1 0,10 2-496,6 3 0,9-1-391,9 8 1,5-7 45,0 7 1,14-8-802,-3 1 1,5 5-60,-4 1 1,-1-1 625,1 1 0,-1 1 0,1 5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1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51 136 8009,'10'-8'0,"3"-1"333,-8-8 1,8 0-38,-1 0 0,3 6 252,2 0 1,5 1-137,1-1 0,1-2 344,-2 7 0,-3 0-219,4 6 0,-4 0 366,-3 0-996,1 0 0,-7 2 145,-5 4 0,-3 3-115,-2 8 0,-7 6 153,-5-1 1,-8 8-710,-3-2 0,-12 6 241,1 6 1,2-10-223,4 3 0,2-5 288,-3 1 1,1 1 259,11-8 1,-3-1-36,9-10 1,3 4 211,2-4 0,5-1-105,1 1 0,7-2-47,4 3 1,10 1-101,1-8 0,7 7-12,-7-7 1,6 8-138,-5-1 1,-1-3 131,-5 2 1,-2 0-32,-4 6 1,-3 0 111,-8 0 1,0 2 118,0 3 0,-13-1 134,-4 7 0,-6-7-105,1 1 1,3-3 515,-3-2 1,5 0-253,5 0 0,5 0 87,7-1 0,2-4-146,3-1 1,7-2-285,10 3 1,4 1 161,8-8 0,0 9-169,0-3 1,-2-2-156,-4 2 1,-4 1 33,-7 5 0,-2-6-390,-4 0 0,-3 0 226,-8 6 0,-8 0-237,-3 0 1,-6-6 150,-5 0 1,-5-1 6,-6 1 1,5-3 41,-1-8 1,3 0 80,-2 0 0,4-8 16,7-3 0,5-10-181,1-1 407,7-16 0,4 3 0,10-16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1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8009,'10'-8'2473,"5"7"-1496,-13-7 1,7 8 984,-3 0-904,-5 8-567,7-7 0,-6 13-1452,3-9 875,-3 8 0,8-3-3336,-5 7 3422,-3-1 0,13 1 0,-5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1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8077,'17'0'3056,"0"6"-2233,0 0 0,0-1 318,0-5 1,0 6 49,0-1-632,-1 1 0,-1-4-804,-3 4 208,3-5 1,-13 9-1704,3-5 0,-3-1 1041,-2 7 0,-2 1 699,-3 5 0,-12 7 0,-10 2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1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8077,'-9'17'1495,"3"-7"-914,12-5 0,3-3-126,8-2 0,2-6-124,3 1 0,-3-6 67,3 5 1,3 0 220,-3 6 1,1 0-311,-6 0 1,-6 2-139,0 4 1,-7 3-205,2 8 1,-4 6 112,-2-1 1,-8 6-383,-3-5 0,-6 5 252,-6-6 0,5 3-324,-5-3 1,-1-3 1,1 4 1,1-7-904,5-4 372,0 3 465,0-13 0,8 3 267,3-10 1,4-5-88,2-7 0,8-5 141,3-1 1,10-5-71,1 6 0,6 1 441,-5 10 1,-1 3 121,-5 8 0,0 0 987,0 0-454,-8 0 1,4 2-410,-7 4 0,-2 3-416,-10 8 0,2 0 106,-7 0 0,0 0-489,-6 0 0,0-1 293,0 1 1,0 0-1503,0 0 0,1 0 351,-1 0 1,-2-8-994,-4-3 2150,5 3 0,-14-7 0,6 6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2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68 8077,'-26'0'0,"3"0"0,4 0 788,3 0 0,4 2-77,1 3 1,7 5 860,-1 6-1010,-5 1 1,8 6 18,-3-1 0,3 1-123,2-6 1,0-6-173,0 0 0,2-1-242,3 1 0,7 2 37,10-7 1,6-3-672,12-8 1,10-6-204,12-12 1,6-3-816,5-8 0,-9 0 430,3 0 1,-11 8 594,1 4 1,-7 3 407,-5 2 0,-3 8-17,-9 3 0,-1 4 690,-4 2 1,2 0-433,-7 0 0,0 0 1194,-7 0 1,1 8 62,0 3 1,-2 4 524,-4 2 0,3 0-1393,-9 0 1,6-1-550,-5 1 1,-2 2-298,-10 4 1,-3-3 326,-8 8 0,-7 1-3152,-5 4 3216,-2 1 0,-18 0 0,-4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3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17 305 8157,'-7'-10'3127,"5"3"-1411,-5 7 785,7 0-909,0 0-966,0 7 0,0 3-563,0 6 1,0 1-525,0 0 0,5 0 161,1 0 45,-1 0 1,1 0-2589,0 0 2059,7-8 0,-9 4-398,7-7 0,-6-1-117,7-5 1205,-9 0 1,7 0-33,-5 0 0,-1 0 62,7 0 0,-5-5 112,5-1 1,2-7-129,10 2 1,1-6 154,4-6 0,12 3 19,-1-8 0,3 1 44,3-1 0,0-2-92,5 8 0,6-1 142,1 6 0,-7 2-71,-5 4 0,-5-2 78,5 7 1,-10 1 314,-1 5 0,-2 1-173,-9 5 0,-1 3 637,-5 8 1,-8 2-380,-3 4 0,2-5-73,-3 5 1,1 1-306,-6-1 0,-8 7-363,-3-2 1,-4 2 93,-2-2 1,0 4-87,0-4 0,-5-2-567,-1 3 0,-1-11 359,1-1 0,5 0-368,-5-6 0,3-3 215,-3-3 0,4-3-140,-3-2 1,3-2 198,2-3 0,0-5 27,0-6 0,2-9-41,4-3 0,-4-11 12,4-6 1,-2 1 441,1-1 0,5 2 0,7-2 0,-6 4 0,1 7 0,-1 2 0,6 4 0,-2 4 0,-3 7 0,3 0 0,-4 0 0,4 0 23,2 0 0,0 6 820,0 0 860,-7 7-806,5-3 0,-8 7-319,5 0 0,3 7-93,-4 4 1,4 4-193,2 2 0,0 0 37,0 0 1,0 6-119,0-1 0,0 2 0,0-1 0,2-4-78,4 3 0,3-9-216,8-1 0,2-7-263,3 7 1,-1-9 236,7 3 1,-5-4 171,5-2 0,-7 5-50,1 1 1,-9 2 719,-2-3 0,-7 5-144,2 6 0,-4 1 106,-2 0 1,-8 2-209,-3 3 0,-12-3-55,-5 4 0,2 1-1460,-2-1 1,7-1 701,-1-5 0,3-6 325,2 1 0,0-1 0,0 6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34 8144,'-9'-7'168,"-6"5"-227,13-6 1,-8 3 1279,5-1 0,1 0-477,-7 6 1,5 0-342,-5 0 0,0 2-587,-6 4 0,6 1 190,-1 5 1,3 3-499,-2-4 0,3-2 290,8 3 0,-5-7-414,-1 6 0,2-7 219,10 2 0,-2-4-25,7-2 0,0 0 49,6 0 0,0 0-27,0 0 0,0 0 670,-1 0 0,-4 0-228,-1 0 0,-7 2 953,1 3 0,-3 5-520,-2 6 0,-7 9 995,-5 3 1,-3 4-464,-1 2 0,-1-1-278,0 1 1,-4-6-97,4 0 0,-3-5 105,8 5 0,5-7-594,1 1 0,4-9 62,2-1 0,0-7-881,0 6 1,2-7 496,4 2 0,-2-2-1091,7 1 1,-5-3 268,5 4 0,-6-4-9,7-2 0,-7-2 409,7-4 0,-7-1 2,6-5 1,-7-5-59,2 1 1,1-3 211,-1-9 0,7 5-591,-2-5 1035,-3 0 0,14-6 0,-3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1 186 8135,'17'0'2477,"-1"0"-1863,1 0 1,0-2-56,0-3 1,2 3-26,3-4 0,-3-1-126,4 1 1,1 0-634,-1 6 1,5-5 231,-6-1 1,1-1-264,-6 1 0,-6 4 256,0-3 1,-5 3-2033,5 2 313,-7 0 806,3-8 0,-7 4 401,0-7 1,-2 6 200,-3-7 1,-3 1 354,-3-6 0,-4 6-114,4 0 0,1 5 3,-1-5 1,5 7 110,-5-2 910,0 5-511,-6 1 0,6 0 256,0 0 0,5 5 60,-5 1 1,7 7-280,-2-2 0,4 6 34,2 6 0,-5-3-129,-1 8 0,1-5 40,5 5 0,-2-5-259,-4 5 0,2 0-239,-7 6 0,5-1 27,-5 1 0,6-6-319,-7 0 1,7-7-118,-7 1 0,9-8 56,-3-3 28,-3-7-126,7 3 67,-6-7 177,16-7 1,1-1-210,8-3 1,2 1 167,3 5 1,-3 3 57,4-4 0,-5 4 655,-1 2 0,-6 0-301,1 0 1,-9 8 459,3 3 0,-4-1-347,-2 1 1,-8 0 962,-3 6 1,-4 2-421,-2 3 0,-5-3-207,-1 4 1,1-5-319,5-1 0,6-6-255,-1 1 102,9-9 314,-5 5-1043,8-8 1,8-8 302,3-3 0,10-2-644,1 2 1,6-4 410,-5 4 0,5-4 171,-6-2 0,3 5-8,-3 1 0,-3 2 195,3-2 0,-3-3 186,-2 9 1,-6-1-210,1 6 1449,-9-7-612,12 5 501,-13-6 1,8 8 796,-5 0 285,-3 8-1653,6 1 1,-8 8-84,0 0 0,0-6-369,0 0 0,-8 1 53,-3 5 0,-4-1-1068,-2 1 0,0 0 634,0 0 0,0 6-1934,0-1 1,1 1 128,-1-7 2126,0 1 0,-8 8 0,-1 1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7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101 254 8087,'-24'0'1480,"5"0"-814,-3 0-2,3 0-430,10 0 1,1-2 585,8-3 1,2 1-286,4-7 1,5 5-123,11-5 0,12 1-215,11-1 0,6-4-120,5 4 1,0-2-94,12 1 0,-4-3 106,9 4 0,0 2-308,-6-3 1,10 7 201,-9-6 0,3 5-543,-3-5 1,-6 5-31,0-5 1,-14 5-252,3-5 1,-17 7 386,-1-1 1,-10 1-68,-1-2 0,-8 4-745,-3-3 826,-7 3 0,1 2-138,-10 0 0,-5 0 646,-7 0 0,-7 0 0,-2 0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7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8322,'0'-11'398,"0"-1"212,0 8 0,0-5 253,0 3-381,0 4 0,-2-6 41,-3 8 0,1 4-126,-8 8 1,1 1 80,-7 16 1,1 0-63,0 5 0,0 3-3,-1 3 0,-3 2-157,4 5 0,-4-3 32,9-4 1,5-3-278,1 3 1,4-5-310,2-7 1,0 3-741,0-8 0,0 0 77,0-6 323,8 1 1,1-3-209,8-3 1,-5-5-93,-1-7 0,-5 0-354,6 0 1292,-1 0 0,7-7 0,-1-3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8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1 8080,'-11'0'550,"0"0"0,7 7-99,-2 5 0,5 3-35,1 1 1,0 1-56,0 0 0,0 2 99,0 4 0,1 3 22,5 8 0,-4-6 221,4 0 1,1 0-479,-1 6 0,-1-6 9,-5 0 1,0-2-679,0 2 0,-7 2 358,-4-7 0,1-1-534,-1-5 0,0-2 262,-6-3 1,0-5 40,0-7 0,0 0 183,0 0 0,2-9 311,4-8 1,-4-2 670,4-9 0,3 5-442,3-5 0,-3 2-83,3-2 0,1 2 9,9 3 1,5 4-363,7-3 0,1 9-213,5 1 0,-4 3-498,3-2 0,3-2-12,-3 7 1,1-5-702,-7 5 0,-4 1 1454,-1 5 0,-7-8 0,3-1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6:28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169 44 8191,'10'-8'1451,"-3"4"-402,-7-7 722,0 7-211,0-3 242,0-1-1492,0 6 0,-7 2-420,-5 12 0,-3 10-873,-2 6 0,-5 12 702,-1 5 0,1 3-1321,5 3 1602,8 7 0,-14-5 0,4 5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13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220 136 5941,'0'-9'-173,"0"1"147,0 8 26,0 0 0,-8-8-5,6 7 5,-5-7 58,7 8 0,-6-2 66,0-4-100,1 5 10,-3-7-55,6 8 0,-7 0-6,3 0 1,4-2-31,-4-4 64,5 5 131,1-7-46,0 8 3,0 0 123,0-8 323,0 7-98,0-7-105,0 8 0,0-2 551,0-4-549,0 5 0,0-9 368,0 4 6,0 5 146,0-7-545,0 8 0,0-2 345,0-4 72,0 5-179,0-7 240,7 8-582,3 0-138,7 0 94,0 0 1,0 0-251,0 0 153,-8 0-65,6 0 1,-5 0 60,7 0-164,0 0-81,0 8 0,-2-5 52,-4 9 0,-2-7-138,-3 7 26,-4-1 241,5 6-18,-14 0 0,-2 0 31,-8 0-27,-8 8 20,6-7 0,-13 13 0,4-9 0,-4 3 84,-2-2 0,7-5 171,4 5 0,1-4-109,5-2 0,-2-6 96,13 1 0,1-7-554,5 7 103,0-9 210,0 5-526,0-8 273,7 0 89,3 0 0,9 6-103,3-1 0,-3 1 96,4-6 0,-4 0-145,-2 0 1,0 0 139,0 0 1,-6 0 278,0 0 448,-7 0-328,4 7-146,-8-5 0,0 13 276,0-3-216,-8-5 54,-1 8 0,-10-3 174,-4 10 0,4-3 210,-4 4-272,5-4 0,2-2-159,5 0-209,4 0-460,7 0 253,7 0 181,3-8 0,7 4-224,0-7 196,0 7 1,0-9-120,0 7 189,-8 1 1,4-1 31,-7 0 0,0 1 608,-6 5-363,0 0 0,-8 0 260,-3 0 0,-6 0 133,-6 0-284,4 0-106,-5 0 1,1-2-61,0-4-58,1-3-128,5-1 0,5-5-362,1 4-41,7-4-816,-11-2 540,13 0 1,-3-8-641,10-3 0,-1-2-1322,7 1 1848,1-10 1,10 10-42,1-10 840,0 3 0,1-6 0,3-1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14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289 78 7967,'0'-17'0,"6"6"223,0 0 1,1 5 1006,-1-5-119,-4 7 199,13-11-193,-13 13-482,13 2 0,-13 15 47,3 8-201,-3-1-300,-2 3 1,-7-5-62,-5 9-74,-3-1 0,-4 6-481,-3 0 376,-5 0 0,-1 0-165,0 0 0,1 6-344,-1-1 0,-2 1 238,7-6 1,-3 0-169,9 0 0,-4-8-331,10-3 334,3-4-150,0-2-235,8 0 570,0 0 0,8-6 26,3 1 1,4-9 126,2 3 0,0-4 133,0-2 1,0 2-94,0 3 1,-5-1 95,-1 8 1,-7-1 1322,2 6-628,-5 0-464,-1 0 1,0 2 1794,0 3-859,0-3-472,-7 13 0,3-11 218,-7 7 1,5-7-547,-5 2 1,7-4-161,-2-2 1,3-2 38,-3-4-300,4 4 0,-4-13-1012,12 4 832,-4-4 0,13-4 13,-4-4-1131,-3-3 472,7-8 439,2-8 1,-2 4-139,8-7 0,-14 2 274,8-3 0,-4-3 235,4 4 0,-2 3-141,-3 3 308,3 3 0,-8 8 832,5-1-537,-5 8-218,-7-3 1,0 14 1518,0 5-730,0 3-391,0 2 1,-5 0 244,-1 0 1,-5 0-395,5 0 0,0-6-14,6 0-350,0 1-337,0 5 1,2-8-1233,4-3 843,-4-4 95,13-10 0,-4-1-417,12-8 0,-4-8 444,3-3 1,-3 2 69,-2-3 0,-5 1 282,-1-6 1,-2 7 166,3 5 1,1 3-45,-7 2 571,7 7 826,-11 3-1000,13 14 1,-13 5 0,3 9 1495,-3 1-962,-2 8-327,0-11 1,-2 6 51,-3-8 0,3 0-105,-4 0-351,4 0-169,2 0 0,2-8-418,4-3 1,-2-6-1374,7-6 972,0-3 500,6-8 1,-2-6-1149,-3 1 739,3-9 417,-6 5 1,1-8 1,-5 0 1,-3 0 302,-2 0 0,6 2 196,0 4 0,-1 3 123,-5 8 647,0 8 361,8 1-933,-6 8 1,7 9 0,-5 7 1305,2 4-886,-1 3-323,-5 2 0,6-7 39,0 5 0,5 2-42,-6-3 0,7 7 153,-7-7 0,9 7-74,-3-7 0,4 1 53,2-6 1,2 6-952,4-1 189,-4 1-235,13-6 0,-12 0-583,9 0 0,-7 0 454,7 0 1,-9-2-377,3-4 1,-4 4-902,-2-3-507,0 3 1323,0 2 756,0 0 1,-8-6-1479,-3 0 1755,-4-7 0,6 4 0,1-8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16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8022,'0'-9'66,"0"-1"666,0 4 339,0 5-240,0-7 208,0 8-498,7 8 0,3 1 280,7 8 1,-8 0 390,-3 0-628,3 0-372,-7 0 0,12 0-116,-9 0 1,1 0 126,-6 0-324,0 0 1,0 0-181,0 0-842,0 0-560,0 0 872,0 0 387,0-8 1,0 1-418,0-5 410,0-3 7,0 6 364,0-8 1,-2 0-270,-4 0 122,4 0 52,-5 0 495,7 0-239,0 0-20,0-8 0,6 5-517,-1-9 200,8 1 37,-3-6 1,7 0-91,0 0 0,6-6 163,-1 1 1,3-3-16,-3 2 1,-3 5 25,4-5 1,-4 2 168,-2-2 1,5 6 187,1 0 0,0 0 16,-6 6 1,2 4 632,3 1-452,-3 4-98,6 2 0,-8 0 160,0 0 1,0 0-109,0 0 0,0 8-105,0 3 1,-8 4-52,-3 2 0,-4 0 15,-2 0 1,0 6-551,0-1 0,-8 3 247,-3-2 0,-10-3-1074,-2 9 600,-7-9 247,4 5 1,-3-8-33,1 0 0,2-2 10,-3-4 0,-1-3 47,7-8 1,1 0 83,5 0 1,0 0 272,0 0 1,7-8 258,5-3-250,-5-4-72,8-2 1,-3 0 170,10 0-34,5 0-119,14-8 0,-5 7 1,4-5 1,1 10 44,-1 1 1,2 1-7,-3-6 1,-3 6-59,4-1 0,-10 7 36,-2-7-425,1 9 1,3-7-12,-4 4-830,-3 5 590,-8-7 230,0 8 1,-2 0-221,-4 0 0,2 0 39,-7 0 550,0 0 0,-6 0 0,-8 0 0,-1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16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8022,'2'-15'0,"3"4"241,-3-4 595,6 13-23,-8-6 317,0 8 510,0 0-800,0 8-449,0 1 1,0 8 507,0 0-430,0 8-63,0 1 1,0 8 137,0 0 1,-2 0-483,-4 0 1,4 0-338,-3 0 1,3 0-24,2 0 0,0-2-366,0-4 1,2 3 56,3-9 0,5-1-710,7-10 1,-4 3-255,4-9 886,-4 1 246,12-6 0,-3-13-163,1-4 0,5-14 195,-5-3 0,5-1 407,-5-11 0,7 1 0,-3-6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16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8022,'17'-15'-62,"0"6"837,-1-8 1198,-6 7-1275,5 10 1,-13 2 182,4 4 1,-5-2 341,-1 7-569,0 0-345,0 6 0,-1 0 412,-5 0-207,4 0-470,-6 0 0,8 0-156,0 0 0,8-6 33,3 1 1,4-8-212,2 1 1,2-3-2,4-2 0,-2 0-401,7 0 1,-5 0-392,5 0 400,-7 0 50,3 0-1073,-7 0 860,0 0-563,-7 0 1409,-3 8 0,-7 9 0,0 9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17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272 0 8474,'-9'9'2990,"1"-1"-2043,8-8 344,0 8 97,0-7-626,0 15-412,0-7 1,0 2-67,0 1-233,-7-1-90,5 6 0,-13 6-224,4-1 1,-5 3 109,-1-2 1,0-5-152,0 5 0,6-4 111,0-2-59,-1 0 1,-5 0-230,1 0 123,6-8 165,3 6 0,1-11 182,0 8 54,-7-9-81,11 5 1,-7-2 84,3-1 0,4 3 37,-4-3 70,5-3 0,-1 6-23,-4-8-42,4 0-226,-5 0 141,7 0-358,0 0 200,0-8 0,0 5-151,0-9 1,0 1-43,0-6 235,0 7 0,0-5-59,0 4 0,0-6 43,0-6 0,0 4 115,0-3 1,0 3 350,0 2-174,0 8-75,0-7 752,0 7-440,7-8 137,-5 8 230,6 1-415,-1 0 1,3 7 170,7-5 0,0 4-91,0 2 0,1 0-16,5 0 0,2 2 189,3 4-377,4-5-58,-6 15 1,7-9-118,-5 4 31,4 5-314,-6-15 0,6 13-389,-3-9 1,1 7 166,-7-7 0,5 8-431,-5-1 0,-1-3 882,-5 3 0,0-1 0,0 6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18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2617 7937,'-10'-17'-713,"3"0"548,7 0 0,2 0 118,3 0 61,5 0 67,7-7 1,0-1 310,0-3 1,0-4-213,0 3 1,2-3 11,3-2 1,-1 0-134,7 0 0,-5 0 92,5 0 1,1-5-126,5-1 1,0-2 40,0 3 1,5 3-58,1-4 1,7-1-40,-2 1 1,6 0-157,6 6 0,-2 1 100,7-1 1,0 0-89,6 0 1,6 0-84,0 0 0,-1 7 46,-5 4 1,-5 3-41,-1-3 142,0 4 41,-1 2 0,-5 2 117,-10 4 30,3 3-21,-6-7 1,2 11 174,1-7 0,-1 2-136,6-3 1,0-3 113,0 4 0,6-4-126,-1-2 1,8 0 127,-1 0 1,3 0-62,2 0 1,-4 0-46,4 0 0,-9 0 112,9 0 1,-4 5-70,4 1 0,-6 0 99,0-6 0,1 5-72,5 1 1,0 0 4,0-6 0,-1 0-251,1 0 0,6 0 18,0 0 1,-1-6 44,-5 1 1,6-9 67,0 3 0,-1 2-226,-5-3-747,0 1 689,8-6 1,-6-2-171,3-4 0,-3-3-163,-2-8 0,0-6-24,0 1 0,-6-8 187,1 1 0,-9 5 9,3 1 1,-6 6-351,-6 6 732,-3 3 0,-8 6 0,-4 4 0,-7 6 0,-8 1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21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35 646 8312,'0'-9'-1048,"0"-6"1,-2 13 1039,-4-4 0,4 3 93,-4-3-48,5 4 1,-5-7-6,0 3-16,1 4 1,5-7 0,0 3-7,0 4-92,0-13 0,0 11 100,0-7 1,0 5-121,0-5 0,5 5 38,1-5 1,1 1-1,-1-1 1,-4-4 47,4 4 0,-3-5 16,3 0 0,-2-7 0,7 0 0,-5 1 0,5 5 0,-5 0 22,5 0 1,-5 1-40,5 5 1,-7-4 176,2 4 1,1 1 272,-1-1 585,0 7-428,-6-11 1,0 11 368,0-7 1,7 1-174,4-1 1,12-4 301,5 4 1,10-4-209,2-2 1,7 0-375,-2 0 0,4 0 324,2 0 1,-5 2-281,-1 3 0,-13-1-137,2 7 1,-11 1-457,-1 5-294,-3 0 0,-9 7-158,-5 5 1,-12 10-554,-10 7 1,-15 8-105,-14 3 0,-3 5 405,-2-5 1,-5 5 90,-1-5 0,6 0 305,6-6 0,7 0 317,-2-1 1,6-6-84,6-4 1,4-5 232,7-1 1,5 0-131,1 0 0,7 0 191,-2 0 1,12-5-18,5-1 1,10-5 10,2 5 0,7-5 18,-2 5 1,-3-5-108,-2 5 0,1-5 160,-1 5 1,-6-7-33,-6 1 1,-5 3 645,5-2-435,-7 7 1,3-4 205,-7 8 0,-5 0-83,-1 0 1,-7 2-107,2 4 1,-5 3-22,-1 8 0,8-5-210,3-1 0,-1-5-16,1 5 0,0-2-17,6 3 0,0 1-143,0-7 0,0-1 7,0-5 0,0 0-194,0 0 1,2 0-653,4 0 1,-4-6-37,4 1-953,-5-8 370,-1 3 698,0-7 0,0-7 73,0-5 1,2-12-124,4-10 0,3-10 212,8-12 1,2-7-63,4-10 1,0-5-2284,11-7 2912,-4-7 0,-8 45 0,1-1 0,-2-2 0,0-2 0,1 1 0,1 1 0,0-1 0,-1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7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8322,'-17'-8'622,"1"-2"190,5-7 1,-3 5-184,8 1 1,-1 1 792,1-1 65,4-5 582,-6 7-1348,8-1 0,8 2-256,4 8 0,5 0 95,6 0 0,4 2-448,7 4 1,7-2-663,-1 8 1,6-7-436,-5 7 1,5-1 984,-6 7 0,8-1 0,-4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22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67 8256,'15'-17'0,"-3"0"2138,3 7-308,-13-5-901,5 13 1,-13-3-354,1 10 1,-10 7-123,-2 10 0,-8 12-271,-9 12 1,-2 5-107,-3 5 1,1-1-244,-7 7 0,-1 1 52,-5 5 1,8-8-421,3-3 0,12-4-2,5-3 1,4-6-234,2-4 1,8-5 353,3-1 0,4-7-22,2-4 0,0 1 111,0-1 0,2-1 80,4-5 0,3 0 458,8 0 1,-5 2-257,-1 4 0,0-4 350,6 3-155,-7-3 171,5-2 1,-13 0 344,3 0 1,-3 0-300,-2 0 0,0 6 124,0 0 1,0 1-2,0-1 0,-7-2 258,-5 7 1,3-7-644,-2 1 1,7 3 67,-2-2 0,4 5-373,2-6 0,0 1 62,0-6 0,0-6-128,0 1 0,2-7-88,4 7 1,-1-8-410,12 1 0,-3-12 222,8-10 1,5-8-150,1-9 1,4-7 200,2-5 0,-2-3 176,-3-2 0,-3 2 450,-3 4 0,-6 3-39,0 8 0,-2 8 315,-10 3-455,9 4 1354,-12 10-849,5 1 0,-7 10 202,0 4 0,0 3 416,0 8 0,-6 2-305,1 4 1,-1-4-312,6 3 0,-2-1-354,-3 2 1,3-4-91,-4 3 1,4-3-125,2-2 1,2-2-693,4-3-359,-4 3 1,13-13 353,-4 3 1,-2-3-453,3-2 1,-1-13 572,6-4 0,0-13 228,0-4 0,-2-8 308,-3-9 0,1 2 1,-8 4 0,3 3 143,-2 8 0,-5 2-36,5 4 1,-4 3 496,-2 8 177,0 0 680,0 8-46,0 1-392,0 8 95,0 0-1098,0-7-285,0-3 0,0-7 15,0 0 66,0 0 0,6 0 107,-1 0 1,7 0 139,-7 0 0,7 0 27,-7 0 0,3 0 63,-2 1 1,-5-1 154,5 0 1,2 0 45,-3 0 1,1 5 470,-6 1-341,0 7 1,0-5 608,0 3 114,0 4-191,0-5-711,0 7 1,2 1 157,4 5 1,-3 4 1,9 7 0,5 7 28,5 4 1,3 14 120,-2 9 0,3 7-8,8 10 0,0 0 152,0 0 0,-2 14-417,-4 3 1,3 5 202,-9 1 0,3-1-1303,-3 1 1,-3-2 340,4-16 1041,-4-7-176,-2-7 0,5-10-522,1-4 0,2-3-697,-3-8 0,-3-8 113,4-3 1,-4-12-548,-2-5 1,0-4-500,0-2 1656,-8 0-229,6-8 0,-13-3-1120,4-12 0,-6-11 1539,-6-11 0,-3-4 0,-8-2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23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237 102 8152,'-8'10'131,"5"-3"-4,-9-7 0,7-2 717,-7-3 1028,9 3-755,-13-13 27,7 5 297,0 1-485,-7-6-576,15 13 0,-13-4-292,9 12 0,-8 3-163,1 8 1,-3 0-21,-2 0 0,0 0-186,0 0 0,8-6 74,3 1 40,-3-1 1,7 0-35,-4 1 0,6-8-4,6 1 1,3-5 16,8-5 1,8-7-57,3-10 1,4 3-211,2-4 0,-6 2 104,1-1 1,-3 3-118,2-4 1,-3 10-187,-8 2 353,0-1 1,-6 3 342,1 3-326,-9 4 1794,5 2-57,-8 0 628,0 0-844,-8 0 343,7 8 210,-7 1-753,0 8-684,7 0 70,-7-7-1747,8 5 1,2-13-123,4 3 1,3 3-949,8-2 0,0-1 2393,0-5 0,0 8 0,0 1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24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68 8217,'0'-16'1181,"0"6"-723,7-5 0,-3 11 212,7-7 0,-5 7-186,5-2 1,-5 5 324,5 1 0,1 0-288,5 0 0,-6 0 74,0 0 1,1 5-210,5 1 1,0 1-183,0-1 1,-2-2-131,-4 7 0,-2-5-238,-3 5 1,-4 0 251,4 6-457,-4 0 318,-2 0 1,-2 6-803,-4 0 0,-3 5 357,-8-5 1,0-1 135,0-5 1,0 6 167,0 0 1,0-6 294,0-6 0,5-2-91,1 3 340,7 3-170,-11-13 88,13 5-411,-5-7 1,16 0 103,8 0 0,0-5-368,6-1 0,-4-5-137,-2 5 1,0-5-1140,0 5 560,0 0-168,-8 6 275,-1 0 620,-8 0 1,-8 6 289,-3 0 0,-4 1 104,-2-1 0,5-4-29,1 3 0,0 3 29,-6-2 87,7-1-115,3-5 13,7 0 171,0-7 0,0-3 230,0-7 0,5 0-174,1 0 1,5-5 362,-5-1 0,5 0-212,-5 6 1,1 0 988,-1 0-171,-4 0 110,6 0-282,-8 0-50,0 8-467,0 1 1,-2 10-95,-4 4 0,-3 11 82,-8 11 0,0 4-154,0 2 0,0 8 155,0 3 1,0-1-132,0 1 0,0-5-122,0 5 1,5-5-127,1 5 0,7-13-253,-1 2 0,3-6-770,2 1 1,0-5 152,0-7-308,0 0 1,7-2 427,4-3 0,1-5-9,5-7 1,-4-9 208,10-8 0,3-8 202,2-9 1,5-7-189,1-5 125,0-3 123,0-2 0,1-5 177,5-1 0,-2 8-127,7 9 0,-7 6 305,2 6 1,-5 5-27,-1 12 1,-2 3 57,-3 8 0,-5 2 176,-7 4 1,-2 5 288,-3 12 0,-5 3-181,-7 8 0,-7 0 154,-5 0 1,-8 6-520,-3 0 0,-7 5 136,1-5 0,3-1-1072,-2-5 0,-1-2 491,-5-3 1,2 1-70,4-7 1,-2-6 55,7-6 1,0-7-40,6 1 0,2-5 64,4-5 0,3-10 338,8-8 0,0-7 147,0 1 0,0-3-126,0-2 1,8 8 375,3 3 0,6 4-167,6 2 1,-4 0-85,4 0 1,1 2-31,-1 4 0,-2 1-1,-10 5 0,4 3-86,-4-4-380,4-3-1588,2 7 1432,0-13 0,-5 11-1567,-1-7 974,-7 7 1075,3-11 0,-7-2 0,0-10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25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1 8217,'0'17'-758,"0"0"0,0 1 1868,0 5 0,0 3-185,0 8 1,-7 2-15,-4 4 1,-5 2-30,-1 3 0,0 4 272,0-4 1,-5 2-482,-1-1 1,2-3-209,10-3 0,-2-6-978,7 0 304,0 0-267,6-15 0,2 3-528,4-10 1,5-5 202,12-7 1,3-2-775,8-3 0,2-12 452,4-12 0,-2-12 124,7-10 0,-5-10 735,5-12 0,-22 28 0,-1-3 0,4-4 0,-1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25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0 356 8216,'34'-63'-763,"0"1"0,0 13 704,0-2 1,0 17 737,0 0 0,-7 13-132,-5 4 1,-3 6 673,-2 5-192,0 4 0,-2-3-419,-3 10 1,-5-1 172,-7 7 1,0 1 209,0 5 264,-7 0 1,5 0 430,-4 0-938,4 0 1,2 0-169,0 0-673,0 0 1,8-2-39,3-4 0,10-3 173,1-8 0,9 5-849,-3 1 1,-2 0 218,3-6-2737,-9 0 2148,5 0 0,-8 5-117,0 1 0,-8 7-234,-3-1 0,-4 3 600,-2 2 926,-8 7 0,-9 3 0,-9 7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25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0 8216,'-17'44'0,"6"-1"46,-1-3 0,3-4 387,-2 3 0,1-3 262,5-2 0,3 2-196,-4 4 1,4-4 29,2 3 1,0-3 5,0-2 1,0 0-168,0 0 0,0 0 259,0 0 0,-7 2-121,-5 4 1,-10-3-943,-7 9 1,3-8-60,-3 1 0,7-3-353,-7-2 0,7-7 426,-6-5 1,7-9-223,-2-1 0,4-9-159,2 3 1,0-13 253,0-10 1,0-10 278,0-12 0,0-3-7,0-3 1,6-3 820,0 9 0,9 5-105,2 6 1,9 7 209,14-2 1,3 10-364,8 2 1,8 7 19,3-2 0,4 12 875,2 5-498,-7 4-346,5 10 1,-12-4 300,9 7 0,-8-6-198,1 7 0,-3-1-314,-2 6 0,2 0-555,4 0 0,-3 0-869,9 0 0,5-2 1298,5-4 0,16 5 0,-2-7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4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5769,'9'0'60,"-1"0"179,-8 0-245,0 0 1,8 0-1,1 0 1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4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6152,'0'-17'0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4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17 8920,'-9'-9'949,"-7"1"0,13 8-943,-9 0 0,3 2 306,-2 4-269,-5-4 1,9 7 63,-4-3 65,-4-4-104,5 13 0,-1-8 42,-1 5 1,3 3-3,-2-4 0,1 2 13,5-2 0,1 5 46,-8-5-98,9 4 1,-5 2 55,8 0-189,0 0 1,8-2-14,3-4 159,-3 5-74,7-15 1,-4 13 31,12-9 1,-4 7-9,3-7 0,3 3-8,-3-2 0,7-5 28,-7 5 1,1 2-4,-6-3 1,0 9-52,0-3 48,-8-4 30,7 8 193,-15-5-222,7 7-15,-8 0 0,-2 0 250,-4 0 0,-3-2-30,-8-4 0,0 4-99,0-3 0,0 1-19,0-2 0,-2 3 4,-4-9 0,5 7-30,-5-7 0,4 1-145,2-6 1,0 0-829,0 0 430,8 0-687,-6 0-743,13 0 1323,-6 0-1,8-8 1,2 5-922,4-9 1464,11 1 0,9-6 0,8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8109,'0'-9'2499,"0"1"-1838,0 8 1,2 0 468,3 0-552,5 0-246,7-8 1,0 7 22,0-5 1,5-2-329,1 3 0,2-7-234,-3 7 1,3-1-295,3 6 1,-2 0-632,-3 0 1,-4 0-716,4 0 1847,-4 8 0,-2 1 0,0 8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6:50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0 796 8320,'0'-17'-314,"0"0"1,0 5 437,0 1 0,6 5 152,0-6 1,7 7 153,-1-7-336,-5 8 0,9-5-26,-5 3 1,5 2-1,1-8 0,6 9-7,0-3 0,2 2-125,-2-2 1,2 4 12,4-3 0,-2 3 67,-4 2 0,-4 0-52,4 0 0,2 0 55,-2 0 0,6 0-10,-6 0 1,8 0 34,-2 0 0,-3 0 17,3 0 0,0-6-39,6 0 0,-6 0 2,-1 6 1,-5-2 10,6-3 1,-2 3-1,2-4 1,-2 4 1,-4 2 1,-4-6-21,4 1 1,2-1-5,-2 6 1,2 0-21,-2 0 0,-2 0-4,8 0 1,-6 0-49,6 0 0,-2-6 42,2 0 0,3 0-8,-3 6 0,4 0 20,2 0 0,-7-5-1,1-1 0,-6 0 8,6 6 0,-2-6 3,2 1 1,2-1 24,-8 6 0,5 0 8,-5 0 0,6-2-29,-6-4 1,6 4 3,-6-3 1,6 3-25,-6 2 1,6 0 20,-6 0 1,6 0-152,-6 0 1,2 0 92,-2 0 0,2 0-13,4 0 0,3 0-14,-3 0 1,0 0-8,6 0 1,-5 0 34,11 0 0,-3 0-12,2 0 0,-1 0 116,7 0 0,-6-2-102,6-4 1,-1 4 60,1-4 1,4 2 17,-4-1 1,-2 1 4,2-8 0,0 8-25,6-1 1,-6 1-1,0-2 1,-5 4-39,5-4 1,0 4-7,6 2 0,0-5-13,0-1 1,-1 0 32,1 6 0,0-2-30,0-4 1,2 5 15,4-5 1,3-2 2,8 2 0,-2 1-2,-3 5 0,3-6 10,-3 0 0,3 0-14,2 6 0,-2-5 1,-3-1 1,3-2-66,-4 2 0,-1 4 66,1-3 1,-5 1-8,5-2 1,-5 4 33,5-4 0,-7-1-1,2 1 0,1 0 4,-1 6 0,-4-2 13,-2-4 1,-4 4 12,9-3 1,-3 3-38,-2 2 1,2-6 21,3 0 0,-1 1-14,7 5 1,-7 0 2,2 0 1,1 0-10,-1 0 0,5 0-1,-5 0 0,7 0 4,-1 0 1,-3-6-3,3 0 1,-7 0 1,7 6 1,-9 0 0,3 0 0,-4 0 17,-2 0 0,4 0-17,-5 0 0,5-6 52,-10 1 0,2-1-17,-2 6 1,2 0 8,-7 0 0,5-2-26,-6-4 0,12 4 3,-6-3 0,8 3-27,-8 2 0,12-6-3,5 0 0,1 0-45,5 6 0,2-5-50,10-1 0,1-2 53,-7 2 0,8 4-174,-3-3 0,3 1 213,-2-2 0,-4 4 71,-8-4 1,4 3 8,-4-3 0,4 4 16,-10-4 0,-3-2 183,-2 3 1,-5-3-100,-1 2 0,0 4-85,0-3 0,-2-3 191,-4 2 1,4 0-258,-4 6 1,2 0 223,-2 0 1,4 0-198,-4 0 1,2 0-141,-1 0 1,3 0 71,-4 0 0,2 0-25,-2 0 0,4 0-18,-4 0 1,-2 0 56,2 0 0,-5 0-42,5 0 0,-8 0 47,2 0 0,-3 0 1,-2 0 0,-1 2 18,1 4 1,-1-4 2,1 4 0,-1-4 8,1-2 0,0 0-21,-1 0 0,3 0 31,3 0 0,-1 5-22,7 1 1,0 0 52,6-6 0,0 0-25,-1 0 1,-5 2 6,1 4 1,-9-5 23,2 5 1,3-4 99,-3-2 1,-5 0 25,-7 0 0,-6-2-90,1-4 0,2 5 21,-2-5 1,2 2-24,-2-2 1,-4 4-68,4-3 1,2-3-4,-2 2 1,2 0 0,-2 6 0,-4-5 44,4-1 1,-3 0-14,-3 6 0,-6-2 129,1-4-141,-1 4 0,5-7 183,-5 3-156,5 4 1,-12-8 94,7 5-166,-7 3 1,4-8 15,-8 4-538,0 5-200,0-7 0,-14 10 710,-15 4 0,-38 11 0,18-4 0,0 1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5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34 8155,'0'-9'0,"0"-1"0,0 5-353,0 3 0,0-6 518,0 8 881,0 0-735,0 8-270,0-6 1,-6 13 51,1-4 0,-3 10 98,3 1 0,1 9 131,-8-3-247,9-3 21,-5 14 0,8-10-53,0 10 0,-5-3 17,-1-2 1,0-6-156,6 1 1,2-3 98,4 2 0,1-3-145,5-8 1,3 4 140,-4-4 0,4 4-153,2-10 0,6-2-234,-1 3 165,1-9 101,-6 12 1,0-13-87,0 4 1,0-4-34,0-2 0,0 0-115,0 0 1,-6 0 31,1 0 323,-9 0 0,5-8 0,-8-1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5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17 119 8109,'-9'-34'2330,"1"8"-2074,8 9 0,2 9-246,4 8 0,3-6 353,8 1 1,-4-3 254,4 3 1,-3 3-407,8-4 0,5 4-206,1 2 0,4 2-1425,2 4 1,-6 3 1418,1 8 0,-1 8 0,6 1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6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8173,'1'-9'220,"5"3"0,-2 4 99,7 2 0,-5-5 301,5-1 1,2 0 253,10 6-448,-4 0-137,6-7 0,-7 5 607,5-4-403,-4 4-347,13 2 1,-13 0-251,4 0 1,-5 6-146,-1 0 1,0 5-405,0-5 1,-5 7 109,-1-2 0,-7 4-600,2 2 1,-5 6-236,-1 0 1378,-7 7 0,-10-4 0,-10 8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7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59 170 8173,'-19'0'598,"-4"8"-760,21-7-115,-13 7 1,15-8 529,0 0 0,2 0 535,9 0 1,8 0-283,10 0 0,1-6-18,-2 1 1,10-1-377,-4 6 1,11-6 101,0 1 1,-3-1-1025,-2 6 428,-4 0 34,-3 0 0,1 0-302,0 0 1,-7-2 308,-4-3 1,-5 3-161,-1-4 0,0 4 108,0 2 1,-5 0 11,-1 0 1,-5-6 283,5 1 0,-7-3 97,2 3 0,-5 1 0,-1-8 0,0 9 0,-7-12 0,5 11 0,-4-8 0,-1 7 0,1-7 0,-1 3 0,1-2 0,4 1-17,-4 5 259,-3 3 366,-1-6 1,-7 8-240,0 0 0,6 0 105,0 0 0,-1 8 64,-5 3-375,0 4 36,0 2 0,-1 0-20,-5 0 0,6 6-17,0-1 0,0 1 6,6-6 0,-3 6-190,3-1-412,4 1 276,7-6 118,0 0 1,0-6-962,0 1 528,0-9 78,7 13 1,3-15-249,7 5 0,0-4 285,0-2 0,-1 0 358,1 0 0,6-6 0,0 1 0,-1-1 0,-5 6 0,0 0-16,0 0 0,0 2 27,0 4 1,-5-3 1866,-1 9-939,-7-1-298,11 6 1,-13-6 313,4 1 1,3-7-215,2 7 1,-1-7 147,1 7 0,2-9-462,10 3 0,3-4-310,8-2 0,8-2-1203,3-4 665,4-3 377,2-8 0,0 0-2301,0 0 1208,0 0 53,-7 0 1084,-3 0 0,-5 2 0,-8 4 0,-7 3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8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8917,'9'17'1219,"-3"0"0,-4 0-597,-2 0 0,0 0 67,0 0 0,0 2-364,0 4-289,0-4 84,0 5 0,0-7 19,0 0-197,0 0 1,0 0-416,0 0 0,0-5-519,0-1-124,7-7 1,-3 3-272,8-7 306,-1 0 0,6-5 1081,0-1 0,0-15 0,0 2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9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8309,'26'-2'643,"-3"-3"-322,-4-5-160,-2 1 0,5-1 1322,1 5-613,0 3-306,-14-6 491,6 8-138,-5 0-643,-1 0 0,4 2-389,-7 4 1,0 3-217,-6 8 0,0 2-629,0 4 1,-8 3-642,-3 8 903,-12 0 66,4 8 632,-13-6 0,13 5 0,-5-7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9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8291,'-10'10'585,"3"-3"-91,-1-7 874,6 0-678,-5 8-211,-1-6-176,6 13 0,-13-12-89,4 9 1,1-1 0,-1 6 0,5-2-344,-5-4 0,7 5-34,-1-5-194,3 4 0,4 0 3,3-4 0,7-1-312,10-4 1,5-5 319,7 5 1,2-4-70,3-2 0,-3 0 148,4 0 0,-4-6 207,-2 1 1,-2-1 975,-4 6-427,-3 0 291,-8 0 622,0 8-1059,-8 1 1,-9 8 106,-11 0 0,-10-6-514,-2 1 1,-1-3-988,1 2 377,4 5 128,-5-15 1,14 5 545,5-12 0,10-3 0,5-8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9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8197,'12'-9'174,"-1"3"0,6 2 179,6-1 0,9 1 656,2-7 0,3 5-545,14-5 1,-3 5-53,8-5 1,-3 5-285,-2-5 0,-6 7-256,1-2 1,-8 4-846,1 2 1,-9 0 243,-1 0 1,-14 6-175,2 0 1,-12 7 306,1-2 596,-12 4 0,-11 2 0,-9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39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8197,'15'2'1350,"-3"4"0,1-2-299,-7 7-523,-1-7-237,-5 11 1,0-11-111,0 7 1,2 0-71,4 6 0,-4 0-172,3 0 0,-3 0-242,-2 0 0,0 0-1460,0 0-907,0 0 1158,0 0 1512,8-7 0,1-18 0,8-11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0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476 0 8197,'11'0'342,"1"0"12,-8 0 1,3 8 331,-7 3 0,0-1-303,0 1 0,0 0-149,0 6 1,-6 2 108,1 4-616,-8-4 251,3 13 1,-7-4-674,0 12 0,-2-2 390,-3 7 1,1 0-378,-8 6 0,1-2 246,-6-3 1,6-5-24,0-7 1,5-2 82,-5-3 1,7-5 375,-2-7 0,-1-6 0,1 1 0,0-8 0,6 3-137,0 1 137,0-6 273,8 5 0,1-9 176,8-3-130,0 3 1,10-13 132,7 3 0,2-3 335,9-2 0,2-6-156,10 1 1,3-3 191,8 3 0,-2 3-92,-3-4-278,3 4-268,-6 2 0,1 0-695,-5 0 378,-3 8-21,-2-6 1,-8 13-380,-3-4 28,-4 4 0,-10 10-792,-3 3 0,-12 6 623,-5 6 673,-4-4 0,-17 13 0,-4-6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38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8551,'0'-10'2268,"0"-5"0,0 11-1483,0-8 0,0 7 124,0-7-671,7 8 0,3-9-92,7 7 0,0 0-134,1 6 98,-1-7 0,0 5-42,1-4-281,-1 4 205,0-6-561,-7 6-207,-2-5 134,-8 7 1,0 2-99,0 3 1,-2 5-574,-4 7 1,-10 2 498,-7 5 1,-2-5 813,2 4 0,-4 4 0,-7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0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8197,'0'9'2704,"0"-1"-2138,0-8 0,2 0-288,4 0 0,-4 2-95,3 4 1,-1-5-626,2 5-398,3 4 1,8-7-1625,0 9 2464,0-9 0,0 13 0,0-7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0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8197,'9'0'1141,"-1"8"1,-10-5-949,-4 9 0,-3-7-1665,-8 7 1472,0-9 0,-8 13 0,-1-7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1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1 202 8210,'11'-17'-80,"0"0"1,-5 0-162,5 0 0,3 0 1339,8 0-433,-3 0-303,21 0 1,-10 0 452,15 0-396,1 8-155,5-6 1,-2 13 7,-4-4 0,2 6-144,-7 6 1,-2 3-178,-10 8 0,-4 6 86,-7 0 0,-7 7-233,-4-2 0,-6 4-478,-6 2 383,-11 0 158,-2 0 1,-11 0-533,7 0 369,-7-7 96,3-3 1,-5-3-80,4-4 1,-2 2-47,7-14-133,1 9 207,-3-12 0,6 5-115,-4-7 1,5-2-330,1-3 695,7-5 0,-5-14 0,6-3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1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15 8210,'9'-2'-246,"-3"-3"0,-3 3-20,3-4 0,-4 6 747,4 6-210,-4-4 113,-2 5 0,-2 1 451,-4 3 0,4-1-400,-4 1 1,-1 0-93,1 6 1,-5 6-385,5 0 1,-7 1-425,2-1 1,1 3 15,-1 8 1,0-5-354,-6-1 1,5 0-251,1 6 1052,0-7 0,-6-3 0,0-7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1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8210,'-17'0'-244,"0"0"1,2 2 415,3 4 0,5 3 372,7 8 1,0 6-134,0 0 0,7 12 89,5-1 1,5 4-55,5-4 1,5 0-173,7 0 0,7-2-59,5-3 1,3 1-133,2-8 1,2 1-268,3-6 0,-1-6-36,7 1 1,-1-9-451,1 3 1,4-4 58,-4-2 0,4-8 611,2-3 0,0-4 0,0-2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2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8145,'9'-7'0,"7"5"1253,-5-4-536,4 4-358,2 2 1,0 0 673,0 0-516,0 0-194,0 0 0,-6 0-108,1 0 0,-3 2-71,2 4 0,-1-2-115,-5 7 0,-3 0-279,4 6 1,-4-5-555,-2-1 1,0 0-426,0 6 0,-2 6 498,-4 0 1,-3-1-47,-8-5 0,0 0 777,0 0 0,0 8 0,0 1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2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8357,'0'10'-136,"0"5"1159,0-6 0,-6 2-392,1 1 1,-3-8 1214,3 1-964,3 5-659,-13-1-93,13 8 0,-8-2-354,5-3-114,3 3-766,-6-13 249,8 13 95,0-13 1,2 5-169,4-7 500,-4-7 78,13 5 0,-12-13-2,9 3 51,-1 5 123,-1-8 1,5 7-34,-4-3 1,4 1 22,2 5 267,0 3 429,0-6 1,-6 8-103,1 0 1001,-9 0-727,5 0-107,-8 8 218,0-6 1,-2 11 175,-4-8-760,5 1 0,-7-4-203,8 4 1,4-4-315,7 3 0,2-9-60,16-1 0,7-8-482,9 1 1,4-3 216,2-2 1,0 6 390,0-1 0,-2 9 403,-4-3 1,-3 4-121,-8 2 0,-2 0 292,-4 0 1,-9 8 173,-8 3 0,-7-2 614,2 3 1,-6-1-152,-6 6 0,-5 0-392,-12 0 1,4-2-493,-3-3 1,-3 3 15,3-4 0,-7-3-181,7-3 161,-1-3-819,-2-2-1017,6 0 887,-5 0 1,9-7-663,3-5 0,5-3 1531,7-2 0,7-15 0,3-4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17 204 8213,'0'-16'-390,"0"6"0,0-5 279,0 4 111,0 3 0,8-7 0,-6 6 736,4-8-260,3 7-143,-7-5 1,11 6 54,-7-8 1,5 5-78,-5 1-155,-1 7 1,1-5 63,0 3-320,-1 4 204,-5-5-103,0 14 98,8 3 1,-6 7 326,4 0-294,-5 7-34,-1-5 1,0 11 21,0-7 0,6 5-68,0-5 0,-1 5 67,-5-5-78,0-1 0,2-5-163,4 0 0,-2-5-63,7-1 75,0-7 41,-1 3 0,11-7-591,-4 0 271,3 0 123,5-7 0,-6 3-160,3-7 0,-3 7-177,-2-2 114,-7-3 275,5 7 0,-15-4 6,0 12 0,-8 3 263,-9 8-37,-7 8-42,5 1 1,-13 3 741,4-1-304,3 0-129,-7 6 1,7 0 197,-3 0 1,3 0-153,8 0 0,0 0 23,0 0 0,2 0-212,4 0 1,-2 0 26,7 0 0,0 6-354,6 0 91,0-1 83,0-5 0,2 4-85,4-4 0,-2 2 86,7-14 0,-7 7 236,2-7 1,1 1-116,-1-6 0,-1-6 433,-5 1-235,0-8-78,0 11 0,2-13 200,4 3-255,-4-3 1,7-9-495,-3-5 172,-4-10-81,13 3 1,-4-13-106,12 3 0,-4-5-40,4-5 1,-3-5-210,3-7 1,3 0 165,8 0 0,0 0-198,0 0 1,8-7-948,3-5 1238,4 5 1,2-16 0,0 4-1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5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187 154 8213,'17'-34'0,"-7"7"0,-1 3 1571,-3 7-662,-4 0-517,5 7 1,-1 1 309,-1 3-269,1 4-259,-6-5 1,2 7 299,4 0-237,3 0 1,10 5-114,4 1 0,-4 7-18,3-1 1,-3 5-192,-2 5 0,0-3-469,0 4 361,0 3 97,0 1 0,-8 7-508,-3 0 345,-4 0 108,-2 0 0,0 0-68,0 0 1,-9 0 43,-8-1 1,-2 1 57,-10 0 1,7 0 35,-7 0 1,1-5 109,-6-1 0,0-7 5,0 2 0,0-5-94,0-1 0,6-2-314,-1-3 42,9 3 238,-5-13 0,8 7-384,0-3 45,8-4 35,1 5 1,10-7 169,4 0 1,5 0 143,12 0 0,3 0 322,8 0-151,8 0-88,-6-7 1,5-1 476,-7-3-232,0 3-116,0 8 0,-6 0 54,1 0 0,-9 0-35,3 0 0,-10 6-57,-1 0 0,-9 9-22,3 2 0,-6 2-126,-6 9 0,-9 6-26,-7 6-31,-9 7 184,5-4 0,-2 3 289,-1-1-329,9-7 59,-12 3 1,13-1 155,-4-1 0,6-1-68,6-9 0,3 1 124,8-8 0,0 1-114,0-6 1,2-2 3,4-3 0,9 1 150,7-8-181,9 1-18,-5-6 1,8-6-234,0 1 0,6-8 25,-1 1 0,-1-9 31,-10-1 0,-3-1-25,-8 6 0,0 0-183,0 0 0,-8 0 103,-3 0 1,-4 0-170,-2 0 0,-9 2 218,-8 4-3,0-4 28,-8 5 1,6-1-248,-4 0 189,5 7 18,-7-4-650,8 8 131,8 0 93,1-7 1,8 3-738,0-7 1270,15 7 0,4-19 0,15 4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5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86 8187,'7'-17'-344,"3"1"-55,7 5 1,-6-2 574,0 7 166,-7-7 452,4 11-497,-8-5 0,-6 8-127,0 5 0,-9 4-104,-2 7 1,-2 0-139,-9 0 1,5 7 96,-5 4 0,0 3-141,-6-3 0,2 4 62,3-4 1,-1 10 49,7 2 1,1-4-208,5-2 0,5-6-25,1 6 1,7-2-20,-1-9 1,3-1 174,2-5 1,7 0 31,5 0 1,3 0 25,2 0 1,0-2 147,0-3 0,0 3 56,0-4 59,0 4-256,0 10 0,-8-6 653,-3 3-259,-4 5-165,-2-1 1,0 8 129,0 0 0,-8 2-196,-3 4 0,-10-4-37,-2 3 1,6-3 5,6-2 0,2-6-31,-3 1 1,-1-8-138,7 1 135,1-3-6,5-2 1,0 0-142,0 0 1,0-6 84,0 1 1,0-7-177,0 7 151,7-8-234,-5 3 148,13-7 1,-11-2 83,7-3 1,-7-5-544,2-7 354,3 0 1,-7-2 0,6-3-699,-1-7 447,-5-3 36,6-2 0,-3-7 409,1-5 0,15-10 0,-2-5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38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17 8571,'-10'-9'3699,"1"1"-2041,3 8 418,4 0-1477,-6 0 1,8 15 88,0 9 1,6 10 339,0 12-507,0 0-241,-6 22 0,-2-7 313,-4 8 0,2-5-501,-8-1 0,9-7-577,-3 1 1,2-3-91,-2-2 0,4-8-797,-3-3 1,5-7 363,5-5 1,-1 0-609,8-12 0,-7 2 671,7-13 1,-6 0 435,5-6 0,-5-10-291,6-7 0,-7-10 284,7-13 1,-8-6 515,2-12 0,-5 4 0,7-13 0,2 5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5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34 188 8138,'29'-33'0,"-1"5"0,-5 4 1523,5 7-581,-7 0-500,11 7 1,-11-5 51,7 4 1,-7 1-212,1-1 1,-3 7 181,-2-1-197,0 3-279,0 2 0,-7 7-36,-5 5 1,-3 5-288,-2 5 1,-2 3-369,-3 3 1,-5 4 353,-7-4 0,0 3-38,0-3 78,0-3 187,0-1 0,-2-5 151,-3 4 0,3-5-175,-4-1 1,10 0 26,2 0 1,-1 0-76,-5 0 0,0-5-238,0-1 1,6 0-830,0 6 584,-1 0 287,-5 0 389,8 0 0,-14 0 0,4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6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8138,'-9'8'0,"1"-6"0,8 7 139,0-3 1,2-4 738,4 3-416,3-3 1,14-2-152,0 0 1,7 0 137,-2 0 1,4-5-79,2-1 0,-2 0-156,-3 6 1,3 0-137,-4 0 0,-3 2-173,-3 4 0,-8 0-95,-3 11 1,-7-2-360,1 13 0,-12 0-645,-10 6 643,0 8 282,-15-6 1,5 11-53,-7-7 1,0-3 118,0-8 0,6 1 258,0-7 1,7-1 58,-2-5 230,12 0 1,3-6-148,8 1 1,2-8 122,4 1 1,3-3-78,8-2 0,8 0-118,3 0 0,-1 6-20,1-1 0,-7 1 62,1-6 0,-3 6 120,-2-1-138,0 9 1,-7-5 165,-5 8 1,-3 0-51,-2 0 1,0 0 101,0 0 0,-7-2 46,-5-3 0,-1 3-123,2-4 0,-2-2-16,7 3-52,0-8-393,6 3 0,8-7-90,3 0 0,12 0-295,5 0 0,4-6-6,2 1 0,2-8-476,4 1 1,-4-1-165,3 2 0,3-4 1200,-3 3 0,9-3 0,-5-2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7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8056,'0'-17'0,"2"6"-206,3 0 206,-3 7 560,6-4 172,-1 1 0,-3 5 299,8-4-579,-9 4 1,11 10-45,-9 3 1,7 4-104,-7 2 0,1 2 112,-6 4 0,0-2-163,0 7 0,0-5-214,0 5 0,0-5-108,0 5 1,0-5-292,0 5 1,0-7 214,0 1 1,0-3-256,0-2 1,0-5-1319,0-1 621,0-7 163,-8 3 602,6-7 1,-5-2 105,7-3 0,0-5 44,0-7 1,0-2-1,0-3 0,0 1-47,0-7 0,6 5 65,-1-5 1,8 7 211,-1-2 1,3 4-143,2 2 1,5 0 220,1 0 0,5 6 109,-5 0 0,7 1 128,-1-1 0,3 1-58,2 5 1,5 3 119,1-4 1,0 4-139,-6 2 0,0 0 98,0 0 1,-2 2-30,-4 4 0,-3 1-46,-8 5 0,0 3-306,0-4 0,-8 6-44,-3 6 1,-6-2-109,-6 7 0,-3-5-18,-8 5 0,-8-5-240,-3 5 0,-2-7 227,1 1 0,-3-5-84,4-5 1,1 1 0,-1-7 1,5-1 108,-5-5 1,7 0 190,-1 0 50,3-7-99,9 5 0,3-13 125,7 3 0,0-3-76,0-2 1,2 0-2,3 0 0,7 6-56,10 0 1,-3 1-20,4-1 0,1-4-3,-1 3 0,2 3 29,-3-2 1,-3 5 254,4-5 0,-10 7 92,-2-2-270,-7 4-201,11 2 1,-15 0-228,0 0 1,-7 2 360,-10 4 0,0 3 0,0 8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7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8022,'0'17'-158,"0"0"412,0 0 1,0 0 760,0 0 0,0 0-353,0 0 1,0 0 288,0 0 0,0 8-984,0 3 0,0-1 63,0 1 1,0-5-742,0 5 1,0-5-149,0 5 459,0-7 1,0 3-604,0-7-800,0-7 1236,7 5 1,-3-13-145,7 3 711,1-10 0,5-12 0,0-10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7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52 8056,'0'-17'1051,"0"0"-524,0 7-355,-7 3 1,-1 8 169,-3 5 0,-4 0 213,4 11 1,3-4-163,2 10 0,-1 1-132,1-1 0,0 0 60,6-6 0,6 0-29,0 0 1,13-1-82,-2 1 0,5-1 29,1-5 0,3-4-132,8-7 0,0 0-190,0 0 0,0 0-916,0 0 555,0 0 339,-7 0 1,-3-5-335,-7-1 0,0 0-733,0 6-806,-7 0 590,-3 0 540,-22 8 1,-2 1 107,-11 8 739,-4 0 0,5 8 0,-7 1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8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357 0 8056,'0'10'-44,"-5"5"76,-1-4 1,0-1 205,6 1 1,2-2 160,4 3 0,-4-3 202,4-3 0,3 3-226,0 8 1,1 0-144,-4 0 0,-5 0-5,-1 0 5,0 0-140,0 0 1,-1 2-137,-5 4 0,-4-4 3,-7 3 1,0 3-244,0-2 1,0-1 24,0-5 1,0 0-165,0 0 1,-5 0 70,-1 0 0,0-5 38,7-1 0,-1-7-285,0 1 240,0-3 26,0-2 0,5 0-96,1 0 1,0-2 210,-6-3 0,5-3 218,1-3 0,0-12 0,-6 4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7:48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8056,'0'-17'0,"5"0"187,1 0 0,1 6 278,-1 0-269,-4 7 111,13-11 1,-11 13 106,7-4 0,-5 4-133,5 2 1,-5 0-37,5 0 0,-1 8 51,1 3 0,4 6 14,-4 6 0,4 3 292,2 8 1,-5 0-158,-1 0 1,0 2 180,6 4 0,0-4-148,0 3 1,8 3-48,3-3 1,4 1-260,2-6 1,6-6-212,0 1 1,5-8 82,-5 1 0,1-3-126,-1-2 0,1 0-1174,5 0 0,1-2 660,-7-4 0,7-3 596,-2-8 0,12 0 0,3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04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901 52 8230,'-10'-8'0,"3"6"436,7-5-296,0 7 1,0-2 346,0-4 1,2 4 114,3-3-458,-3 3 1,8-4 259,-5 0-205,-3 1-101,13 5-1,-11 0 490,8 0-343,-9 0 1,7 0 204,-5 0 1,-3 7 6,4 5 0,-4 3 115,-2 2 0,0 5-159,0 1 1,0 7 62,0-2 1,-2 3-186,-4-3 1,4 4-1,-3-4 1,-3 3-150,3-3-124,-1 4 185,6-13 1,0 11-378,0-7 135,0-1-149,0-5 0,0-5-455,0-1 491,0-7 0,0 5-434,0-3 185,0-4 1,0-8-166,0-11 245,0-11 79,0 9 1,2-7-171,3 3 0,-3-2-93,4-3 0,1-4-98,-1 4 0,7 3 161,-1 2 1,3 5 136,2 1 0,0 1 66,0 5 1,-6-2 31,0 7 0,1 1 419,5 5-167,-8 0-116,6 0 0,-11 0 858,7 0-415,-7 0-129,11 0 1,-11 1 118,7 5 1,-7-2-24,2 7 629,3-7-541,-7 11 0,6-5 17,-8 7 1,0 0-115,0 0 0,0 1-461,0 5 1,-2-2 163,-4 7 0,-1-7-426,-5 2 1,-3-1 158,4-5 1,-2 4-225,1-10-48,-3-3-101,13 7 69,-5-13 364,7 5 1,2-7 263,3 0 63,5 0-247,7 0 0,5 0 257,1 0 1,0 0-12,-6 0 1,0 0-24,0 0 1,-6 2-58,0 4 0,-7-2 15,2 7 1,-6 0 45,-6 6-722,-11 0 377,-9 8 0,-18 3-880,-7 12 580,-7-4 242,-3-2 1,-5-2 69,4-4-957,-4 4 1054,-2-5 0,0 3 85,0-7 0,0 1-141,0-1 0,0-4 451,0 3 1,10-3-121,7-2 1,1-5 173,11-1 0,-1-5-100,6 5 0,8-7-80,3 1 0,10-1 1040,2 2-1120,7-4 136,-4 5 1,10-9-124,4-3 0,11-5-14,11-7 1,14-5 5,9-1 1,15-7 71,13 1 0,4 3-171,2-2 1,11 1 169,-48 13 1,1 0 0,2 0 0,1 1 67,45-9 1,-3 3 79,2-4-116,-14 4-140,1 10 0,-17-4-95,-4 7 1,-5-5-80,-12 5 0,-5 0-402,-12 6 0,-3 0-436,-8 0 137,-8 0 1,-1 2-217,-8 4 0,-16-2 424,-6 7 0,-10 6 339,-8 6 1,-3-1-108,-8-5 0,-6 6 382,0 0 0,-5-1 0,5-5-214,-7 0 0,4 8 1,-8 1-1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04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188 153 8197,'-34'10'-1310,"8"3"1008,3-7 1492,4 7-110,2-11 17,0 13-652,8-13 0,1 7 170,8-3 1,0-2-286,0 7 1,0-5-87,0 5 0,0 0-134,0 6-62,-8 0 136,7-7 1,-7 5-604,8-4 270,0 4-99,0-5 0,-2 3-955,-4-8 375,5 9-538,-7-12 523,8 13 366,0-13 0,8-2-234,3-12 186,4-10 341,-6 3 1,12-13 148,-4 3 0,4-1 56,-4 2 0,0-4-21,0 3 0,0 5 101,0 1 0,0-1 199,0 1-50,-8 0 1,5 6 753,-9 0-191,1 8-96,-6 1-324,0 1-130,0 5-184,0-6 0,0 16-112,0 3 0,0 1 172,0 5 0,-6-2-17,1 13 0,-1 2 26,6 10 1,0 1-22,0 5 0,0 3 230,0-4 0,0 6-137,0 6 0,-2 1 22,-4 5 0,-3 3-153,-8-4 1,6-2-209,-1 3 1,8-11 68,-1-1 0,1-7-156,-2-10 1,4-8 106,-3-3 0,3-4-53,2-2 1,0-6-663,0 1 234,0-9 393,0 5 0,0-16-101,0-3 0,0-6-190,0-6 0,0-5 14,0-12 1,0-3-206,0-8 0,2 0 669,3 0 0,5-8 0,7-1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04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238 102 8128,'0'-17'346,"0"0"348,0 8 385,-8-6-722,6 13 1,-13-6-54,4 8 0,2 0 271,-3 0 0,1 2-152,-6 4 0,2 9-25,4 7 0,-8 3-162,7-2 0,-7-3-212,8 9 1,-4-8 96,-2 1 0,6-3 41,-1-2-1250,9 0 888,-5 0 0,8-6-1656,0 1 1311,0-9 1,2 3-675,4-12 533,3-3 229,16-8 1,-5 0-131,9 0 0,-1-6 203,6 1 1,2-8 383,3 1 0,3 5 0,3 1 0,-1 4 0,-5 2 0,3 0 219,3 0 0,-1 8-178,-5 3 0,-3-2 2119,4 3-1083,-4-1-405,-2 6 0,-8 2 232,-3 4 1,-4-3-400,-2 9 0,-2-1-68,-4 6 0,-3 0-324,-8 0 0,0 0-175,0 0 1,0 6-500,0-1 1,-8 1 461,-3-6 1,-6 0-895,-6 0 0,4-2 318,-3-4 1,-3-3 119,2-8 0,1 0 179,5 0 0,5 0 192,1 0 111,7-8 296,-3-1 1,9-2 1168,3-1-718,5 9-408,7-5 0,2 8 691,3 0 0,-1 0-312,7 0 1,-7 6-186,2-1 1,1 7-380,-1-7 1,0 9-325,-6-3 1,2 4 270,3 2-28,-3 0 0,6 8 0,-8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3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52 257 7990,'-7'-17'-603,"5"0"369,-4 0 666,-3 0-146,-1 0-19,1 0 0,1 5-55,8 1 0,2 5-66,4-5 1,-3 5-73,9-5 1,5 7 68,6-2 0,5-3-56,-5-3 1,13 5-16,-2 1 1,4-2-1,-4 3 0,2-7-2,4 7 1,-2-3-104,8 2 1,-5 4 79,11-3 1,-11 3 26,11 2 0,-5 2-56,4 3 1,-5 5 50,-1 7 1,-7 0-53,2 0 1,-4 6-32,-2 0 1,-5 5 1,-1-5 1,-7 7 50,2-1 0,-4-3-8,-2 3 1,-2-1 204,-3 6 0,1 1-75,-7-1 1,-1 0 178,-5 0 1,-7 0-62,-5 0 1,-3-5 73,-2-1 1,-8-1 39,-3 1 1,-4 3 138,-2-8 1,-3 5-218,-2-5 1,-5 0-60,-7-6 0,1 0-226,5 0 0,-3-8 61,9-3 1,1 2-259,9-3 212,-3 1-2380,13-6 1082,-6 0 1,19 0 1252,12 0 0,19-15 0,18-4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3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7985,'0'-18'1282,"0"9"-1122,0 1 1,2 2 1548,4 1-1126,-4-9 1,13 6-67,-3-3 0,3-3-283,2 9 1,1-3-202,-1 2 0,2 4 113,4-3 1,-4 3-70,4 2 0,2 0-159,-2 0 83,0 0 21,-5 0 0,-7 0-226,1 0 66,-1 7 17,-1-5 0,3 8 93,-7-4 0,2-3 97,-2 9 1,-4 0 108,3 5 0,-3-6-81,-2 1 0,0-1 4,0 7 0,0-1 36,0 0 0,0 6-29,0 0 0,0 6-79,0-6 0,0 8 25,0-2 0,0 9-6,0 3 0,6 7 42,0-2 1,0 9-9,-6 3 0,0 6-5,0-7 0,5 9 3,1-3 1,0 6-238,-6 6 1,2-2 232,3 8 1,-3-10-601,4-2 255,-4-7-14,-2-11 0,6-6-241,0-5 1,-1-5 255,-5-7 1,0-3-38,0-7 1,0-7-382,0 1 400,0-8 0,-2 3-10,-3-7-91,3 0 123,-6-7 0,2-3-665,1-7 423,-9-1 198,5-7 1,-3-2 0,0-7 0,3 5 124,-3 0 0,-3 0 14,3-5 0,-3 5-7,-2 0 0,-1 0 0,1-5 0,0-1 218,0 1 1,-3-7-43,-3 1 0,4-6-18,-4 5 50,-4-7 131,8 4 0,-6 0 254,8 4 0,1 3-215,5 3 1,-3 7 101,9 4 0,-3 3 34,2 3 0,4 6 772,-4-1-346,4 8-362,2-4-104,8 8 0,-4 0-136,8 0-95,-1-7 0,6 5 90,1-4-51,-1 4 0,0 2-1,1 0 1,-1 0-217,0 0 0,-5 6 72,-1 0 0,-5 1-111,5-1 1,-7-2-77,2 8 61,-4-1 176,-2 6 1,0 1-48,0-1 59,-8 8-11,6-6 0,-11 6 8,7-8 0,-2 1-62,3-1 0,3-5 0,-4-1 1,6-5-111,6 5 0,-2-5-241,7 6 0,1-9-256,5 3 329,-7-4-80,5 6 374,-5-6 126,-1 5-71,-1 1 0,-8-4 182,0 8 1,-2-1 234,-4 6 0,-9 6 558,-8 0 0,-8 6-123,2-6 1,4 2 370,2-2 1,4-3 152,2 3-761,-1-4-291,9-10 0,1 7-639,8-5 146,0-3 5,0 7 1,2-11-91,4 8 1,3-8-189,9 1 0,7-3-617,3-2 1,-1-2 15,2-3 0,0-5-430,6-7 1,7-2 1443,4-5 0,4-2 0,2-9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0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0 255 8669,'0'-9'2092,"8"1"-1816,3 8 0,-1 0 28,1 0 1,2 0 81,10 0 0,-2-2 13,7-3 1,-5 3-202,5-4 1,0 4-349,6 2 0,-5 0-173,-1 0 0,-5-2-311,5-3 0,-7 3 134,1-4 1,-3-1-353,-2 1 0,-5-2-137,-1 3 456,-7-5 0,3-7 325,-7 0 1,0 6 16,0 0 1,-6-1 147,1-5 0,-8 0 93,1 0 1,3 0 10,-2 0 0,5 8 44,-5 3 1,5 4 153,-5 2 1,5 0 331,-5 0 1,5 10-269,-5 7 1,1 2 300,-1 9 1,-4-2-140,3 3 0,-1 3-35,2-4 0,-4 4-222,3 2 1,-1-5-213,2-1 1,-2 0 111,7 6 0,-5-2-127,5-3 1,-5 3-488,5-4 0,0-2 260,6 3 0,0-8-687,0 1 1,0-3 269,0-2 0,0-6-179,0 1 0,2-9 822,4 3 0,3-4 0,16-2 0,1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06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8213,'17'0'860,"0"0"-305,0 0 120,-7 0 1,5 0 259,-4 0 0,-3 2 142,-3 4-737,-3-5 0,-2 9-318,0-4 0,0-3-282,0 9 0,0-7 354,0 7-94,0-1 0,8-2 0,1-1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06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409 17 8307,'-17'-9'-595,"0"1"1,0 8 530,0 0 0,-6 6 154,0 0 1,1 7 395,5-2 1,-6 6-281,0 6 0,1-2 34,5 7 1,0 0-119,0 6 0,5 0-107,1 0 1,7 0 108,-1 0 1,1 0-68,-2 0 0,4 0-14,-3 0 1,3 0 2,2 0 1,0 0 18,0 0 0,0-2 174,0-3 0,0 3-110,0-4 0,-6-2 28,0 3 1,-1-7-76,1 7 0,2-8-1,-7 1 1,7 3-29,-1-3 0,-3-5-256,2-5 140,1-1-348,5-1-82,0 5 168,0-14 93,-8 7 1,6-16-387,-3-3 191,3-4 0,4-4 114,3-3 313,-3 3 0,13-13 0,-5 5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07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1 408 8184,'9'-11'568,"-3"0"1,3 5-132,2-5 1,5 7-79,1-2 1,5-1-26,1 1 0,1-2 182,-1 3-441,4 3 1,5-6 0,-2 8-298,-2 0 0,-5 0-99,5 0 1,-5 0-400,5 0 0,-5 0-175,5 0 0,-7 0 375,2 0 0,-10-5 165,-2-1 0,-7-2 355,1 3 0,-3 1 0,-2-7 0,0-1 0,0-5 0,-5-5 0,-1-1 0,-7 0 0,2 6 0,1-5 0,-1-1 0,-1 0-122,-5 6 1,6 2 185,0 4 1,5-2 240,-5 7 0,5-5 258,-5 5-73,7 1-201,-11-3-153,13 6 0,-7-5-88,3 7 1,4 1-4,-4 5 0,4-2 3,2 7 0,0-5 37,0 5 0,-5 0-71,-1 6 0,0 0 95,6 0 1,0 0-2,0 0 0,0 2 54,0 4 1,-5-2 129,-1 7 0,0 0-67,6 6 0,-5 2 162,-1 4 1,-1-2-182,1 7 1,4-7-9,-4 1 1,4 3-208,2-2 1,-5-1-77,-1-5 0,0 0-94,6 0 0,-5-5 164,-1-1 0,1-7-314,5 1 279,-8-3-9,6-2 1,-5-6-327,7 1 311,0-8 112,0 3-92,0-7 0,0-2-55,0-3 25,-8-5 0,6-7-115,-4 0 1,6 0-17,6 0 88,-4 0 1,11 0-141,-7 0 0,7 0 110,-2 0 0,-1 6-3,1 0 0,-5 1 92,5-1 0,0 1 134,6 5 1,-5 1-65,-1-7 0,0 7 231,6-2 1,0 4-156,0 2 0,-5-5 112,-1-1 0,0 0 185,6 6 1,-5 0-106,-1 0 1,-1 2 43,1 4 1,2-2-207,-7 7 0,5 0 32,-5 6 1,-1 0-14,-5 0 1,0 2-116,0 4 1,0-4 49,0 3 1,0-1-24,0 2 0,-7-4-150,-5 3 1,-3-3 50,-2-2 0,6 0-181,0 0 0,-1-6-207,-5 1 228,0-8 1,0 9 7,0-8 6,8 1 1,-4-8-261,7-3 88,0-5 1,8-13-38,4 1 1,-2 1 74,7 10 1,-1-4 326,1 3-4,4 5 1,-11-1 119,7 8 1,-7 2 162,2 4 0,-5 3 542,-1 8 1,0 8-235,0 3 0,-5 2 314,-1-1 0,-7 3-138,2-4 0,3 2-271,2-2 0,-1 3-81,1-9 0,0 7-59,6-7 0,2-5 156,4-5 1,5-3-130,12 2 1,3 3 52,8-9 1,2 1-219,4-6 0,-2 0-106,7 0 1,-5 0-861,5 0 1,-5 0 507,5 0 1,-5 0-4010,5 0 4266,-7 0 0,3 8 0,-7 1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09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8136,'7'-9'-1952,"-5"1"2521,13 8-381,-5 0 0,7 0 85,0 0 1,-4 0 171,4 0 0,-4 0 26,10 0-110,-4 0-212,5-7 0,-3 5 185,7-4 1,-1 2-103,1-1 1,4 3 17,-3-4 0,-3 4-137,2 2 0,-5-5-246,5-1 1,-7 0 136,2 6 0,-4 0-114,-2 0 1,-6 0-210,0 0 1,-5 0-13,5 0 0,-7 2-31,2 4 0,-4-2-395,-2 7 243,0 0 1,-8 6-61,-3 0 574,-4 0 0,-10 0 0,-1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09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18 204 8136,'-10'0'-688,"3"0"809,7 0 0,7-2 328,5-3 1,9 3 207,1-4 1,7-2-202,-7 3 1,10-7-146,2 7 1,2-3-121,9 3 1,1 1-69,5-8 1,0 7-19,0-7 1,5 7-200,1-7 1,5 3 127,-5-2 0,5-3-156,-5 9 1,0-6-1685,-7 5 817,1 0 989,0-1 0,0-3 0,0-7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1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416 120 8300,'0'-17'324,"0"0"727,0 0-718,0 0-261,0 0 120,7 7 0,-5 1 603,4 3-15,3 4-448,1-5 0,7 7-46,0 0 0,-2 7 0,-4 5 0,4 8-98,-3 3 0,-3 7 16,2-1 1,-7 8-14,2 3-161,-4 7 148,-2-11 0,0 11-685,0-7 299,0 7-14,-8-19 1,6 12-220,-3-12 1,1-3 189,-2-2 0,4-10-340,-3-2 514,3-7 10,2 3 1,-2-14 50,-4-4-78,4-12 30,-5 4 0,9-15-540,3 0 266,-3 0 55,13-7 1,-5 7-81,7 0 0,0 0 167,0 0 0,0 7 37,0 4 1,0 6 6,0 6 0,-6 4 85,0 7 796,1 0-351,5 0-232,-8 7 0,-1 3 881,-8 7-460,7 0-352,-5 0 1,6 0 48,-8 0 0,-6 1-218,0 5 0,-7-2-313,2 7 0,-2-5 141,1 5 0,-3-7-120,4 2 0,-4-5-646,-2-1 483,0-7-96,7 5 52,-5-13 320,13 5-134,-5-7 237,7 0-252,0 0 304,7 0 0,3 0 72,7 0 1,-6 0 512,0 0 163,1 0-406,-3 8-176,-1 1 0,-8 8 385,0 0-313,0 0-193,-8 8 1,-7-4-289,-8 7 1,-7 6 203,2 6 1,-6-1-149,-6-5 1,4-2 26,-3-3 0,-3 1-172,3-7 1,-3-1 149,2-5 1,5 0 41,-5 0 1,10-2 63,1-3 0,7 1-40,-7-7 264,9 7-174,-5-11 35,16 5-7,-7-7 1,16 0-10,0 0 1,4-2 226,13-3 1,-2-5-79,14-7 1,7-2 577,9-3-347,4 3-126,2-13 1,7 5 137,5-7 1,1 2 16,-2 4 0,2-2 129,-7 7 1,2-3-251,-3 9 1,-8-2-211,2 13 1,-10 0-901,0 6 0,-12 0 495,-5 0 1,-4 2-915,-2 4 1,-8 3 413,-3 8 1,-6 0 75,-6 0 1,-3 2 230,-8 4 1,-8-4 504,-3 3 0,-6 3 0,-6-2 0,2-1 0,-7-5 0,5 0 0,-5 0 0,7-7 0,-11 12 0,6-3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2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239 17 8235,'-27'8'-314,"-3"-4"-40,8 7 1,-1-5 531,6 5 1,0-5 598,0 5 0,2-5-278,3 5 0,3-5-61,3 5 0,4 0 218,-3 6-483,-5 0 1,8-5 0,-3-1-193,3 2 0,2 2-82,0 2 0,0 0 8,0 0 1,0 0-154,0 0 1,0-6-1167,0 1 617,0-8 82,0 3 1,6-9 207,-1-3 1,7-5 198,-7-7 1,7-2 305,-7-3 0,7-3-36,-7-3 1,3-2 35,-3 7 0,3-5 0,3 5 78,4 0-17,-13 6 0,8 2 10,-5 4 491,-3-4 165,13 13-221,-13-6-238,6 8-117,-8 0 230,0 0-277,0 8 0,0 3-10,0 12 1,2-2 48,3 7 1,-3 2-6,4 10 1,2-3-74,-3 9 0,1-1 40,-6 6 0,0 6-50,0-1 0,0 3-17,0-2 0,0-5-115,0 5 0,0-12 30,0-5 0,0-4-487,0-2 289,0 0 49,0-8 41,0-1 84,0-16 0,0-9-27,0-11 1,0-6-86,0-6 0,0-3-210,0-8 0,0-2 110,0-4 1,0-3-164,0-8 0,0-6 446,0 1 0,0 5 0,0 5 0,-2 9 0,-4-3 0,4 4 0,-11 10 0,6 5 460,-3 8-177,6-2 97,-11 13 0,12-6 432,-9 8 0,7 2-433,-7 4 0,1-3 55,-6 9 0,6-1 62,-1 6 0,3 2-204,-3 4 1,-1-4-92,8 3 44,-1-3-181,-2-9 0,6 5-287,-3-4-42,3 4 0,2 2-937,0 0 943,7-8-927,3-1 761,7-8 0,2-2-88,3-4 0,-1-3-158,8-8 1,-1-7 670,6-5 0,0 5 0,0-8 0,0 13 0,0-4 64,0 4 1,0 4-1,0 4 351,0 5 1,-6 4 81,0 2 1,-7 0 532,2 0 0,-4 2-438,-2 4 0,-6 3 27,0 8 0,-7 0-407,2 0-206,-4 8 208,-2-6 0,0 7-589,0-3 0,-2-3-4,-4 9 1,2-9-303,-7 3 1,0-10 267,-6-1 0,5-9-194,1 3 1,0-4 217,-6-2 0,5-2-14,1-4 0,5-3 689,-5-8-161,7 0-171,-3 0 0,9 0 554,3 0 0,5 2-100,7 4 0,0 1 167,0 5 1,0 3-284,0-4 1,0 4 65,0 2 1,0 0-257,0 0 1,0 6-173,0-1 0,0 9-1815,0-3 1885,0 4 0,7 2 0,3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3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0 221 8102,'12'0'1248,"-1"0"1,2 0-591,10 0 1,-2-5-240,7-1 0,0-5-226,6 5 0,-5-7-206,-1 1 0,0 5-332,6 1 1,-5-1-40,-1 1 1,-7-5 135,1 5-1684,-3 0 639,-2-1-70,-7 5 947,-3-6 0,-7 6 416,0-3 0,-7 1 0,-5-7 0,-3 5 0,-2-5 0,0-1 0,0-5 0,0 0 0,0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3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8769,'8'17'928,"-6"2"-540,3 4 1,-3-2 90,-2 7 1,-2 0-290,-3 6 0,3 0 62,-4 0 0,-1 0-476,1 0 0,-5 2-130,5 4 0,-5-4-358,5 3 1,-5-9-271,5-1-738,0-1 1274,6-1 0,2-10 446,4-12 0,3-10 0,8-7 0,6-3 0,0-2 0,1 2-45,-1 4 1,-3-3 407,9 9 1,-8-7 1182,1 7-1005,-3-1-160,-2 6 0,0 0 850,0 0-566,-7 8-499,5 1 1,-13 8-559,3 0 1,-1-6 296,2 1-1761,-4-8 1856,5 11 0,1-13 0,1 5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68 139 7944,'-25'0'2017,"12"0"-513,-5 0-595,13 0 1,-1 0-285,12 0-547,3 0 0,8 0 145,8 0 1,0 0 49,4 0 1,6-2-434,-1-4 0,1 2-520,5-7 1,-5 5 89,-6-5 0,-2 5-550,-4-6 1,-6 7-125,0-7 465,1 8 437,-17-11 0,7 11-152,-8-8 1,-8 7 477,-3-7 0,-4 8-111,-3-1 1,-5 3 376,0 2 0,-2 0 452,2 0-322,4 0 0,-6 9 498,8 9 0,5 1-204,1 10 0,5 1-179,-6 11 0,8-3 135,-1 8 1,3 0-138,2 6 0,0 0-194,0 0 1,0 0-224,0 0 0,2-8-193,3-4 1,-1-3-140,8-3 0,-6-7-439,5-4 1,-7-9-273,2-3 454,3-7 299,-7 4 1,6-10-705,-8-4 322,0-3 265,0-16 1,0-2-67,0-8 1,-8-1 259,-3-5 0,-10 3 173,-2-8 0,1 9-74,11 3 0,-3 1 149,9 10 1,-7 6 1244,6 5-618,1 8 144,5-4-214,0 8 1,0 8-119,0 4 1,0 3 174,0 2 1,0 1-74,0-1-570,0 0 1,0 1 90,0-1 0,1-6-118,5 1-650,-4-8 255,14 3 292,-7-7 1,3 0-832,-1 0 365,1-7 93,5-3 1,0-7-334,1 0 0,-3-3 176,-3-3 0,3 2-184,-4-8 0,5 0 782,1-5 0,8-1 0,2 1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3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8362,'17'0'-20,"0"-6"8,0 0 1,0 1 1671,0 5-1035,0 0 0,5-6 764,1 0-497,0 1 1,-6 5-379,0 0-260,-8 0-526,6 0 1,-11 1-484,7 5 1,-7-2 463,2 7 0,-4 2-177,-2 10 1,-2-2-384,-4 7 0,-1-5 851,-5 5 0,-10 0 0,3 6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8217,'0'10'-1,"-8"5"-291,-3-4 1,1-1 97,-1 1 471,7 0 1,-9 6-41,7 0 1,-5 0 239,5 0 1,1 0-106,5 0 1,0 2 211,0 4 1,0-4-61,0 3 0,0-1-196,0 2 1,5-4-151,1 3 0,5-3 256,-5-2-310,7 0 0,-5 0-9,3 0 0,-1-6-342,-5 1 156,-3-8 1,8 9-358,-5-8 246,-3 1 1,11-8 50,-7-3 0,5 1-349,-5-8 225,7 1 10,-3-6 0,1-6-89,0 1 0,1-8-232,5 1 0,0-5 566,0-5 0,0-5 0,0-7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4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8219,'8'-27'0,"1"3"356,8 7 0,0 5 586,0 1 0,0 7-128,0-1-328,-7 3-113,5 2-292,-13 0-10,13 0 27,-13 0 0,5 2-282,-7 3 155,0 5-405,0 7 0,0 5-536,0 1 0,0 5 323,0-5 1,0 5 646,0-5 0,0 7 0,0-3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5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0 8219,'-17'10'459,"6"3"-1466,0-7 598,7-1 0,-9-3 1618,7 4-825,0-4 0,1 7-95,-1-3 1,1-2-217,5 7 0,-6-5-194,0 5 222,1-7-56,5 11 0,0-11 55,0 7-7,0-7-5,0 3 0,5-5-92,1 4 1,7-4-4,-2 3 1,4-3-65,2-2 0,8-7-190,3-4 0,6-3 165,6 3-118,-4-4 87,13 5 1,-13-5 190,3 4 0,-3-2-101,-2 7 0,-2 0 409,-3 6 0,-3 0-111,-3 0 0,-10 0 34,4 0 0,-11 2-192,-1 4 0,-3-2 20,-2 7 0,-2 2-60,-3 10 1,-5-2 9,-7 7 1,-7-5-534,-5 5 186,-3 0 190,-2-1 0,0 3-155,0-7 0,0 5 64,0-5 0,0 5 121,0-5 1,2-1 42,4-5 1,-2 0 24,7 0 0,-5 0-105,5 0 293,0-7-206,14 5 0,-4-11 118,7 7-96,-7-7-174,11 11 324,-5-13 0,8 5 217,5-7 1,4 0-76,7 0 1,7-7 123,4-5 0,4-3-212,2-2 1,6 0-25,0 0 0,1 0-122,-1 0 0,-4 0 144,3 0 0,-3 2-229,-2 4-56,-7 3 12,5 1 0,-13 5-223,3-4 1,-8 4 42,-3 2-46,-7 0-16,11 0-223,-13 0-348,5 8 619,-14 1 1,-1 8 4,-3 0 0,-4-5 49,3-1 1,-3-5 14,-2 5 0,0-7 29,0 1 0,-2 5-75,-3 1 0,3 2 2,-4-1 1,-3 3 50,-3-4 0,3 4-43,-2 2 0,5 0 165,-5 0 1,5 6-81,-5 0 1,7-1 351,-2-5 1,4-2-41,2-3 1,2 3 394,4-4 165,3-3 742,1 7-1051,5-13 1,-4 5 54,12-7 0,-2 0-201,7 0-190,0 0 0,6-2 0,0-2-520,0-1 1,0-8 85,0 1 0,0 3-89,0-3 1,0 1 84,0-6 1,-5 6-185,-1 0 0,-5 5-19,5-5 865,-7 7-331,3-4 1,-5 8 1182,4 0-646,-4 0 440,5 8 1,-7 1-326,0 8 0,0 0-81,0 0 0,0-6 172,0 1-661,0-1 0,2 0-74,4 1 1,-2-8-276,7 1 1,-5-3-668,5-2 0,0-2 488,6-3 1,0 1-617,0-8 0,0 1 323,0-6 1,0 2 183,0 4 0,-5-4 89,-1 3 494,0 5 273,6-1 207,0 8 0,-7 8 929,-5 3 1,3 4-683,-2 2 0,1 6 449,-1-1 0,-4 1-505,3-6 1,3 0-214,-2 0 1,7-6-302,-2 1 1,4-8-297,2 1 1,0-3-193,0-2 0,8 0-506,3 0 0,-1-2-1257,1-3 0,0-5 2075,6-7 0,0 0 0,0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5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8188,'7'-17'1645,"-3"1"-1281,7 5 0,1 4 157,5 7 1,0-2-251,0-4 1,-6 4-49,0-4 1,1 5-54,5 1 0,-6 1-189,0 5-624,1-4 0,-1 13 364,0-4 0,-7 5-1356,2 1 833,-4 0 364,-2 7 438,-8-5 0,-9 13 0,-9-5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6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8188,'-2'12'0,"-4"-1"0,4-5 184,-3 5 0,3-5 921,2 5-659,0 0 0,0 8-124,0 4 1,0-4 221,0 3 1,0 5-70,0 1 1,0-1-149,0 1 0,0-2-149,0 3 1,2-3 0,3-3 0,-3-4-26,4 3 1,1-3-275,-1-2-488,0 0 398,1-7 14,-5-3-55,6 1 0,-6-6 109,3 3 0,-3-5 37,4-5 1,1 1-34,-1-7 0,2-1-71,-3-5 1,-3 0-138,4 0 1,1-2-372,-1-3 0,7-5 718,-1-7 0,3-7 0,2-3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6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8168,'8'-19'0,"-4"-2"323,7 15 0,0 1 1175,6 5-512,0 0 0,0 0-504,0 0 0,-5 0-406,-1 0 1,-5 2-26,5 3 1,-7 5-280,1 7 0,3 2-261,-2 3 0,-1 3-600,-5 3 1,0 4 492,0-3 596,-7 3 0,-3 2 0,-7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7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1 8168,'-7'9'579,"5"-1"-579,-13-8 0,13 1-457,-4 5 19,4-4 822,2 6 15,0-8-219,0 0 1,8-6 450,3 0-520,4 1-261,10 5 0,-6 0-49,4 0 0,-10 0 84,-2 0 0,-5 1-119,5 5 233,-7-4-53,3 13 0,-7-5-47,0 7 0,-1 0 98,-5 0 0,-5 7 7,-12 4 0,2-1 85,-7 1 1,5-1 220,-5 1 0,7 2 149,-2-7 0,4-1-169,2-5 0,6 0 38,0 0-129,7-7-80,-3 5-394,7-13 217,7 5 1,2-7-51,8 0 1,8 0-222,3 0 1,6 0-24,6 0 1,2-2 93,3-3 0,4 1 183,-4-7 0,-1 7-89,1-2 1,-2-1 591,3 1 1,-5 0-4,-7 6 0,-7 0 205,-5 0 1,-3 0-17,-2 0-208,-7 8 1,-3 1-294,-7 8 0,-2-5-177,-3-1 1,-10 0-158,-8 6 0,-7 0 103,1 0 1,-3 0-1089,-2 0 499,0 0 154,8 0 1,-6 0-385,3 0 1,-3-2 445,-2-3 0,6 3 491,0-4 0,7-1-203,-2 1 0,4-2 203,2 3 0,0 3-34,0-4 34,0 12 335,0-4 0,6 5 378,0-7 1,5 0-135,-5 0 0,7 0 460,-2 0 0,4 0 146,2 0-8,0 0-935,8 0 1,1-7-142,8-5-338,0-3 0,2-4-152,4-3 1,-4-3-416,4-3 0,-5-10 266,-1 4 0,0-4-361,0 4 0,0 0 547,0 0 0,-5 2 145,-1 4 1,-7 1 93,1 5 1,-1 3 196,2-4 1,-4 6 893,3 6 1,-3 3-505,-2 8 1,-2 0 693,-3 0 1,3 0-447,-4 0 1,4 0-297,2 0 0,0-6-526,0 1-287,8-1 1,1 0 178,8 1 0,0-8-146,0 1 0,2-5-699,4-5 1,-2 1 29,7-8 981,0 1-91,-1-6 1,-1 8 398,-3 3 0,-4 4 811,3 2 1,-3 0-254,-2 0 0,0 0 701,0 0 0,-5 6-847,-1-1 0,0 7-228,6-7 0,0 7-914,0-7 1,0 7-440,0-7 1,2 7-2157,4-7 3059,3 1 0,8 2 0,0 1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8261,'11'0'459,"0"0"1,-5 4 716,5 7 1,1 2-200,5 15-524,0 1-219,-8 12 0,6-5-6,-4 4 1,-3-4-18,-2-2 0,-4 0-92,-2 0 1,0-2-62,0-4 1,0 2-298,0-7 1,0 5-160,0-5 1,-2 0-710,-4-6 0,4-6-951,-4 0 1420,5-7 0,1 2 165,0-12 0,0-5 155,0-12 1,-2 2 317,-4-7 0,4 0 0,-5-14 0,7-1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8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103 152 8203,'11'-17'-1,"0"0"0,1 0-60,5 0 0,5 0 331,1 0 0,1 5 591,-1 1 1,-4 5-148,4-5 0,-5 7-265,-1-1 1,0 5-53,0 5 0,0 5-27,0 7-244,-7 7 59,5 3 1,-13 1 33,4 0 0,-5 1-147,-1 5 0,-7 5-367,-4 1 0,-12 5 239,-5-5 1,1 0-290,-1-6 1,5 0-83,-5 0 1,7-2-314,-2-4 0,-1-3 193,1-8 1,2-6-1066,10 0 883,-4-7 1,6 3 363,-1-7 0,1-7 365,3-4 0,4-10 0,-4-2 0,5-7 0,1 2 0,5 3 0,1 2 0,1 5 0,-1 1 0,-4 0 0,4 0 81,3 7 35,-7-5 0,7 13 978,-3-4 1093,-4 5-137,6 1-875,-1 0-702,-5 0-312,6 0-308,-8 0 1,0 1 48,0 5 1,0-2-367,0 7 110,0 1-329,0 5 451,0 0 1,0-6 81,0 0 0,1-7 614,5 2 0,3-4-82,8-2 0,6-2 62,0-4 0,5 2-305,-5-7 1,5 7-285,-5-2 1,-1 5-590,-5 1-254,-7 0 0,-3 3 181,-7 9 1,-9 1 308,-8 15 0,-9 1-1011,-14 5 882,-4 7-130,-7-5 757,1 5 0,2-7 0,-3 0 0,-3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0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9125,'8'10'4144,"-4"-2"-3540,7-8 1,-5 6 85,5-1 1,-5 1 318,6-6 1,-1 0-1262,7 0 66,-1 0 199,0 0 1,0 0-1099,1 0 0,-1 0 132,0 0 0,-5 0-2318,-1 0 2412,1 8 0,-3 7 859,-3 8 0,-4 8 0,-2-4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9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324 374 8192,'-42'10'0,"6"3"35,-3-7 1,3 5 101,2-5 1,6 5 230,-1-5-343,8 7 164,-3-11 1,13 5 503,-1-7 276,9 0-761,-5 0 0,12 0-1,7 0 0,2-7 39,16-5 1,6-3-113,11-2 1,3 0-220,2 0 0,2-2-41,3-3 0,10 1-322,8-7 1,2 5 257,-3-5 1,3 5-258,3-5 1,4 5-8,-4-5 0,-3 7 168,-2-2 1,-6 4-94,-6 2 1,-9 2-246,-8 4 580,-15 3-214,10 1-103,-21 5 175,5-6 0,-16 14 197,-8 0 1,-10 7-97,-12-2 0,-5 4 284,-7 2 0,-5 6-333,-1 0 0,-7 1 623,2-1-256,3-4-5,-7 5 1,13-5 195,-4 4 1,5-4-56,1 3 1,5-1 117,1 2 0,9-4-108,2 3 1,2-3 358,9-2-495,-7 0 0,11 0 36,-4 0 1,5-5-390,1-1 0,0-5-56,0 5 0,1-7-104,5 1 1,4-3 127,7-2 1,5-2 89,1-3 1,7-5-84,-2-7 0,6 0-68,6 0 1,-4 0 168,4 0 0,-10 0-32,-2 0 1,-1 6 496,1 0-212,-4 7-22,-7-4 1,0 14 44,0 0 0,-1 9-125,-5 2 1,-2 0 115,-3 5 0,-4 3-50,4-2 1,-6 5-1,-6-5 1,2 1-449,-7-1 142,-1-4 83,-5 5 0,6-7-437,0 0 0,-1 0-203,-5 0 306,0-7 1,0-3-31,0-7 228,8 0 0,-4-7-215,7-5 90,0-3 137,6-2 0,0-5 112,0-1-47,0 0 0,0 6 252,0 0 103,0 8-92,0 1 0,2 8 182,4 0 0,-4 8 454,4 3 1,-5 4-185,-1 2 1,0 0 327,0 0 0,0 6-2,0 0-506,8-1-158,-6-5 1,7 0-511,-3 0 1,-4 0 107,4 0 0,-3-6-226,3 1-310,-4-1-1108,5 6 1080,-7 0-43,0-7 320,-7-3 0,3-7-228,-7 0 396,-1 0 1,1-2 280,0-3 0,7 1-10,-2-8 1,4 7-27,2-7 0,2 3 16,4-2 170,3 3-101,8 1 0,0 5 46,0-4 1,0 4 107,0 2 1,-5 0 40,-1 0 1,-1 2-91,1 4 0,2 3-224,-7 8 0,-1 0 177,-5 0-238,-7 8 159,-3 1 1,-12 8 75,-1 0 1,-5 0 128,5 0 0,0-2 156,6-4 0,0 3 500,0-9 0,8 1 44,3-6 1,6-2-410,6-4 0,5 3-126,12-9 1,9 3-481,8-3 0,13-1-384,-2 8 0,5-9-133,1 3 1,-4-4-582,3-2 0,-3-8 85,-2-3 0,-5 2 1057,-1-3 0,-7 1 0,3-6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9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35 10012,'-10'-17'2476,"-5"7"1,15 3-3828,0 7 710,8 0-1525,1 0 2166,6 0 0,-5 0 0,7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19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 7969,'-17'-8'0,"2"8"3912,3 0-3912,5 0 0,-1 15 0,-1-5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28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2618 8273,'-7'-17'-1865,"3"6"2110,-7-1 1,7 7 127,-2-7-354,-3 9 121,7-5-276,-6 0 41,8 7 71,0-7 153,0 8 880,0 0-1017,8 0 1,-4 2 34,7 4 1,0-3-197,6 9 137,0-9 0,0 11 42,0-9 0,6 9-62,0-3 0,-1-2 39,-5 3 1,2-1 85,4 6 1,-2-6-60,7 1 0,-5-1 5,5 6 1,0 0-9,6 0 0,-6 0 4,1 0 0,-1 0 17,6 0 0,0-6-10,0 1 1,6-3-20,-1 2 1,1 4 8,-6-3 1,6-5 18,-1-1 0,9-2-35,-3 1 0,-2-3 2,3 4 0,-1-4 17,6-2 0,-6 0-1,1 0 0,-1 5 24,6 1 0,-2 0-21,-4-6 0,4 0-105,-3 0 1,5 2 64,5 3 0,-1-3-7,7 4 1,-5-4 23,5-2 1,-1-6-1,1 0 1,4-1-4,-4 1 0,3 2-4,-3-7 1,2 6 38,-7-7 0,1 7-35,-1-7 1,-4 8 166,3-1 0,-3 1-140,-2-2 0,0 4 85,0-3 1,0 3-73,0 2 1,6 0 10,-1 0 1,1 0-39,-6 0 0,6 0-9,-1 0 1,7 0-122,-7 0 1,10 0 91,2 0 1,6 0-332,5 0 1,2 0 266,-7 0 1,7-6-95,-1 1 1,8-7 151,3 7 1,1-9-10,-1 3 1,-4 2 27,4-3 1,-5 3 161,-1-3 1,0-1 95,0 8 0,-2-7-66,-3 7 0,7-1-29,-8 6 1,8 0-69,-8 0 0,4 0-156,2 0 0,8 0 107,3 0 1,0-2-74,-45-1 1,0 0 0,45 1 37,-45 0 1,0-1 0,4 1 0,0 2-242,-1 0 0,0 0 0,-1-1 0,1 0 180,0-2 1,0 0 0,-2 2 0,0 0 21,-2-1 1,2-1-1,4-1 1,1 0 39,-1 1 1,1 1 0,3-2 0,-1 0-6,-5 1 1,0 0 0,-1 2 0,-1 0-1,45-4 0,-45 3 0,1 0 21,-1-1 1,-2 0-1,1 2 1,-2 1 16,48-6 1,-3 2 35,2-2 1,-3 5 133,-8-5 1,4 4 63,-4 2 1,3 0-357,-8 0 1,3 0 105,2 0 1,0 2 72,0 4 1,5-5-120,1 5 1,5 2 43,-5-3 0,-40-1 0,0 0-111,45 1 0,-44-4 1,0 0 65,44 5 1,-1 2-101,1-3 1,-2 7 60,3-7 0,-47 1 0,0 0 33,46-1 0,-2 3 78,3-3 0,-7-1-35,7 8 1,-7-9 9,7 3 0,-1-4 8,-45-2 0,0 0 1,-1 2-1,0 2 74,46 1 1,-44-2-1,0 0-38,44-3 1,-41 0-1,0 0-7,-4 0 1,0 0 0,4 0 0,1 0-52,-2 0 1,0 0-1,1 0 1,-1 0 25,0 0 1,0 0-1,1 0 1,1 0-230,4 0 0,-1 0 0,1 0 0,-1 0 216,1 0 1,-1 0-1,1 0 1,-1 0-7,0 0 0,1 0 0,2 0 0,1 2-26,-1 1 0,0-1 1,1-1-1,-1 0-5,-3 2 1,1 0-1,2-2 1,0 0 7,1-1 1,-1 0 0,4 0 0,0 0 0,0 0 0,-1 0 0,-2-3 0,0 0 85,-1 1 1,1-1 0,0-1-1,0 0-44,-1 1 0,1 0 0,2 2 0,0 0 43,-2-1 0,-1-1 0,0-1 1,0 0-33,-2 1 1,-1 1 0,1-2 0,-1 2 54,0 2 1,1 0-1,2 0 1,1 0-68,-1 0 0,0 0 0,2 0 0,-1 0-10,-1 0 1,0 0 0,2 0 0,1 0-25,2 0 0,2 0 0,2 0 0,1 0-73,2 0 1,0 0 0,-2 0 0,1 0-205,1 0 1,-1 0 0,-1 0-1,0 0 198,4 0 1,1 0 0,-3 0 0,1 0-116,4 0 1,0 0 0,-1 0 0,-1 0 150,0 0 0,-1 0 1,-2 0-1,-1 0 61,1 0 0,0 0 0,-2 0 0,-1 0-27,0 0 0,0 0 0,0 2 0,-1 2-13,-4-2 1,-1 1 0,1 0 0,0 0 36,-1-3 1,0 0 0,1 0 0,0 2 81,-3 1 1,-1-1 0,0 0 0,1 0-11,-4 4 1,1 0-1,-4-4 1,1-1-40,-1 2 0,1 0 0,0 1 0,-1 0 37,4-2 1,-1 1 0,-2 3-1,0 1-58,-1-1 0,1 0 0,-3-1 1,1-1 0,5 2 0,-1 0 1,-1-1-1,0 1-26,4 2 1,0 1-1,-4-1 1,-1 1-3,0-1 0,0 1 0,-1-1 0,1 1-1,2-1 1,1 1 0,-1 0 0,1 1-73,-1 1 1,1 0-1,-2-1 1,1-1 28,-2 3 0,-1-1 0,1-1 0,-1-1 43,1-1 0,0 1 0,-4-1 0,-1 1 4,5-1 1,0 1 0,-5-1 0,0 1 111,44 8 0,-45-11 1,0-1-14,0 1 0,0-1 0,45-1-45,-45-1 0,0 0 0,47 4 102,-47-4 0,0 0 0,47 3-63,-47-6 0,0 0 1,47 2 24,-44 0 1,0 1-1,-2-2 1,0 0-94,-1 2 0,0 0 0,-1-2 0,0 0 44,46-1 0,-43 0 1,0 0-106,-2 0 1,0 0 0,2 0 0,0 0 44,-2 0 1,0 0 0,2 0 0,1 0-74,0 0 1,0 0 0,-1 0 0,0 0 265,43 0 0,-46-3 1,0 0-272,46-3 0,-1-5 66,1 5 1,-7-7-2,1 2 1,-9-4 32,-1-2 0,-7 0-41,7 0 0,-9 0 142,3 0 1,-10-2-62,-1-4 0,5 2-36,5-7 1,1 5-69,-6-5 1,4 6-5,-4-7 1,11 7-11,-6-7 1,1 1-18,0-6 1,-4 2-2,-2 3 1,-6-8 36,0 3 1,-7-4 397,2 4 0,-6 0-306,-6 0 0,-4-2 361,-7-3 1,0 1-268,0-8 1,-5 9 540,-1-3 0,-7-2-517,1 3 1,-1-3 195,2 3 0,-4 3-374,3-4 1,3 4 84,-2 2 0,1-5-215,-1-1 0,-4 0-6,3 6 0,-3 0-41,-2 0 1,0 0 126,0 0 1,-5-5-25,-1-1 0,-5 0 50,5 6 1,-7-1-2,1-5 1,-3 4 86,-2-4 1,0 5-75,0 1 1,0-6 163,0 0 1,-2 1-126,-3 5 1,1 0 5,-7 0 0,-1 0 24,-5 0 1,0 0-3,0 0 1,-2 0-28,-3 0 0,1 0 2,-7 0 0,-1 5-48,-5 1 0,-2 5 46,-3-5 0,-5 7-141,-7-1 1,0 3 62,0 2 1,-1 0-12,-5 0 0,2 5 19,-7 1 0,0 6-14,-6-7 0,-2 8-143,-4-1 1,2-3 166,-7 3 0,5-1 59,-5 6 1,0-6-59,-6 1 1,0-3 78,0 2 1,-10 4-49,45 0 1,-1-1 0,0 1 0,0 0-172,-3-1 0,0 0 0,-1 2 0,0 0 178,2-1 1,-1-1 0,-2 1 0,0 0 2,0-1 0,-1 0 1,1 2-1,-1 0 2,-5-1 1,-1-1 0,0 1 0,0 0-1,0-1 0,1 0 0,-1 2 1,0 0 5,0-1 0,1-1 0,1 1 0,-1 2-229,-3 0 0,0 0 0,3-3 0,1 0 227,-1 0 0,0 1 0,3-2 0,1 2-16,-2 2 0,1 0 0,-2 0 1,-1 0-2,-6 0 1,0 0 0,3 0 0,0 0-13,0 0 1,-1 0-1,1 0 1,0 0-4,-3 0 0,0 0 1,0 0-1,0 0-2,0 0 0,0 0 1,-2 0-1,-1 0-48,0 0 1,0 0 0,-1 2 0,1 2-18,0-2 0,0 1 0,-1 3 0,0 0-196,-1-3 0,-1-1 0,1 2 1,1 0 273,1-1 1,0-1 0,4-1-1,0 0-8,-3 2 0,-1 0 0,1-2 0,0 0 2,-3-1 0,-1 0 0,-1 2 0,0 2 19,4-2 0,1 1 1,-3 0-1,0 0 13,0-3 1,-1 0-1,1 0 1,-1 0 3,-5 0 0,-1 0 0,3 0 0,1 0 2,3 0 0,-1 0 1,0 0-1,1 0 53,-1 0 0,1 0 1,-1-3-1,0 0-40,-5 0 1,0 1 0,1-2 0,1 2 48,0 2 1,1 0-1,1-3 1,1 0-54,-3 0 1,1 1 0,4-2 0,0 2 4,-4 2 0,-1 0 1,3-3-1,-1 0-9,-1 0 0,-1 1 0,3-2 0,1 2-5,-1 2 0,1 0 0,1 0 0,0 0-19,2 0 1,-1 0 0,-6 0 0,1 0-72,4 0 1,2 0 0,0 0 0,0 0-21,5 0 1,0 0 0,0-3 0,0 0 50,-3 1 1,0-1-1,-3-3 1,0 0 1,1 3 0,-1 1 1,-1-2-1,0 0 24,1 1 1,1 0 0,-2 2 0,0-1-3,-1-4 1,-1 0-1,-2 2 1,1-1 22,1-1 1,0 0 0,4 1 0,-1 1 79,-3 1 0,1 0 0,1 2 0,0-1-68,-7-4 1,-1 0 0,4 4-1,0 0-3,2 0 0,0-1 1,2 1-1,1 0 55,3-1 1,0 0 0,0 2 0,0 1-49,0-3 1,0 0 0,0 1 0,0 0-71,0-1 1,0 0 0,0 2 0,0 1-109,0-3 1,0 0-1,3 2 1,0 0 151,0 1 1,0 0 0,0-3 0,1 0-13,-1 1 1,0-1-1,-2-3 1,0 0-2,2 3 0,0 1 0,0-4 0,1 0 26,-1 3 1,0 1 0,1-2-1,0 0 8,-1 1 0,-1 0 1,0 2-1,0 1 35,4-3 1,-1 0 0,-2-1 0,0 0-48,3 1 1,0 1 0,-3-2 0,1 2 4,5 2 0,-1 0 0,-4 0 0,0 0-5,4 0 1,1 0 0,-2 0-1,-1 0-4,2 0 1,1 0-1,2 0 1,1 0-18,-1 0 1,1 0 0,0 0 0,0 0 6,0 0 0,-1 0 0,-1-2 0,1-2 7,3 2 1,0-1 0,0-1 0,1 2-7,2 2 1,0 0 0,-4-1-1,0 0 35,-1-2 0,-1 0 1,1 3-1,0-1-26,0-2 0,-1 0 1,4 2-1,0 0 21,0 1 1,-1 0-1,-1-2 1,0-2-21,2 2 0,-1-1 0,-3-1 1,0 2 2,3 2 0,1 0 0,-1-2 0,0-2-1,3 2 0,0-1 0,0-1 0,0 0-5,0 1 1,0 0 0,-2 2 0,1-1 10,1-4 1,0 0 0,-3 4 0,2-1 158,-44-9 0,1 9-155,-1-3 1,-2-2-10,44 5 0,0 1 0,2-1 0,0 0 11,-1 3 1,-1 0 0,-1 0-1,0 0-24,1 0 0,0 0 0,-2 1 1,-1 0 0,3 2 0,1 0 0,-4-2 0,0-1-6,3 3 0,1 0 0,-2 1 0,0 0-11,1-1 1,0-1 0,-44 4 20,47-6 1,0 0 0,-41 6-9,-4-1 1,1 1 34,-1-6 0,-2 0-32,7 0 0,0 0 59,6 0 0,-1 0-31,-5 0 1,2 6 12,-7-1 0,5 7-26,-5-7 0,7 7-1,-1-7 1,-5 9-29,-1-3 0,2 4-5,-3 2 1,3 0-31,-2 0 1,9 0 51,7 0 0,9-6-31,-3 1 0,4-7 439,2 7 0,0-7-407,0 7 1,6-3 7,0 2 0,5 4 4,-5-3 1,1-3-4,-1 3 0,-2-1 6,7 6 0,-5 0-3,5 0 0,-1 0-3,1 0 0,4-4 441,-4 4 0,5-9-426,1 9 0,0-4 360,0 4 1,5 0-305,1 0 1,5-6 277,-5 0 1,7-1-200,-1 1 0,3 4 39,2-3 1,0-3-149,0 2 0,0 1 24,0 5 1,6 0-135,-1 0 0,1 2-5,-6 3 1,6-3 27,-1 4 1,1 1 24,-6-1 1,6 7-19,-1-1 1,1-3-2,-6 2 0,2-1-13,4 1 1,-5 2 36,5-7 0,-4 5-6,-2-5 1,0 5 68,0-5 1,2 5-9,4-5 1,-4 1 105,3-1 0,-3 2-79,-2 3 1,0 4 135,0-4 1,0 4-127,0 2 0,2 0 16,4 0 0,-2 0-64,7 0 0,-5 2 62,5 4 0,0 0-139,6 11 0,0-4 75,0 9 1,2-1-11,4 2 1,-2-2-35,7 7 1,0-6-10,6 7 0,0-8-5,0 1 0,0-3-10,0-2 0,8 0-210,3 0 1,6 0 70,6 0 1,-2 0-1081,7 0 1257,0 7 0,6 3 0,0 7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29.7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1785 8382,'-7'-34'292,"5"8"1094,-6 9-406,8 9-1744,-7 8 1,7 2 337,0 4 0,2 11 233,9 11 1,-5 6 194,5 5 1,0 5 2,6 7 0,0 6 182,0-1 1,0 14-79,0-2 0,0 4-105,0-4 1,0 0 52,0 0 0,0-8 49,0-3 1,2-4-11,4-2 0,-3-8 100,9-3 0,-7-4-91,7-2 0,-7-6 93,7 0 1,-7-7-107,7 2 1,-1-10 3,6-2 0,-4-7 12,4 2 0,-4-6 10,10-6 0,3-4-12,3-7 0,1-7-19,-2-4 1,6-4-15,0-2 1,2-8-174,9-3 0,1-6 11,5-6 1,9-5-284,-35 26 0,1-2 0,6-4 0,2-3 366,5-5 0,1-2 0,7-7 0,1-3-100,-1-2 0,2-2 0,-16 17 0,1-2 0,-1 0-274,-1 2 0,0 0 0,0 0 0,3-3 0,1 0 0,-1-1 348,1 0 1,0 0 0,0 1-1,-2 2 1,0 1 0,0 0 55,0 0 0,0-1 0,0 2 0,22-20 0,-1 2-181,-4 0 1,0 2-1,-2 3 1,0 1 191,-3 0 0,-1 1 1,-6 6-1,-3 2-50,-7 5 1,-1 1 0,-2 5 0,-1 1-11,-2 2 1,-1 0-1,29-25 473,-11 6 1,-12 12-1055,-5 10 1,-12 2 1740,-5 9-1135,-12 8 0,4 8 0,-5 7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31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16 527 8183,'-8'-17'1506,"7"8"0,-5 1-1764,12 8 1,3-2 407,8-3 1,7 3 779,5-4 0,10-1-660,7 1 0,3-7-309,2 1 1,2-3-731,3-2 0,-3 6 446,4 0 0,-12 1-227,-5-1 0,-6-4 89,-6 3 1,-3 3-812,-8-2 958,-8-1 0,-1-5 215,-8 0 0,-8 6 34,-3 0 1,-4 7 234,-2-2 0,-8 4 48,-3 2 1,1 2-115,-1 4 1,5 5 479,-5 12 1,7 9-155,-1 8 0,-3 9-32,2 2 1,3 2 56,8 9-1081,-3 0 773,6-1 1,-1-3-102,5-7 1,3-2-221,2-3 0,0-5-2,0-7 1,2-6-14,3 1-70,-3-9 1,8 3-272,-5-12 686,-3 5-198,6-15 1,-8-1 97,0-11 1,0 0-31,0-6 0,0 4 221,0-10 0,0-2-77,0 3 0,0-7-100,0 7 1,2-7 166,3 7 1,-1-8-11,7 1 1,1 3-98,5-3 1,7-4-236,5-7 0,8-5-293,3 5 0,7-7 51,-1 1 1,3 3-197,2-2 1,0 7 196,0-2 0,-6 6 87,0 6 1,-9 5 279,-2 12 0,-2-2 31,-9 7 0,0 2 227,-6 10 0,-6-2 9,0 7 1,-7 6 265,2 6 0,-5 5-214,-1-5 1,-7 5 115,-4-5 0,1 5 162,-1-5 1,1 5-169,-1-5 1,-2-1-433,7-5 1,-5-5 88,5-1 0,1-5-592,5 5 0,1-7 124,5 1 1,5-16-117,12-6 1,0-11 137,11-1 0,-2-10-15,13-7 0,0-1-100,6 2 0,0-4 92,0 3 1,-5 5 420,-1 1 1,-5 12-13,5 5 0,-9 6 41,-2 6 1,-8-2 60,-9 7 369,0 0-314,-7 14 0,-5 1 60,-10 8 0,-5 0 36,-7 0 0,-2 0-60,-3 0 1,3 0-345,-4 0 0,4 0-58,2 0 0,0 0-205,0 0 0,0-5 137,0-1 0,6-5-47,0 5 1,-1-7-294,-5 1-197,8-3 541,-6-2 1,13-2 32,-4-3 0,4-10 152,2-8 0,0-5-13,0 5 1,2-5 140,4 5 0,-2-5-142,7 5 0,-7 6 160,1 6 165,5-1 118,-8-5 1,5 6 999,-7 0-539,0 7 409,0-4-543,0 8-396,0 0 1,-2 10-222,-3 7 0,1 2 75,-7 9 0,-1 2-140,-5 10 0,0 5-33,0 12 0,-7 5 100,-4 12 0,-5 0-309,-1 10 0,0-4 250,0 5 0,2 0 6,4-6 0,2-9 0,3-2 1,10-12-165,-4 1 1,11-12 49,0-5 0,5-10-104,1-1 0,7-14 165,4 2 0,6-12-23,6 1 1,2-4 351,3-2 1,4-2-34,-4-4 0,10 3 140,2-9 0,-1 7-167,-5-7 1,-2 9 117,-3-3 0,1 4-161,-7 2 0,1 0-179,-1 0 1,-6 2-658,0 4 0,0-3 369,-6 9 1,-1-7-2299,1 7 1609,-7-1 0,3 0-874,-7 1 1810,0-9 0,0 5 0,0-8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32.0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831 0 10191,'-9'2'1733,"3"4"0,-3 3-1176,-3 8 0,3 6-205,-2-1 1,-1 9-146,-5-3 0,6 10-327,0 1 0,-3 3-532,-8-2 0,1-3 112,-7 9 0,-1-9-599,-5 3 1,-1-4-8,-5-2 0,-4-10 485,-7-7 1,1-1 252,-1-11 0,0-3 304,0-13 1,7-8 206,4-15 1,7-6-32,4 1 1,5-3 353,7 2 1,7 5-96,5-5 0,10 10 365,7 1 1,10 9-84,7-3 1,12 4-253,10 2 1,2 0 57,9 0 0,1 2-245,4 4 0,1-3-183,0 9 0,-1-7-283,-5 7 0,4-1-627,-4 6 0,-3 0 919,-3 0 0,5 0 0,-1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32.5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8118,'11'0'709,"1"0"0,-1 0-194,6 0 1,2 0 460,4 0 1,-5 1-384,5 5 1,-4-4-106,-2 4 1,0 1-482,0-1 1,0 1-762,0-1 607,0 4 0,-6 7-84,1 0 0,-9 1-1164,3 5 1,-12-2 38,-5 7 1356,-4 0 0,-10 6 0,-1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33.2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440 0 8080,'0'10'1057,"0"-3"-422,0 1 249,0-6-619,0 5 0,0-5-151,0 4 0,-6-2-145,1 7 0,-7 0 136,7 6 0,-8 0-88,1 0 57,-3 0 0,0 0-104,4 0 57,-4-7-99,13 5 1,-2-13-57,15 3 1,2-5-217,16-5 0,1-5-204,10-7 1,-3 0 218,9 0 0,-9 8 150,3 3 0,-6-1-42,-6 1 221,4 0 1,-15 8-76,0 4 0,-7 3 230,-10 8 1,-15 8-116,-8 3 1,-9 0-34,-8 6 1,-1-3-324,-4 8 0,-5-3 114,5-2 0,2-2 28,-3-3 1,9 1 106,-3-8 0,12-5-30,5-5 0,4-8-17,2 1 258,8-3 1,3-4-122,12-3 0,11 1 129,11-8 0,-2 3 122,3-2 0,-3 3-57,3 8 0,3 0 290,-4 0 1,-4 0-75,-1 0 0,-4 2 45,-2 4 1,-8 3 85,-3 8 1,-4 0 163,-2 0 1,0 6-215,0-1 0,-2 1-17,-4-6 1,3 2-224,-9 4-80,9-4 1,-5 5-538,8-7 281,0-8-20,0 7 0,8-15-148,3 5 1,10-4-195,1-2 0,7 0 53,-7 0 1,7-6-144,-7 1 0,7-7-104,-7 7 0,1-7-239,-6 7-58,-8-9 549,-1 5 0,-10-6 63,-4 4 1,-3-3 137,-8 9 0,-8-1 126,-3 6-1,-10 2 7,-1 4 1,-9-3 309,3 9 0,2-1 510,-3 6 1,3 6-386,-2-1 0,-3 1-24,9-6 0,-1 6-82,6-1 0,2 7 64,4-7 1,-2 7-239,7-7 1,6 1-80,6-6 47,7 0 0,-2-2-205,12-4 1,3-3 525,8-8 0,8 0 17,3 0 1,12 0-34,5 0 1,6-6-2,6 1 0,1-1 211,5 6 0,3 0-400,-4 0 1,-4 0-302,-1 0 1,-4 0-997,-2 0 1,-2 6 670,-4-1 0,-3 7-550,-8-7 1,0 1 376,0-6 1,-6 0 593,0 0 0,-7 0 0,4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33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11198,'9'23'1817,"-3"0"0,-4 1-808,-2-1 1,0-2-448,0 7 0,-2-6-301,-4 7 1,4-7-399,-4 7 1,5-8-467,1 1 1,0-3-1018,0-2 0,0-6 80,0 1-843,0-8 1573,0 3 1,0-9 809,0-3 0,7-12 0,3-10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0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7944,'0'11'336,"0"1"699,0-1-815,0 7-251,8-9 283,2-1 0,5-6 198,-3 4 1,3-4 14,-3 3-382,3-3 1,2 4 269,1 0-293,-1 7 0,0-3 34,0 7 1,-1 1-241,-5-1 0,5 8-7,-5 4 128,-3 3-10,0 3 1,-7 1 508,5 5 1,-4-3-110,4 8 1,-2-2-67,2 3 1,-5-5-52,5-8 0,2-1-11,-2-4 0,-1 2-86,-5-8 1,0 4-224,0 1 1,0-6-328,0 6 250,0-6 91,0-13 1,-7 5-12,-5-9 0,-3 1 115,-2-6 0,-1-2 11,1-4 0,0-5 135,-1-12 0,1 2 288,0-8 0,1 2-110,5-2 0,3-3 142,8 3 0,2 4-820,4 2 155,4 3 138,7 3 0,2 0-598,4 0 0,-2 5 192,8 1 1,-6 1-57,6-2 1,-8 3-185,2 3 0,2 2-418,-2-7 0,6 7 298,-6-2 1,2 4 780,-2 2 0,-4 0 0,6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33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375 0 8357,'11'8'162,"0"3"1,-5 6-109,5 6 1,-7 1 1450,2 5 0,-5 3-295,-1-4 0,0-2-67,0 3 1,0-1-863,0 6 0,-7 0-385,-4 0 1,-6 0-420,-6 0 0,2-2 414,-7-4 1,5 3-1191,-5-9 1,0 1 701,-6-6 0,0-8-682,0-3 1,2-6 599,3-6 0,5-3 629,7-8 0,2-6 193,3 1 0,5-1 404,7 6 0,7 0-323,5 0 0,5 8 348,5 3 1,3 4 464,3 2 1,4 0-372,-4 0 0,3 8-215,-3 3 0,2 6-427,-7 6 1,5-3-309,-5 9 0,0-7 298,-6 7-14,0-1 0,-1 13 0,1 3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33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51 103 8045,'-17'-17'5913,"0"0"-2946,8 7-2320,1-5 1,10 8-1514,4-5 1,3-1 865,8 8 0,0-1 0,0 6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37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2023 4266 8565,'0'-17'-856,"8"0"1,-7 5 704,5 1 0,2 5 214,-3-5 1,7 5 37,-7-5-70,1 7 1,-4-3-335,3 7 77,-3 0 133,6 0 0,-8 2 73,0 3-30,0-3 116,0 13 268,0-13 162,0 13-279,0-13 213,0 13-291,7-5 0,3 5-74,7-4 1,-6 4-9,1-3 1,1 3 0,9 2 1,-1 0-34,8 0 0,-7 2-137,7 3 0,-7-3 9,6 4 1,1 1 113,5-1 1,0 0-36,0-6 0,2 0 58,3 0 1,-3 0 7,4 0 0,1 0-29,-1 0 1,7 0 8,-1 0 0,-3 0 8,2 0 1,1 0 2,5 0 0,0 0-17,0 0 0,5 0 10,1 0 0,5-2-56,-5-4 0,7 4 62,-2-4 1,10-1-140,2 1 1,-1-5 133,-5 5 0,0-1 3,0 1 1,6 4 4,-1-4 1,7-1 9,-7 1 1,1 1-24,-6 5 0,8-1 7,3 1 0,-2-5-61,3-1 0,-7 0 43,6 6 0,-1-1-9,1-5 1,4 4-15,-3-4 1,1 3-4,-2-3 0,10 4 5,-4-4 1,3-1-1,-3 1 1,0-5 68,0 5 1,2-7-361,4 2 0,-2 1 334,7-1 1,-5 1-27,5-1 0,-6-4 0,7 3 0,-7 3 35,7-2 0,-1 1-15,-45-4 1,0 0 0,45-1-7,1 3 0,-1 3-10,-45-5 1,0 0 0,0 2-1,0 1-26,0-3 1,0 0-1,2 0 1,1 1 20,0-1 0,0 0 0,0-2 1,0 0-74,-4 2 0,1-1-427,4-1 0,0 0 486,-3 3 1,0 0 0,8-3 0,1 0-3,-5 2 0,1-1 1,3 0-1,1-2-133,-4 0 0,-1 0 0,2 0 0,1 0 131,0 0 0,1 0 0,2 0 0,1 0 8,-1 0 1,0 0 0,1 0 0,-1 0 3,-2 0 0,-1 0 1,0 0-1,1 0 45,-1 0 0,1 0 1,2 0-1,0 0-186,1 1 1,-1-2 0,3-1 0,0-1 171,-2 0 0,-1 0 1,3-3-1,0 1 5,-2 2 0,-1 0 0,3-3 1,0 1 1,-3 2 0,1 0 0,2-3 0,0 1-13,-3 2 1,1 0 0,3-1 0,0 0 1,-1 1 0,0 1 0,-1 1 0,0 0-26,2-2 0,-1 0 0,0-1 0,0 1-5,3 0 1,0 0 0,3-1 0,0 0-49,-1 1 1,1 1 0,4 0 0,-1 0 60,0-3 1,0-1 0,1 3 0,1 0-60,0-2 0,1-1 1,-2 1-1,1 0 15,-3 0 1,1-1-1,3-2 1,1 1-138,-5 1 1,1 1 0,3-3-1,1 0 163,-4 0 1,-1-1-1,2 1 1,-1-1-2,0 1 0,0-1 1,1 0-1,1 0 8,-3-3 1,1 1-1,-2 2 1,-1-1 0,0-1 1,0-1 0,-2 3 0,0-1 14,-1 2 1,0 0 0,2-1 0,1 1-21,0-1 1,0 1 0,-2-1 0,0 1 12,-1-1 1,0 1 0,-3-1 0,0 1-13,3-1 0,0 1 0,2-3 1,0-1 6,-5 1 1,0-1-1,4 0 1,0 0-4,-4 0 1,0 1 0,2 2 0,0-1-2,1-1 1,0-1 0,-1 0 0,0 0-1,-2 1 0,0-1 0,2-3 0,0 0 0,-2 2 1,-1 0-1,1-1 1,0-1-2,0 1 0,0 0 1,-2 0-1,-1 0 0,3-3 1,0 0 0,-3 0 0,-1 0 0,1 0 1,1 0-1,0 0 1,0 0 8,-1 0 1,1 0 0,-1 0 0,0 0 1,-2 0 0,-1 0 0,1-3 1,-1 0 2,1 0 0,-1 0 0,-1 0 0,-1 1-31,3 2 0,-1 0 0,-5 0 1,0 0 18,2 0 1,1 0 0,-1 0 0,0 0 1,-2 0 0,-1 0 1,-1 0-1,0 0-39,-1 0 0,0 0 1,-2 0-1,0 0 40,5 0 1,0 0 0,-5 0 0,0 0-104,-1 0 1,0 0 0,43-17 74,-43 17 1,0 0-1,-1-2 1,-1-2-18,44-18 0,-41 18 0,-1 0 243,37-18 0,3 3-223,-3-4 0,0-2 25,0 3 0,-5-7 4,-1 7 1,-7-6 51,1 5 0,-3-5-65,-2 5 1,0-5 41,0 5 1,-6-5-31,1 5 1,-3-5 3,2 5 1,4-5-34,-3 5 0,-5-5-5,-1 5 0,1 0 14,-1 6 0,0-5-6,-6-1 0,-6 6 498,0 6 0,-1 0-495,1-6 0,-3 0 522,-8 0 0,0 1-505,0 5 1,0-4 414,0 4 0,0-4-414,0-2 0,-6 5 183,0 1 1,1 0-185,5-6 1,-6 0 3,0 0 0,-5 0 76,5 0 1,-1 0-73,1 0 1,2 0 68,-7 0 1,5 0-53,-5 0 1,5 0 6,-5 0 1,-1 0-21,-5 0 0,0 0-1,0 0 0,-5 6 0,-1-1 1,-7 7-6,1-7 0,3 7-32,-2-7 1,-1 9 33,-5-3 1,0-2-93,0 3 1,0-3 46,0 2 1,0 3-9,0-9 0,0 9 41,0-3 1,0-2-4,0 3 1,-5-7-5,-1 7 1,-2-7-2,3 7 1,1-7 35,-7 7 1,1-6-35,-1 5 1,-4-5 6,3 5 0,3-2 4,-2 3 0,-1 3 0,-5-4 1,0-1-29,0 1 0,-1 0-8,-5 6 1,4 0 72,-4 0 1,4 0-49,2 0 1,0 0 60,0 0 0,0 0-49,0 0 0,-5 0 6,-1 0 1,-5 0-60,5 0 0,-1 2-5,1 4 0,-2-4 23,-3 4 1,-4-5-5,4-1 0,-3 6-15,3 0 1,-4-1-1,4-5 0,-4 6 73,-2 0 0,0 1-59,0-1 1,-2-4 119,-4 4 0,2 1-61,-7-1 1,5 5 10,-5-5 0,2 5-22,-3-5 1,-8 5 3,3-5 1,2 5-5,3-5 0,1 5-10,-6-5 0,0 7-42,0-2 1,0 3 44,0-3 1,0 4-49,0-4 1,0-1 24,0 1 1,-6 1-3,1 5 1,-1 0 5,6 0 1,-7-2-2,-5-4 0,3 4-24,-2-4 1,7 5-3,-2 1 1,-1 0-32,1 0 1,-7 0 45,2 0 1,1 0-32,-1 0 0,0 0 31,-6 0 1,1 0-7,5 0 0,-4 0 26,4 0 0,-4-2 5,-2-4 0,5 4 39,1-4 0,-2 3-54,-10-3 0,8 4-71,-7-4 0,10 3 81,-10-3 1,7 4 42,-8-4 0,-2-1-18,3 1 1,-7 1 2,7 5 0,-8-6-6,1 0 1,3 1 1,-2 5 1,-1 0-14,-5 0 1,0 0-3,0 0 0,0-6-299,0 0 0,-5 1 305,-1 5 0,1 0-18,5 0 0,-6 0 23,0 0 1,-1-2-1,1-4 1,2 4 35,-7-4 0,6 5 10,-7 1 0,7 0-44,-7 0 1,7 0 1,-7 0 0,7 0-86,-6 0 1,5 0 87,-5 0 0,5 0-99,-5 0 1,5 0 27,-5 0 1,7 0-19,-2 0 1,3 0 50,-3 0 0,4 0 8,-3 0 0,-3 0 122,2 0 0,-5 0-81,5 0 1,-5 0 100,6 0 0,-7 5-62,7 1 1,-7 0-27,7-6 1,-7 1-29,7 5 1,-7-2-9,7 7 0,-3-7-13,3 2 0,1 1-117,-7-1 0,7 5 97,-2-5 1,-1 0-15,1-6 0,-5 1 39,5 5 0,-7-4-20,2 4 1,1-3 59,-1 3 1,2-4-35,-3 4 1,47-5-1,0 0 13,-46-1 1,2 5-5,-3 1 0,7 0-7,-7-6 0,3 0 14,-2 0 1,45 0 0,0 0-3,0 0 1,0 0-1,-46 0 16,46 0 1,1 0 0,-43 0-21,-3 0 0,-2 0-3,44 0 1,0 0-1,3 0 1,0 0-5,0 0 0,0 0 0,0 0 1,0 0 5,-45 0 0,43 0 1,0 0-3,-1 0 1,0 0 0,0-1 0,1 0 1,2-2 0,0 0 0,1 1 1,0 0 13,-47-9 0,45 8 1,-1 0-13,2-2 1,0-1-1,-3 3 1,0 0 17,0-2 1,0-1-1,3 1 1,-1 0-21,-2 0 1,0-1 0,-1 1 0,1 1 23,0 0 1,0 2 0,-3 0 0,1 0-23,2-3 0,0-1 1,-3 4-1,1 0 1,2-1 1,0 0 0,-3 2-1,-1 1-13,1-1 1,1 2 0,1-1-1,0 0-1,1 0 0,0 0 1,2 0-1,1 0-61,0 0 1,0 0-1,0 0 1,0 0 69,0 0 0,0 0 0,-46 0-110,1 0 1,0 0 93,45-1 0,0 2 0,1-1 0,0 1-169,-46 5 1,-3-4 157,9 4 1,-7-3-6,7 3 0,-6-4 26,5 4 0,-5-4 4,5-2 1,-5 5 3,5 1 1,-5 1 17,5-1 1,-5-4 2,5 4 1,-1 1-26,1-1 0,4 5 38,-3-5 0,3 5-12,2-5 0,0 1 1,0-1 1,0-2-1,0 7 1,0-5 5,0 5 1,2-5-21,4 5 1,-8-1 2,7 1 0,-6 2-26,6-7 0,-1 7 27,2-2 1,-4-1-62,3 1 1,-1 0 19,2 6 1,-2-5-9,7-1 0,-7 0-17,2 6 1,-4 0-8,-2 0 1,7 0 23,5 0 1,-5-1 6,-1-5 1,1 4 30,-1-4 0,6 4-189,-7 2 1,8 0 318,-1 0 0,-3 0-111,3 0 1,-1 0 14,6 0 0,0 0-43,0 0 1,0 6 6,0 0 1,6 1-19,0-1 1,1-4 29,-1 3 1,1 3-140,5-2 0,1 7 113,-7-2 0,7-1-29,-2 1 0,4-5 23,2 5 1,0-6 114,0 7 1,2-3-121,4 3 0,-2 3 274,7-4 1,-1 4-300,1 2 0,8 0 202,-8 0 1,8 6-272,-7-1 1,8 3 99,3-2 0,2 1 2,-3 4 0,-3 4 24,4-3 1,3-3 6,3 3 1,3-7 7,2 6 1,2-1 12,3 1 1,-1 4 10,7-3 1,1 8-35,5 3 0,0 2 12,0-3 0,7-1 3,5 7 0,5-5-1,5 5 1,5 4-27,7 2 0,-4 4-7,4-10 1,-2 10-268,13 2 1,3-1 264,8-5 1,-1 0-65,7 0 1,2 0 64,-28-33 1,2-2 0,3-2-1,1-1-25,3-2 1,1 0 0,0 0 0,0-1 18,0 1 1,-1 1 0,2-3-1,0 1 28,4 1 1,0 0 0,0-1 0,0-1 15,0 0 0,0-1 1,1-1-1,0-1 75,2 3 0,0-1 1,-2-2-1,0 0-263,1 2 1,1 0-1,-1 1 1,0-1 197,1-2 1,0 0 0,-4 1-1,1 1 14,6 0 0,0 1 0,-6-1 1,2 1-21,6-1 1,1 1-1,-5-1 1,-1 1-66,2 0 0,1-1 0,0-2 1,2-1 41,3 1 0,0-1 1,-1-2-1,-1-2 2,2 2 0,1 0 0,-1-3 0,0 0 18,-2-3 1,-1 0 0,5 2 0,1 0-9,-6-1 0,0-1 0,2-2 0,-1 0-51,-3-1 0,0 1 1,0 0-1,-1 0 10,-5 0 0,0-1 0,5 1 0,-1-1-70,-3-3 1,-2 1 0,48 9-59,-7 5 0,-6-4-218,-6 4 1,-3 3 151,-8 2 1,-13-1-617,-4 1 1,-14 1 243,-3 4 1,-7 0 570,-10-5 0,-8-2 0,-3-3 0,-4 3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49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 8004,'-10'-16'864,"3"6"362,7-5-292,0 6-380,0-8 0,0 5 46,0 1 0,7 7-175,5-2 0,-3 5-155,2 1 0,1 7 220,5 4 1,0 5-1,0 1 0,-6 7-71,0 4 0,-5 4-164,5 2 1,-7-5-11,2-1 0,-4 0-162,-2 6 0,0-1-181,0-5 0,0 2-121,0-7 1,5 1 176,1-1 1,0-10-1857,-6 4 1029,0-4 0,2-1-1338,3-1 1580,-3-7 0,6 1-14,-8-10 1,5-5 196,1-7 0,0 0-4,-6 0 1,5-2-121,1-3 0,2 1 180,-3-7 0,-1 7 388,7-2 0,-5 4 0,5 2 0,-5 0 0,5 0 0,-5 0 73,5 0 1,1 0-8,5 0 0,0 4 86,0-4 0,1 10 133,5-10 0,5 2 423,12-8 1,-2 10-245,7-4 0,2 4 200,10-4 0,-4 1-192,4 5 1,-10 4 3,-2 7 0,-7 0-206,1 0 0,-8 1-209,-3 5 0,-9 9 57,-2 8 0,-2 9-100,-9 2 0,-3 7-396,-8 10 1,-12 0 234,-12 0 0,-3-2-500,-2-3 1,0-5 241,0-7 1,0-2 214,0-3 0,-5-5-45,-1-7 0,0 0 15,6 0 0,6-7 75,0-5 0,5-3 9,-5-2 0,9-7 127,2-5 1,2-3-41,9-2 0,1 0 96,5 0 0,7-5-16,4-1 0,12-7-42,5 1 1,10 5 29,2 1 0,5-1 173,-5 1 1,-1 0 33,-5 6 1,-2 0 168,-3 0 1,1 6-68,-7 0-98,-1 7-766,-5-4 295,-7 8 123,-3 0-660,-7 0 0,-2 0 774,-3 0 0,-12 0 0,-10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49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8004,'-7'-17'529,"5"0"708,-6 0-258,8 7-563,0 3 1,6 22 468,0 7 0,-1 9-366,-5 3 1,0 7-98,0 4 0,0 6-293,0 6 0,-1-4-169,-5 4 1,4-5-218,-4-1 0,4-5-500,2-1 1,0-7-929,0 1 1,2-10 103,4-7 1581,3-3 0,8-2 0,0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0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 7958,'9'0'2133,"-1"0"-866,-1 0-591,-5 0 0,12 7-236,-9 5 1,1 3 11,-6 2 0,0 5-515,0 1 0,0 2 114,0-3 1,0-3-102,0 4 0,0 1-260,0-1 1,0 0-322,0-6 1,0-6 255,0 0 1,-2-7-984,-4 2 971,4-4 0,-11-4 85,8-4 0,-1-3-37,6-8 1,-2-8 115,-4-3 1,4-2 107,-3 1 1,5-1 18,5 7 1,5 1 109,7 5 0,0 2 55,0 3 1,0 3 262,0 3 0,0 4 375,0-3 573,0 3-197,0 2-720,0 7 1,-8 3 37,-3 7 1,-4 0-266,-2 0 1,0 0-349,0 0 0,-2 2-15,-4 3 1,-3-3-392,-8 4 1,0-4 262,0-2 0,0-2-193,0-4 0,0 2 173,0-7 0,6 0-221,-1-6 845,8 0 5,-3 0 195,7 0-167,7 0 0,3-6 235,7 0 0,-6 1-193,1 5 257,-9-8-106,12 6-331,-13-5 1,6 9 61,-8 3 1,-2 7-545,-4 10 0,-11-1-120,-11 7 1,-4 6-344,-2 6 0,-8 0 409,-3-6 0,-2 5-87,2 1 0,-5 0 157,5-6 1,2-6 136,-3 0 0,9-7 289,-3 2 0,4-5-138,2-1 0,8-1 701,3-5 54,4 4-193,10-13 0,11 5-121,15-7 0,11-13 194,17-4 1,8-11-155,15 0 0,0-5-1,0-1 0,6-3-114,-1 3 1,-1-2 30,-10 13 1,-3 1-189,-8 5 0,-8 5-262,-3 1 0,-12 7-373,-5-2 0,-4 5-48,-2 1 1,-8 1-686,-3 5 1,-6 4 533,-6 7 1,-3 5 28,-8 1 0,-8 5-56,-3-5 0,-10 5 686,-1-5 0,-7 1 0,7-1 0,-7-4-99,7 4 1,-7-5 98,7-1 0,1-5 105,10-1 0,-5 0 149,5 6 1,4-1 46,1-5 0,6 4 202,6-4 1,-3-1 394,9 1 0,-7 0-298,7 6 0,-1 0 66,6 0 0,0 0-389,0 0 1,-6 0-287,1 0 1,-1 0 272,6 0-637,0 0 335,0-7-576,8 5-1243,1-13 814,8 5 1,0-14 375,0-5 0,0-5 112,0-5 1,0-3 502,0-3 0,-6-2-48,1 7 1,-7-7 117,7 2 0,-3 3-18,2 2 0,-1 6 314,-4 6 54,-5-4 1,9 13 966,-4-4-929,-5 4 0,7 12 264,-8 7 1,0 2-149,0 9 0,0 0-53,0 6 1,0 6-137,0 0 0,0 9 90,0 2 0,-6 2-216,1 9 0,-3 2-115,2 10 1,3-4-487,-9 3 1,9-5 335,-3-5 1,4-5-508,2-7 0,0-2 218,0-4 1,0-11 29,0-11 0,0-4-77,0-2 0,0-6-159,0 1 0,6-10 59,-1-2 0,3-10-25,-2-13 0,-3-11 519,9-11 0,-1-12 0,6-3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1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340 85 7958,'-17'-7'475,"-2"5"60,-4-4 1,5 6 432,-5 6 1,-2-2-385,3 7 0,-7 2-308,7 10 1,-3-2-121,2 7 0,5-7 27,-5 1 1,6 3-15,6-2-301,-4-1 0,13-5-457,-4 0-287,4-7 0,12-3-260,7-7 0,7-2 454,10-3 0,13-14 44,4-15 0,13 0 328,4-6 1,0 4 132,6 2 1,0 2 339,-6 4 0,1 0 66,-12 11 1,-2-2 355,-10 13 0,-5 0 921,-12 6 0,-3 6 74,-8 0 1,-8 9-796,-3 2 0,-4 2-426,-2 9 1,-2 0-444,-4 6 1,-5 0-225,-12 0 0,-1-2-29,-5-3 1,-3 1-354,4-7 1,1-6 90,-1-6 1,7-7-228,-1 1 0,3-3 984,2-2 0,5-7-183,1-5 0,7-3 428,-1-2 1,10 6 67,7 0 1,5-1 454,5-5 0,3 6-367,3 0 0,6 5 69,0-5 1,0 7-572,6-2 0,-4 4-532,-2 2 0,5 2-3066,1 4 3541,0 3 0,1 8 0,3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1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0 221 7984,'2'-9'2026,"4"3"0,5 4-1530,12 2 1,5-1-298,12-5 1,3 2 95,8-7 0,0 1 227,0-1 1,-5 2-514,-1 3 0,-5 4 34,5-4 0,-9 3-1103,-2-3 1,-2 4 197,-9-4 1,-1 4-242,-5 2 1,-5 0-113,-1 0 520,-7-7 0,3-3 378,-7-7 1,-5 1 316,-1-1 0,-7 1 0,1 5 0,3-2 0,-2 7 58,-1 1 1,-5 6 221,0 5 0,0 4 422,0 7 0,0 7-149,0 4 1,0 4 329,0 2 1,-5 8-413,-1 3 1,-5-1-69,5 1 0,0-2-574,6 3 0,0 1 183,0-7 1,8-1-921,3-5 0,4-2 197,2-3 1,2-5-242,4-7 1,5-7 500,12-5 0,-2-5 451,7-5 0,-5 1 0,5-7 1,-5 1 3,5-1 1,-2-2 890,3 7 0,1 0-500,-7 6 1,-1 0 532,-5 0 0,0 2-465,0 4 1,0-2-484,0 7 0,-5-5-10,-1 5 1,-5-7-225,5 1 1,-5 3 253,5-2 0,0-1 0,6-5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2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7968,'17'-15'0,"0"3"0,0 5 987,0 7 1,-6 0-107,1 0 0,-1 0 65,6 0 1,-6 5-472,1 1 1,-3 7-45,2-1 0,3 3-1237,-9 2 1,3 7 561,-3 4 1,-3 5-2677,4 1 2920,-12 7 0,-3 3 0,-8 6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2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7968,'0'17'0,"0"0"0,-2 2 1286,-4 4 1,4-4-40,-3 3-156,3-3-213,2-9-335,0 12 0,0-5 16,0 12 0,0-10-685,0-8 0,0 0 166,0 6 1,0-5-1411,0-1 1016,0-7-1819,7 3 1381,3-7 0,7-7-17,0-5 1,0-12 808,0-10 0,0-8 0,0-9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0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14980,'0'17'1508,"0"-5"-447,0-1-639,0-7-530,0 4 222,0-1-4645,0-5 4531,8 6 0,2-8 0,7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2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7911,'7'-10'4145,"-3"3"-2367,7 7-1643,1 0 1,5 0-228,0 0 1,-6 5-150,0 1 0,-7 9-480,2 2 1,-4 2-95,-2 9 1,-2 3-1274,-4 8 2088,-3 5 0,-16 7 0,-1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3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17 7911,'-10'12'0,"5"-1"1944,3-7-1457,2 3 0,7-7-401,5 0 1,3-5-50,2-1 1,0-5-325,0 5 1,0 0 8,0 6 1,0-5 20,0-1 183,0 0 110,0 6 0,-2 2-43,-4 4 0,-3-2 99,-8 7 1,0-5 240,0 5 0,-8 0-126,-3 6 0,-4 2 149,-2 4 0,-6-2 89,0 7 1,1-7-73,5 2 1,0-5 340,0-1-456,0 0 1,7 0-305,5 0 1,5-7-77,5-5 1,7 3-67,10-2 0,5-3 22,7-8 1,5 1-151,1-7 0,5 7-284,-5-2 283,-8-3 151,0 7 1,-13-6-63,4 8 0,-6 2 47,-6 4 0,-4-2-96,-7 7 0,-7 6 78,-4 6 1,-12 5-145,-5-5 1,-6 5 226,-6-5 1,4 5 13,-4-5 0,3-1-47,-3-5-63,4 0 87,-5 0 0,9-2 76,3-3 1,1 3-104,11-4 0,-4-3 349,10-3 59,3 5 1,1-6 178,7 7 1,0-5 106,0 5 1,7-5 382,5 5 0,-3-5-139,2 5 0,1-5-284,5 5 0,0-5-158,0 5 0,-6-7-113,0 1 1,-1-1-536,1 2 0,4-4-112,-3 3 1,-3-3-358,2-2 0,1 0 469,5 0-822,-8 0 690,6 0 0,-5-5 173,7-1 0,-6 0-15,0 6 1,-5 0 1374,5 0 0,-5 0 91,5 0 1,-7 2 675,2 4 1,1 3-905,-1 8 0,5 0-46,-5 0 0,9 0-591,2 0 0,2-6-286,9 1 1,0-8-1039,6 1 0,2-3 677,4-2 1,-2-2-1980,7-3 1,0-5 2302,6-7 0,0-7 0,0-3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3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12508,'17'2'1157,"0"3"0,-6-1-1145,1 7 1,-3-5 87,2 5 1,3 1-435,-9 5 0,7 5-1377,-7 1 0,1 7 1711,-6-2 0,8 12 0,1 4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4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7940,'-17'25'894,"2"1"236,4 8 1,1-2-797,5-3 0,3 1-118,-4-7 0,4 1 464,2-1 0,0-2-320,0 7 1,0-7-174,0 1 0,0-3-297,0-2 0,0 0-495,0 0 0,6-6 522,-1 1-1721,1-8 616,2 3 334,1-7 0,8-2 854,0-3 0,0-12 0,0-10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4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7939,'13'0'1072,"4"0"0,-4 6 256,10-1-748,-4 8 0,-2-3-544,0 7 1,-2 0-545,-4 0 1,2 0 125,-7 0 0,0 2-154,-6 3 1,0-1-1507,0 7 2042,0 1 0,-16-3 0,-2-1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4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 7939,'0'17'0,"0"-6"577,0 0 1,0-5 303,0 5-817,0-7 1,7 4 74,5-8-98,3 0 0,2 0 42,0 0-407,0 0 298,0 0-77,0 7 0,-8 3-22,-3 7 1,-4 0 36,-2 0 0,-8 5 217,-3 1 0,-4 7-60,-2-2 0,-2-1 200,-4 1 1,4-5-125,-3 5 0,3-7 97,2 2 1,0-5 18,0-1 0,7 0 433,5 0-651,3 0 0,5-5 94,9-1 0,7-7-85,15 2 0,2-5-34,3-1 0,5-5-96,7-1 0,-6 0 52,0 6 0,-7 0 9,2 0 0,-12 0-41,-5 0 0,-4 2-94,-3 4 0,-6 3-78,-4 8 0,-6 2 128,-6 4 0,-11-2-250,-11 7 1,1-7 74,-1 1 0,-6 3-24,-6-2 0,-5 5 8,5-5 0,-7-1-79,2-5 1,1 0 65,-1 0 0,9 0 42,2 0 1,8-2 685,9-3-412,0 3 504,7-6 0,3 8-124,7 0 1,5-5 79,1-1 0,7 0 18,-1 6 1,1 0 314,-2 0 1,4-2-377,-3-3 1,8 3-178,3-4 0,0-2-562,-6 3 0,0-8 293,0 1 1,0-3-717,0-2 1,-6 0 250,0 0 0,1 0-26,5 0 0,-6-6-221,0 1 407,-7-1 1,5 6 500,-3 0 1164,-4 0 382,6 0 1,-8 8-798,0 3 0,0-2 367,0 3 1,0-1 189,0 6-934,7 0 0,3-2-430,7-3 1,0 1-263,0-8 1,7 1-319,4-6 0,5 0-641,1 0 1,1-7-1243,5-5 1,-2 3 1062,7-3 1,-7 1 1280,2-6 0,-5 0 0,-1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5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 8012,'-17'-17'2092,"8"7"0,1 10-2744,8 12 266,0 3 0,6 8 336,-1-1 1,3 1 600,-2-6 0,-5 6-341,5-1 1,-4 8-172,-2-1 1,-2 1-649,-4-2 0,5 2 262,-5-7 1,4 5-1626,2-5 597,0 0 877,0-14 0,0-3 498,0-12 0,0-11 0,0-9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5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358 35 8012,'9'-11'390,"-3"-1"48,-4 8 1,0-3 427,3 7-582,5 0 1,1 2 222,0 3 1,-7 5-128,2 7 0,-4 0-342,-2 0 0,-2 7 18,-4 5 1,-3 9-202,-8 1 0,0 3 82,0-3 0,0-3-86,0 4 1,0-6-277,0-6 1,0-3 173,0-8 0,0-2-51,0-4 0,6-3-416,-1-8 279,1 0 1,0-2 138,-1-4 0,8-3-134,-1-8 1,3-2 379,2-4-174,0 4 56,7-5 1,-3 5 250,8-4 1,-1 4-87,6-3 0,0 5 860,0 5 10,0-3 485,0 6-1009,0-1 1,-6 3 116,1 7 0,-9 7 17,3 5 1,-6 3-93,-6 2 1,-3 2-526,-8 3 1,0-1 171,0 7 0,-6-5-757,1 5 1,-1-7 158,6 2 1,0-4-155,0-2 0,6-2 333,-1-4 0,7-1-95,-7-5 1,7-1 83,-7 7 0,9-5 402,-3 5 0,-2 1 0,3 5 0,-9 0 0,-3 0 0,-9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6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282 222 8012,'-41'17'-1006,"5"-6"755,-4 0 0,4 1 555,2 5 1,8-8 248,3-3-261,4-4 0,4-4-156,4-4 0,18-3-27,16-8 0,17-8 48,11-3 1,7-4-7,10-2 1,2 0-164,4 0 0,-6 7 160,0 5 0,-2 8-130,-10 3 0,1 7 113,-6-1 0,-13 3-283,-4 2 0,-12 2 35,1 3 1,-12 5 48,-5 7 0,-4 2 29,-2 3 0,-13-1-27,-4 7 0,-17 6 371,0 6 0,-12 0-268,1-6 1,2 0 356,-3 0 0,1-1-141,-6 1 1,6-1-72,-1-5 1,9 4-67,-3-4 1,12-3-7,5-2 1,4-5 3,2-1 1,8-5-157,3-1-298,4-7 1,10 3 162,3-7 0,12 0-139,5 0 1,12-7 127,5-5 1,6-8-84,6-3 0,-6 0 79,0 6 0,3 0 65,-8 0 1,-1 6 49,-11 0 1,0 7 196,0-2 1,-8 4 657,-3 2-597,-4 8 0,-8 7 420,0 8 0,-7 1-226,2-1 0,-12-2 56,-5 7 1,-4-5-171,-2 5 1,-6-2-80,1 3 1,-1 1-122,6-7 1,0-1-221,0-5 1,0 0-886,0 0 840,0 0 0,0-2-248,0-3 0,6-5 173,-1-7 0,7-2 4,-7-3 1,7-1 68,-7-11 1,8 4 91,-1-10 1,3 4-93,2 2 1,2 0 21,3 0 0,-1 8 75,8 3 195,-1-3 1,6 7 105,0-4 1,-6 10-103,1 2 0,-9 7 457,3-2 0,-4 12-62,-2 5 1,0-1 123,0 1 0,-8 0-176,-3 6 1,2 0-43,-3 0 1,1-5-181,-6-1 1,7-7 285,5 1-409,-5-3 1,8-2 131,-3 0 1,3-6-307,2 1 1,2-7-39,3 7 1,5-8 14,7 1 1,0-1-22,0 2 1,0-4-239,0 3 1,6-3-750,-1-2 1,8 0 515,-1 0 0,5 0 601,5 0 0,-3-7 0,6-3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7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8549,'10'0'312,"5"0"1,-6 0-40,8 0 0,0 0 150,0 0 1,2 0-111,4 0 1,-3 0-82,9 0 1,-7 0-231,7 0 0,-3 0-105,2 0 0,-1 0-135,-4 0 1,-5 6 82,5 0 1,-4 1-118,-2-1 0,-6-2-529,1 7-2,-9 0 0,5 6 803,-8 0 0,7 0 0,3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1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7890,'0'17'8529,"-7"-7"-6964,5 5-1765,-6-5 0,8 1 250,0 1 16,0-9-741,0 5 1,2-8 329,4 0 447,3 8-102,1-6 0,13 5 0,-4-7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7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7885,'2'-11'313,"4"0"0,5 7 506,12-2 1,-3-1 209,9 1-686,7-7 0,1 9-241,9-7 1,-7 7-417,7-2 0,-3 4 247,2 2 67,5 0 0,1-7 0,9-3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9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595 85 8130,'0'-25'0,"6"7"375,-1-5 0,9 12-339,-3 5 0,4 4 90,2 2 0,0 8-20,0 3 0,-2 6 24,-3 6 1,1-3-129,-8 9 1,1-1 58,-6 6 1,-2-6-36,-3 1 1,-5-1 15,-7 6 1,0 0-152,0 0 1,2-2 122,4-4 1,-4-3-83,3-8 1,3-6 7,-3 1 0,9-9-43,-5 5 1,8-16-111,0-3 1,8-4 42,3-2 1,4-8-172,2-3 0,6 2 294,-1-3 1,7 8-77,-7-1 1,7 3 759,-7 2-417,1 7 0,-6 3 355,0 7-267,-8 0 1,-1 7 234,-8 5 1,-2 9-189,-4 1 0,3 8 23,-9-1 1,-1 3-656,-10 2 1,5-6 242,-5 1 1,6-7-471,6 6 1,-4-7 167,3 2 0,5-10-360,1-2 48,4-7 204,2 4 1,8-8 215,3 0 1,4-6 235,2 0 1,2-5 306,4 5 0,-5-5-104,5 5 538,-4 1-490,-2 5 0,-8 2 42,-3 3 1,-12 5-20,-5 7 1,-6 0 9,-6 0 0,1 5-144,-12 1 0,4 5-205,-10-5 1,-3 5-61,-3-5 0,5 5 90,1-5 0,-1 5-10,1-5 0,0 2-41,6-3 1,-2-3-64,-3 4 0,3-4 102,-4-2 0,6 2 25,6 3 1,-4-3-1,3 4 0,5-4 2,1-2 1,4 0-26,2 0 0,8-6 9,3 0-143,4-7 203,2 4 0,14-8 88,3 0 0,15-10 23,7-7 0,12-2 217,17-9 0,8 0-42,3-6 1,4 5-134,2 1 0,-4 7 160,-7-1 1,0 3-107,-12 2 1,-5 5-294,-6 1 0,-10 7-291,-13-1 0,-3 5-412,-8 5 1,-8 5 143,-3 7 1,-13 2-542,-10 3 1,-10 5 412,-13 7 0,3-6 741,-9 0 0,-7 8 0,-7 8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8000,'-17'10'304,"6"5"161,0-4 1,1-1-321,-1 1 0,3-5 364,8 5 54,0 0 1,0 6 412,0 0-545,0 0 1,0 0-394,0 0 0,0 2-435,0 4 174,0-4 0,0 5-965,0-7 557,0 0 0,2-2-69,4-3-157,-4-5 1,7-9 275,-3-3 0,1-7 581,5-10 0,3 1 0,-4-7 0,4-1 0,2-5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8:59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425 83 7980,'17'-17'-476,"0"0"1,-5 2 237,-1 4 1,-7 2 975,1 3 0,-1 4-181,2-4 1,-4 6-90,3 6 1,-3 5-121,-2 12 0,-5-2 78,-1 7 1,-2 8-98,3 9 0,-3 8 4,-3 9 1,-4 3 62,3 14 0,-3-5-334,-2 5 0,0 0-95,0 6 1,2-7-161,4-5 1,-2-16-225,7-6 1,0-12 90,6 1 0,-5-12-344,-1-5 0,0-10-98,6-1 266,0-9 0,2-4-168,4-16 1,-2-8 471,7-9 1,-5 0-588,5 0 388,-7-7 397,3-3 0,-1-7 0,0 0 0,-1 0 0,-5 0 0,0 6 0,0 0 0,0 14 0,0 3 0,0 0 0,-7 11 535,-5 0 1,-5 7-195,-5 10 0,1 8 823,-7 3 1,-1 4-356,-5 2 0,0 2-193,0 4 0,2-4-304,4 3 0,3-3-186,8-2 0,2-5-106,4-1 1,3-5 72,8 5 0,4-7-973,8 1 1,14-10 456,19-7 0,14-10-910,9-7 0,9-5 320,14-5 0,1 5 766,-44 16 0,1 2 0,43-13 198,-7 7 0,-2 9 202,-4-4 0,-5 11 507,-12 0 1,-11 6 108,-11 6 0,-12 3 781,-5 8 1,-12 0-652,-5 0 1,-4 8-487,-2 3 0,-13-1-399,-4 1 0,-10-5-107,5 5 0,-10-7-15,-2 1 0,0-8 25,-6-3 0,10-7-107,1 1 0,9-5-432,-3-5 1,6-1 723,6-11 0,3 8-151,8-14 1,4 13 370,7-7 0,4 6-107,19 0 1,-4 3 49,10 8 0,4 2-44,1 4 1,4 3-2,2 8 1,-6 0-1114,1 0 0,-7 8 172,7 3 721,-9 4 0,12 10 0,-5 1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7887,'8'-17'14,"-6"8"1,7-4 190,-3 7 0,-2 0 358,7 6 1,0 6-62,6 0 0,-2 15-144,-3 1 0,1 8 102,-7 4 0,5 2-61,-5 4 1,-1-2-154,-5 7 1,0-2-106,0 3 0,0 1-133,0-7 0,-5 5-531,-1-5 1,-5-3 384,5-8 0,-5 1-632,5-7 528,-7-1 0,9-7-1209,-7-3 225,7-5 594,-11-7 0,11-2 632,-7-3 0,-1-5 0,-5-7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0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 0 7887,'-17'0'1403,"0"0"1,6 0 144,0 0-25,7 0-1132,-4 8-673,1 1 0,5 3-274,-4-1 0,12-2-739,5 3 1,12-3 1294,5-3 0,4-4 0,2 5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0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7887,'17'0'2021,"0"0"-2545,-7 8-163,-3 1 1320,-7 1-474,0-3 1,2-7-160,4 0 0,3-7 0,8-3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1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1 307 8025,'17'-17'43,"-6"0"235,1 0 0,5 7 445,5 5 0,8-3-168,-1 2 1,3-5 11,2 5 0,0-5-333,0 5 0,0-5 18,0 5 1,-6 1-839,0 5 1,-7 0 424,2 0 1,-4 0-1884,-2 0 706,0 0 612,0-8 1,-8 4 266,-3-7 0,-4 5 459,-2-5 0,0 0 0,0-6 0,0 5 0,0 1 0,-2 0-182,-4-6 182,4 0 1560,-13 0-308,13 7 158,-13 3-753,13 7 1,-7 2 164,3 3 0,4 5-180,-3 7 1,1 0-203,-2 0 1,2 2-762,-7 3 1,5-1-277,-5 7 1,5 1-623,-5 5 0,0 5 556,-6 1 0,5 0 663,1-6 0,-8 7 0,-7 3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3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188 952 7981,'-17'10'257,"0"-1"385,0-3-613,7-4-44,3 5 1,14-8 858,5-5 1,12-5-272,10-12 1,4 2-122,13-7 0,-2 5-169,13-5 0,1 5-36,5-5 1,-8 7-90,-3-2 0,-4 5-137,-2 1 1,-8 5-880,-3 1 1,-10 7 523,-2-2 0,-13 5-1405,2 1 861,-11 0 342,2 7 1,-8-3-99,0 7 0,-10 2 315,-7 10 0,-7-4 319,-10 4 0,-2 1 0,-4-1 0,4-1 0,-3-5 0,-3 6-163,2 0 0,-1-1 163,1-5 0,4 0 155,-3 0 1,8 0-111,3 0 1,7-5 597,-1-1 203,3-7 429,2 11-862,7-13 1,3 7 494,7-3-666,0-4-126,0 13 0,-2-6-242,-4 8 1,-3 0 111,-8 0 1,0 6-72,0 0 1,-6 1-3,1-1 0,-7-2-46,7 7 0,-1-7 9,6 1 1,0-5 61,0-5 1,0 1 205,0-7 1,6 5-96,-1-5 1,9 1 102,-3-1 1,4-2 258,2 7-66,0-7 0,0 11-119,0-4 1,0-1 372,0 1-475,0 0 1,2 6-170,4 0 1,-5-5-3,5-1 1,-4-5 86,-2 5 0,0-5-72,0 5 29,0-7 1,0 5-233,0-3 103,0-4 195,0 5-143,0-7 0,0-2-376,0-3 18,0 3 1,2-13 190,4 3 1,-3-3-129,9-2 0,5-2 59,5-3 0,1 3-349,-6-4 1,6 4 313,-1 2 0,-5 8 289,-5 3 0,-7 4 179,7 2 1,-9 2 365,3 4 0,-6 5 157,-6 12 0,3 3-321,-9 8 0,-1 0 729,-10 0 1,10 0-323,-4 0 1,6-6-224,-1 1 0,-1-8-340,8 1 0,-1-3-241,6-2 17,0 0 0,2-6-247,3 1 0,5-8-17,7 1 1,-4-10 127,4-7 1,-4-3-516,10-2 1,2-6 253,-3 1 0,1-8-282,-6 1 1,0-3 236,0-2 0,-2 0 104,-4 0 0,2-5 226,-7-1 1,5 0 87,-5 6 1,5 0 52,-5 0-12,0 8 1,-6 1 418,0 8 1015,7 0 300,-5 0-1211,6 8 0,-6 1 240,3 8-391,-3 0 0,8 0-346,-5 0 1,-1 0 42,7 0 1,-5 0-55,5 0 0,1-2-134,5-3 1,-6 3-217,0-4 1,1 4-125,5 2 1,-6 0-104,0 0-94,1-7 254,5 5 145,-8-6 44,-1 8 385,-8 0 132,0 0 524,0 8-263,0 1 0,-6 8-209,0 0 0,-7 0 66,2 0 1,1 6-73,-1 0 0,2 1-42,-3-1 0,-3-2-46,4 7 0,1-5-57,-1 5 1,5-7-29,-5 1 1,7-3 9,-1-2 0,3 0-493,2 0 274,0-7-486,0 5 1,2-13 270,3 3 0,5-3-446,7-2 410,0-7 0,0-3-85,0-7 1,-6 6 183,0 0 1,-7 5 300,2-5 129,3 7 1,-7-6-83,4 5 82,-4 3-21,-2-6 273,0 16-174,0-6-228,-8 13-47,6-6-214,-13 1 69,13-3 136,-5 1 87,7-6-120,0 5 523,0-7 481,0 0-537,7 0-79,-5 0 0,8 0-547,-5 0 1,-1-2 142,7-3 0,-5 1-248,5-7 1,-5-1 153,5-5 1,-5 6-487,5 0 1,-7-1-195,2-5 464,-4 0 1,-2 0 132,0 0 0,0 0 165,0 0 165,0 8 1,0-1-53,0 5 994,0 3-461,0-6 339,0 8-324,0 8-83,0-6-296,0 13-124,0-6 0,0 8 96,0 0 0,0 0-67,0 0 1,2 2 254,3 4 0,-3-4-79,4 3 0,-2 3 275,1-2 1,-3-1-210,4-5 0,-4 6 48,-2-1-295,7 1 0,-3-6-179,7 0 1,-5-7-25,5-5 1,-5 3 103,5-3 0,-5 1-941,5-6 664,1 0 1,5-7-322,0-5 1,0-5-24,0-5 1,0-5-217,0-7 1,0-7 203,0-5 1,0-5-127,0-5 0,-6-10 265,0-8 1,-7-7 32,2 1 0,-4 3-41,-2-2 1,0-6-164,0-6 1,-6 1 595,0 5 0,-1 7 81,1 5 0,4 5-55,-4 5 0,3 5 25,-3 7 0,4 7 0,-4 5 0,5 5 133,1 5 0,0 5 42,0 7 0,0 0 850,0 0 152,0 7-161,7 3-281,-5 7-392,6 0 0,-8 7-49,0 5 1,0 3-44,0 2 0,1 0-94,5 0 1,-2 7 94,7 5 1,-5 5-140,5 5 1,-1 7 74,1 10 1,4 7 11,-4 10 0,5 7-333,1 10 0,0-1 252,0 7 1,-9-45 0,1 0 16,-1 3 0,0 0 0,-1 0 0,-2 1-7,1-1 0,-1 0 1,0-1-1,0 0 31,0 3 0,1 1 1,-1-5-1,-1 0 4,0-1 0,-2 0 0,2 39-151,7-5 1,0-17 20,6 6 1,0-10-103,0-2 1,6-1-87,0-5 0,5 3-68,-5 3 0,-1-13-82,-5-15 0,0-2-399,0-9 0,-5-8-1580,-1-9 1591,0-4 0,4-10-477,-3-3 1169,-5-4 0,1-10 0,1-1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3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510 25 7844,'-24'-7'0,"-3"3"2019,-7-7 1,2 9-965,4 2 1,-4 2-1217,3 9 1,1 0-332,-6 6 1,4 2-271,-10 4 1,-1-4 761,1 3 0,-7 5 0,3-1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2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581 104 8016,'11'-17'-201,"1"-1"1,-6 3 1353,5 3-463,-7-3-193,4 13 0,-6-7 777,3 3-856,-3 4 0,8-6-1,-4 8 1,-4 2-136,3 4 0,5 3 107,2 9 1,-5 7 226,-1 4-171,4 3-274,-8 3 0,5-1-184,-7 1 65,0 0 1,0 3-121,0-3 1,0 3 91,0-9-225,0-4 1,-2 0-1228,-3-8 416,3 0-571,-6 1 899,8-9 502,0-9 0,0-15-213,0-8 102,0-16 93,8 11 1,-4-17 132,7 5 0,-1 2-167,1-9 218,5 9 0,-13-2 152,9 11 0,-1 4-29,7 8 0,-7 5 84,1 1-95,-1 7 0,7-4-77,-1 8 1,-6 6 191,1 0-89,-8 7 1,9-3 51,-7 7-161,0 0 1,-6 0 58,0 1 1,0 5 24,0 0 0,0 0-40,0-6-36,0 8 0,-6-6-246,0 4 49,0-11 129,6 3-21,-7-13 48,5 6 28,-6-8-36,8 0-135,0 0-244,8 0 409,-6 0 0,7 2 100,-3 4 1,-4-2 170,4 7-159,-4 1 1,-10 5-35,-3 0 1,-7 8-28,-5 4 1,-6 4-68,-11 1 1,-2 8 67,-4 5 0,-4-3-90,4 2 0,-4-6 79,-2 6 1,0-5-173,0 5 1,2-8 94,4 3 1,-2-11 44,8-1 0,-7-6 35,7 6 0,5-10 79,7-1-40,7-1 206,-4-8-306,7 1 15,9 5 1,9-13 35,11 4 1,14-12-1,10-5 1,13-12 63,9-6-75,16-4 1,6-7-261,-30 20 0,0 0 0,-1-4 0,0 0 245,1 0 0,0 1 1,42-19-231,-45 22 0,0 0 0,42-17 0,-1 3 0,-14 7 22,-4 4 1,-13 4 73,-5 1 0,-3 7-300,-13-1-52,4 8 66,-20-3-246,-2 7 840,-9 0 0,-24 9-646,-7 9 1,-7 1 133,-5 10 0,-5-2 328,-1 1 0,-7 3 0,2-8 0,-4 8 0,-2-4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3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7989,'12'-10'2213,"-1"-7"0,0 8-1060,6-2 0,8 7-1332,3 4 1,4 0 165,2 0 0,-2 7-1988,-3 5 2001,3 10 0,-6 5 0,8 7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3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7951,'24'-2'628,"5"-4"1,10 4 910,7-3 0,10 3-948,7 2 0,1 0-161,-2 0 0,-3 0-739,-8 0 1,-10 0 73,-7 0-2439,0 0 1725,-15 0 0,-2-2 20,-11-4 0,-4 2 494,-2-7 1,0 0 434,0-6 0,-8-8 0,-1-1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3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273 1 7951,'-17'0'-332,"0"0"1,-2 7 132,-4 5 1,4 5 1131,-3 5 1,3 3-152,2 3 0,0 4 37,0-3 0,5 3-247,1 2 0,5 0 11,-5 0 0,2-6-502,-3 0 1,5 1 15,7 5 0,-6 0-1306,0 0 1,1 0 1208,5 0 0,0-1 0,0 1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4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0 391 7905,'13'-7'701,"4"-5"1,8-3-223,20-2 1,10-5-225,19-1 1,18-7-471,-39 16 1,2 0-1,-1-2 1,1 1 415,1 1 1,1 0-1,3-2 1,1 2-248,4 2 0,1 1 0,-3-3 0,0 0 193,0 2 0,-1 1 1,-3 0-1,-1-1-215,-4 3 1,-1 1 0,46-3 196,-20 0 1,-5 7-1192,-12-2 0,-11 5 563,-12 1 1,-12 1 498,-10 5 0,0-4 0,-8 5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5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494 1046 7905,'-29'15'705,"1"-3"0,2 3-217,-3-4 0,-3 6-246,4 6 0,-2-2-12,1 7 1,-8-3-40,3 9 0,-4-4 4,4 9 1,6-3-71,-1-2 1,9-2-130,-3-3 1,12 1-250,5-7 1,4-6-803,2-6 1,8-2 441,3 3 1,6-5-162,6-7 0,1-2 386,4-3 0,3 3 364,-9-4 1,7-2-29,-7 3 0,1-1 140,-6 6 1,-8 8 144,-3 3 0,-4 12 577,-2 5 1,0 4 290,0 2 1,0 0-434,0 0 1,0 0-203,0 0 1,-2-6-251,-4 1 0,4-7-124,-3 7-51,3-9-614,9 5-76,3-8-177,7-8 0,0-9-58,0-11 0,-6-6 336,0-6 0,-1 3 156,1-9 1,4 1 138,-3-6 1,-3-9 122,2-8 1,1-2 121,5-10 0,5 1-13,1-6 1,11 2 330,-6 4 1,12 5-200,-12 12 1,8 5 690,-7 12 1,-5 3-383,-1 8 1,-4 8 409,-2 3 0,-6 4-257,0 2 1,-7 2-139,2 4 0,-4 3-121,-2 8 0,0 0-71,0 0 1,-8 6-225,-3 0 0,1 5-222,-1-5 1,2 5-573,-3-5 1,-1 5 75,7-5 121,-7-1 0,13-7-24,0-3 1,8 1-103,9-7 1,5-1 322,1-5 0,5-2 281,-5-3 1,5 3 34,-5-4 1,0 4 164,-6 2 0,-2 2 522,-4 4 1,-3 3-346,-8 8 0,-8 2 218,-3 4 1,-4-4-25,-2 3 0,-2 5 76,-4 1 1,4-3-219,-3-3 0,-3-1-144,2 2 1,3-4-57,8 3 1,-1-9-197,7-1-71,1-1 1,5 6 114,0 0 0,2-2 41,3-4 1,3 5 37,3-5 1,4 2 29,-3-2 0,3 3-82,2-9 1,-6 7 20,0-7 0,-5 1-11,5-6 0,-5 6-100,5-1 1,-5-1-41,5-10 1,-5 3 86,5-9 0,-5-5-352,5-5 1,-5-9 19,5 3 1,1-12-110,5-5 1,-6-6 151,0-5 1,6-7 26,6-10 1,0-5-177,-6-7 1,5-5 291,1-1 0,-11 42 0,-1 0-119,6-47 0,-9 44 1,0 0 151,1 1 1,-1 0 0,9-47 273,0 13 1,-1 1 166,-5 5 0,2 0 171,-7 11 0,5 4-181,-5 13 0,5 9 191,-5 8 1,-1 8-164,-5 9 1,0 5 718,0 1-774,0 7 0,0 4 298,0 12 0,-1 10-455,-5 7 1,4 14-10,-4 14 0,4 7-56,2 21 0,2 4-197,1-39 1,0 2-1,1 2 1,1 1 206,3 1 1,1 1 0,1 3-1,-1-1 59,3 3 0,-1 1 0,-2 1 0,1 0 60,2 4 1,-1 0 0,-4-1 0,-1 0-77,-1-1 0,1-1 1,-1-3-1,1 0 2,2-4 0,1-2 1,0-5-1,-1-1-297,9 41 0,6-8-169,0-9 1,1-2-22,-1-16 0,-4-7 15,3-9 1,-3-6-245,-2-6 0,0-3 206,0-8 0,0-8-136,0-3 0,-5-8 260,-1-9 1,2-8 300,10-15 0,-4-15 0,5-4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5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510 0 7913,'-23'0'740,"1"0"0,-7 8 1047,7 3 1,-6 6-1269,5 6 1,-7-2-402,1 7 0,-5-2-626,-5 3 1,1 1 261,-7-7 1,9-1-2311,2-5 2556,0-7 0,15 5 0,-6-6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5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8666,'8'-17'1546,"-4"2"-1636,7 3 0,-5 5-1286,5 7 1058,0 7 0,4 3 263,-3 7 55,-5 0 0,-7 7 0,0 3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5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7967,'9'0'3231,"-1"2"-2544,-8 3 1,0 12-774,0 12 1,5-3 446,1 2 1,0 1 331,-6 5 1,0-2-633,0-4 0,0 2 26,0-7 0,-6 5-1218,0-5 1,-5 5 732,5-5 1,-1 5 397,1-5 0,4 0 0,-5-6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6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 7967,'17'0'0,"0"5"0,0 1 1214,-8 7-724,6 4 1,-7 2 169,3 4 1,2-2 96,-7 1 1,0 3-219,-6 3 1,0 2-157,0-7 0,-2 7-337,-4-1 1,-3 3-177,-8 2 1,-6 0-328,0 0 1,-7 0-93,2 0 0,-2-8-825,1-3 0,5-6-1076,7-6 1825,0-3 1,7-18 624,5-7 0,3-9 0,2-14 0,2-2 0,3-3 0,5 2-41,7 3 1,0 12-47,0-1 0,0 9 316,0 3 0,5 7 610,1 5 0,-6 3 844,-6 2-857,1 0-396,-3 0 0,0 7 1101,-3 5-1077,-4 3 1,4 7-307,-12 1 1,2 0-178,-7-6 1,0 2-379,-6 3 0,-6-3 89,0 4 0,1-4-479,5-2 0,0 0 66,0 0 1,2-6-70,3 0 262,-3-7 315,13 4 0,-3-8 193,10 0 0,5 0-50,7 0 1,5 0 202,1 0 1,0 0-386,-6 0 17,0 0 1,-2 1-249,-4 5 0,-7 4 493,-15 7 0,-8 7 0,-15 3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6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34 7967,'-78'27'115,"5"-4"1,5-5 313,5-1 0,7-5 463,11-1 1,5-7-335,12 2 0,5-3-1,12 3-334,-5-4 1,24 0-342,3-8 1,21-9-34,19-2 0,4 0-73,13-6 0,4 4-8,13 2 0,0 0-319,0 0 1,-10 8 260,-7 3 1,-9 4 24,-14 2 0,-5 2 204,-12 4 1,-3 0-100,-8 11 0,-10-4 666,-7 10 1,-7-3-88,-10 3 1,-10 2 102,-7 3 0,-7 2-138,-10-7 0,0 5 20,0-5 0,5 5-64,1-5 0,7-1-91,-1-5 0,7-5-191,9-1 0,2-5 98,16 5-889,-1-7 0,15 3 142,8-7 1,15-2-157,14-3 0,5 1 405,5-7 1,-1 7-43,7-2 0,-1 4 358,1 2 0,-3 0-157,-8 0 1,-10 6 1081,-7 0 0,-7 7-468,-10-2 1,-8 4 704,-3 2 0,-4 0-446,-2 0 0,-8 6-281,-3 0 1,-14 5-143,-9-5 1,-2 5-39,-9-5 1,2 3-1425,-3-9 0,-1 4 639,7-10 1,1 2-510,5-1 1,2-5 377,3-7 1,5 0-241,7 0 556,0 0 369,7-7 13,3-3 1,14-5 240,5 4 0,8 3 79,3 8 1,7 0-174,-1 0 1,-5 2 285,-1 4 1,-4 3-153,-2 8 1,-8 0 409,-3 0 0,-4 6-188,-2-1 1,-8 9-45,-3-3 0,-6-2-270,-6 3 1,2-7-177,-7 7 1,7-8-592,-1 1 1,3-5 401,2-6 0,5 3-1311,1-9 621,7 1 665,-3 2 1,9-5 419,3 9 0,5-7 621,7 7 0,-6-1-392,0 6 1,-5 0 289,5 0 0,-7 0 124,2 0 0,1 6-356,-1-1 0,5 3-399,-5-3 1,7-3-6,-1 4 0,3-4-939,2-2 0,7 0-254,5 0 1,8-8-823,3-3 1,7-4 891,-1-2 0,8 0-639,3 0 1649,0 0 0,1-8 0,3-1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3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270 17 8016,'-12'10'-17,"1"-4"1,5 1 174,-5-1 0,5 0 486,-6-6-257,8 0-137,-11 0 0,11 2 916,-7 4-345,7-4 547,-12 5-922,7 1 1,-3 2-246,1 7-156,7 0 0,-4 0-68,8 1 1,0-1-285,0 0 0,0 1-404,0-1 503,0 0 0,2-1-984,4-5 1,-2 3 485,7-9 0,3-1 38,9-10 1,-2-7 229,8-16 1,-2 0 345,2-11 0,1 3-73,-7 3 0,0 7 217,-5 4 1,-7 4 423,1 1 670,-8 9 295,3 1-984,-7 8 1,0 10 216,0 7 1,0 10-234,0 13 0,0 4-194,0 8 1,0 0-20,0 0 0,0-2-122,0-4 1,0 2-75,0-8 0,0-1-317,0-10 1,2 1-1234,4-6 1146,-4-1 1,7-8-1008,-3-3 392,-4-5 559,6-7 0,-6-7 66,4-5 1,-5-11 8,5-6 0,-4-4 240,-2-1 0,-2-3 140,-4-3 0,5 3 385,-5-3-393,4 4 0,2 9 992,0 4-803,0 11 0,-2 6 166,-4 12 1,-5 6-119,-12 11 0,1 4 664,-6 7 1,-3 7-277,-9-1 1,1 6-116,-7-6 1,9 1-224,3-7 0,1-1 35,10-4-357,0-4 1,8-8-337,3 0 117,-3-7-101,13-2 0,4-10-116,15-4 1,10-11-496,13-12 0,12-17-464,12-6 610,11-4 1,3 4 668,-35 26 0,1 0 0,40-24 128,-3 4 0,0 12 540,-12 11 0,2 3-695,-13 3 364,-1 8 0,-12 1 284,-5 8 1,-11 8 138,-6 3 0,-4 4 478,-2 3 0,-7-1 80,-4 0 4,-4-7-1129,-2 13 0,0-15-87,0 15 0,-8-8-139,-4 8 0,3-4-122,-3-1 0,1-9-103,-7-3 1,7 2-601,-1-3 0,1 1 583,-6-6 0,5-6 198,0 1 1,9-9 1043,-3 3-621,4 3 1,4-2 365,4 5 0,3 3-295,9-4 1,-1 4 151,0 2 0,0 2-37,1 4 0,-1-2-208,0 7 0,1-7 56,-1 2 1,0 1-998,0-1 1,-5 2 162,0-2 586,-1-4 0,14 5 0,2-7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7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7904,'21'2'394,"-4"3"0,-9-1 587,3 8 1,-7-7-9,1 7 1,-3-7 1977,-2 7-1932,-7-1 1,3 6-445,-7 0 1,5-2-58,-5-4 0,7 4-160,-2-3 1,4-3-683,2 2 1,0-5 134,0 5 1,10-7 3,7 2 1,2-4-190,9-2 0,0-2-760,6-4 1,6-3-252,0-8 0,-6 5 654,-6 1 0,-7 0 575,1-6 0,-8 0-23,-3 0 1,-7 0 918,1 0 0,-12 2-249,-10 3 1,-2-1 116,-9 8 1,-1-7 322,-5 7 0,6-1 806,0 6 0,7 0-1690,-2 0 1,10 0 97,2 0-4526,7 0 4381,4 7 0,9 3 0,8 7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07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129 120 7864,'-42'-40'0,"8"19"547,0-7-547,16 15 0,18 5 0,9-1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18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85 7876,'-10'-9'-530,"3"1"840,7 1 1,0 3 134,0-7-112,0 7-168,0-11 1,0 11-22,0-7 1,2 7 162,3-2-113,-3 4 102,6 2-420,-8 0 403,0 0-315,7 0 1,-3 6 74,8 0 1,-7 5-5,7-5 1,-7 7 29,7-2 0,-7 2-13,6-1 1,-5 3 148,5-4 0,-5 6-132,5 6 0,1-4 126,5 3 0,0 3-41,0-2 1,0 1-34,0-1 1,2-2-43,3 7 1,-1 0 0,7 6 1,-5 0-47,5 0 1,1 2 62,5 4 1,-6-3 8,0 9 0,1-7 21,5 7 0,0-1 106,0 6 1,1 0-103,5 0 1,-4 0-1,4 0 1,-4 0-71,-2 0 0,5 0 8,1 0 0,1 0 29,-1 0 0,-2 0 15,7 0 0,-5 0-140,5 0 0,-2-2 39,3-4 1,1 2 100,-7-7 0,5 2-91,-5-3 0,-1-9-9,-5 4 1,0-3-38,0 3 0,0-6-150,0 0 0,-2-7-325,-3 2 1,1-4 221,-8-2 0,1-2-348,-6-4 0,0 2-176,0-7-506,0-1 534,-7-5 773,-3-7 0,-14-2 0,-3-8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19.3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68 8089,'-8'-9'-924,"6"1"0,-5 6 832,7-3 313,0 3 0,0-8 128,0 5-97,0 3 1,0-8 24,0 5 197,0 3-328,0-6 43,0 8 69,0 0 0,0 8-24,0 3 0,0 12-115,0 5 0,-6 10 222,1 2 1,-1 7-48,6-2 0,0-1 96,0 1 1,6-5-391,-1 5 1,8-7 130,-1 1 1,-3-5-218,2-5 1,-5 1 103,5-8 1,-5 1-580,5-6 0,-5-2-411,5-3 335,-7 3 0,6-13-136,-5 3-140,-3-3 514,6-9 0,-8-9 399,0-6 0,0-8 0,7 3 0,3-7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19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1 102 8089,'0'-17'485,"0"0"1,0 0-255,0 0 0,5 6 34,1 0 0,7 7 150,-1-2 1,5 4-55,5 2 0,-1 8 102,7 3 0,6 4-306,6 2 0,7 0-118,-1 0 1,5 0-289,5 0 0,-1 0 247,7 0 0,-5-5 2,5-1 0,1 0 0,4 6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25.3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9739,'17'0'2832,"0"2"-2065,0 3 0,-6-3-96,0 4 0,1-4-232,5-2 0,-6 2 92,0 3-523,1-3 0,3 8 124,-4-5 0,-1-3-1291,-5 4 853,-3 3-448,6 1 0,-8 7-249,0 0 0,-8-4-1503,-3 4 2506,-12-4 0,-3 19 0,-8-5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26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52 188 8130,'-17'9'1128,"6"4"-2327,-1-7 234,8 0 3540,-3-6-1675,14 0 1,3 0-220,7 0 0,0 0-317,0 0 0,0 0-157,0 0 0,0 0-260,0 0 135,0 0 1,0 0-82,0 0 0,-2 2 121,-4 3 0,-3 5-369,-8 7 0,0 0 200,0 0 1,-2 5 113,-4 1 1,3 5 49,-9-5 1,1 5 155,-6-5 1,2 5-46,3-5 0,-1 0-81,8-6 1,-1 0-229,6 0 0,0-6 244,0 0-465,0-7 1,7 3 25,5-7 0,3-1-97,2-5 1,6 2 28,-1-7 1,8-6-97,-1-6 0,3-5 39,2 5 0,0-11 49,0 6 1,5-14-56,1 8 1,7-3 82,-1 3 1,1 0 166,-2 0 0,2 2 48,-7 3 1,0-1 188,-6 7 1,0 1-4,0 5 0,-8 5 296,-3 1 0,1 2-41,-1-3 1,0 5-166,-6 7 1,-1 0 316,1 0 1,-5 0-149,-1 0 1,0 0-23,6 0 1,-5 7-189,-1 5 0,-5 3-106,5 2 0,-7 5 104,2 1 0,-5 7-45,-1-1 1,-5 3 62,-1 2 0,-7-2-46,2-4 0,1 4 125,-1-4 1,1 3-56,-1-3 0,-2 2-32,7-7 1,0 1 68,6-1-283,0-4 314,0 6-143,0-9 0,8 1-102,3 0 0,6-7-69,6-4 1,-2 1 23,7-1 1,0-1-129,6-5 0,0-1 58,0-5 0,-2 2-162,-3-7 1,1 5-36,-7-5 0,-1 1-74,-5-1 1,-2-4 164,-3 4 0,1-4-56,-7-2 1,-1 0-217,-5 0 1,-2 0 95,-3 0 0,-5 1 356,-7 5 1,-2-4-163,-3 4 0,3-4 713,-4-2 0,-1 0-45,1 0 0,6 5 226,6 1 0,7 5-297,-2-5 204,4 7-286,2-11 1,2 8 376,4-5 1,5-3-207,12 4 1,3-2 14,8 1 0,0-1-105,0 7 0,6-5-119,0 5 1,5-5-47,-5 5 0,-6 1 29,-6 5 1,-2 0-253,3 0 1,-7 2-300,-10 3 0,3-1-1108,-4 7 0,-1-5 697,1 5 1,-7-5-745,1 5 1,-3 1 659,-2 5 1,0-6-305,0 0 0,0 1 1104,0 5 0,8 0 0,1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26.3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7909,'9'0'2106,"7"0"1,-13 0-707,9 0 448,-1 0-969,6 0-10,0 0-2049,-8 0 1,-1 2 696,-8 4 0,0 3 483,0 8 0,0 8 0,0 1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26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51 7909,'-9'10'1783,"1"-3"1,12-14-1174,7-5-610,0-3 0,29-2 0,-4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18.2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1816 8023,'9'0'-427,"7"-7"-29,-7 5 0,9-6 309,-1 8 0,-6 0 222,1 0 0,-1 2 12,7 4 1,-7-2 24,1 7 1,-1-5 12,7 5 0,-7 1-76,1 5 0,-1 1 15,7-1 0,-1 0-69,0 0 1,0 3 83,1 3 1,1-4-79,4 4 0,-4 2 58,4-2 0,4 8-2,2-2 1,4 3-69,1 3 0,7-1 3,-1 1 1,2 1-11,-1 5 1,3-5-127,8 5 1,0-3 92,-1 2 0,3-1 46,4 7 1,-4-8-14,3 3 0,5 1-167,1-2 0,-1 3 178,1-3 0,-5-7 35,5 7 0,-5-13 12,5 8 0,1-5 89,5 5 0,0-6-69,0 0 1,0-6 56,0 5 0,3-5-73,2 6 1,-6-6 30,7 6 1,-6-8-34,12 2 1,-8 2 14,1-2 1,5 6-61,2-6 0,2 2-14,-3-2 0,3-2 1,-8 8 0,7-6-7,-1 6 1,2-8-102,-3 2 1,3 2 119,-8-2 1,8 0-65,-3-5 0,3-1 30,-2 0 1,3 1-7,-3-1 1,3-6-20,3 1 0,-1-6-9,1 5 0,-3-5 3,-3 6 0,4-9-6,-5 3 1,5-4 57,1-2 1,-1 0-31,-4 0 0,1 0 39,-7 0 1,2-2 10,-2-4 1,-4 3 7,4-9 1,-4 0 0,-2-5 0,0 6 96,1-1 0,-1 1-72,0-7 1,0 1-29,0 0 0,-5-3 1,-1-3 1,-5 4-41,5-4 1,-7-2 41,2 2 1,-5-8 23,-1 3 0,-2 1 0,-4-2 1,2 0 5,-7-6 1,7 1 4,-2-1 0,-2-1-40,2-5 1,0 3 2,6-8 1,-6 7-9,0-1 1,-9-2 24,-3 1 1,1-5-45,-6 6 0,-4-2 200,-2 1 0,-4-1-172,-2-4 0,-1-2 37,-5 8 1,3-8-52,-8 1 1,-1 3 1,-5-2 1,0 2-1,0-2 1,0-2-1,0 7 1,-7-5 6,-5 6 1,-3-8-132,-3 2 0,-1 2 54,-4-2 0,2 5-13,-8-5 0,0 2 42,-5-2 0,-1-4-10,1 4 0,-3 1 27,-3-1 1,-3 2-3,-3-2 1,-6-4 100,1 4 0,-1-4-100,-6-2 0,-2 2-13,3 4 0,-8-2 133,1 8 0,1-3-37,-6 3 0,3 4-41,-9-5 1,-2 5 7,2 1 0,1 1-24,4-1 0,-5 2 29,0 4 1,-1-3-135,1 3 0,2 2 109,-8-2 0,8 2-153,-2-1 0,4-3 101,2 8 0,0-6-10,-1 6 1,7-6 20,0 6 0,7-6-8,-2 6 1,3 0 10,-3 6 1,2-1-1,-7 1 1,5 0 10,-5 0 0,5-1-6,-5 1 0,5 5 78,-5 1 1,5-1-38,-5-5 0,5 2 10,-6 3 1,7-3 9,-7 3 0,3-3 10,-2-2 0,1 5 5,4 1 0,3 5 97,-9-6 1,3 3-130,-3-3 1,3 3 22,3 3 1,-1 2-79,-5-8 1,-1 9 37,7-3 1,-5 4-13,5 2 1,-5-6 14,5 0 0,-5 1-9,5 5 0,1 0-9,5 0 0,-6 0 10,0 0 0,-1 5 6,1 1 1,4 6 0,-3-7 1,3 9-34,2-3 1,-2 5 9,-3 1 0,3 0-4,-4 1 0,4 1 23,2 4 0,-5-4-6,-1 4 0,4-4 10,2-1 0,4 5 2,-9 0 1,9 0 21,2-6 0,0 2-30,-6 4 1,0-3 54,0 3 0,0 2-4,0-2 0,0 6 3,0-6 0,1 7 37,-1-1 0,2 2 11,4-2 0,-8 9 172,8-3 1,-8 3-58,8-3 1,2 7 2,-3 4 1,1 4-99,-6 2 1,6 8 96,0 3 0,6 4-123,-6 2 1,7 2-16,-1 4 1,5-3-22,7 2 0,-3-8-148,8-3 0,5 1-67,7 5 0,5-2 76,-5-4 1,7 3-30,-2-9 0,4 7 101,2-7 0,0 1-44,0-6 1,6-6 16,0 0 0,7-7 2,-1 1 1,-1-4-42,6-1 0,-3-6-118,9 0 0,6-6 133,5 6 65,9-8 0,5 6 0,4-4 0,3 4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3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7979,'-8'9'594,"6"-1"1,-6-6-231,8 4 0,8-3 273,4 9 0,3-6-138,2 5 1,8-7 55,4 2 1,11-4-374,7-2 0,-3-2-365,2-4 0,-2-3-1537,2-9 883,-4-7 615,-7 6 0,-2-8-847,-4 4 751,-4 4 0,-16-8 318,-3 4 0,-20-4 0,-5-8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3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8008,'10'-7'5252,"-3"5"-3903,-7-6 40,0 8-688,0 0-279,8 0-305,-6 0 0,12 2-212,-9 4 678,9-4-128,-5 13 98,9-13 0,-9 8 349,-3-5-8,-4-3-176,-2 6 288,0-8 597,0 0 1,2 6-1300,4 0 0,-4 7 10,3-2 1,-1-1-93,2 2 0,-4-7-34,4 7-732,3-1 0,-5 5 171,8-5-2674,-9-3 1472,5 0-2606,0-6 2096,-6 5-86,5-7 180,-7 0 745,8 0 0,-6-7 346,4-5 0,1-3 378,-1-3 0,8 1 522,-3 0 0,5 0 0,1-1 0,0 1 0,0 0 0,1-1 0,-1 1 0,0 6 0,1-1 0,-1 6 18,0-5 0,0 7 73,1-2 1,-7 2 942,1-1 1,-6 3 124,5-4 1429,-7 4-1284,4 2-663,-8 0 0,0 8-190,0 3 1,-8-1-341,-4 1 1,-3 3 91,-2 9 0,-2-2-759,-4 8 0,1-6-374,-6 6 1,4-6 594,-4 5 1,7-4-13,-3 4 0,3-6-11,-2 1 0,10-4 100,-4-2 11,3 0 1,4 1 527,5-1-143,3-7 1,4 3 138,3-7 0,-1 0 196,8-6 0,-1 0-195,7 0 0,-1 0-27,0 0 1,2 0-102,5 0 1,1-8-83,3-4 0,3 3 76,-8-3 1,0 3-383,-6-3 1,1-1-236,-1 7-865,0 0-802,-7 6 1536,-2 0 1,-10 14 47,-4 3 0,-9 6 166,-8 0 1,-6 2 133,6 4 1,-8 3 27,2-3 1,-4 2 448,-1-2-276,-1 3 160,-7-5 0,-2 10 142,-8 3 1,0-3 594,0 3 0,0-3-409,0-3 1,8-7 153,4-4 1,11-4-190,6-1 0,4-3 341,1-3 1,9-3 184,3-3-902,4-4 0,12 6 54,7-8 0,4 0 122,14 0 0,-3-6-143,15 0 1,1-9 142,9-3 1,-3 5-388,4-10 1,-4 7 91,-3-7 0,-4 10-393,-1 1 0,-6 1 233,6-6 0,-9 5-548,-3 1 0,-1 5-380,-10-6 26,0 8 324,-6-11 266,-7 13 414,-2-6-21,-16 8 0,-2-2 111,-7-3-28,0 3 1,-1-6 208,1 8 1,6-6-29,-1 1 0,6-1 79,-5 6 0,5 0-16,-6 0 0,1 0-110,-6 0 1,3 2 511,-3 4 1,1-1-211,-12 13 1,5-3 415,-6 14 0,-6 0-269,-5 5 0,-6 1 212,5-1 1,-7 9-217,2 3 1,4-2-51,2 2 1,-3-2-362,3 2 1,5 2 95,7-7 0,5 1-611,-6-2 1,13-5 346,-1 0 1,11-3-1844,1-9 933,3 0-27,2-5 0,7-9 315,5-3 0,11-14 195,6-9 1,-2-2-354,1-10 432,1 0 441,6-5 0,-1 5 0,1 0 0,0 2 0,-1-2 0,-7 0 0,-4 12 0,0-4 0,-6 9 1374,5-3-203,-13 5 355,1 3 928,-2 7-1793,-8 0 1,0 2 107,0 3 1,0 5-283,0 7 1,0 3-399,0 3 0,0-4 69,0 4 0,-2 2-525,-4-2 0,4 6 184,-4-6 1,4 0-216,2-6-1002,0 0 532,0 1-14,0-9 496,0-1 1,2-10 117,4-4 0,4-3 40,7-9 1,2-5-29,4 0 1,-2 0 58,8 6 1,0-6 5,5 0 0,1 2 162,0 9 1,-7-3-58,1 3 0,-8 5 251,2 1 1,-3-2-63,-3 2 170,0 1-103,1 5-152,-9 7-22,-1 3 1,-8 7-137,0 0 1,-2 1 483,-4-1 1,-3 0-134,-9 1 1,1-1 592,0 0 0,-1 1-334,1-1 0,2 0 787,3 0 0,-1-5 105,7-1-152,0-7-308,6 12-368,0-14-608,8 5 1,1-7 101,9 0 0,1-2-953,4-3 1,-4-3 630,4-4 0,2-3-1820,-2 3 0,6-1 196,-6 2 1918,0-5 0,2 7 0,2-9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4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7971,'0'-10'2384,"0"2"-1312,0 8-180,0 0-613,0 8 0,0 4 126,0 11 0,-7 6-130,-5 11 0,-3 2 41,-3 4 0,1 10-178,0-4 0,-2 0-199,-4 0 1,9-6 134,-3 6 1,3-8-83,-3-10 1,5-1-829,1-4 641,7 4 1,-9-14-1012,7 4 527,0-12-107,6-3 1,2-16 249,4-3 1,-2-5-104,7-1 1,1-8 191,5-4 1,-2-3 17,-3-3 0,3-1 429,-3-5 0,3 5 0,2-6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4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10795,'9'18'757,"5"7"-449,-9 3 0,9 5-63,-3 2 0,-1 7 28,1 4 1,-1 4 0,2 2 1,3-2-51,-3-4 0,1-2-159,-2-4 0,5-11 46,-5 0 1,5-4-135,1-8 0,-5 3 28,-1-15 0,1 7-7,5-6 1,2-3-34,4-8 0,-2-11-197,8-7 0,-6-13-184,6 1 1,-2-11 193,2 0 1,2-6-86,-8-6 0,0 3 85,-6-9 1,0 7 233,1-7 0,-7 14-148,1-2 0,-7 14 40,7 3 0,-8 3-521,1 9-428,-3 0-631,-2 5 1676,0 9 0,-7 1 0,-3 8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5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7915,'10'0'514,"-2"2"-206,-8 3 485,0-3 0,0 8-274,0-4 0,2-3 346,3 9 1,-3-6-227,4 5 0,-2 1 511,2 5-1321,-4 0 0,11 1 202,-7-1 1,5 0-246,-5 1 0,0-1 238,-6 0 0,2-5-635,4-1 1,-5-5-118,5 6-95,-4-9 253,-2 5 411,0-8 3,0 0 67,0-8 0,2 5-188,4-9 1,-2 0 98,7-5 0,7 0-253,5 0 1,7-6 118,-1-1 0,4-1-25,1 2 0,7 4 85,-1-4 0,0 0 232,-5 6 0,0-4 36,-1 9 0,-1 3-185,-4-3 0,-4 8 766,-8-2-293,0 4-11,-7 2 1,-2 8-118,-8 4 1,-2 3 9,-4 2 0,-6 3-133,-11 3 1,2-4-99,-8 4 1,8 2 196,-2-2 1,-2 0-95,2-6 0,0-5 171,6-1 1,-1 1-107,1 5 1,0-5 175,0-1 1,5-5 170,0 6 46,9-9-189,-5 5-341,8 0 1,2-6-354,4 3 313,3-3 0,9-4-442,-1-3 0,0-3 226,0-4 0,-1-3-397,-5 4 0,3 1 123,-8-2 0,1 3-47,-1-3 1,-4-3 237,4 3 1,-4-3 352,-2-2 0,-6-1-89,0 1 1,-5-2 88,5-4 0,-2 2 220,2-8 1,4 8-207,-3-2 0,-3-2 468,2 2 0,-1-6-86,1 6 0,4 0 46,-4 5 0,-2 1 180,3 0 152,-1 0 268,-2-1-650,6 9 0,-7 1 110,3 8-38,4 0-506,-6 0 0,8 2 96,0 4 0,0 5 77,0 12 0,0 6 74,0 11 1,0 10-38,0 8 0,-6 13 146,1-2 0,-1 4-113,6-4 1,0 6-500,0 0 0,6 0 287,-1-6 0,7-5-917,-6-1 1,5-7 488,-5 2 0,8-10-557,-3-2 1,3-10-97,-3-1 1092,4-1 0,-7-16 0,4-1 0,-5-7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139 208 7968,'12'0'143,"-1"0"0,-5 0 380,6 0 0,-1 0-137,6 0 1,1 0 136,-1 0 0,0-6-92,1 0 0,1 1-132,4 5 1,-4-2-30,4-4 1,-4 4 27,-1-4 1,-1 4-114,0 2 1,2-1-76,4-5 0,-3 4-199,3-4 1,-4 2 106,-2-2 1,1 5-142,-1-5 0,0 4 97,0 2 1,-5 0-639,-1 0 0,-5 0-470,6 0-285,-8 0 444,3 0 396,-7 0 0,-7 0-69,-5 0 0,-5 6 338,-6-1 0,3 1 310,-3-6 0,4 0 0,2 0 0,0-2 0,-1-4 0,7 3 0,-1-9 0,8 1 0,-1-7 0,1 1 108,-2 0 131,4-1 1001,-6 1-522,8 0 259,0 7-605,0 2 1,-1 8 83,-5 0 1,2 14-55,-8 3 1,7 14-22,-7 4 0,1 7-51,-7 10 1,-5 0-59,0-1 1,-6 13-306,6-1 1,-7 14-76,1-8 1,-4-1-23,-2-5 0,7-7 114,-1 1 1,8-5-864,-2-6 0,5-9 63,7-8 0,-3-8-1398,9 2 884,-1-12 1330,6-3 0,0-23 0,0-5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7932,'0'17'794,"0"0"1,2 2-253,3 5 0,-3-5 65,4 4 0,-4 4 13,-2 2 0,6 1 42,0-1 0,1 8-858,-1-9 1,-4 9 197,4-8 1,1 2-281,-1-3 0,6 3 253,-7-8-955,9 0 0,-10-7 59,7-5-1070,-7-3 1284,11-8 1,-7-8 217,4-3 1,-3-7 488,-3-5 0,2 2 0,3-8 0,5 8 0,-7-4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6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7931,'11'12'986,"1"-1"0,-2 1 66,1 5 0,4 0-483,-3 0 1,3 8 48,3 4 0,-3-2 469,-3 2 1,1-2-496,-7 2 0,-1 3-527,-5-3 0,0-2 11,0 2 1,-1 0-1100,-5 5 1,-4-1 218,-7-4 0,0-2-359,-1-4 1,1-4 554,0 4 0,-6-6 125,0-5 1,0-4 721,5-8 1,7 0-210,-1 0 0,8-10 552,-1-7 1,3-3-416,2-8 1,7 1 566,5-2 1,5 2-219,6 4 0,-2 4-93,8-4 1,-6 3-399,6 3 1,0 0-548,5 0 1,1 5-2333,0 0 2854,-1 1 0,1 1 0,-1 3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7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7934,'-12'0'0,"1"0"586,7 0 0,-6 0 504,5 0 19,3 0 97,-6-8-785,16 6 0,7-11-32,8 7 1,14-2-125,-3 2 0,14 4-201,4-3 0,-4-3-142,10 2 0,-14-1-234,8 1 0,-12 4-767,1-4 0,-7 4 39,-5 2-1492,-4 0 1789,-8 0 1,-9 0-11,-8 0 753,-8 8 0,-17 1 0,-2 9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7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501 139 7934,'0'-17'-68,"0"-1"1,0 1 148,0 0 0,0 5 203,0 1 0,1 1 372,5-1-167,-4-5 1,8 14 606,-5-4-360,-3 5-395,6 1 1,-8 7-95,0 5 1,-8 11 97,-3 6 1,-10 5-84,-2 7 0,-8 5-8,2 11 1,-5-1-202,-7 7 0,3 1-383,-8 5 1,7-2-346,-1-3 0,5-5 390,6-7 1,-1-8-268,7-3 1,5-7-143,7-5-1387,7-4 1480,-11-8 1,13-9-129,-4-8 0,6-8 729,6-9 0,3-8 0,9-2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7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7934,'0'-17'1086,"0"0"-313,0 7-255,7 2-139,-5 8 1,12 2-98,-8 4 1,5 0 85,-5 11 0,5-1-85,-5 12 0,6 1-248,-7 6 1,1-1-116,-6 1 1,0 5-253,0 1 0,0-3-130,0-9 0,0 2 272,0-8 1,0 0-1987,0-6 1517,8-7 1,2-5 658,7-10 0,0-13 0,0-9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7979,'-34'2'49,"-1"4"0,3 3 208,3 8-47,4 16-14,0-4 1,10 23 81,-9 0 1,15 0 107,-8 5 0,11-9-5,0-2-213,4 0 1,2-1-117,0-5 1,2-3-201,4-3 0,0-5-20,11 0 1,-4-14-306,10 2 0,-3-11 111,-3 0 230,0-4 0,6-4 7,0-4 1,2 2 81,-2-7 1,-3 5 501,3-5 0,-4 7-92,-2-2-206,8 4 1,-6 4 104,4 4 1,-3-2-283,-3 7 1,0-1-212,0 1 0,1 3-451,-1-9 392,8 9 286,-6-12 0,14 5 0,-6-7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8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7934,'17'0'570,"0"0"0,0 2-134,1 4 0,-1-4 297,0 3 0,1-3-255,-1-2 1,2 0-58,4 0 0,-2-6-365,8 1 0,-6-9 35,6 3 0,-8-5-1372,2-1 1093,-4-8 0,-3 6-320,-5-4 1,-3 4 219,-8 1 0,-2 3 291,-4 3 1,2 5-73,-7 7 0,-1 0 212,-5 0 0,2 7 653,3 5 1,-3 11-378,3 6 1,5 9 378,1 3 0,4-1-265,2-5 1,0-1-477,0 1 1,8-6 109,3-1 0,4-6-913,3 1 1,7-10 71,4-1 0,5-9 674,7 3 0,3-4 0,8-2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10 502 8698,'-10'0'1793,"10"-6"-1782,12 1 0,3-7 67,2 6 0,1-7 139,-1 1 1,2-3-173,4-2 1,-4-3 141,4-3 1,2 4-736,-2-4 1,0-2 96,-5 2 1,-1-6-203,0 6 0,-7-6 241,-4 6 0,-4-6 200,-2 6 1,0-5 394,0 5 0,0 5-84,0 7 117,-8-1 171,-2-5 234,1 7-391,-7 3 1,13 9-86,-9 3 0,6 5-65,-5 7 1,5 8 30,-6 4 0,7 6 89,-7 5 1,6 4-116,-5 8 0,7 6 121,-2-1 0,-1 14-112,1-1 1,-6 4-20,6 1 1,-5-3 44,5 2 0,-5-2-137,5-3 0,-2-6-204,2 1 1,5-14 109,-5 1 0,4-12-15,2-5 1,0-1 2,0-10 0,0 0-774,0-6 315,0-7-30,0-2 1,0-12 233,0-8 1,0-1 377,0-16 0,8-7 0,1-9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9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7910,'8'-10'0,"2"3"1665,7 7-669,0 0-607,1 0 1,-1 0 85,0 0 0,6 0 20,0 0 1,-2 2 43,-9 3 0,3 3-559,-3 4 0,-5 3 88,-1-4 0,-4 5-318,-2 1 1,-4 8 226,-7 4 1,-3 0-1391,-14 5 1,-1-5 653,-6 6 0,1-3-562,-1-9 0,2-1 375,4-11 946,-3-3 0,13-8 0,-6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49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7951,'17'-18'0,"0"3"41,1 3 0,-7-1 226,1 7 0,-1-5 296,6 5 548,1 0-662,-1 6 1,-2 2 48,-3 4 0,-4 3-110,-8 9 0,-2 1-317,-4 4 0,-4 4-131,-7 7 1,-2 1-110,-4 0 0,4-1 229,-5 1 1,11-8-55,1-4 1,9-4-263,-3-2 0,6-7 99,6-4 1,7 1-10,16-1 1,2-6 60,15-6 0,0-7 34,6 1 0,-6-3 39,0-2 1,-8 1-136,3 5 0,-10-3-74,-3 9-298,-7-1-220,4 6 0,-15 2 280,-4 3 1,-12-1-168,-5 8 0,-11 5 646,-1 6 0,-7 0 0,1-5 0,-2-1 0,2 0 0,-2-5 0,8-1 0,0-5-210,6 5 210,0-7 0,5 4 632,1-8-138,7 8 212,-4-6 1,14 7-250,0-3 0,5-2 311,-5 7 1,6 1-218,-7 5 0,1 8-10,-6 4 1,0 4-162,0 1 1,0 7 50,0-1 1,0 6-872,0-6 0,0 1 342,0-7 1,0-1-1491,0-4 0,6-4 1588,0-8 0,15 0 0,-2 1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0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9654,'17'0'1125,"1"0"-677,-1 0 1,-5 6-66,-1 0 1,1 5 126,5-5 0,-6 2 160,1-3-1346,0-3 150,5 14 1,-2-7-543,-3 9 1,-5-1-383,-7 0 0,-2 6 1450,-3 0 0,-13 8 0,-8-4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0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7905,'-7'17'1178,"5"-5"-345,-4-1-712,4 1 0,4-1 78,4 1 0,3-8-9,9 1 1,6-3 47,5-2 0,0-2 27,6-3 0,-5-5-286,11-7 1,-5-1-313,-1 1 1,0 0-527,-1 0 1,-5-1 470,0 1 1,-14 0-133,2-1 0,-5 7-186,-1-1 291,-3 1 0,-10-5 415,-4 5 0,-3 3 0,-8 8-19,-1 0 0,1 2-33,0 4 0,-1 0 336,1 11 1,0-4-108,0 10 1,5-1 707,0 1 0,1-2-307,-6 8 1,5-6-16,1 6 1,-1-3-185,-5 3 1,-1 2-647,1-8 0,6 6-171,-1-6 1,8 0-1291,-2-6 1038,5-7 0,8-2 263,5-8 0,3 0 127,2 0 1,8 0 299,4 0 0,-4 0 673,-2 0 0,2 0 124,-2 0 1,0 7 665,-5 5 0,-1-3 194,0 3 1,1-2-4,-1 1-1056,0 4 0,0-11-200,1 8 0,1-8-873,4 1 0,-2-5 388,8-5 1,7-11-1672,11-7 1,-3-9 1757,2-3 0,8 0 0,7-7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1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7908,'12'0'562,"-1"0"0,-5 0-138,6 0 0,-1 0 430,6 0 1,-5 0 205,-1 0-443,1 0 1,3 2 208,-3 4-210,3-4 1,-11 11-299,8-7 1,-9 2-169,3-2 1,-4-3-453,-2 9 1,0-6 266,0 5 0,0 1-156,0 5 0,0-5 195,0-1 1,-2 1-1003,-4 5 1,3-6-267,-9 1-1129,8-1 1338,-3 7 1055,7-1 0,0-7 0,0-3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1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7908,'0'10'4618,"8"-3"-2815,-6-7-694,6 8-1995,-1-6 0,-3 8 580,8-5 0,-7-3-578,7 4 1,-8 4 228,2 1 655,-4 5 0,5 1 0,3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1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7908,'-9'17'0,"-7"-5"849,5-1 1,1-5-303,-1 5 0,5-7-264,-6 2 1,1 2 154,-6-3 0,5 3-104,0-2 0,1 4 188,-6 7 0,1-6-95,5 1 1,-3-1-216,9 7 148,-9-1-303,12 0 0,-6 1-281,8-1-56,0-8 1,10 5 14,7-8 0,8-1 102,10-5 0,0 0-64,-1 0 0,6 0-17,1 0 0,-3 0 523,-9 0 1,2 0 26,-8 0-12,0 8 1,-8-4-199,-3 7 1,-4-5-87,-8 6 0,-8-3-361,-4 3 0,-3 1 213,-2-7 1,-3 8-1047,-3-3 1,4-3 517,-4-2 0,10-5 666,1-1 0,1-7 0,-7-3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8470,'2'-10'964,"4"4"1,3 4-679,8 2 1,8 0 333,4 0 0,2 0-176,-2 0 0,9 0-444,-3 0 0,1 0 80,-7 0 1,2-1-377,-8-5 1,0 4-813,-6-4-1057,1 4 966,-1 2 1,-9 0 1198,-8 0 0,-16 8 0,-11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6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274 35 8084,'0'-10'-543,"0"3"497,0 7 551,0-8-130,0 6-177,0-5 1,0 7 3411,0 0-3579,0 7 203,-7 3 0,-10 14-1,-2 3-344,-14 15 1,7-6 82,-8 4 262,-1 3-1479,9-7 1,1 4 1244,8-11 0,0-5 0,0-7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4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10547,'11'0'548,"1"0"0,-6 5 133,5 1 0,-7 2 242,2-2-866,3-4-610,1 13 1,7-11-816,1 7 1,-9-5-1115,-3 6 2482,4-1 0,-9 22 0,7 3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2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7993,'7'-10'682,"3"3"1,1 7 223,1 0-292,-8 7 0,4 3 225,-8 7 1,0 1-52,0-1 0,0 0-314,0 0 1,0 6-856,0 1 0,0-1 264,0-6 1,0 0-349,0 0 1,0 1 350,0-1-2821,0 0 1553,0 1-360,0-9 1090,7-1 1,-3-16 651,8-3 0,-1-12 0,6-4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2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 8992,'9'0'2466,"-1"0"-2147,-8 7 1,0-3-66,0 8 1,-2-1-144,-4 7 1,-3-1-171,-9 0 0,-5 8-243,0 4 1,-7-2-741,1 2 1,-4-2 576,-1 1 0,-1 5-199,0-4 0,1-2 190,-1 2 0,1-8 77,-1 2 1,2 2 396,5-2 0,-5 6 0,4-6 0,-2-2-60,3-10 0,3 5 60,7-5 0,1-1 644,0 2-505,-1-1 0,3 1 633,3-1-190,5-7-34,7 4 0,2-8-66,3 0 0,7 0-12,11 0 0,12-8-241,11-4 0,6-9-21,5-2 0,5 0-172,7 6 0,-2-4 76,-3 3 0,1-3 9,-7 10 1,-1 1 9,-5-1 1,-2 7-281,-4-2 1,0 4 57,-11 2 0,1 0-606,-13 0 0,0 0-567,-5 0 452,-9 8 1,-3 1-610,-12 9 1421,-11-1 0,-10 8 0,-7 2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3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7961,'0'9'3743,"0"7"-2849,0-7 0,2 7-379,4-5 0,-2-3 45,7-8 0,-5 2-539,6 4 0,-1-4 51,6 3 1,6-5-1807,0-5 1,8-5 926,-2-7 1,4 5-1902,1 1 2708,-7-1 0,6-5 0,-6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7951,'27'7'5,"-3"-3"31,-6 8 1,-1-7 501,0 7 0,-7-6-114,-4 5 1,1-5 1274,-1 5-643,0-7-753,-6 4 68,0 0-371,0-6 0,8-2 0,1-10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 8677,'0'-9'1991,"0"1"-1134,0 8 1936,0 0-2550,8 0-720,-6 0 1,6 2 378,-8 4 0,0-2-686,0 7 0,0 1 242,0 5 1,-2 6 9,-4 0 0,-4 0 151,-7-6 0,5 6 183,1 1 0,-1-1 374,-5-6 0,7 0-219,5 0 0,-3 1 232,2-1 0,0-5-31,6-1 43,0 1-23,0 5-122,0 0-29,0 1 0,0-1-21,0 0 0,0-5-34,0-1 0,0-5 266,0 5-205,0 1 1,-1 5 119,-5 1 0,2-3 2,-8-4-48,9 5 0,-5-7-3,8 9 1,0-7 151,0 1 0,2-1-31,4 7 0,-3-3 8,9-3 1,-2 3 204,1-4 0,3 5 156,-9 1-401,9 0 260,-12 1 1,5-1 245,-7 0-406,0 1-201,0-1 0,0 0 47,0 0 1,-7 1-110,-5-1 0,3-2-72,-3-3-249,0 3 0,-3-11-285,4 8 0,1-8 315,4 1 0,2-3-600,-7-2 580,7 0 0,-6 0-105,5 0 0,3-2-170,-4-3 211,4-5-208,2-7 0,0-1-43,0 1 0,6-8-102,0-4 0,7-5 698,-1-7 0,11-3 0,3-8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4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460 1 7941,'0'11'1183,"0"1"1,0-6-39,0 5-758,0-7-125,-8 11 1,5-5 172,-9 7 1,0 8-148,-5 4 0,-2 4-520,-4 1 0,-2 9 231,-4 3 1,-4 4-217,5 2 0,-5 0 180,-2-1 1,3 5-518,3-4 1,-2 2 108,8-14 0,0-1-507,6-11 192,7 5 247,-5-14 354,13 6 0,2-15-37,11-4 0,1-6 189,5-6 0,-7 2-111,13-7 0,-14 7 382,9-2 0,-5 4 118,5 2 1,-7 2 302,1 4 1,-9 3 681,3 9 0,-4-1-626,-2 0 1,0 6-102,0 0 1,0 6-229,0-6 0,0 0-153,0-5-11,0 6 0,6-4-723,0 3 1,-1-10-520,-5-1-651,8-8 1137,2 3 1,7-9-278,0-3 1,-1-5 252,-5-7 0,5-8 202,-5-4 0,4 2 329,3-2 0,-7 8-116,1-2 1,-3 4 429,3 1 1,-2 7 534,-5-1 792,-3 9-1001,6-5 1,-8 10 1418,0 4-1448,0 3 0,0 8-226,0 1 1,0-1-442,0 0 0,0-5 138,0-1 0,0-5-1732,0 6 898,0-8 0,2 3-427,4-7 0,-3-2 569,9-3 0,-2-5-21,1-7 1,4-6 307,-3 0 1,1-8 102,-1 2 0,1 2 341,-7-2 1,2 2-165,-2-1 1,-3-3 363,9 8 0,-6 0 39,5 5 0,-5 7 696,6-1-395,-9 8 178,5-3 52,-8 7-1081,0 0 1,6-2-200,0-4 335,-1 4 1,-5-7-23,0 3 613,0 4-219,0-6 799,0 0-358,0 7 597,0-7-295,0 8-115,0 0-417,8 0-68,-6 0-222,6 0-57,-8 0 1,0 8-62,0 3 1,5 4 113,1 3 0,6 5 10,-6 0 0,7 15-33,-1 3 0,5 1-1,6 4 0,-2 2-136,8 10 0,0 1-144,5 5 0,9 3-1658,3-4 0,0 10 661,6 2 1,-8-13-753,13-10 0,-7-6 890,8 0 0,-4-6-277,-2-11 1,-6 2 1205,0-8 0,-8 2 0,3-6 0,-5-2 0,-1-3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5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9009,'12'2'3598,"-1"4"-3161,1 3 1,5 7 42,0-5 1,-5-1-126,-1-4 1,-5-2-425,6 7 172,-1-7-1359,7 11 0,-7-11 370,1 8 886,-9-1 0,-3 7 0,-9-1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5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7968,'-9'8'2285,"-5"2"-1948,8 7-306,1-8 1570,5 7-1078,0-7 1,0 9 1605,0-1-1543,0 0 1,0 1-325,0-1 0,0-6-249,0 1-559,0 0-89,7 5 624,-5 0 1,8-5-1593,-4-1 490,-5-7-30,7 4 811,-8-8 1,2 0 191,4 0-5,-4 0 0,13 0 169,-3 0 0,3-6-94,2 0 1,1-7-15,-1 1 1,2-3-155,4-2 0,-4 5 79,4 0 1,-3 7 244,-3-7 0,0 8 214,1-1 0,-1 3 428,0 2 0,-5 2 1851,-1 3-1885,1 5 0,3 7 1,-3 1 1,-3-1-260,-3 0 0,-2-5-146,7-1 0,-5-1-70,6 1 0,1-3-959,10-8 1,4 0-25,8 0 0,-1-2-500,1-4 0,5-3 629,1-9 1,-1 3-68,-6 3 1,-5-3 668,0 4 0,-14 3-147,3 2 1861,-5 4-1087,-3 2 854,-2 0 1,-8 2-492,0 4 0,0-2-303,0 7 0,-8-7-347,-4 2 0,3 2-201,-3-3-1985,1 1 1312,-7-6-1418,1 0 0,7-2 97,5-4 1887,3-3 0,2-16 0,0-2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6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121 121 7927,'17'-17'-81,"-7"0"0,5 5 379,-3 1 1,-3 1 1202,3-1 244,-8-5-576,4 14 888,-8-13-1517,0 13 1,-8-6-453,-4 8 1,-3 8 83,-2 3 1,-6 5-306,0 1 0,-6 6 190,6 0 0,0 8-148,5-2 0,9-2-166,3 2 1,4-8-386,2 2 0,2 2 102,4-2 1,9 2 160,8-2 1,6-4 279,-6 4 1,6-4-97,-6-1 1,0-7 385,-6 1 0,-7-1-121,-4 6 0,-4-5 41,-2 0 0,0-1-98,0 6 1,-10 1-92,-7-1 1,-1-6-456,-5 1 1,-2-8 212,2 2 1,-6 1-762,6-1 1,6-2-16,6-10 1096,7-3 0,4-16 0,9-2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7949,'11'0'393,"1"0"0,-7 0 238,7 0 0,0 0 544,5 0 1,2 0-684,4 0 0,-2-2-222,8-3 1,-8 3 788,2-4 0,-2 4-474,2 2 0,-3 0-1278,3 0 1,-4 0 311,-2 0 381,8 0 0,2-8 0,8-1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4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9074,'17'11'1392,"0"1"1,0-7-447,1 7-606,-1-8 0,0 9 133,1-7 0,-1 5-571,0-5 80,1 0 1,-7 0-1767,1-1 1297,-1 1 1,-1-4-944,-5 4 1430,5-4 0,-16 21 0,4-4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6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7943,'-17'0'0,"5"-6"2388,1 0-1851,7 1 1,-6 5-651,5 0 1,1 1 48,-8 5 0,1 6 857,-6 11 1,-3 6-146,-3 11 1,4-2 40,-4 9 0,4 3-305,1 1 1,3 5-132,4-10 0,3-4-227,8-1 0,0 1 69,0-2 1,2-5-834,4-6 1,5-6 424,12 6 1,-4-14-961,4 2 0,2-5 471,-2-1 0,8-3-1334,-2-8 2136,-4 0 0,8-8 0,-6-1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7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7904,'-16'-17'1682,"5"0"0,-3 5 147,9 0-850,-1 1-652,14-6 0,7 1 331,8 5 0,8 1-561,-2 4 1,9 4-566,2-3 1,8 3 240,-2 2 1,2 2-230,-1 3 1,3 5 455,-4 7 0,4 1 0,1-1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7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8185,'-9'0'1153,"1"-2"-761,8-4 499,0 4-184,0-5-19,8 7-118,-6 0-248,5 0 1,-1 7-3,0 5 0,0-1 90,-6 7 0,0-5-276,0 10 0,-2-4 68,-4-1 0,4 5-542,-4 0 0,2 0 264,-1-6 0,3 0-283,-4 1 0,4-7-294,2 1-1011,0-8 569,0 11 544,8-13 1,1 6 254,9-8 54,-1-8 0,0 6 152,0-4-228,-7 4 923,5 2-345,-13 0 0,6 8 62,-8 4 1,-8 5-364,-3 6 0,-5-2-381,-1 8 0,0-6-346,0 6 0,-3 0 353,-3 5 0,2-1 126,-8-4 1,8 3 288,-2-3 0,4 4-52,2 1 0,-1 1 362,1 0 0,6-3 347,-1-3 1,2 2-136,-1-8 1,3 6 508,8-6 0,0 0-234,0-6 1,0 0 112,0 1-688,0-9 0,2 5 7,4-9 0,3 1-347,9-6 1,-1-2-161,0-3 0,6-5-343,0-7 0,6-3 464,-6-3 1,8-4-6,-2-7 0,2-3-949,-3-3 1,5-4 382,-4-8 0,9-13-104,3-5 1,-1-8 457,-5 3 1,-1-16 0,1 3-1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8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7888,'17'-35'-53,"6"3"67,0 3 0,-2 4 213,-9 7 1,3 7 1,-3-1 0,3 7 228,2-7 1,-5 8-84,-1-2 0,1 5 137,5 1 1,-5 0-78,-1 0 0,1 0-157,5 0 1,0 7-80,1 5 1,-1 3-15,0 2 1,-1 1-84,-5-1 1,3 8 127,-9 4 0,1 3-290,-6 3 1,0-6 58,0 0 0,-2 0-495,-3 5 1,-5 1 52,-7-1 1,-1 1-153,1-1 0,0-7 319,-1-4 0,1 2-248,0-2 434,-8 0 1,0-7-137,-4-5 1,4-3 442,8-8-177,0 0 0,-1 0 438,1 0 0,5 0 402,1 0 326,7 0-620,-4 0-289,8 0 0,2-6-297,4 1 0,6-1 118,11 6 0,4 0-872,7 0 0,3 0 441,3 0 1,-2 0-866,9 0 0,-7 6 368,6-1 1,-13 9 88,1-3 1,-11 10 383,0 2 1,-11 2 337,-6-1 0,-4-3 11,-2 7 1,-8 1-12,-4 6 0,-11-6 673,-6 0 0,-3-1-414,-3 7 1,3 0 1451,3-1 0,-4-1-361,4-4 0,4 1-120,2-7 0,6 6-647,5-6 1,3 0 155,3-5-624,4-1 1,-4 0 52,12 1 1,-2-9-439,7-3 0,1 2 265,5-3 1,1 1-655,-1-6 0,0 0 4,0 0 0,1-6-250,-1 1 0,0-9 483,1 3 1,-3-5 153,-3-1 0,-3 0 705,-3-1 0,-4 1-323,4 0 0,-6-6 780,-6 0 0,-4 0-462,-7 5 1,-2 7 62,-4-1 1,2 8-288,-8-1 0,6 3-308,-6 2 1,8 0-470,-2 0 0,5 2-2271,7 3 2840,3 5 0,8 7 0,0 1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9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7887,'5'-12'-666,"1"1"0,6 5 1080,-7-5 0,9 5-16,-3-6 0,-1 7-92,2-7 0,-7 6 125,7-5 557,-8 7 83,3-4-10,-7 8-135,0 0-1145,-7 0 0,-3 14 217,-7 3 1,-6 6-102,0 0 0,-2 2 59,2 4 1,2 9-545,-8-3 0,9 3 114,3-3 0,2-6-67,9 0 0,0-3 149,6 3 0,0-2 41,0-4 0,6-4 239,0 5 0,7-7-103,-1-6 0,1 5 575,-1-5-302,3 5 0,-13 1 543,4 0 1,-4 0-65,-2 1 1,0 1 222,0 4 0,-8-2-343,-3 8 1,1-6 77,-2 6 1,3-6-350,-3 6 1,-1-2 68,7 1 1,0 5-196,6-4 1,0-2 61,0 2 0,0-8-332,0 2 1,0-2 40,0 2 1,0-9-109,0 3 0,2-6-179,4 1 155,-4 3 275,6-13-13,-8 6 1,0-10 90,0-4 0,0-3-67,0-9 1,7-7-503,5-4 0,-1-11-141,7-6 1,-3-12-1090,14-5 1787,-8-4 0,12-10 0,-7-2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29:59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7868,'17'0'0,"0"0"0,1 0 690,-1 0 0,6 0-373,0 0 0,0 0 598,-5 0 0,-1 0-420,0 0 1,0 2-95,1 4-426,-1 3 0,-2 9 94,-3-1 1,-4 0-494,-8 1 0,-2 7 259,-4 3 1,-11-1-413,-12 2 1,-4 4 267,-1 1 1,1 3 327,4-14 0,-2 0 161,8-6 0,0 1 489,6-1 1,5-2-30,1-3 301,7 3-293,-4-13 0,10 12-166,4-9 1,6 1-324,11-6 0,-2 0 54,8 0 1,-1 0-332,7 0 0,0 0 31,-1 0 0,-1 0-430,-4 0-76,3 0 1,-14 8-721,-1 3 1,-8 10-1566,-9 2 2878,-7 16 0,-18-10 0,-12 13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00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7868,'18'0'0,"5"0"1080,0 0 1,6-5-551,-6-1 1,7-6 366,-1 7 1,-2-1-265,2 6 1,-8 0 528,2 0-793,-4 0 0,-1 0-156,-1 0 1,-7 8-508,-5 3 0,-3-1 280,-2 1 1,-2 6-343,-3 7 1,-11 4 236,-7-5 1,0 6-154,6-6 1,-2 0 42,-4-5 0,9 1 53,-3 4 0,11-4 297,0 4 1,4-9-67,2-3 1,2-1 557,4 1 1,6 3-262,11-9 1,-2 1 390,8-6 0,-6 0-259,5 0 0,1-2-302,6-3 0,-1 1-413,1-8 0,0 3-572,-1-3 1,-5-1-1462,0 7 0,-8-6 2264,2 7 0,-4-9 0,-1 5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00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10688,'12'23'4156,"-1"0"0,-5 0-3785,5-6 1,-5 1 59,6-1 1,-8 0-92,1 1 1,-10 8-2348,-7 9 2007,-19 0 0,-13 22 0,-17-3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2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8399,'0'-12'1024,"0"1"1,0 5-108,0-5-319,8 7-83,2-12 284,-1 15-221,6-7 121,-5 8-145,7 0-121,1 0 1,-1 0-148,0 0 1,1 0 28,-1 0 0,2 0-159,4 0 0,2-6-131,4 0 0,9-5 114,-3 5 0,3-6-93,-3 7 0,0-7-321,-1 6 0,1 1 187,-1 5 1,-1 0-169,-4 0 1,-2 0-177,-4 0 270,-4 0 1,6 0-40,-8 0 99,1 0 0,-3 2-103,-4 3 1,-1-3-22,-4 4-321,-4-4 0,7-2-241,-3 0-876,-4 0 649,6 0-600,-8 0 941,0 0 1,-8 0 673,-4 0 0,-11 8 0,-3 1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2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85 190 7936,'-27'10'761,"8"-2"103,8-8 645,7 0-1065,-12 0 0,14-2-59,-3-4 1,5 4-122,5-4 0,13 2-44,11-1 0,5 1-249,6-8 0,7 7 127,10-7 1,-1 6-308,7-5 1,6-1-41,6-5 0,0 5-240,-5 1 1,-1 1 206,0-1 1,0-3-145,0 9 1,-9-7-360,-8 6 0,-8-5 286,-10 5 0,-7 0-375,-4 6 256,-11 0 424,-4 0 0,-10 0 194,-4 0 0,-11 0 0,-10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4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7941,'0'17'230,"-8"0"1,6 3-93,-3 3 0,3-4 407,2 4-211,0-4 142,0-2 0,0 3 299,0 3 1,0-2-84,0 8 41,0-8-362,0 11 1,0-10-361,0 6 1,0-7 36,0 3 1,0-5-119,0-2 216,0 0-654,0 1 1,2-9 119,3-3-617,-3-4 639,6-2 0,-6 0-836,4 0 777,-4 0 0,7-8-62,-3-3 0,-4-7-249,4-5 736,3-11 0,1-10 0,7-8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2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7936,'-6'-12'0,"0"1"0,0 5 2545,6-6-1819,-7 9 0,7-11 28,0 8 0,7-5-281,11 5 1,7 0 8,4 6 1,11 0-209,6 0 0,4 0-53,2 0 0,-6 8-239,0 3 0,-2 5 87,2 1 0,-3 2-124,-9 4 0,1-3 88,-1 3 0,-7-2-312,-4 2 1,-9-4 98,-3 4 0,-7 4 12,2 2 0,-14 5-104,-9 7 1,-16 3-156,-13 8 1,-6 6-841,-5-1 0,-5 7-1474,-7-7 2741,-8 1 0,6-4 0,-4-1 0,4-1 0,2-4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3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1 200 7930,'9'-7'1231,"-1"5"0,-6-6-781,4 8-112,-4 0 1,13 10 109,-4 7 1,-1 2-224,2 10 1,-1 7-19,6 10 1,1-1-104,-1 1 1,-2-2 114,-3 2 1,3 2-171,-3-8 0,-3 1 52,3-7 0,-1-7-252,7-4 0,-7-3 46,1-3 0,-1-2-61,7-3 0,-1-5 131,0-7 1,-3-1 41,3-5 0,-4-4-26,10-7 1,-3-8 34,-3-4 0,6-9-201,0-3 0,6-9 69,-6-2 0,0-1-129,-6-11 1,1 9 26,-1-3 0,0 0 34,0 6 0,-5 4-60,0 14 0,-3 1-641,3 4-74,3 4 173,-13 8-904,13 7 1690,-13 10 0,6 18 0,-8 9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4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225 293 7387,'0'-12'537,"0"1"1,0-1-280,0-5 1,0-2-74,0-4 1,0 4 101,0-5 1,0 5-71,0 2 0,0-6-202,0 0 1,-2 2 50,-4 9 0,2-1 336,-7 7-278,-1-7 0,-5 11-25,0-4 0,0 6 3,-1 6 0,1 3 40,0 8 1,-1 1-46,1-1 0,6 6 53,-1 0 1,6 2-117,-5-2 0,7-4 86,-2 4 1,4-3-263,2-3 1,2-2 62,4-3 1,-2 1 143,7-7 1,7 0-566,5-6 0,7-8-250,-1-3 0,2-7 28,-2-5 1,3 2 205,-3-8 1,-4 8 467,-2-2-83,-4 4 1172,-9 2-386,-2 7-316,-8 2 1,0 10 137,0 4 0,0 9 420,0 8 0,0 1-265,0-7 0,0 0-182,0 0 1,0 1-414,0-1 1,0 0 182,0 1-765,7-9 282,3 7 0,7-15-194,1 5 0,5-10-229,0-1 0,8-11-1739,-3-1 2425,-3 0 0,8-16 0,-6 6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4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18 7659,'0'-10'2762,"0"2"-2396,0 8 0,-7 4 7,-5 8 163,-3 7-255,-3 15 0,1 11 158,0 6-266,0 1 1,5 14 30,1-9 1,5 7-14,-6-7 0,8-1-105,-1-10 0,5 2 94,5-7 0,7-1-1072,11-5 1,4-3 466,7-3 0,7-4-2062,-1-8 2487,8-7 0,-4-2 0,8-8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5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312 156 7852,'0'-17'0,"0"8"-298,0-7 186,0 7 1,-6-9 262,0 1 0,-2 6 344,3-1 1,-5 2-3,-7-1 0,-1-3-143,1 9 0,0-1 220,0 6-106,-1 0-279,1 0 0,-6 2 113,0 4-86,0 3-112,6 16 0,-1 2-82,1 8 194,0-1-99,7 8 1,2-3-37,8 7 0,2-2-402,4 2 0,4-3 173,7-9 0,8 1-833,4-1 1,3-7 80,3-4 904,0-3 0,-1-3 0,1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5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416 104 7867,'0'-10'0,"0"-5"0,0 13 347,0-13-134,0 13 1,-8-6 198,6 0-180,-13 6 1,11-11 50,-8 7 0,7 0 117,-7 6 1,8-2-250,-2-3 1,3 3 202,-3-4 99,4 4-299,-13 2 1,11 0-122,-8 0 0,6 6-18,-5 0 0,7 9-239,-2 2 0,-1 2 154,1 10 1,-6 8 84,7 9 0,-1 2 178,6-2 0,0 12-80,0-1 0,6 3 7,-1 3 0,7-5-7,-6 5 0,-1 7-478,-5 4 0,0 1 144,0-5 0,0-15-29,0-3 0,-2-6-31,-3 0 1,-5 1 63,-7-13 0,-1 3-89,1-14 1,0 5 57,0-4 0,-1-3-582,1-10 465,0 5 1,-1-14-34,1 3 1,2-5 125,3-5 0,-1-5 272,7-7 0,-15-16 0,2-4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5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7857,'17'-7'0,"-5"3"700,-1-8 0,1 9-231,5-3 1,6-2 9,0 2 1,0 1 46,-5 5 0,5-6 39,0 0 1,0 0-451,-6 6 1,1 0-361,-1 0 1,0 0-1097,0 0 1,-5 0 402,-1 0 938,1 0 0,-2 0 0,-3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5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7889,'12'12'589,"-1"-1"1,-5 7-296,6 5 1,-9 6 989,3-6 1,-4 7 70,-2-1 0,0-4 405,0-2 0,0 2-1391,0-2 0,-2 6-547,-4-6 1,3 6-2326,-9-6 0,-1 8 2503,-10-2 0,-4 3 0,-8 3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7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8056,'0'-10'1659,"2"3"-989,4 7 0,-3-6-212,9 0 0,-6 0 126,5 6 1,3 0 19,9 0 0,-2 0 28,8 0 0,-2 6-234,1 0 1,5 6-39,-4-7 0,-2 7-269,2-6 1,-8 5 88,2-5 0,-4 5-298,-2-5 244,-7 8 4,5-5-151,-13 9 0,4-1-67,-12 0 1,-9 0-82,-8 1 0,-8-3-110,2-3 1,-5 3-519,-7-3 0,-1 3 387,-4 2 0,-4-5-417,4-1 0,2 1 299,-2 5 0,7 0-1584,-1 1 2112,3-1 0,3 8 0,-1 2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7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0 330 8056,'0'9'0,"2"-1"980,4-8 1,4-2-540,7-4 1,2-5 655,4-12 0,6 1-589,11-6 1,1 5-532,11-6 1,-4 0-562,9-6 0,3 6-2294,-2 1 2695,-9 7 1,9-12-1,-4 6 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5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8102,'-9'17'0,"-5"-5"658,9-1 1,-1-5 168,6 5-1387,0-7 446,8 4 1,1-8 401,8 0 1,7 0-313,-1 0 1,0-2-255,-6-4 0,0 4 100,1-3 0,-1 3 87,0 2-71,0 0 1,-5 0 55,-1 0 1,-7 7 110,2 5 1,-6 5-103,-6 6 1,2-2 306,-7 8 1,-6 0 106,-6 6 0,-2-3 111,2-3 1,3 4 4,-3-4 1,4-4-120,2-2 1,5-4 578,1-2-170,7 0-729,-4 1 1,10-3-211,4-3 1,5-5-242,12-7 0,4-2 121,8-3 1,5-5-315,1-7 1,5 1 235,-6 5 1,4-3 71,-9 9 1,3-1 293,-9 6 1,2 0-401,-2 0 814,-4 0 1,-10 2-230,-3 4 0,-5-3 502,-7 9 1,0-1-246,0 7 1,-2-1-28,-3 0 0,-11 3-414,-7 3 0,-6-2 94,6 8 1,-7-6-649,1 5 0,-4-6 337,-2 1 1,1-4-295,-1-2 0,1-2 285,-1-3 0,6 1 154,0-7 0,8 0-235,-2-6 363,4 0 653,2 0-314,7 0 1115,2 0-1046,8 8 0,2-1 638,4 5 1,-4 3-441,4-3 0,-2-3 810,1 3-629,-3-1-370,6 7-1604,-8-1 1045,8 0 0,-4-7-2546,7-4 1993,1-4 0,7-4-289,4-4 1,-4-4 505,4-7 0,-4 6 373,-1-1 1886,-1 8-1505,0-4 0,-1 10 1465,-5 4 1,-3 4 250,-8 7-735,0 0 1,6 1 71,-1-1-1580,1 0 1,0-5-35,0-1 0,7-7-128,-1 2 0,3-4-149,2-2 1,6-8-732,0-3 1,1-5 422,-7-1 1,0 0 323,0-1 1,1 7 2449,-1-1-1295,-7 8 1231,5-3 1,-11 14-644,7 5 0,-7-2-325,2 1 0,-4 6-723,-2 6 1,6-5-410,-1-7 1,3-1-1851,-2 1 1,3-3 585,9-8 1515,-1 0 0,16-8 0,3-1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7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18 692 7883,'-9'-23'1408,"3"0"1,6 0-645,6 5 0,11-7-1380,12-3 0,3-5 190,3-2 0,1-1-129,5-5 1,-11 5 384,5-4 0,-12 3-17,0 3 0,-9-1-82,-3 0 1,-5 1 98,5-1 0,-7 8 327,2 4 1,-4 4-356,-2 2 1,0 5 568,0 1 0,-2 7-139,-4-2 0,2 4-44,-7 2 1,5 8-65,-5 3 1,1 12 34,-2 6 1,-3 6 43,4 5 1,-3 4-47,3 8 1,-5 8 205,5 3-62,-5 20-473,-1-2 1,8-31 0,1 1 436,-10 47 0,10-47 0,-1 0-126,1 1 1,-1 0-1,0 0 1,1 0-132,-1 0 1,0-1 0,-8 46 33,0-5 0,5-6-354,1-5 1,7-12-348,-2-11 1,4-8 355,2-10 1,-6-2-1041,1-14 475,-1-1 294,6-14 0,6-3 531,-1-12 1,7-11 42,-6-12 0,7-5 0,-1-7 0,3-3 0,2-8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8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7883,'12'-44'0,"-1"3"0,1-1-115,5 2 0,0 1-93,1 10 0,-1-1 590,0 7 0,2-6-19,4 6 1,-2 2 173,8 9 1,0-1-138,6 7 1,-6 0 200,-1 6 0,1 8-120,6 3 1,-3 5-7,-3 1 1,0 8 15,-12 4 0,3-2 211,-15 1 0,1 1-126,-6 6 0,-2-6-163,-4-1 1,-11-1-622,-12 2 1,-11 4 204,-6-4 0,-4-2-240,-2 1 0,0-8-164,0-3 1,2-7-549,4-10 1,6 0 47,11 0 0,6-10-1374,11-7 2281,5-16 0,14-19 0,3-9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19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70 174 7974,'0'-18'933,"-8"1"0,4 2 33,-7 3 0,7 3 106,-2 3 56,-3 4-440,7-6 0,-12 16-259,9 3 0,-1 5-133,6 1 1,0 2-59,0 4 0,2 2-179,3 4 0,5-4-102,7-8 0,6 1-186,1-1 0,6-2 130,-1-3 0,6-4-221,5-8 0,-3-6-592,3 0 0,-6-13 416,-5 2 0,-4-5 181,-7 5 1,-9-6-42,-3 0 1,-4-6 832,-2 6 0,-8-6-76,-3 6 0,-11-6 163,-1 6 0,-7 0-131,1 6 0,-8 7-115,3 5 1,-5 3-156,11 2 0,3 2 100,1 3 1,7 1-1431,6 11 1,3-3 640,8 9 1,0-2 525,0 2 0,15 4 0,5 8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4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7985,'10'-7'1258,"-3"5"124,-7-6 294,8 8-413,-6 0-554,13 0 0,-5 0 216,7 0-638,1 0 0,-1 2 184,0 4 0,-1-2-116,-5 7 1,3 1 168,-9 5 0,7 0 51,-6 1 0,1-1-29,-1 0 1,-4 1-260,4-1 0,-4-6 191,-2 1-449,0-1 0,0 7 92,0-1 1,0-5-1515,0-1 792,0-7-2763,0 4 665,7-1-38,-5-5 683,6 6 1484,-8-16 0,0-1-1074,0-9 1644,0 1 0,8 0 0,1-1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4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69 7985,'10'-7'571,"-3"-3"1,-1-1 310,0-1 9,-1 8 0,1-5 624,0 3 258,0 4-1182,1-6 0,-5 10 102,4 4 1,-4-2-326,-2 7 0,0-5-129,0 6 1,0 5-846,0 6 0,-8 8 471,-3-3 1,-5 5-1111,-1 2 1,-2-1 603,-4 1 1,4-1-599,-4 1 1,-2-2 499,2-4 0,0-3 322,5-3 1,1-3 297,0 3 10,-8-4 0,5-2 244,-3 1 1,10-7-195,1 1 0,9-7 1010,-3 7-699,4-8 0,4 3 463,4-7 1,3 0-202,9 0 0,1 0-54,4 0 1,-2-7-163,8-5 0,0-1-30,5 1 0,1-3-472,-1 3 1,-5-3 209,0-2 0,-6 1-637,6 5 0,-14-3 70,3 9-1562,-5-1 1362,-3 6 0,-5 4 100,-10 7 1,-5 3-434,-7 14 1094,-8-6 0,-2 10 0,-8-5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5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139 191 7985,'-23'21'0,"0"-4"0,0-9 1526,5 4-976,9-9 1,-5 7 553,8-4-718,1-4 0,12 5 21,5-7 1,11 0-138,6 0 1,11-7-52,6-5 1,4-3-432,2-3 1,0-1 203,0-4 1,-2 4-592,-4-4 1,2 4 359,-8 1 1,1 1-770,-7 0 1,-7 5 294,-4 1 0,-4 5-625,-1-6 643,-9 9 311,-1-13 266,-8 14-43,-8-5 1,-1 7 242,-9 0 0,1 0-210,0 0 1,5 0 476,1 0-299,-1 0 172,-5 0 254,0 0-145,-1 0 0,1 2 236,0 3 1,5-1 548,1 8 1,-1-1-473,-5 7 0,-6 1 126,0 4 1,-8 0-271,2 11 1,-3-3-140,-3 10 0,-5 3-175,-1 2 1,-1-2-169,2 2 0,9-7-223,-4 1 1,12-4-271,0-1 0,4-8-816,2-4 1,7-4-55,4-2 223,4-7 0,10 4 499,4-9 1,5-7 153,6-9 1,-2-5 468,8-1 0,0-2 0,5-4 0,9 4 0,1-6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5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7985,'17'-9'369,"1"1"81,-1 8 1655,-8 0-894,7 0 85,-14 0-866,5 0 0,-7 8 227,0 3 0,0 4-437,0 3 0,0-1-335,0 0 1,0 1-535,0-1 1,0 0 488,0 0 0,0-5-622,0 0 198,0-9-395,0 5 0,2-10 322,4-4 0,4-11 143,7-12 1,8-3 286,4-3 0,-2 2 183,1 5 1,-1-1 261,2 11 0,-4-1-192,-8 13 0,1-5 809,-1 5-473,0 0-208,1 14 1,-9 2 591,-3 7 0,-4 2 788,-2 4 1,-8 2-962,-3 4 0,-3-4-151,3-8 0,-3 1-503,9-1 0,-3-7 145,2-5-175,4 5 231,-6-8-549,8 5 1,6-8-182,0-5 1,7 2-391,-1-8 1,5 7 370,6-7 629,-3 8 0,12-11 0,-5 5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6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1 371 7909,'10'-12'0,"-5"1"0,-1 7 804,2-2 2,-4 4-433,13 2 0,-7 2 67,3 4 1,3 6-76,-8 11 0,5-2 41,-5 8 0,2 1-84,-3 11 0,-1-5-60,8 5 0,-6 1-127,5-2 0,-5 1-158,5-7 0,1-1 150,5-4 1,0-4 3,1-8-276,-1 0 1,6-7 90,0-4 0,0-4-76,-5-2 0,1-8 27,4-4 0,-2-11-66,8-6 0,-8-5-10,2-7 0,2-3 109,-2-8 1,0-1 30,-6-5 0,1 4-7,-1-3 0,0-3-154,1 2 0,-1 8 80,0 10 1,-5 4-269,-1 1 0,-5 2 93,5 4 0,-7 4-917,2 8 166,-4 8 495,6-7 1,-6 16 91,3 0 459,-3 8 0,-9 17 0,-3 2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6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102 241 7909,'0'9'615,"2"-1"959,4-8-1033,-4 0 1,7-2-10,-3-4 0,-2-3-782,7-9 0,-1-1 217,2-4 1,1 2-659,-7-8 0,5 8 427,-5-2 0,0 4-243,-6 1 249,0 1 1,-6 6-26,0-1 1,-7 8 138,1-2 1,-3 10 318,-2 2 1,-1 13 448,1-1 1,0 8-308,0-3 0,5 2 226,0-1 0,7-3-190,-7 7 1,8-4 431,-1 4-598,-5-7 1,8 4-95,-4-7-86,12-9 1,4 5-376,7-8 0,6-8-392,0-10 0,6-3 395,-6-3 1,6-1 109,-6-4 1,0 4 51,-6-4 1,-5 4 296,-1 1 0,-5 9 616,6 3 745,-9 4-392,5 2 810,-8 0-1399,0 0 1,2 6 115,4 0-593,-4 7 1,11-9 87,-7 7 0,7-7-1117,-1 2 1,-1-4 204,7-2 827,-5 0 0,20 0 0,-6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7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8627,'0'-9'1550,"0"-7"-1222,7 15 1,3-5-88,7 12 0,-5-3-10,-1 9 1,-5-6-84,6 5 1,-3-5-65,3 6-685,3-1 1,-5 1 365,7-1 1,2-7-1462,4 2 1696,-4-12 0,14-11 0,-6-10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174 347 7977,'0'-35'-122,"-8"8"1,6-5 40,-4 3 335,4 4 0,2-6 416,0 8 0,-6-6 266,1 6-266,-1 0-201,6 6 0,-2 1 135,-4 5-171,4-5 15,-5 15-404,7-7 64,0 8 1,-6 2-414,0 4 0,-7 9 120,1 8 1,3 13-28,-3-1 0,2 17 198,-1 0 1,3 5 224,8 1 0,0 4 147,0 7 0,2 6-127,4 0 0,2-2 112,3-10 0,4 2 16,-3-7 0,-2 5-648,1-5 0,-5 0-121,5-6 1,-7-2-357,2-4 0,-4-4 278,-2-7 1,0-7-316,0 1 0,-2-10 308,-4-1 0,2-3 153,-7-9 1,-1 0-616,-5-6 957,-8 0 0,-2-8 0,-7-2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7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0 8796,'-9'0'711,"1"0"0,2 2-358,1 4 0,-7 5-92,6 13 0,1 2 104,5 9 1,-2 2 35,-4 3 1,4-4 169,-4 5 0,6-3-334,6 3 1,4-11-159,7 5 0,6-12-506,0 0 1,2-10 305,-2-1 1,4-8-1014,8 2 1,5-6 155,0-6 978,8-12 0,-4-8 0,8-9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6239,'11'-11'-61,"1"-1"1,-7 6 553,7-5-264,-8 7 0,5-10 187,-3 9-93,-4-9 1,6 10-69,-8-7 0,0 5 448,0-5-232,7 7 324,-5-12-65,6 14-95,-8-5-449,0 7 1,-6 13-136,1 4 0,-3 12-156,2 0 0,2 4 137,-7 1 1,5 7-924,-6-1 0,9 0 143,-3-5 748,4 7 0,2-5 0,0 5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8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7953,'-17'0'0,"0"0"0,5 0 672,1 0 1,-1 2-212,-5 3 1,4 5 754,-5 7-809,5 8 1,-12 2 112,8 8 1,-6 5-121,-1 0 0,7 7-585,6-7 0,7 8 203,-2-2 1,4-4-416,2-1 0,10 1-361,7-2 0,8-5 758,10-6 0,7-8 0,2 4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9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398 208 8015,'-7'-27'351,"-5"4"0,-1 4-141,1 1 1,-1 1 339,7 0 1,-7 0-114,1-1 1,2 3 462,-1 3-798,-1-3 1,-5 13 51,0-4 0,5 4-412,1 2 1,1 2 211,-1 4 1,-5 6-14,5 11 0,-3 5 45,3 13 0,-3 3-124,8 8 1,1 7 172,5 5 1,0-3 137,0 3 0,2 5-59,3 6 1,-1 0 234,8-6 0,-6 0-242,5 0 0,-7-5 37,2-1 1,-4-13-614,-2 2 0,-2-6 243,-4 0 1,2 4-596,-7-4 0,-1-3 133,-5-3 0,-1-13-152,1-10 1,6-2-206,-1-9 1045,1 0 0,-14-14 0,-2-1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9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7963,'17'-8'887,"0"6"191,0-3 1,1 1-461,-1-2 0,0 4 86,1-4 0,-1 4-183,0 2 0,6 0-159,0 0 0,2 0-603,-2 0 0,-3 2 238,3 4 1,2-4-2827,-2 4 2829,7 3 0,-10 1 0,5 7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39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7945,'18'0'1466,"-1"7"1,2 3-640,4 7 0,-4 2-180,4 4 1,2-1 7,-2 6 1,-1 1-2,-11 6 1,-3-1 243,-8 1 0,0 0-882,0-1 0,-10 7-581,-7-1 0,-2 8-2851,-10-2 2448,0-4 0,-6 8 968,1-4 0,-1-3 0,1-1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0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8924,'11'0'756,"1"0"1,-1 0 70,6 0 1,3 0-297,3 0 1,-2 0 245,8 0-505,-1 0 1,1 0-83,0 0 1,-6 0-273,6 0 1,-8 0-355,2 0 1,-9 0-2436,-3 0 2871,-7 0 0,11 8 0,-5 1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0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7917,'2'-9'1851,"4"3"1,5-2-1429,13 3 1,4-9-1233,13 3 0,-11-5 553,5-1 1,-6 5 429,0 1 1,3 5-884,-3-5 0,2 7 206,-2-2 0,1 4 503,-6 2 0,6 0 0,-3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0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35 572 7937,'-17'7'0,"7"-5"0,2 8 2683,8-4-1784,0-4 0,8 5-185,3-7 0,5-7-451,1-5 0,8 0-379,4-5 0,-2 4-230,2-10 0,-1-4 325,7-2 1,-6 2-844,0-2 0,-8 8 467,2-2 1,-12-2-215,-5 2 1,-4-6 213,-2 6 0,0-8 172,0 3 1,-2-5 127,-4-2 1,-1 8 387,-5 4 269,-3-4-449,5 8 1,-1-4 858,-1 12-683,8 3 1,-9 10 54,7 4 1,-5 3-30,5 9 0,-2 6-117,2 5 1,4 6 55,-3 5 1,3 1-42,2 10 0,0 5 187,0 13 1,0 2-148,0 4 1,-6-2 76,0 8 0,0-2-72,6 2 0,0 1-590,0-7 1,-5-6-112,-1-5 0,0-9-395,6 3 1,0-12 318,0-5 0,0-7-246,0-5 1,6-4-1358,0-8 1538,-1-7 1,-5-4 585,0-12 0,8-11 0,2-10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1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8344,'17'0'844,"1"0"0,-7 8-306,1 3 1,-1 3 515,7-3 1,-1 5-483,0-5 0,-7 5 797,-5 1 1,3 0-638,-2 0 0,-2 1-495,-10-1 0,0 2-210,-11 4 1,2-2-224,-14 8 0,0-6-250,-6 6 0,-5-2-541,0 2 1,-6-2-646,5-4 0,3-10 625,9 5 1,-2-13-8,8 1 0,6-4 1014,5-2 0,8-8 0,-3-1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6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7977,'19'9'465,"4"-3"0,2-4 605,4-2 1,11 6-480,1-1 1,7 1 236,4-6 1,0 0-890,-1 0 12,1 0 0,-6 0-164,1 0 0,-11 0-931,-1 0 1144,-1 0 0,-7 8 0,8 2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1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60 7897,'-33'-16'8489,"4"1"-7573,-11-8 1,11 17-2753,6 24 1,11 7 797,7 9 1038,3 1 0,9 7 0,3 2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2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8451,'12'0'1039,"-1"0"1,6 0-770,7 0 1,6 0-231,-1 0 0,6 0 47,5 0 1,-2-6-269,9 0 1,-9-1 77,2 1 0,-3 4-118,-3-4 0,-5-1-191,0 1 1,-8 0-236,2 6 0,-4 0-244,-1 0 891,-9 0 0,-1 8 0,-8 1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2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8002,'-27'0'0,"4"0"0,4 0 1498,2 0-631,7 0-694,3 0 1,9 0 95,3 0 0,13-6 28,10 1 1,13-3-55,5 2 0,13 4-16,11-4 0,1-1-293,9 1 1,-10 0 99,4 6 1,-6-2-574,7-3 0,-18 3 58,-5-4 1,-11 4-180,-1 2 1,-11 0-100,-6 0-175,-12 0 934,-3 0 0,-16 8 0,-1 1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2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35 7993,'10'-11'1325,"-5"-1"0,5 8-1781,2-2 1,5 5 796,6 1 1,-2 1 1038,8 5 0,-6 4-279,6 7 0,0 2-538,5 4 1,1-1 8,-1 6 1,-1-5-312,-4 6 0,3-8-369,-3 2 1,-4 2 95,-2-2 1,-5 1-135,-7-7 1,-3 0-168,-8 0 0,-10 6-510,-7 1 0,-25 8-573,-22 3 0,-18 9 982,33-15 0,0 0 0,-5-2 0,0-1-100,-1 3 0,0 0 1,1-2-1,1 0 308,3-1 0,2 0 0,1-3 0,2 0 206,-36 23 0,4-8 0,8 3 0,0-5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3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329 311 8055,'-2'-9'2237,"-4"3"-1395,4 4 1,-7 2-59,3 0 1,-4 8-247,-7 3 1,0 11 19,0 1 1,-8 13-111,-4-1 0,2 5-186,-2 0 1,2-1-228,-2 7 0,4-8 147,8 3 0,7-7-715,5-5 1,-3 2 406,2-8 1,1 0-2382,5-6 563,0 1 971,0-9 1,0-3 432,0-12 0,5-3 196,1-9 1,6-5 17,-7 0 0,7-8 73,-6 3 0,5-5 17,-5-2 1,5 3 89,-5 3 1,6-4 91,-6 4 1,7 2 41,-2-1 1,-1 6 176,2-1 0,-1 4 431,6 2 1,-5 2-331,-1 3 1,-5-1 618,6 7-294,-8 0 218,11 6 0,-7 8-287,3 3 1,-3 7 268,-8 5 1,2 9-210,4 9 1,-4 1 2,3-2 0,3 3-111,-2 3 1,7 2-190,-1-8 1,-3 6-340,3-6 1,-1-5 129,7-6 1,-1-8-326,0 2 0,-5-11 74,-1-7 1,3-3-125,9-2 1,-2-2 52,8-3 1,-6-13-30,6-11 1,-2-11 53,1-6 1,5-4 110,-4-2 1,4-5 291,1-1 0,-5-6-67,0 7 0,-6-7 116,6 7 1,-8 1-25,2 10 0,-6 4-129,-5 7 0,1 2-283,-7 5 0,0-3-354,-6 8 0,0 6-219,0 5 0,0 6-9,0-5-1715,0 7 2502,0-4 0,-8 16 0,-2 1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4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8050,'0'-18'396,"0"9"214,8-7 1,-4 9-45,7-5 1,-5 3 63,6 3 0,7-2 514,10-3 0,5-3-535,7 8 0,5-5-56,11 5 0,-1-5-119,7 5 0,-7-2-197,2 2 0,-6 4-318,-6-3 0,-6 3-356,-11 2 1,-4 0-2492,-8 0 1677,1 0-2511,-9 0 1892,-1 0 1870,-24 0 0,-3 7 0,-15 3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4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35 8036,'8'-17'928,"-6"8"-511,5 1 0,-7 16 169,0 3 0,0 4-30,0 3 0,-9 9 170,-9 7 0,-3 3-16,-13 9 1,1 0-252,-13 6 0,2 5-80,-2 1 0,-10 7-408,4-1 0,-6 1-163,1-1 1,3 1-162,-4-7 1,12-1-421,6-5 0,5-8 55,6-3 1,10-13-685,8-5 0,7-9-1229,-2-3 1552,4-7 1079,10-4 0,1-17 0,9-10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8002,'0'-10'2428,"0"3"-1726,0 7 1,-6 2-10,0 3 0,0 7-198,6 11 0,-2 4-7,-3 7 0,1 1-527,-8 0 0,8 5 91,-1 0 0,-3 1-187,2-7 0,0 1 174,6-1 0,0-5-1091,0 0 1,8-14 2,4 3 1,9-13-401,2 1 1,8-8 1448,-3-9 0,13-8 0,3-16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4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7977,'18'9'992,"-1"-3"1,0 4-1039,1 1 0,-1 5-56,0 1 1,1-2 1657,-1-3 1,-6 3-695,1-3 0,-3 3 76,3 2 0,-2 6-734,-5 0 1,-3 2-579,4-2 0,-6-1-43,-6 6 1,2-5-438,-7 6 0,-6-8 95,-6 2 0,-6-3 280,6-3 0,-8-7-131,2-5 0,4-3 193,2-2 0,0-7 950,6-5 1,-2-5-56,13-6 0,0 4 212,6-5 0,2 5-327,4 2 1,11 0 159,12-1 1,-2 3-397,2 3 0,1-3 217,11 4 0,-3-3-1252,8 3 0,-7-5 526,1 5 0,2 1 382,-1-1 0,-1-1 0,-5-5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5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9738,'7'-10'834,"-3"2"112,8 8 1,7-5-400,10-1 1,3-6 163,3 7 1,5-7-277,1 6 1,-1-1-77,-5 1 0,-1 4-350,1-4 1,-3 4-318,-3 2 0,-4 0-2574,-7 0 2291,-1 0 1,-8 2-869,-3 4 0,-6-2 635,-6 7 1,3-1-228,-9 1 1051,-7 5 0,0-14 0,-6 5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6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9457,'18'0'784,"7"-2"-268,3-4 0,7 4-208,5-3 895,5 3-763,-1-6 0,4 6-866,-8-4 0,6 2 211,-5-1 0,-1 3-859,-5-4 0,-9-2 543,-2 3 1,-11-1 530,-1 6 0,-9-8 0,5-2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5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35 7885,'0'-17'2131,"0"7"-1148,0 2-406,-8 8 0,-2 8 304,-7 4 1,-2 11 116,-4 5 0,-2 5-456,-4 2 0,-9 7-42,3 4 0,-5 4-121,-1 2 0,3 6-460,-8-1 0,1 1-463,-1-6 0,10 5-517,7 1 0,10-8 41,2-10 1,7-5-1050,10-6 1,0-4-47,0-8 2115,0-7 0,15-3 0,5-7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5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7885,'0'-17'3365,"0"7"-2085,0 3-66,0 7-435,0 0 1,0 9-324,0 8 0,0 3-109,0 8 1,0 1-707,0 6 0,0-1 293,0 1 1,-6 0-1227,0-1 1,-2-1 727,3-4 1,3 1-1624,-4-6 181,4-1 2006,10-14 0,9-1 0,10-8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5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1 258 7885,'17'0'1346,"0"0"0,1 0-797,-1 0 0,0 0 55,1 0 0,5-6-127,0 0 1,2-7-199,-2 1 1,-2-3-390,8-2 1,-8-1 156,2 1 0,-4 0-882,-2 0 0,1-1 248,-1 1 1,-7 0-1034,-5-1 947,-3 1 642,-9 0 0,-9 7 1209,-7 4 0,-2 14-665,2 9 0,4 3 606,-4 8 1,4-4-376,1 4 1,3-5 633,3 6 1,5-6-687,7 6 1,0-8-261,0 2 1,2-3-1121,3-3 0,7-2 497,11-3 0,-2 1-739,8-7 1,0 0 929,5-6 0,9 0 0,1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6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7997,'0'-11'1221,"0"-1"0,8 6-522,4-5 1,11-7-608,5-5 0,5-7-150,2 1 1,5-2-250,0 2 0,-1-3-135,-10 3 0,1-2-514,-7 2 0,0-3 438,-5 3 0,-9-2 221,-3 2 0,-4-2-11,-2 8 0,-8 0 101,-3 6 0,1 6 521,-1-1 1,5 8-338,-6-2 1,7 4 432,-7 2 0,6 0-143,-5 0 0,7 8 18,-2 4 0,-1 5 18,1 6 1,-2-2 94,2 8 1,4 7-39,-3 11 1,-3 3-137,2 1 0,-7 11 140,1 7 1,3 0-87,-3 6 0,2 4-303,-1 2 1,-4-4 184,3-3 0,2-4-183,-1-7 1,5-3-96,-5-8 0,7-10-435,-2-8 0,4-1-1218,2-10 843,0 0 240,8-13 1,1-4 189,9-12 1,-3-12 497,-3-10 0,11-13 0,-4-3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6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7935,'8'-17'0,"4"0"0,9 1 331,2 5 0,2 1 511,-2 4 0,-2 4-48,8-3 1,-8 3-295,2 2 1,-4 7 233,-2 5 1,-1-3-283,-5 3 1,-3 0-220,-8 5 0,0 0-13,0 0 0,-8 6-281,-3 0 1,-12 2-216,-6-1 0,-4-5-335,-1 4 0,1-4-70,4-2 1,-2-1-2072,8-5 623,0-3 2129,6-8 0,0-8 0,-1-1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7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52 7864,'8'-10'747,"-4"-3"-561,7 7 1,1 0 293,5 6 0,6-1 101,0-5 1,-6 4 848,-5-4-260,-8 4-517,4 10 1,-10 3-343,-4 12 0,-4-3-272,-7 3 1,0 2-27,-1-2 0,3 6 93,3-6 1,-1 0-587,7-6 0,0-5-37,6-1 0,8-7-417,4 2 0,11-4 421,6-2 0,3 0-42,3 0 1,-6 0 531,-1 0 1,-6 0-54,1 0 0,-12 7 170,-5 5 1,-4 5-110,-2 6 1,-15-2 705,-9 8 1,-8 0-181,-9 6 1,-1-7-5,-4 1 0,-2-2-221,8 2 0,-8 4-223,2-5 0,-3-3-73,3-2 0,4-3-382,7-3 1,7-2 69,-1-3 0,8-3-9,-2-3-1078,3-4 965,3 6 1,8-16-300,3-3 1,4 1 299,2-2 1,8 3 184,3-3 0,4-3 166,3 3 1,5 3-73,0-3 0,13 7 319,-1-7 0,11 6-196,0-5 1,12 5 564,5-6 0,4 7-194,3-7 1,3 8-29,-4-2 1,4-1-63,-10 1 0,-5 0 0,-6 6 1,-10 0 404,-13 0-241,4 0-243,-14 0 1,-2 2 2,-11 4 1,-12-2-373,-5 7 1,-11 1-135,-1 5 0,-7 2-330,1 4 1,-10-1 278,-1 6 1,-8-6-210,2 1 1,-2 3 69,2 3 1,-4-2 531,4 2 0,-2-6-267,1 6 0,-1-6 267,8 6 0,7-8 468,10 2 0,10-4-346,1-2 0,9-5 683,-3 0 0,4-7-224,2 7 0,2-8 4,4 1 1,3-3 184,8-2 1,8 0-313,4 0 0,4 0-429,1 0 0,7-7 70,-1-5 1,2-3-537,-1-3 0,-7 1 319,1 0 1,-2 5-817,-10 1 1,-6 1 321,-5-1 0,-9-5-512,3 5 630,-4-5 1,-4 1 149,-4 4 0,-5 3 402,-12 8 0,4 0-135,-4 0 0,3 2 476,3 4 1,0 1 60,-1 5 0,3 3 297,4-3 0,3 9-379,8 2 1,0 8 41,0-3 0,0-1-18,0 2 0,0 6-127,0 5 0,0 0-104,0-5 0,0 0 55,0-1 0,0-1-479,0-4 1,0 1-11,0-7 1,0 1-653,0-7 482,-8 0 143,-1 0 1,-3-7-297,0-4 1,7-4 167,-7-2 1,6 0-202,-5 0 1,5-2 219,-5-4 0,-1-6 399,-5-11 0,-1-3 0,1-9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7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7864,'-17'0'1591,"6"2"-1234,-1 4 1,2-3 1546,-1 9-643,-4-8-777,5 11 1,-2-13 427,1 4 403,7 3-1753,-4-7 1,10 6 330,4-8 0,4 0-2126,7 0 1167,8 0 765,2 0 0,9 0-1421,5 0 1,5-6 819,11 1 0,-3-1 902,4 6 0,1 0 0,-1 0 0,-6 2 0,-6 3 0,-13-3 784,1 4 1,-11 2-205,0-2 2204,-3 7-1342,-11-3-721,-1-1 0,-8 1-159,0-4 1,0-3-788,0 9 225,0-8 0,0 11 0,0-5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8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7991,'17'0'1383,"1"2"-1037,-1 4 0,2-2 878,4 7 0,-4 1-287,4 5 0,2-1-17,-1-5 0,-1 4-716,-6-3 0,0-2-392,0 1 1,5-5-384,-5 5 1,4-7 376,-9 2-3611,-5-4 3805,1 6 0,-16 9 0,-1 10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8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35 7991,'-27'17'0,"8"-5"902,7-1 0,9 1-266,-3 5 0,12-5-139,5-1 1,12-7-158,6 2 1,4-4 38,1-2 1,9 0-281,3 0 1,9-2 97,3-4 1,-2 2-852,-10-7 0,-4 1 443,-7-1 0,-6-5-717,-1 5 1,-12 1 239,1-2 1,-11 7-681,0-7 917,-5 8 1,-8-9 62,-5 7 0,-3 0 388,-2 6 0,-3 6 0,-3 0 0,4 7-147,-4-1 0,-2 3 147,2 3 0,-2 5 483,2 0 1,4 0 14,-4-6 1,-2 8 316,2 4 0,0-4-375,5-2 1,1 2 63,0-2 0,-1 0-372,1-6 1,2 1 121,3-1 0,3-2-915,3-3 1,4-3 445,-4-3 1,8-4-760,10 4 1,1-6 549,16-6 0,-6-4 476,6-7 1,0 8-134,5 3 0,-5 4 358,0 2 0,-2 0 1106,2 0 0,1 8-661,-7 3 1,0 4 732,-5 3 1,-1 5-698,0 0 0,1 0-11,-1-6 1,0-1-434,0-5 1,1 3-297,-1-9 1,0 1-331,1-6 0,5 0-633,0 0 0,6-2-1475,-6-4 0,5-3 2420,-4-9 0,6 1 0,-3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9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7955,'10'0'3521,"3"7"-2554,-7 5 0,5 3 706,-5 3 1,0-1-835,-6 0 1,0 2 95,0 4 0,0-3-602,0 3 0,-6-4-451,0-2 1,1-5-734,5-1-1439,0 1-317,0 5 1,2-7 104,3-5 2502,5-3 0,15-2 0,2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6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8028,'10'0'922,"-1"0"1361,-3 0-1908,-4 0-184,6 0 0,-10 8 815,-4 3 1,-4 10-414,-7 2 1,-2 6-357,-4-6 1,2 8-9,-8-2 0,2 3-473,-2 3 0,-4 0-357,5-1 0,1-1-717,-2-4 0,10 1 666,1-7 652,1 0 0,7-5 0,-7-1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9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7955,'17'0'2120,"1"7"-1056,-1-5-78,-7 6 1,-1-8 2403,-3 0-1434,-4 8 368,6-6-2927,-8 5 1,2-7 225,3 0-1710,-3 0 1,12 2 610,-9 4 1476,1-4 0,-6 13 0,0-5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49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7955,'-17'27'0,"-6"4"0,-1-8 0,1 6 1012,6-6 0,0-6 1377,0-5 1,-1-1-1207,1 7 1,2-7 93,3 1 1,-1-7-844,7 7-156,-8-8 55,12 4-379,-5-1 224,7-5-662,0 6 1,13-8 4,4 0 1,20 0-364,3 0 0,6 0 163,1 0 0,8 0-251,-3 0 1,-4 0 990,-7 0 1,-7 0-156,-5 0 819,4 0-695,-14 0 0,-2 2 752,-11 4 0,-14 3-545,-9 8 1,-4 3-438,-14 3 1,4-2-523,-9 8 1,4-6-2467,1 6 3188,8-16 0,-6 10 0,7-13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50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9375,'17'0'1286,"2"0"-372,4 0 1,4 0-230,8 0 1,1 0 259,5 0 0,-9 1-554,9 5 1,-11-4-155,5 4 0,-2 2-696,-10-3 361,0 1 0,-6-4-1080,0 4-104,1-4 1,-9 7-701,-3-3 0,-14-4 1982,-9 4 0,-8 3 0,-10 1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50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8661,'0'17'713,"0"1"1,0-1-112,0 0 0,0 6 307,0 0 0,-2 6-229,-4-6 1,2 2 249,-7-2 0,7-3-787,-2 3 1,4-4 22,2-2 1,-5 0-1048,-1 1 1,0-7 614,6 1 1,0-7-1343,0 7 525,0-8 1,2 4-461,4-8 1,5-8 605,12-4 937,-3-11 0,12-4 0,-5-7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50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0 7974,'10'8'638,"-3"7"190,-7 8 1,0 0 225,0-5 0,0 1-484,0 4 0,-5-4 310,-1 4 0,-8 2-361,3-2 0,1 0-291,-1-5 0,-1 5-313,-5 0 0,-6 6-449,0-6 1,-8 7-966,2-1 1,-5 2 816,-7-2 0,5 1-696,-5-6 0,5-1 644,1-6 0,1-2 350,-1-3 1,1 1 383,-1-7 0,6 2 0,0-3 0,6-3-10,-5 4 0,6-4-16,-1-2 1,10 6 441,1 0 1193,8-1-103,-3 3-674,14-6-468,11 6 0,9-6 173,7 3 0,9-3-183,3 4 0,11-10-10,7-2 0,5-7-209,6 1 1,-2-3-409,8-2 0,-3 1 122,3 5 1,-6-3-362,-12 9 1,-11-7-1700,-11 6 1645,-5 1 1,-11 7 565,-8 3 0,-7-3 0,-10 6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51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7865,'-27'10'1430,"-4"3"271,8-7 1,7 7-885,11-1 0,-3-3 61,2 3 84,0-8-239,6 4 22,0-1-483,0-5 0,10 0-1541,7-8 0,6-7 208,6 1 0,4-1-489,-4 1 1,3-1 718,3 7 1,-2 0 264,-5 6 0,5 2 532,-4 4 1,2 4-58,-2 7 0,-3 0 1006,-2 1 0,-11-1-609,4 0 0,-5 0 1353,-1 1 0,-3-1 164,-8 0-1575,8 1 1,-4-3-2046,7-4 0,-5-3 1807,5-8 0,9-15 0,6-4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51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138 174 8023,'18'-8'2147,"-1"6"-1279,0-4 0,1 4-195,-1 2 0,0 0-10,1 0 1,-7 2 301,1 4-440,-9-4 0,5 7-370,-8-3 0,0-2-290,0 8 0,-6-1-513,1 6 0,-15 6 529,3 1 0,-6 4-1071,0-5 776,4 8 1,-6-12-327,7 4 217,1 4 243,8-7 1,-5 5 25,8-8 0,1 0-178,5 0 267,0 1 1,2-1 37,3 0 1,-1 1 134,8-1 1,-3 0-13,3 0 1,3 3 138,-3 3 1,-5-4 204,-1 4-203,-4 4-68,-2 0 1,-8 2 714,-3-1 1,-5-1 37,-1 2 1,-2 4 312,-4-4 0,4-2-473,-4 1 0,9-7 72,3 3 1,7-5-380,-2-2 1,4 0-161,2 1 1,0-7-643,0 1 412,0-1-1312,8-1 654,1-2-377,1-8-1018,5 0 1316,-5-8-158,7-2 508,-7-15 1,0 4 10,-5-8 1,-1 0 132,8-5 1,-9-1-187,3 1 1,4-9 111,1-3 1,5-4-112,1-2 1,2 1-22,4-1 1,6-2 38,12-4 0,-1 3-790,12-9 1235,-4 1 0,13-1 0,-3-3 0,5-6 0,-29 34 0,0-1 0,0 0 0,1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52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8009,'25'-27'0,"-6"4"483,4 11 1,-9-1 833,-3 7 106,-7 0-910,4 14 1,-10 7 53,-4 8 0,-5 8-23,-12-2 1,-4 4 256,-8 1 0,1 9-342,-1 3 0,-1 4-186,-5 2 1,3-1-488,-8 1 0,5-6-79,-5 1 1,13-7-317,-1 6 0,11-8 336,0 3 1,5-12-830,7-6 444,3 4 1,8-8-290,0 4 0,2-10 549,4-1 0,-2-1 170,7 7 1,-5 1 390,6 4 0,-3 2-74,3 4 0,-5 3 80,-7-3 1,0 4 276,0 1 1,0 1 631,0 0 1,-1-3-268,-5-3 1,-2-2 227,-3-4 1,1-6-612,4 1 11,4-1-1263,-5-7 368,7-1 0,7-3-383,5-12 0,11-5 391,6-12 1,3-2-213,3-4 0,0-10 154,-1 5 0,1-3 120,-1 8 0,-13 4 900,-3 8-299,-5 0-223,4 7 1754,-7 3-440,5 7-514,-13 7 0,0 9-46,-8 7 0,-1 0 132,1-6 1,2 0-232,-7 1-255,7-1-988,-4 0 1,8-5 287,0-1-870,0-7 0,8 2 329,3-12 1,-1-4-42,1-7 0,3-2 271,9-4 0,-10-4 28,5-8 1,-5-7 305,4-4 1,-1 2 218,-5-2 1,3 7 308,-8-1 1,1 5-227,-1 7 0,-4 3 486,4 7 0,-4 7 276,-2-1 225,0 8-144,0-3 179,0 7-1514,0 0 34,7 0 273,-5-8-97,6 6 0,-8-13-194,0 3 0,2 3 229,4-3 1,-4 1 101,3-7 0,-1 3 47,2 3 1,-4-5 127,4 0 294,-4-1 1,-2-7-178,0 8 0,0 6 535,0-1 116,0 8 357,0-3-278,0 7 462,0 0 1,0 7-1132,0 5 0,0 5 137,0 6 1,1 4-14,5 8 0,-2 7 186,8 4 1,-1 4-98,6 2 0,8 2 94,4 3 1,6 5-308,5 7 1,1-6-288,10 1 0,-1-9-282,14 3 0,1-4-12,10-2 1,-4-2-826,4-4 0,-12-4-288,-5-7 0,-12-1-830,-5 1 0,-13-2 2299,-5-5 0,0 1 0,-5-11 0,-5-5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53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8032,'11'0'1026,"1"0"244,0 7 0,5 3-433,0 7 1,0 1 214,1-1 0,-7-6 128,1 1-569,-8-1 1,9 1-541,-7-1 0,0-5 178,-6 6-2391,0-8-159,0 11 414,0-5 1,0 7 1886,0 0 0,-16 8 0,-3 2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53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8032,'-18'10'186,"3"-3"605,4 1-291,-5-6-448,14 13 0,-5-11 966,7 8 0,0-1-84,0 6 0,-2-5 165,-4 0 0,2 5-540,-8 6 0,9 0-7,-3-6 1,-2 1-54,2-1 0,-1 0 67,1 0 0,4 1-468,-4-1 1,4-5 166,2-1-1049,0 1 446,0-3-315,0-1-675,0 0 620,0-7 252,0 7 0,8-16-231,4-3 1,5-4-227,6-3 0,-2 1-42,8 0 1,-6 1 374,6 5 1,-8-3 208,2 9 1,-4-1 101,-2 6 190,-7 0 301,-2 8 1,-8 1 489,0 8 0,0 1-63,0-1 0,-6-5 2254,0-1-1552,-7 1-755,11-3-840,-6 7-455,8-15 0,4 7 327,8-8 1,9-2-341,19-4 0,6-5-177,12-12 1,3 6-761,8-1 1,-1 9 1218,-5 9 1,-3 0 553,-8 0 0,-16 2 775,-7 3 0,-10 5-663,-7 7 1,-5 1 2113,-7-1 0,-7 0-744,-5 0 1,-5-5-431,-6 0 0,-2-7-574,-4 7 0,-4-8 10,4 1 1,3-3-493,-3-2 1,2 0-485,-2 0 0,2-2-1280,4-3 0,10-3 1084,-5-4 0,13-3 560,-1 4 0,4-5 0,2-1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7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8028,'2'-11'2350,"4"-1"-1655,-4 9 0,11-3-33,-7 12 0,2 3-249,-3 8 1,3 3 259,4 3 0,3 2-209,-3 3 1,1 11-43,-1-4 1,3 3-615,-4-3 1,5-1-545,1 1 1,0-1-2820,1 1 3555,-1 7 0,0 2 0,1 8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0:59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7942,'0'-17'310,"0"6"40,0-1 1,2 6 84,3-5 0,-3 5 1182,4-6-1129,-4 9 1,-2-7 252,0 4-174,0 4-224,0-5-242,0 7 0,-2 0 81,-4 0 1,3 5 13,-9 1 0,1 6-2,-7-7 1,-1 9-44,-4-3 0,-4 11 81,-8 1 0,1 5-61,-1-5 1,1 6 177,-1-6 0,8 0-118,4-5 0,6-7-14,5 1-261,5-1 1,10 5-370,9-5 0,7 5 254,16-5 1,7 3 28,4-3 1,2 4-161,-2-3 1,-3-2 73,-9 1 1,1 1 235,-1 5-83,-7 0-22,-9 0 1,-9 1 132,-3-1 4,-4 0 0,-2 1 174,-12-1 0,-3-6-201,-2 1 1,-6-8-118,0 2 1,-8-4-685,2-2 361,4 0 235,0 0 1,2-8-925,0-4 1,8-3-5,9-2 1,4-1 1107,2 1 0,8 0 0,1-1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00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7983,'9'-25'-218,"5"6"-54,-9-4 0,9 2 389,-3-2 1,3 3 381,-3-3 0,5 10-137,-5 1 0,-1 7 140,1-7 1,-5 8 818,6-1-899,-8 3 0,3 11 339,-7 8 1,0 8-106,0 10 1,-7 7 26,-5 4 1,2 12-255,-1 5 0,1 5-125,-1 1 0,-3-6-236,9 1 1,-1 3-197,6 2 1,0-5-1363,0-18 812,7-4 478,3-7 1,13-9-1568,0-3 0,6-11 496,-6-6 1,6-4 1270,-6-2 0,8-8 0,-4-2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00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7983,'-17'0'1425,"-1"0"0,7 0 130,-1 0-25,8 0-770,-3 0 121,7 0-382,0 0 1,7 0-259,5 0 0,11 0-27,6 0 1,5 0-583,7 0 1,-3-6-743,8 0 1,-2-7 1109,3 1 0,10-11 0,-3-4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01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8044,'0'-9'1338,"7"1"-1056,-5 8 1,8 0 808,-4 0-726,-4 0 0,13 8 476,-3 3 0,-5 10-38,-1 2-399,4 8 1,-8-10 46,3 8 0,-3-2-159,-2 2 1,0 2-16,0-8 1,0 6-306,0-6 72,0 0 116,0-6-645,-7 0 274,5 1-961,-6-9 776,8-1 8,0-8-127,0 0-76,0-8 306,0-1 0,0-15-266,0 1 119,0 0 236,8 6 0,-5 0-461,9-1 403,-1-7 0,1 12 103,0-4-183,-9 3-82,13-3 313,-7 0 63,9 7 653,-1 2 287,-7 8-496,-3 0-234,1 0 1,-6 2 542,4 4-364,-4-4-21,-2 13-204,0-5 1,-8 9 17,-4 4 1,3-2-120,-3 8 0,1-8 29,-7 2 1,3 2-126,3-2 1,3 1 157,3-7-45,4-8 1,-6 7-83,8-5-20,0-3 41,0 0 1,8-8-76,4 0 0,-3 0 96,3 0 1,-1 0-194,7 0 104,-1-8-53,0 6 278,1-6-158,-9 8 173,-1 0 90,-8 0 1,0 2-129,0 4 1,-2 2 75,-4 3 1,-2 5 100,-3-5-51,-4 5 0,11 1-37,-8 0-226,8-7-472,-3 5 256,7-13-312,0 6-498,0-8-442,0 0 1020,0-8 1,2 4-647,3-7 529,-3 7 234,6-4 457,-8 8-109,0 0 388,-8 0 18,6 0 0,-5 2-223,7 4 0,-2-2 132,-4 7 0,4-5 9,-4 6 1,4-7 173,2 7 0,0-6-142,0 5 1,0-5 26,0 5 0,0-5-301,0 6 128,0-8-26,0 11 0,0-5 72,0 7-119,0 8 0,0-4 113,0 8 1,0-6-51,0 6 0,0-8 269,0 2-329,0 4 1,0-8 358,0 4 269,0-4-463,0-2-59,0 1 68,0-9-93,8-1 1,-4-8-87,7 0 1,-5-10-160,6-7 0,-1-2-205,7-10 1,-1 0-521,0-5 1,-5 1 73,-1 4 0,-7-3-580,2 3 0,-4 4-1201,-2 2 1307,0 4 548,0 1 1,-2 9-63,-4 3 1,-9 4 40,-8 2 629,-8 15 0,4-3 0,-8 13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02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1176 8044,'-17'18'23,"7"-9"496,-5 7 364,13-14 116,-6 5 538,8-7-477,0 0-507,0 8 0,0 2-106,0 7 1,0 0 90,0 0 0,0 1 138,0-1-238,8 0-232,-6 1 0,8-1 263,-5 0-305,-3 1-240,14-1 1,-7-8-157,9-3-110,-1-4 0,0-10-31,0-3 0,1-4-475,-1-3 1,0-5-381,1 0 761,-1-8 0,0-1-764,1-9 258,-1-7 568,-8-4 1,7-5-520,-5-12 420,5 3 1,1-14 279,0-1 0,1 2 197,-1-7 0,0 7 349,0 10-1090,1 7 730,7-5 1,-6 15 267,4 0-205,-4 8 1,-1 9 633,-1 1 278,0-1-549,0 8 0,-5 4 1091,-1 12-176,-7-5-818,12 14 0,-12-11 1271,7 7-1333,-7 1-192,11 12-58,-13-5 1,12 13-107,-9-3-19,9 3 0,-6 5-196,3 3 0,4-4 109,-3 4-174,11 4 1,-4-8-246,4 4 0,-3-4 170,-3-1 1,0-1-149,0 0 1,-1 6 89,-5 0 1,3 6 30,-9-6 1,1 8-60,-6-2 0,-2 3 208,-3 3 0,-7 2 126,-11 3 1,2-4 10,-8 5 0,6-11 246,-6-1 0,0-2-5,-5 2 1,-1-2 185,1-4 1,1-10-186,4 5 1,-2-13 25,8 1 0,0-4-182,6-2 188,0 0-512,-1 0 182,9-8 1,1 5-63,8-9 1,4 1-231,7-7 1,3 1 143,15 0 1,0 1-37,5 5 0,3-3 59,3 9 0,2-3 11,4 2 0,-1 4-255,-5-4 227,-4 5 141,7 1 0,-9 0-40,1 0 1,-2 5-4,-5 1 1,-3 6-3,-7-7 1,-7 3-141,1-2 129,-8 3 0,3 9 439,-7-1-162,0-7-83,-7 5 1,3-5 952,-8 7-648,1 0 0,-9 2 426,-3 4 0,4-1-75,-4 6-310,4 1 1,7 0 201,1 0 0,5 0-206,-6 5 0,9 1-112,-3-1 1,4-7-2,2-4 0,0 2-15,0-2 0,0 0-354,0-5 157,8-1-164,1-7 1,3 3-65,-1-7 0,-5 0-22,6-6 33,-1 0 0,1-2 77,-1-4 0,-7 2-12,2-7 187,-4-1-97,-2-5-29,0-1 0,0 1 48,0 0-7,-8 0-273,-2 7 126,-7-5 1,-2 13 32,-4-4 0,4 6-185,-4 6 1,3 1-194,3 5 0,0 3-487,0-3 1,7 3 959,4 2 0,-3-7 0,-1-2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03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52 189 8028,'8'-17'42,"-6"-1"0,13 1 52,-4 0 0,5 0 111,1-1 0,0 1 457,1 0 0,-1 1 492,0 5-584,1 3-340,-1 0 0,-6 6-28,1-3 0,-8 10-74,2 7 0,-6 11-232,-6 6 0,-4 11 147,-7 6 0,-8 4-83,-4 2 0,2 6-123,-2-1 118,1 1 24,1-6 1,7-8-317,9-3 188,-1-5-30,3-1 0,1-9-94,8-2 1,2-5-43,4-2 1,3-2-253,9-3 0,1 1 144,4-7 0,-4 6-24,4-7 1,2 3 425,-2-2-38,0 4-46,-13 7 1,3 2 330,-7 4-144,0-4 308,-6 14 1,0-12 564,0 8 0,-2-2-311,-4 2 1,-1 3 362,-5-3 0,-1-2-484,7 2 0,-6-6-143,7 6 0,-7-8-282,6 2-108,0 4 188,6-8 1,0 6-136,0-8-104,0 1 0,0-7-312,0 1 1,6-7-98,0 7 10,7-8 1,-5 2 125,4-12 0,1-4 21,-7-7 0,5-6-113,-5 0 0,6-10-17,-7-1 1,7-9-430,-6-9 391,7-7 9,-3-3 0,1-7-162,1 0 1,-1-6 211,7 0 1,-1 0 421,0 6 0,1 8 0,-1 3 0,-4 6 0,5 6 0,-11 4 0,11 7 0,-5 0 0,4 1 0,6 5-209,0 0 196,0 8 303,2-4 0,-3 8 606,6 0 1,-5 5-182,6 0 1,-6 9 339,6-3 1,-8-2-380,2 2 1,-3 1 940,-3 5-577,0 0-343,0 0-86,1 0-458,-9 7 72,-1 3-308,-8 0 0,0 7-245,0 0 1,-2 6-5,-4 6 0,-3 9-371,-9-3 0,1 5 317,0 1 1,0-11-231,-1 5 1,9-6 370,3 0-188,4-4 38,2-8 169,0 0 1,8-1 247,3-5 0,7-3 365,5-8 0,-4 0 198,4 0 1,2 0 563,-2 0 0,6 0-705,-6 0 1,0 0-42,-6 0-819,0 0 229,1 0 188,-9 0 1,1 0-2215,-4 0 1456,-4 8 0,3 3-2379,-10 12 2126,-5 4 0,-13 8 1010,0-1 0,-8 8 0,4 3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0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7989,'0'10'-583,"8"5"728,2-13 1,3 6 526,4-8 1,-3 0-202,9 0 0,2-8 20,-2-4 0,2-3-121,-2-2 0,-4-1 45,4 1 1,-4 6 271,-1-1-287,-1 8-116,0-11 1,-5 13 215,-1-4-274,-7 4-110,4 2 0,-8 2 84,0 4 1,0 4 65,0 7 0,-2 2 80,-4 4 0,-3-2-34,-9 8 0,7-6 94,-1 6 0,1-6 315,-7 6-396,9-8 1,1 10 128,8-8-607,0 0 187,0-6-81,8 0 1,1-1-1,9-5 0,-1-3-45,0-8 1,8 0-328,4 0 0,-2-2-461,2-4 0,-2-3-2595,2-9 3475,3 9 0,-5-14 0,8 4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04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85 7964,'-9'0'5483,"1"0"-3266,0 0-941,6 0-798,-5 0 1,1 2 423,0 4 0,0-2-489,6 7 1,0-5-352,0 6 0,0-7 202,0 7-1159,8-8 721,2 3 1,7-7-210,0 0 1,6 0-610,0 0 1,0-7-210,-5-5 1,-3 3-258,-3-3 1370,3 0 0,-13-5-112,4 0 273,-5 7-108,-1-5 0,-7 11 53,-5-7 1,-5 5 234,-6-6 1,2 8-467,-8-1 1,-6 10 212,-5 7 0,-8 3 0,4 3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1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53 312 8127,'-18'0'809,"1"0"492,7 0-324,3 0-68,7 0-19,0 0 0,7 0-610,5 0 0,3 0-17,3 0 0,7 0 29,3 0 0,5 0-138,2 0 1,-7 0-112,1 0 1,-8 2 122,2 4 0,-3-2-114,-3 7 0,-2 1-22,-3 5 0,-4 0-108,-8 1 0,0 5 84,0 0 1,0 5 74,0-4 1,-8 6 30,-4-1 0,-3 4-89,-2 1 1,-3 1-123,-3 0 1,4-1 80,-4 1 1,4-1-180,2 1 1,-1-1-524,1 1 0,0-2 342,-1-4 1,3 1-663,4-7 0,1-5 387,4-7 1,4-5-134,-4 5 433,5-7 0,1-9-201,0-13 1,1-11 158,5 1 1,-2-5-59,8-2 0,-7 1 279,7-1 1,-8 6 173,2 1 0,-5 4 0,-1-4 0,0 7-19,0-4 0,-7 13 19,-5 0 0,3 3 37,-3-3 1,6-3 60,-5 3 1,5 3 607,-6-3 701,9 8 92,-5-11-858,8 13 0,8-6-189,3 8 0,6 0-195,7 0 1,-5 6-147,4 0 1,4 7 56,2-1 1,1 1-107,-1-1 0,2 3-158,-8-3 0,0-3-534,-6 3 0,1-8 93,-1 2 1,-6 1-1357,1-1 1129,-1 0 1,7-14 265,-1-3 0,0-7 498,1-5 0,-1 2 0,0-8 0,0 0 0,1-5 0,-1 1 0,0 4 0,1-1 0,-1 7 0,0 0-53,1 5 0,-1 1 75,0 0 0,0 5 10,1 1 1,5 1 415,0-2 0,9-1 514,3 7 1,2-7-461,9 1 0,0-3-74,6-2 0,0 5-209,-1 1 0,-1 1-183,-4-2 0,-3-1-309,-9 7 1,-1-5 185,-4 5 0,-4-6-720,-8 7 319,0-9-41,1 5 382,-9-9 1,-7 1-127,-8 0 0,-7 5 112,1 1 1,-3 7 194,-2-2 1,0-2-87,-1 3 151,1-1-45,0 6 0,-1 0 258,1 0-140,0 7-23,-1 3 0,3 7 2,4 1 0,-3 1-64,8 4 1,1 10 174,5 7 0,0 14-82,0-2 1,0 17 141,0 0 0,0 10-312,0-4 1,0 7 136,0-1 0,0 4-209,0 1 1,-6-13-194,0-4 0,0-13-296,6-4 1,-5-8 324,-1-9 1,0-8-53,6-4 0,-6-10 124,0-1 329,-7-9 1,5 3-69,-3-12 1,-5-5 380,5-12 1,-4 2 262,-3-8-313,1 0 64,0-6 1,1 1 456,5-1 1,3 3-475,8 3 0,0-2-72,0 8 1,2-6-435,4 6 1,5 0-311,12 6 0,4-1-1036,8 1 0,7 0 757,4 0 1,2-6 609,-2-1 0,12-6 0,-4 3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19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8029,'0'10'890,"0"-2"92,0-8 0,1 0-402,5 0 1,6-2-333,11-4 0,-2-4-323,8-7 0,0 0-428,5 0 1,1-8 302,-1-4 0,-5-2-138,0 2 0,-10-3-148,-2 3 1,-1 2 232,-10-2 0,-1 8-188,-5-2 137,0 4 1,0 7 236,0 1 0,-7 7-72,-5-2 1,3 4 205,-3 2 1,1 2-20,-7 4 1,1 5 112,0 12 1,5-2 67,1 8 0,-1 8 67,-5 9 1,5 10-104,1 1 0,-1 14 49,-5-2 0,1 6-39,5 0 1,-4 2-1186,3 4 1059,4-4 0,-1-10-68,3-4 1,4 1 17,-4-12 0,4 1-150,2-12 0,0-7-545,0-5 363,8-8 26,-6-3-606,6-3 995,-8-13 1,0 4-718,0-12 1,-6-6 606,0-11 0,-7-4 0,3-7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16802,'12'-2'-3862,"-1"-4"3019,-7 4 843,4-5 0,-1 14 0,3 3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19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8029,'34'0'0,"1"0"398,-1 0-278,1 0-100,0 0 0,-1 6-199,1 0 1,-8 7 747,-4-1 1,-4 1 1080,-2-1 0,-7 3-1007,-4-3 0,-6 3-345,-6 2 0,-6 3-245,-11 3 0,-4-4-192,-7 4 0,-3-4-837,-3-2 1,3 1 554,-3-1 1,4-2-561,1-3 0,2-4 158,4-8 0,4-2-535,8-4 1358,0-4 0,7-7 0,3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0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364 467 7889,'-8'-10'231,"-1"5"89,-9 10 0,-5 5-40,0 7-159,-7 1-22,3 7 0,-8 0 30,1 3 1,1 5 14,4-4 1,-2 2 19,8-3 1,2 3-112,10-8-227,3 0 1,8-5 51,0-1 0,2-8-201,4-3 0,3-2 175,9 2 1,-1-4 67,0 3 0,0-1-187,1 2 63,-9-4 1,-1 13 85,-8-3 1,0-2 345,0 1 0,0 1 542,0 5 1,-2-6-216,-4 1-249,-3-1-453,-9 7 105,9-9 75,-7-1-966,14-8 391,-5-8 126,14-9 0,11-12-309,11-11 0,11-6 450,6-12 1,4-3 274,2-9 0,-6-4-175,0-1 1,-6 4 174,7 1 0,-9 11 0,2-10-680,-11 19 680,4 0 0,-14 15 305,4 1 40,-11 7 74,3 2 1,-13 13 1315,4 1-408,-4 7-776,-2-4 1,-2 16 80,-4 3 1,-2 10-543,-3 2 0,-5 6 25,5-6-118,3 8 210,0-12 1,3 12-441,-1-8 97,0 8-104,6-12 1,8 6-318,3-8 1,7-7 216,5-4 0,4-4-147,7-2 0,1-8 151,-1-4 1,1-5 22,0-6 1,-7 4 355,1-4-58,-8 11 91,-3-3 0,-5 11 293,-7-7-44,7 7-16,-11-4 1,4 8-95,-12 0 0,-3 0-112,-9 0 0,7 6 122,-1 0-134,1 7 0,-5-9-295,5 7 102,-5-7-128,15 12-37,-15-15 140,14 15 100,-5-14-67,7 13 1,0-5 82,0 7 0,0 0 136,0 1 0,0 1-97,0 4 0,0 6 19,0 11 0,0 6 219,0 12 8,0 3-368,0 16 0,-2 4 171,-4 11 1,-2 4-319,3-44 0,-1 0 0,-3 1 0,0 0 84,1 1 1,-1 1 0,1-4 0,-1 0 83,-3 4 0,1-1 0,-8 43-187,10-45 0,0-1 0,-8 34 4,0-4 1,1-16-272,5-7 0,1-12-61,4-6 401,4-11 178,-5-4 10,7-16 197,0-1 0,0-23-198,0-8 0,0-14 0,0-3 0,0-8 0,0 4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0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8014,'17'0'782,"0"8"-652,1 2 1,-1 7 1363,0 0-633,0 0-367,-7 8 1,4-3 87,-9 6 1,7-5-246,-6 6 1,-1-8-100,-5 2 0,0 2-241,0-1 1,-9 4-321,-9-5 1,1 6-1671,-6-6 1067,4 0 160,-6-5 1,6-3 765,-4-3 0,-4 3 0,0-5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1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7821,'-10'0'1053,"1"0"-757,3 0 1,4 2 385,-4 4-355,4 11 0,1 4 60,-5 8 0,4 0 131,-4 5 0,4 3-179,2 3-287,0-11 18,0 11 1,-6-15-670,1 4 457,-1 4-449,6-14-168,0 6 1,2-13-234,4-1 168,-5-7 1,9-4 302,-4-12 0,-2-11 521,7-5 0,-7-5 0,11-9 0,-5-3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8020,'9'-11'-84,"-3"-1"0,-4 8 84,6-3 365,-7 7 114,7 0 0,-8 1-170,0 5 1,6 4-98,0 7 1,-1 8-125,-5 4 78,0 11-31,0 4 0,0 10-47,0 4 70,0-4-96,0 13 0,0 0-71,0 8 1,0 0 138,0-6 1,-5-1-38,-1-5 0,-2-3-314,2-9 1,5-12-1121,-5-5 832,4-11 219,2 2 1,0-17-266,0-8 220,8-8 102,1-17 0,3-3 6,-1-13 1,-1-1-115,1-4 341,5-12 0,-7 4 0,9-15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1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8020,'18'-9'112,"-1"3"0,0-2 169,1 3 1,1-1 59,4 6 1,4 0 405,7 0 1,-5 0-304,0 0-215,0 0-117,-2 0 0,3 2 61,-6 4 1,2 9-16,-8 8 1,3 8-163,-10-2 0,-3 3 135,-2 3 1,-4 5-17,-2 0 1,-2 7-171,-4-7 12,-4 8 52,-7-12 0,-6 7-135,0-9 43,-8-7-40,12 6 0,-12-14-92,8 4 0,0-6 94,6-5 1,0-4-103,-1-8 0,1 0 55,0 0 1,1-2-75,5-4 1,-3-6 42,9-11 0,-1 2-142,6-8 1,0 1 158,0-7 43,8 0 89,1 9 1,10 1 95,4 7 0,-3 9-26,3 3 0,-4 4 149,-2 2 1,1 2-93,-1 4 1,0 3 120,0 9 0,-7 1 12,-4 4 0,-4-2 129,-2 8 0,-8-2 168,-4 2-415,-3 3 79,-2-5 0,0 2 166,-1 0 0,1-8-64,0 2 1,-1-4 623,1-2-432,7 1-393,-5-1 0,21-2-948,0-3 460,7-4 322,12-8 0,4 0-2093,11 0 1115,4 0 962,8-8 0,0-2 0,0-7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8011,'-10'-17'0,"3"0"0,7-8 0,0-2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2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7443,'-17'8'-1278,"0"7"1278,0 8 0,-8 8 0,5-4 0,-10 17-300,7 8 297,-8 0 86,12 15 1,-6-7 135,7 3 1,1 4-72,0-3 1,5 3 109,1 2 0,7-7-246,-2-5 0,4-5-165,2-6 1,0-5-242,0-13 275,0 5 0,6-19 53,0 3-68,7-11 1,-9 1 80,7-7 1,-1-7 52,2-5 0,3-9 0,-3-2 0,9-10 0,2-1 0,0-3 0,-6-9 0,0 0 0,1-14 0,-1-1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2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8011,'6'17'0,"0"1"0,0-1 0,-6 0 0,0 6-285,0 0 1,0 8-357,0-2 1,0-2 1610,0 2-270,0-8-384,0 12 1,0-9 394,0 5-545,0 4 1,0-12 221,0 8-221,0-8 0,0 4-459,0-8 0,0-5-1665,0-1 1578,0-7 0,2 4-83,3-8 1,-3-8 461,4-3 0,4-12 0,-9-4 0,7-16 0,0-1 0,1-8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2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8011,'18'-21'-285,"-1"3"1,6-1-357,0 13 1,0-1 640,-6 1 0,8 4 0,2-6 0,2 8-80,0 0 277,-8 0 124,12 0 1,-8 0 233,3 0 1,3 0-223,-8 0 0,6 0-6,-6 0 0,0 0-223,-6 0 1,1 0-137,-1 0 125,0 0 46,1 0 144,-9 0-357,7 0 63,-14 0 58,5 0 1,-7 2 52,0 4 1,0 4 43,0 7 0,0 8 35,0 4 1,0 5-11,0 7 0,0 1 135,0 4 0,0 4-118,0-4 0,2 4-11,4 2 0,-2-6-213,7 0 43,-7 0-162,4-1 1,-6-3-212,3-8 1,-3-7 123,4-4 1,-4-3-403,-2-3 423,-8-8 1,5-1-234,-9-8-489,0 0 364,-5-15 300,8 3 0,-7-20-741,5 3 603,-5-12 419,7-3 0,-7-10 0,5-3 0,-5-7 0,-1-11 0,-6 2-165,0-7 0,0 3 165,6-10 0,-1 11 0,1-11 0,2 20 0,3 3 0,4 16 0,1-2 0,5 20-90,-4-5 161,4 12-82,2 6 99,0 1 633,0 14 108,0-5 1,0 14-265,0 5 1,0 5-138,0 6 1,0 4 251,0 8-453,0 7-56,0 2 0,2 8-57,4 0 1,2 4 127,3-4 0,4 7-15,-3-13 1,-2 8-116,1-8 1,-5-2-234,5 3 0,-7-7 26,2 6 1,-4-8-315,-2 3 380,0-5-81,0-1 0,-8-1 108,-1 1 54,-9-8-54,1-2 1,0-2-115,-1 0 1,1-6-192,0-5 1,0-6 88,-1 5 1,7-7-159,-1 2 1,7-4-251,-7-2 1,8-8-1206,-2-4 1312,4-11 519,2 4 0,16-13 0,3 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6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7979,'0'-11'-8,"0"-1"0,0 7 1115,0-7-706,0 8 1,0-5 125,0 3 315,0 4-524,0-5 0,2 9-21,4 3 0,-2 5-73,7 7 1,-7 9 239,2 9 1,-4 1-161,-2 9 1,0-1-221,0 1 0,0 5 109,0-5 0,0-9-146,0-1 0,0-5-514,0 4 0,0-7 322,0-5 0,0-8-719,0-3 1,1-5-87,5 5-1001,-4-7 619,13 4 794,-13-16 0,6-2 177,-8-7 0,0-2 361,0-3 0,-8-5 0,-1-7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7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7873,'-2'12'0,"-4"-1"0,5 1 3379,-5 5-1753,4-7-1182,10-3 1,-5-7-1040,9 0 120,7-7 0,0-3 475,14-7 0,-6-16 0,7-3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10343,'8'9'-2181,"1"-1"917,9 0 959,-1-6 1,-6 5 304,1-7 0,-1 0 0,7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3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7991,'-2'18'0,"-4"-1"0,4 0 895,-6 1 1028,8-1-1342,0 0-581,8-7 0,2 5 0,7-5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6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8599,'0'-17'557,"0"0"-346,0 7 1,0 0 24,0 5 0,0 1 821,0-8-233,0 8-291,0-11-336,0 5 1,2-1-69,4-1-151,-5 1 180,15 1 1,-7-5-66,9 3 1,-1-3 15,0-2 1,1-3-154,-1-3 0,6 4 83,0-4 0,2 4-144,-2 2 0,-4-1-367,4 1 192,-3 0 167,-3-1 0,0 1-423,0 0 317,-7 0-13,5-1 1,-13 7 12,4-1 0,-4 6 103,-2-5 0,0 5-127,0-5 46,0-1 103,-8-5 0,-1 1 104,-9 5 82,9-4-149,-7 13 1,13-6 235,-9 8 46,8-8-163,-11 6 92,13-5 1,-12 9-116,9 3 1,-7 5 17,6 7 1,-1 8 102,1 4 1,4 6 166,-4 5 1,4 4 574,2 8-480,0 8-336,-7 9 0,-1 4 470,-4 8-1689,-3-1 1241,5 7 0,-9-5-125,-4 5 0,4-12-16,-4 5 0,9-9 11,3-7 1,7-6-60,-2-12 0,-1-4-215,1-7 1,0-3-179,6-3 134,0-12 1254,0-1-1773,0-14 716,0 13-496,0-13 197,0 6 1,0-16 17,0-4 1,2-3-169,4-2 0,-4-6 84,3 0 508,-3-8 0,6-4 0,2-9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7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8164,'12'-19'3,"-1"-4"1,1 4-57,5-4 1,2 9 226,4 3 0,2 7 380,4-2 1,-2 4-69,-4 2 1,-2 2 220,8 4 1,-8 4-205,2 7 1,-9 2-196,-3 4 0,-5-2-194,6 8 0,-8-6 68,1 6 1,-10 0-167,-7 5 0,-3 1-96,-3 0 0,-7-1-506,-3 1 1,1-8 108,-2-4 0,0-4-393,-6-2 0,7-7-800,-1-4 843,8-4 232,-4-2 595,7 0 0,1-23 0,0-6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8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8067,'7'-10'1094,"-3"2"-540,8 8 1,-1-5 48,6-1 0,3 0-168,3 6 0,-4-6 20,4 1 1,2-1-236,-2 6 1,6 0-194,-6 0 1,2 0 322,-2 0-1606,-4 7 939,6-5 1,-8 12-984,1-8 1,-7 1 124,1-1 1175,-8 4 0,3 7 0,-7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8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8067,'9'0'530,"7"-8"0,-5 4 462,12-7 0,4 7-381,8-2 1,-1-1-553,1 1 1,5 0-205,1 6 1,1 0-202,-2 0 0,-3 0 231,3 0-1642,4 0 872,-7 0 885,5 0 0,0 8 0,3 1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28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8014,'-11'-9'99,"-1"3"-89,0 4 0,-5 2 130,0 0 0,0 6 428,-1-1 0,3 11-218,3 1 618,-3 0-611,13 16 1,-6-12-105,8 8 1,0-6-97,0 6 1,8-8 9,4 2-28,11-4-78,4-1 1,7-3 21,1-4 1,5-3-123,0-8 0,7 0-205,-7 0 1,0-2-34,-5-4 1,-1 3-277,1-9 1,-8 1 240,-4-7 1,-6 1 160,-5 0 1,-4-1 279,-8 1-252,0 0-119,-8-1 890,-9-6-487,-3 4 1,-12 1 119,3 8 0,-4 1 127,-1-2 1,-3 5-385,-3 7 0,3 0-402,-3 0 0,3 7 378,3 5 0,-1 11 0,1 4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8113,'-17'0'441,"-1"0"1,1 7 1442,0 5-1732,-1 3 1,1 2-373,0 1 0,-6-1-20,0 0 1,-2 3-731,2 3 970,11-4 0,-11 6 0,13-8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3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8063,'0'-10'193,"0"1"-60,0 3 0,7 4 585,5-4 0,3-1-390,2 1 1,8-6 92,4 7 1,4-1-209,1 6 1,3-6-317,3 0 0,3 1-76,3 5 1,8 0-380,-8 0 1,2 0 146,-8 0 1,-9 0-126,3 0 0,-11 0-454,0 0 406,-11 0 276,3 7 0,-13 3 308,4 7 0,-19 8 0,-7 2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4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69 121 8063,'-17'-2'-5,"0"-4"-67,-1 5 739,9-7 1,1 6-255,8-4 1,8 4 603,3-4-495,12 5-201,4 1 1,10 0 150,3 0 0,1 0-283,10 0 0,-1-2-172,14-4 1,-3 4 58,3-4 0,-3-2-203,-3 3 0,-6-3-58,0 2 0,-2 2 103,-10-7 1,-2 7-559,-9-2 0,2 2 47,-8-1 1,-6 3-909,-5-4 895,-8 4 0,-4 2 606,-12 0 0,-11 8 0,-4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9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8154,'0'-9'-350,"0"-7"296,0 15 762,0-7-5,0 8-418,0-8 0,0 4 141,0-7 410,0 7-141,0-11 125,0 5-155,0-7 180,0 7-271,0 2 61,0 8-207,0 0-186,8 0 0,-6 8-4,4 4 0,2 11 38,-3 6 0,3 11 0,-2 6 0,-2 6 55,7 5 0,-5-1-31,5 8 1,-5-3-96,6 3 1,-7-7-105,7-11 1,-6 10-215,5-4 137,1-4 0,-1-6 0,1-9 189,1-4 0,-3-4-96,1-8 1,1 0-176,5 1 1,-5-7 139,-1 1 0,-5-9-116,6 3 0,-7-4 95,7-2 0,-2-8-8,1-3 0,4-14-124,-3-10 0,9-7 63,2-10 0,6-7-166,-6-5 0,10-11 94,1-5 1,3-1-356,9-6 1,-8 11 332,3-11 0,-1 12-76,-5 0 1,3 12-45,-9 5 1,-4 6 1,-2 6 0,-6 6-457,-5 11 295,-5 4-200,-7 0 0,0 12-1221,0-5-1,0 13 623,0-3 0,0 10 277,0 4 904,0 11 0,0 10 0,0 7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4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8063,'12'-10'424,"-1"4"1,1 4 84,5 2 0,0 0 556,1 0 0,7 2-330,4 4 1,1-2 356,-1 7 0,4-5-551,-4 6 0,3-1-88,3 7 1,-1-1-367,1 0 1,-2 2 60,-4 4 0,-5-1-362,-6 6 1,-3-1-77,-3 2 1,-5 6-331,-7-1 1,-9 3-128,-9 9 0,-7 0-685,-9 6 1,-1 0 547,1 0 0,-7-1 884,1 1 0,-8 0 0,4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4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9511,'0'25'983,"0"-4"-604,0 8 1,-6 0-174,1 5 1,-7 1-142,6 0 0,-7-1 104,1 1 0,-5-1-101,-6 1 0,8-6-123,-8 0 0,7-1-385,-7 7 1,6-8-287,5-4 1,-3-4 376,3-2 1,3-1-465,-3-5-275,9-3 1088,-5-8 0,8-8 0,0-1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5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8069,'10'0'3217,"-1"0"-2784,-3 0 0,-2 8-174,7 3 1,-5-1-88,6 2 1,-7-1-122,7 6 0,-2-5-676,1-1 341,4 1 265,-5-2 0,7 3-489,1-7 1,-1 5-115,0-5 0,1 0 622,-1-6 0,0 7 0,0 3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5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27 8197,'0'-9'883,"0"-7"1389,0 14-1500,0 2-193,0 10-272,0 7 0,-6 8-38,0 4 1,-7 4-42,1 1 0,-3 8-331,-2 5 1,-3-1-438,-3 6 1,4-10-82,-4 10 0,10-10 359,1 4 1,6-13-1631,-5 1 762,7-11-27,-4 2 1157,8-7 0,0-9 0,0-1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5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8112,'23'-9'0,"0"3"0,0 4 0,-5 2 912,-1 0 0,0 0-381,1 0 0,-1 0-303,0 0 0,-5 8-504,-1 3 1,-5-1 275,6 1 0,-1 8 0,6 8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6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8097,'0'-17'195,"0"7"1,-2 2 122,-4 8 1,-9 0-198,-8 0 1,-6 2-56,6 4 1,-8 4 9,3 7 0,1 0-2,-2 1 1,2 5-75,-2 0 86,4 0-14,8-6 0,7 0 114,4 1-147,5-1 0,2 0-115,5 0 0,10-1 104,7-5 0,11 3-106,-5-8 0,8 1 142,-9-1 1,-1-4-3,2 4 1,-10 3 73,-1 3-99,-9-4-44,-9 7 0,0-4 7,0 12 0,-7-3-65,-5 3 1,-5 2-156,-6-2 0,-2 0 48,-4-6 0,-2-5-169,8-1 1,0-7-323,6 2-372,-1-4 1035,1-2 0,8-8 0,1-2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104 105 8040,'10'-27'396,"5"9"0,-5 5 625,7 7 0,8-5-572,4 5 1,-2-6-69,2 7 0,-8-1-171,2 6 1,2 0-126,-2 0 1,-6 2-833,-5 3 370,-8 5 72,3 7 1,-7 1-263,0-1 0,-2 6 302,-3 0 0,-5 6-24,-7-6 0,-3 2 185,-3-2 0,-2-4-33,-3 4 0,1-4 527,4-1 0,5-1-39,1 0 306,0-7-276,15 5-15,-14-13-94,15 6 0,-5-8-142,12 0 0,5 0-38,12 0 0,-4 0 8,4 0 0,2 0-111,-2 0 0,1 0-265,-7 0-155,-8 0 0,5 8-235,-8 3 351,-1 5 139,-12 8 1,-9-2 30,-7 6 1,-7 1 134,1 6 0,-4-2 248,-2-5 1,7 3-167,-1-8 1,2 6 305,-2-6 204,4 0-43,8-6-509,7 1-108,3-9 89,7-1 0,7-8-147,5 0 1,5-2 15,6-4 1,-4-1-214,4-5 1,2-3 133,-2 3 0,0 3 28,-5-3 1,-1 8 265,0-2-162,-7 4 0,-2 4 1106,-8 4-516,0 4-98,0 7 0,0 6 274,0 0 1,-6 6-317,0-6 0,0 0 51,6-6 0,-5 1-251,-1-1 0,0 0-276,6 1 1,6-7-80,0 1 0,7-8-1066,-1 1 17,3-3 1,4-4 276,4-3 0,-4-5 16,4-7 0,2-3 463,-1-3 0,0 2 89,0-8 1,-5 1 375,4-7 0,-2 0 0,2 1 0,-4 7 55,4 4 1,-4 6-158,-1 5 1534,-1 4-772,0 8 6,-7 0 0,-2 2 431,-8 4 1,0 4-502,0 7 0,0 6-174,0 0 0,0 0-257,0-6 1,0 1-165,0-1 0,0-6-1404,0 1 1237,7-8 1,3 9-1582,7-7 869,1 0 283,-1-6 0,0-8 595,0-3 0,1-5 0,-1-1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7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35 8077,'-7'-9'-63,"5"1"1,-6 6-203,8-4 559,0 4 10,0-5-203,0 7 15,0 0 31,0 7 1,0 3 164,0 7 0,0 8-92,0 4 1,0 11 152,0 7 1,0 4-85,0 7 1,0 9 200,0 8 0,0 14-1617,0-3 1400,-8 4-146,6 5 0,-4-46 0,-1 1-360,4 2 0,0 0 134,1 3 1,-1-2-191,-5 35 1,6-1-369,-4-12 0,6-12 293,6-5 1,-2-6-233,7-6 0,-1-6 110,1-11 0,5 2-175,-5-8 1,5-8 660,1-9 354,0-4 1,1-2 0,-1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8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8119,'10'-8'875,"-3"7"-210,-7-7-1141,0 8-1307,0 0 1879,0 8 87,0-7-236,0 15 915,0-14-331,0 5 458,0-7-484,0 0 78,-7 0 216,5 0-353,-6 0-345,8 0 1,0-2 229,0-3-361,0 3 1,0-8-14,0 4-8,0 5 243,0-7-160,0 8 1144,0 0-1089,0 8 0,-2 1 319,-4 8-55,4 8-209,-13 2 1,5 16 23,-7 3 1,0 4-6,0 2 1,-1-1 28,1 1 1,2-6-107,3 1 1,-1-3-174,7 2 0,0-6 0,6-11 0,6 2-263,0-8 0,7 0-1040,-1-6 699,3-7 398,2 5 1,1-13-990,-1 4 0,0-4 422,0-2 1,-1-2-283,-5-4 1144,-3 4 0,0-21 0,1 4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8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49 121 8053,'-18'0'730,"7"-8"913,-1-3-498,8 3 1,0-7-510,16 3 0,7 3 368,16-3 0,7 3-416,4-3 0,4-1-192,2 7 0,6 0-696,-1 6 0,7 0-651,-7 0 0,7 0 951,-7 0 0,9 15 0,-5 5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0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329 847 8107,'-10'-9'-65,"-3"-1"-114,7 4 151,0 4 0,4-7 160,-3 3 0,3 2 297,-4-7 0,-2 5 15,2-6 1,-1 7-221,1-7 0,2 8-232,-7-1 1,5-3 45,-6 2 0,7 0 22,-7 6 1,6 0 18,-5 0 0,-1 0 5,-5 0 0,2 2 43,3 4 0,-3 6 18,3 11 0,-3-2 173,-3 8 0,3-6-139,4 5 1,-5-1 270,5 2-56,3-4-261,0 0 1,8-6 30,0 4 0,0-9-114,0-3 0,2-5-228,4 6 0,4-8-4,7 1 1,2-5-176,4-5 1,-2-5-278,8-7 1,0-8 242,6-4 0,-3 2-68,-3-2 1,2 2 101,-8-2 0,0 4 172,-6 8 166,0 7 0,-5 3 698,0 7-217,-9 0 1,5 9 416,-8 9 1,-2 1 853,-4 10-1153,4-8 1,-5 6 201,7-4-432,0-4 0,0 0 152,0-7-456,0-1 1,2 1-131,3-1 0,5-7-290,7 2 1,3-12-44,3-5 1,-2-7-501,8-5 1,-1 2-337,7-8 0,-2 2 550,-5-1 0,3-5 113,-8 4 1,0-5 76,-5-7 0,-7 3 44,1-8 0,-7-6 241,7-6 0,-2 1 228,1 5 0,4 0 0,-3 0 0,3 8 0,3 3 0,-1 5 0,0 1 0,1 3 0,-1 3 0,-6-2 70,1 8-61,-8 0 439,11 13 666,-13-5-196,6 5 479,-8 1-427,0 1-512,0 31 0,-8 6 248,-4 23 0,-1 4-263,2 7 0,-5 2 118,5 16 0,-5-8-133,-1 2 0,7-6-172,5-6 0,3-3-358,2-8 0,0-8-452,0-4 0,7-3-170,5-2 1,9-7-2161,2 1 2884,8-8 0,3 4 0,11-7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9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8098,'0'-9'1166,"8"1"0,1 10-28,9 4 1,1-4-624,4 3 1,-4 5-201,4 1 0,2-1-223,-2 2 0,2-3-202,-2 3 1,-4 3-999,4-3 1,-3-3 664,-3 3 0,-5-1-1712,-1 7 867,-7-1 1288,4 0 0,-16 0 0,-2 1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39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53 122 8098,'-18'10'605,"1"-5"160,7-3 1,3 0-377,7 4 1,9-4-157,9 4 0,7-4 364,9-2 0,8-8-153,5-4 0,3 3-451,1-3 0,-1 3-306,-4-3 1,3-1-372,-9 7 0,-2-6 441,-9 7 0,-4-7-373,-8 6 1,1 1-604,-1 5 113,-7-8 0,-5 0 1106,-10-3 0,-5 3-138,-7 8 1,-1 0 137,1 0 0,0 0-45,0 0 1,-7 13-10,1 5 1,0 5 360,6 0 1,-6 4 522,0 7 0,-6 1-243,6-1 1,0 1 139,6 0 0,-1-1-475,1 1 0,0-1-254,0 1 1,7-6-288,4 0 1,4-8-28,2 2 19,0-4 0,8-9-7,3-5 0,7-3-269,5-2 0,-2-5 336,8-1 1,-6-6 225,6 7 0,-6-3 1069,6 2-532,-8 4-374,4-6 1,-2 10 1315,0 4-726,0-4-251,2 6 0,-4-2 152,8-1 1,-6 1-178,6-6 1,-6 6-185,6 0 1,-3-1-311,3-5 0,2 0-300,-8 0 0,6 0-1963,-6 0 1198,8-7 198,-4 5 1,1-14-1615,1 5 2509,-8-5 0,12-8 0,-6-3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0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 9524,'0'17'493,"0"0"-307,0 0 1,-8 6 270,-4 1 1,-9 6-119,-2-1 0,-8 4-223,3 1 0,-5 1-125,-2 0 1,-5-1-292,0 1 1,-1-1 316,7 1-959,-1-8 646,-7-2 1,11-8 15,-3 0 1,11-7-349,-1-4 395,5-4 0,4-4 11,3-4 1,7-6 130,10-11 185,5 4-108,7-14 1,10 9 134,8-5 0,1-2-35,10 8 1,0-4 156,6 10 0,6-4-149,0 9 0,-6 2 67,-6-1 0,-2 7 261,2-2-228,-4 4 0,-9 2-143,-4 0 25,3 0 0,-18 0-204,3 0-171,-3 8 0,-5 2 136,-3 7 1,-4-6-59,-2 1 1,-8-2-137,-3 1 49,-12 5 213,3-7 1,-10 8 174,7 1 124,-8-1-339,12 0 0,-14 8 789,4 4-436,4 11 1,-8 5 495,5 7-453,-5 7 1,-2-3 3,1 7 0,-1 3-305,1 8 1,-1 3-26,0 4 0,1-2 141,-1-4 0,8-6-1079,4 0 490,12-7 317,3-26 1,8-3-668,0-16 458,0 0 85,0-7 0,2-6-166,4-16 0,3-7-66,9-16 552,-1-7 0,8-2 0,2-8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1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8065,'8'-17'522,"1"1"610,8 5-739,8-4-47,-5 13 1,6-6 145,-2 8 0,-5 0-54,4 0 0,-4 8 152,-2 3 1,-1 12 114,-5 6-255,5 4-275,-14 1 0,5 3-662,-7 3 376,-7-3 0,3 11 0,-10-8-899,-5-1 0,2 1 405,-6-6 0,3 3-171,3-14 1,-2 6-11,-4-6 786,4-8 0,-6 1 0,7-7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1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8065,'-10'-8'0,"5"-3"0,3 1 979,2-2 1,2 9 210,3-3-152,-3-4-443,6 8 62,-8-5 198,8 7-712,-6 0 1,3 7-254,-10 5 0,1 3 4,-8 3-137,1-1 1,-5 0 66,5 0 1,-3-5-252,9-1 0,-1-5-493,6 6 469,0-8 96,8 3 1,9-1-465,12 0 496,3 0 323,11-6 0,9 0 0,9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1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7990,'-25'0'0,"4"10"64,-8 7 0,0 10 286,-5 13 1,5-2 622,0 9 1,6-7-442,-6 6 1,8-8 154,-2 3 1,4 3-252,2 2-211,7-4-56,-5 1 1,13-3-612,-4 0 242,4 1-96,2-7 0,0-1-330,0-4 0,2 2 474,4-8-1144,-4 0 829,13-14 0,-11 5-598,7-9-297,-7 1 575,12-6 787,-15 0 0,15-7 0,-7-3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2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7990,'25'-11'154,"3"-1"1,7 1 192,5-7 1,4 7 33,8-1 0,0 3 295,0-3 0,4-1-345,-4 7 0,2 0-99,-14 6 0,6 2-289,-6 4 0,1-2-72,-7 7 1,-1-1-89,-4 1 1,2 5 274,-8-5 1,-2-1 61,-10 1 0,5-1-566,-5 2 273,-3 3 0,-1-5 331,-7 7 0,0 6-127,0 0 0,0 6 511,0-6-248,0 8-114,-7-5 1,-3 9 126,-7 0 0,0-1-299,-1 1 0,1-1-218,0 1 0,-1-2 276,1-5-405,0 5 221,-8-14 1,6 6-930,-4-7 711,3-1 0,1 0-59,-4 0-432,4-7 1,-8 4 95,4-9 1,2 1 730,-8-6 0,0 0 0,-5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2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18 7984,'-25'0'515,"5"0"63,-3 0 1,6 2-174,6 3 1,-3-1-132,8 8 0,1-6 263,5 5 0,-6 1-179,0 5 1,2-2-286,10-3 1,5 1-32,13-7 1,-3 2-200,7-3 0,7-3-83,5 4 1,-5-12-480,-6-5 1,-2 1-930,2-1 1133,-4-1 1,-16-5-86,-3 0 162,-4 7 287,-10-5 0,-1 7 7,-9-4 0,-5 3 13,0 3 0,-2 4 148,2-4 1,4 4-230,-4 2 212,11 0 0,5 8 0,7 2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105 311 8041,'0'-17'853,"0"0"0,7 1-276,5 5 1,-3 3 441,3 8-518,-8 0 386,11 0-339,-13 0 1,6 2-320,-8 4 1,0 3-170,0 9 0,0-1-43,0 0 1,0 1-300,0-1 1,0 0-333,0 1 500,0 7 0,0-6-1574,0 4 650,0-4-261,0-9-538,7-3 1104,3 1 502,7-6 0,-7 8 180,-4-5 0,-4 5 257,-2 7 0,-8 0 193,-4 1-326,-3-1-82,-2 8 0,-6 0 955,0 4 1,0 3-193,5-3 0,1-2 53,0 2 0,1-6-396,5 6 0,-3 0-164,9 5 0,-1-1-78,6-4 1,0 2-127,0-8 0,0 2-16,0-2 18,8-4 239,-7 6-579,15-8 118,-14 0 8,5-7-206,1 5 268,-6-13 94,6 6 0,-6-8 2,3 0 0,-3-8-2,4-3 1,4-6-524,1-7 0,1-2 219,5-9 0,-3-7-996,9-4 603,3-12 62,1-4 1,10-9-128,3-4 0,-1-1 90,7-5 0,0-2 510,6 8 1,0 8 174,0 9 0,-2 7-22,-4 4 1,-4 5 438,-8 8-423,-7 7-28,6 2 1,-14 15 1546,4 4-596,-3-3-155,-3 7 1,0-6 321,0 8 0,1 0-184,-1 0 1,0 6-304,1 0 0,-7 7-70,1-1-231,-1 3-123,6 2 0,-7 6-136,-4 0 10,3 8 34,-7-4 1,6 2-808,-8 0 389,-8-1 333,-1 7-1394,-9 0 942,1-1 1,0-7-2,0-4 0,-3 2-201,-3-2 1,4-2 255,-4-9 0,4 1 56,2-7 0,-1 0 268,1-6 9,0 0-23,-1 0 1,7 0 419,-1 0-211,8 0 21,-3 0 1,7-2 193,0-4 1,0 2-207,0-7 0,13 7 47,5-2 1,10-1 35,1 1 1,-2 0-66,2 6 1,-2 0-83,2 0 4,3 0 69,-13 0 1,1 8 136,-9 3 0,-7 10-55,2 2 1,-6 8 102,-6-2 1,-11 9-113,-12 3 1,-4 7-2,-1-2 1,-1-2-56,1 2 1,1-2-3,4 3 0,4-5 81,8-8-58,7 1-44,-5-8 0,13 4-146,-4-8 0,12 0-23,5-6 0,7-7-139,5-5 1,4 3 88,7-2 0,1 0-131,-1-6 1,-1-8 88,-4-4-315,4-3 0,-14-4-12,4-4 511,-4 4-141,-9-6-115,5 7 91,-13-7 307,6 6-171,-16-6 37,-2 8 0,-15-1-63,-3 1 1,-5 8 20,-2 3-147,1 4 1,-1 2 52,1 0 175,-1 8-99,8 1 0,2 16 0,8 2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4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85 8094,'11'-17'222,"1"-1"13,-9 1 51,13 7 113,-14-5 1,3 13-305,-10-4 1,-7 8-119,-11 10 1,0 1-135,-12 16 0,5 0-209,-11 5 0,3 1 145,-2 0 0,9-1 125,-4 1 0,12-6-29,0-1 0,12-6 52,5 1 0,4-4-33,2-2 1,8-5-9,3-1 0,5-5 149,1 6 1,0-3-91,0 3 0,-5 3 98,-1-3 1,-1 9 377,2 2 1,-5 7-117,-7-1 1,0 4 253,0 2 1,-7-1-169,-5 1 1,-1-1 85,1 1 0,-3-1-193,3 1 1,3 0-214,-3-1 0,8-5 119,-2 0 1,5-8-170,1 2 1,0-4-339,0-1 110,0-9-285,7 7 204,3-14 20,7 5 0,-5-14-232,-1-5 1,1 0-15,5-5 0,0 2-212,1-14 0,5-2 726,0-9 0,7-12 0,-3-10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1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8180,'-8'-17'133,"-3"-1"0,1 7 786,-1-1-591,-1 8 0,-5-3-31,-1 7 1,3 2-61,4 3 0,-3 7 30,8 11 1,-5 11-150,5 13 126,-7 3-45,11-6 0,-6 4-388,8-8 1,8 6-218,3-5 0,10-3-531,2-9 1,14 2 472,-2-8 464,11 0 0,6-14 0,9-1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4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8061,'17'-17'2588,"8"-1"-2260,-5 9 0,10 1 0,-5 8 496,2 0-533,-6 0-36,4 0-163,-7 0 1,-3 8-99,-4 3 0,-3 10 101,-8 3 1,-2 6-525,-4-1 0,-3 4 58,-8 1 1,-3 1-213,-3 0 0,4-7 237,-4 1 1,4-8 52,2 2 0,-1-3 123,1-3 1,7-6 196,5 1 231,3-8 0,9 3-154,5-7 1,11 0 145,6 0 1,3-1-188,3-5 0,0 4-225,-1-4 0,-5 4-282,0 2-204,-8 0 1,2 2 286,-11 4 0,-7 9-117,-10 8 1,-7 6 157,-11-6 1,-4 6 319,-8-6 0,1 8 0,-1-2 0,1-4 38,-1-2 0,2-4 7,5-2 0,-3 0-110,8 1 592,0-1-136,13-7 486,2 5-117,8-5 0,10 1-167,7 1 1,3-8-173,8 1 0,-5-3-309,6-2 0,-6 0 60,6 0 0,-8 6-153,2 0 238,-3 7-395,-3-3 142,-8 7 1,-1 6-62,-8 0 0,-2 2-104,-4-2 1,-3-2 307,-8 8 1,-1-8-67,1 2 0,2 2 337,3-2 0,4-5 490,8-7-414,0 1 1,2 3-1,4-3-108,4-5-50,7-7 1,2 6-54,4 0 1,-2 0 102,8-6 1,0-2-256,6-4 1,-1 2-225,1-7 1,-1 7-1268,1-2 0,5-4-141,1-1 0,7 1 1501,-2-1 0,4-1 0,2-5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5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9213,'12'0'1845,"-1"0"1,-5 0-992,5 0 1,1 0-360,5 0 0,-5-6 322,-1 1-1559,-7-1 327,11 6-532,-13 8 1,6 1 946,-8 8 0,8 8 0,1 2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4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8024,'-8'9'-1,"7"1"1,-5-4 2996,4-4-1946,10 5 1,-5-7-726,9 0-287,-1 0-38,7 0 0,7-7 0,2-3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6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8609,'-9'0'1345,"1"-8"1,16 0-785,3-3 1,-1-3 352,1 9 1,1-7-552,5 6 1,1-5 43,-1 5-487,8 0 1,-6 6-19,4 0 0,-4 6 3,-1 0 1,-9 7 246,-3-1 1,-4 3-41,-2 2 1,0 6 86,0 1 0,0 4 257,0-5 0,0 2 251,0-2 0,-6-3-199,0 3 0,-5 2 150,5-2-227,0 0-345,-1-6 0,5-5-24,-4-1 80,4 1 1,2-1 24,0 1-219,0-8-1019,0 3-481,0-7-38,0 0 0,6-2-610,0-3 1,-1-5 2199,-5-7 0,8-8 0,2-2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6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8306,'8'-27'1335,"-4"4"258,8 11 0,-1-1-302,6 7 0,-5-2 826,-1 2-859,1 4 1,5-5-1050,1 7 0,-1 2-537,0 3 0,-5 5-356,-1 7 0,-5-5-761,5-1 0,-7 7-830,2 5 2275,-4 0 0,6-6 0,1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7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8299,'0'-17'-2040,"0"7"2807,7-5-401,-5 13 1,8-6 457,-4 8-335,-4 0-208,5 8 1,-7-4-202,0 7 0,0 1 67,0 5 1,0 6-134,0 0 0,0 2 89,0-2 1,0-4-135,0 4 361,-7-4-1036,5-1 290,-6-9-608,8 7 570,0-14 129,0 5 1,2-9-121,4-3 1,-2-5 225,7-7 1,1-2 218,5-4 0,0-2 0,1-4 0,-1-2 0,0 8 0,0-6 0,1 6 0,-1 0 0,0 13 0,-5-3 121,-1 7 714,1 0-153,5 6 0,-1 8-274,-5 4 0,-3-3 132,-8 3 1,0 5-160,0 6 1,0 0-115,0-6 0,0 8-1163,0 4 0,0-2 582,0 2 1,-2 0 313,-4 5 0,-4 9 0,-7 1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7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121 156 8111,'-9'-9'-1486,"1"-1"1189,8 4 0,0 2 297,0-7 0,2 1 0,4-1 0,3-5 0,9 5 0,-1 1 0,0-1 0,2 1 0,5-1 0,-5-3-36,4 8 1,-4 1 3,-2 5 0,1 0 304,-1 0-258,-8 0 2,7 7 1,-14 3 428,4 7-191,3 0-47,-7 1 1,6 5 44,-8 0 0,-2 6-69,-4-6 1,-2 6 100,-3-6 1,-10 7-178,3-1 1,-3-2-181,4 2 0,0-8-60,-1 2 0,-5-4 66,0-1 1,-2-1-620,2 0 1,4-1-140,-4-5 825,4 4 0,1-13 0,1 4 0,-8-12 0,-2-3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7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8111,'12'2'-297,"-1"4"0,-5 1-372,6 5 1,-3 3 1611,3-3 1,3 3-329,-3 3 1,5-1 186,6 0 1,2 0-320,4 1 1,4-1-219,-5 0 1,11 1-503,1-1 1,6-6-660,-5 1 1,5-6 312,-6 5 0,8-7 583,-2 2 0,-4-4 0,1-2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8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1 589 7163,'7'-10'1283,"-3"1"-663,8 3-444,-1-4 1,8-7-238,4 0 1,-1-1-389,6 1 0,-1-2 105,2-4 1,2 4-283,-8-5 0,6 3 440,-6-2 1,0 4 185,-6-4 0,-1-2 0,-5 2 0,3-2 0,-9 2 0,1 4 0,-6-4 0,0 3 0,0 3 0,0 0 0,0 0 0,0 5 0,0 1 0,0-1 0,-8-5 0,6 5 0,-3 1 0,-5 7 0,6-6 0,-7 4 0,7 4 0,-6-5 0,5 7 0,3 0 0,-8 2-38,4 3 26,4-3 0,-5 14 68,7-5 0,0 5 11,0 1 1,-6 6 129,0 0 0,0 8-82,6-2 0,-2 5 245,-3 7-12,3-5-185,-6 14 1,6-4 209,-4 12 1,2-2-118,-7 7 1,5-7-36,-5 1 1,7 3-54,-2-2 1,-2-7 12,3-4 0,-1-9-237,6 2 1,0-3 79,0-3 0,0-5-219,0 0 1,0-8-267,0 2-43,0-4 361,0-1 0,0-7-354,0 1 139,0-8-219,0 3-457,0-7 1034,-8-7 0,0-3 0,-3-7 0,3-1 0,1-7 0,-3-1 0,-7-9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8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8036,'11'-24'0,"1"1"0,0-5-3,5 5 1,0 1 60,0 11 0,8-4 909,4 3 0,-2 4-374,2 3 0,-2 3 367,2 2 0,1 2-422,-7 3 0,-1 5-183,-11 7 0,3 2-356,-9 4 0,1 4-321,-6 8 0,-10 7-155,-7 4 0,-8 2-642,-9-2 1,-3 3 661,-3-9 1,3-2-391,-3-9-1089,3-4 1331,3-8 0,1-1 605,4-5 0,4-3 0,0-16 0,-2-1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1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311 121 8284,'-17'-23'242,"0"0"1,5 6 781,1 5-288,-1 1 409,-5-7-844,0 9 1,5 1 6,1 8-599,7 0 0,-6 10 143,4 7 0,4 10 98,-3 13 92,3 5 66,2 14 1,0 8-5,0 8 0,2 6-54,3-6 1,-1 6 49,8-6 1,-8 0-62,1-6 1,-3 0-112,-2 0 1,0-6-1035,0 1 536,0-1 357,0 22 0,-7-3-629,-5 5 433,-3-12-134,-3-39 1,1-3-422,0-16 0,0-1 964,-1-5 0,1-3 0,0-8 0,-1-8 0,1-1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9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10245,'17'0'1798,"-6"0"-1099,1 0 0,1 5 271,11 1 0,-5 6-442,4-7 1,-2 3-30,2-2 1,-4-2-210,4 7-167,-4-7-4,-1 12 0,-1-13-80,0 9 185,-7-8-169,-2 11-166,-8-5 1,0 7 214,0 0-695,0-7 425,-8 5 0,-4-5-251,-11 7 0,-4 2-192,-7 4 1,5-3-1144,0 3 1,-5-2 180,-7 2 1571,-7 4 0,12 0 0,-7-2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9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8017,'11'0'-15,"1"0"0,1-8 473,10-4 1,-2 3 999,8-3 0,0-5-732,6-6 0,-1 0-276,1 6 0,5-3-415,1-3 0,-1 4-432,-6-4 1,1 4-693,0 1 0,5 3 1089,0 4 0,1-13 0,-7 5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1:59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8018,'0'-9'3360,"0"1"-2141,0 8-491,0 0-482,0 8 1,0 1 406,0 8 1,0 7-58,0-1 1,0 7 101,0-1 1,0 10-522,0 1 0,0 2-482,0-1 1,0-3-392,0 8 1,0-2-811,0 2 0,-2 4 810,-3-4 696,3-3 0,-14 7 0,7-6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00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8047,'0'11'2505,"0"1"1,0-1-1963,0 7 1,-2 5 54,-4 0 0,-11 9-598,-12 3 0,-27 15 0,-7 11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20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7948,'0'-17'834,"0"0"-119,0-1-316,8 1 0,-4 7-178,7 5 1,-5 3-10,6 2 1,-8 9 55,1 9 0,3 1-28,-2 10 1,0-6-86,-6 6 0,0-6-105,0 5 1,0-4 10,0 4 1,1-7-244,5 3 1,-4-5-555,4-2 0,2 0 413,-3 1 1,7-7-754,-6 1 368,7-8-887,-3 3 696,7-7 899,-7 0 21,-3 0-59,-7 8 1,-7 3 720,-5 12 1,-3 4-406,-3 8 1,1 1 308,0 5 1,1 1-190,5 4 1,-3 4 465,9-4 1,-1 2-263,6-2 1,0 2-90,0-7 1,0 5-316,0-6 0,0 1-161,0-7 0,8-1-85,3-4 1,-1-4 198,1-8-539,1 0 1,5-1-404,0-5 200,1-3 0,-3-16 201,-3-3 0,3-7-121,-4-5 1,-1-4 13,2-7 0,-3-10-75,3-8 0,1-2 113,-7-9 1,7-3 125,-1-9 0,-2-2 14,1-3 0,8-5 0,8 6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2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7948,'37'-17'0,"-3"0"669,-11-1 0,-1 9-102,6 3 0,-5 4-5,6 2 1,-6 0-218,6 0 1,-8 2 17,2 4 0,-5 11-128,-7 12 0,-3 0 14,-8 5 1,0-3-194,0 9 7,-8 4 1,4-5-1,-7 5-448,-3-2 0,-1 4 2,-2-5 0,-1-1-170,1-5 1,0-3 157,-1-3 0,1 2-148,0-8 1,0-2-212,-1-9-22,1 3 398,0-13-65,-1 6 386,9-8-14,1-8 1,10 0 195,4-3 1,9-5-23,8 5 1,10 1 140,1-1 1,3 1-134,9-1 0,-6-3-43,7 8 1,-5-5 128,-2 5 0,-1 0-90,-16 6 0,-2 2-25,-10 4 1,-3 6-19,-8 11 1,-4 4-126,-7 7 1,-3 1 93,-15-1 1,-5 9-19,-7 3 1,-5-2 70,6 2 1,-4-8 131,9 3 0,-1 1 198,13-2 1,0 1-148,5-7 1,9-5-225,3 0 1,4-8 108,2 2 1,2-4-172,4-1 0,3-7 79,9 1 1,7-8 11,3 1 0,-1-3-72,2-2 1,0 0-145,5 0 1,1-7-130,0-5 0,-3-1 98,-3 1 0,-4-3 233,-8 3 0,-1-5-60,-5-6 1,-3 4-6,-8-4 1,-2 1-7,-4-1 1,-5 4 23,-12-4 1,4 4 43,-5 2 0,-1-1 137,2 1 0,0 5-640,6 1 1,2 5 209,3-5 0,4-1-1503,8-5 1739,0-1 0,16 1 0,3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21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208 217 7962,'23'-25'0,"0"-3"0,0-3 704,-6 2 0,6 4-199,0 8 0,6-1-404,-6 1 0,0 6-2,-6-1-164,-7 8 0,-4 4-59,-12 12 0,-6 11-327,-11 6 1,-5 5 167,-13 7 0,3 1-68,-8 4 1,7 4 122,-1-4 1,9 4 33,2 2 0,8-6 255,-2 0 1,4-8-37,2 3 0,5-5-43,1-1 0,7-2 37,-2-5 1,6 3 117,6-8 0,-2 6-19,7-6 0,-1 8 137,1-2 1,-1 3 172,-4 3 1,-4-1-147,3 1 0,-3 5 57,-2 1 1,0 7-112,0-2 0,0-2-18,0 2 0,-6-7-10,1 1 0,-7-3-67,6-3 1,-5-7 64,5-4 1,-2 0 153,3-6-369,3 5 0,-6-19 203,8 9-167,0-8 1,0 2-129,0-12 1,0-4-240,0-7 1,2-8-145,4-4 0,-2-6-437,7-5 1,-1-4 345,1-8 583,5-8 0,1-9 0,10-9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21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7962,'17'-6'179,"0"0"0,3-7 126,3 1 1,-2 3 292,8-3 1,-6 6 886,5-5 1,-1 7-767,2-2 1,-4 4-291,-8 2 0,-5 0-292,0 0 1,-3 2-198,3 4 0,-5 4-234,-7 7 0,0 2-73,0 4 0,-7-2-405,-5 8 0,-5 0 173,-6 5 0,-2-5-502,-4 0 1,-2 0-264,8 6 1364,-8-1 0,5 1 0,-9-1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2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7962,'2'10'948,"3"-4"1,7-4-401,11-2 0,-2 0 97,8 0 1,-8 0-21,2 0-335,-4 0-123,-1 0 1,-7 0-5,1 0 0,-9 7-159,3 5 1,-4 3-498,-2 3 0,-8 5 348,-3 0 0,-6 7-537,-6-1 0,1 2 265,-6-2 0,6 2 43,-1-8 1,4 5 53,2-5 494,0 1 0,7-7-337,4 0 455,4-7-232,2 5 1,6-11 1380,0 7-1023,7-7 0,-3 10 400,7-8 0,-5 5-270,-1-5 0,-7 2-122,2-3 0,2-1-213,-3 8 0,1-7-7,-6 7 171,0-8-202,0 11 0,2-11-429,4 8 0,-2-9 183,7 3 1,3-4-974,9-2 1,5 0-150,13 0 1,3-2 1192,8-4 0,0-11 0,0-10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22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8021,'10'-11'3,"-4"-1"0,3 7 174,3-7 0,3 8 829,2-2-485,1-3 0,-1 7-142,0-4 0,-5 4 6,-1 2 1,-5 8-26,6 3 1,-9 7 20,3 5 0,2 4-28,-2 7 1,-1 1 214,-5-1 0,0 7-224,0-1 1,-2 8-63,-3-2 1,3 2-414,-4-2 0,-4 4 165,-1-4 1,3-1-356,2 1 1,-3-8 188,-3 3 0,5-5-71,1-1 0,-2-3 37,2-3 1,-5-4 84,5-8 1,0 1 119,6-1 581,-7 0-132,5 1-92,-6-9-171,8-1-124,0-8 0,0-8-19,0-3 1,0-7-17,0-5 0,2 2-120,4-8 1,-2 1-7,7-7 0,1-2-156,5-3 0,0 2-58,0-8 1,1 3 101,-1-9 1,6 10-67,0-10 0,8 4-25,-2-4 0,-2 6-79,1 0 1,1 8 218,6-3 1,-6 5-10,0 1 0,-1 3 354,7 3 1,0 2-159,-1 4 0,1 4 318,-1-4 1,1-2-194,-1 1 0,1 1 50,0 6 1,-7 2 69,1 3 0,-8-1 39,2 7 0,2-6 35,-2 7-135,1-1-641,-7 6 0,-2 2 222,-3 4 1,-5-3-612,-7 9 1,0 0 392,0 5 0,0 0-294,0 0 1,-5 6-200,-1 1 0,-8 4-1248,3-5 2130,-4 8 0,-3-4 0,1 8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1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8169,'18'-10'419,"-9"-5"1,7 13 661,-5-4 0,-1 2 65,1-2-527,1 4 1,5-5-301,0 7 1,1 0-106,-1 0 0,6 0-1837,0 0 872,8 0 653,-12 0 1,14 0 97,-4 0 0,3-8 0,3-2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22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14140,'17'0'3535,"-6"0"-2299,1 0-1449,-8 0 305,3 7-1974,1 3 0,-6 7 1882,4 1 0,-12 7 0,-4 1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22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7882,'-17'10'2413,"-8"5"1,12-7-298,-5 3-1817,13-3 23,-3-8-322,16 0 0,-7 0 0,7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36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8191,'9'-10'805,"1"3"-485,-4 7 182,-4 0-15,5 0-326,1 0 1,-4 0 430,7 0-27,-7 0-280,12 0 0,-9 7-20,5 5 1,-3-2 160,-3 1 1,-2 6-132,8 6 0,-3 2-54,3-2 1,3 2-34,-3 4 1,-3 10 24,3-5 1,-7 7-195,7-1 0,-8-2 39,2 9 0,-3-7-19,3 6 1,-4-8 30,4 3 0,-4-7-82,-2-5 0,0 4 31,0-4 1,0-2-9,0 1 1,2-6 80,4 1 0,-5-4-26,5-2 1,-4 0 8,-2 1 93,0-1-109,0 0 0,0-5 115,0-1 23,0-7 122,0 4-35,0-8 0,0-2-325,0-4 0,0-3 25,0-9 0,0 1-470,0 0 1,0-8 137,0-4 1,6-4-42,0-1 1,1-7-30,-1 1 1,-4-8-325,4 2 1,1-2 283,-1 2 1,8-2 103,-3 7 1,5 1 343,1 5 0,0 1-76,0-1 1,1 1 76,-1-1 1,6 2 173,0 4 0,8-3 253,-2 3 0,3 2-123,3-2 1,5 2 201,1-1 1,5 3-210,-6 7 1,0 1 50,-5 0 0,-2-1-425,-4 1 26,-4 8 63,-8 1 1,0 8-604,0 0 128,1 0 0,-7 0-1156,1 0 536,-8 0-498,3 0 951,-7 0 0,0 8-675,0 3 1294,0 4 0,-15 10 0,-4 2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3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398 278 8025,'0'-27'763,"0"4"1,8 3-225,3 3 1,5-2-157,1-4-219,8 4 0,-6-6 68,4 7 1,-2 1 36,2 0 0,-3 1-447,3 5 30,-4-4 0,-2 13-234,0-4 335,-7 4 0,3 10-29,-7 3 1,0 1 11,-6 5 0,0-4-94,0 10 0,0-3 57,0-3 0,0 6 52,0 0 1,0 6 144,0-6 0,0 8 0,0-2 0,0 9 192,0 2 0,0 12-127,0-6 0,0 8 94,0-8 1,0 4-23,0 2 0,0 6 218,0-1 1,0 1-110,0-6 0,0-8-110,0-4 0,0-3-316,0-3 0,0-1 125,0-4 0,0-4-61,0-8-104,0 1-210,0-1 229,0-8 1,-2-1-35,-4-8 0,2-2-68,-7-4 0,5-3-143,-5-8 0,-1-8-362,-5-4 0,0-4 325,-1-2 0,1 1-78,0-1 0,-1 1 75,1-1 1,0 6 16,-1 1 0,3 6 173,4-1 0,-5 4 98,5 2 1,1 1-52,-1 5 1,5-3 133,-6 9 1,6-7 797,-5 6-543,7-7 19,-11 3 1,13-1 32,-4-1 1,4 7 100,2-7 1,0 6-95,0-5 0,0 5-94,0-6 1,2 7-263,4-7 1,-2 3 131,7-3 1,-5-1-141,5 7 0,1-8 44,5 3 0,1 1-50,-1-1 0,2-1 66,4-5 0,-2 1-35,8 5 0,-6-4 87,6 3 1,-6 4 175,6 3 1,-8-3-124,2 2 0,-4 0 368,-1 6-414,-1 0 0,-2 2 72,-3 4 0,-3-2-228,-3 7 186,-4-7 83,6 12-216,-8-14-324,0 5 227,0 1 50,0-6-57,0 6 264,0-8 1424,0 0-812,0 7-509,0-5 1,0 8 31,0-4 1,0-3-155,0 9 0,-8-1 16,-3 7 1,-5-1-236,-1 0 0,-6 3 77,0 3 1,-8-2-136,2 8 1,-3-8 130,-3 2 211,0-4-156,8-2 0,1-5 111,2-1 1,11-5-37,-4 6-310,3-9 153,5 5 4,-7-8 121,14 0-212,-5 0-11,7 0 305,0 0 70,7 0 1,3 0-175,7 0 1,-5 0 122,-1 0 1,1 0 80,5 0 0,6 0-57,0 0 1,8-2-205,-2-4 1,4 4 83,1-3-597,-7 3 389,6-6 0,-12 6-259,8-4 99,-8 5 1,4 1-180,-8 0 1,-7 1 147,-5 5 1,-3-2 158,-2 8 0,-2-3-31,-3 3 1,-5 3 291,-7-3 0,-2 3 99,-5 2 1,5 1 133,-4-1 1,-2-2-179,2-3 1,6 1 334,5-7-57,1 7-267,1-11 1,3 8-257,7-4 205,0-4 4,0 5 1,1-7 1,5 0 1,-2 0 3,8 0 1,-1 0-6,6 0 0,1-5-66,-1-1 0,0 0 12,1 6 0,-7 0-11,1 0-251,-9 0 127,13 0-16,-14 0 126,5 0 211,-7 8-213,-7-6 1,-3 13 33,-7-3 0,-2-3 92,-4 3 1,3-3 36,-3 3 0,4 1 251,2-7 1,0 6-272,-1-7 1,7 3 147,-1-2-1176,8-4-481,-11 5-1143,13-7 1579,-6 0 520,8-7 0,0-3-499,0-7 0,-2 1 101,-3 5 1,-11-4 802,-7 3 0,-8-1 0,3 1 0,-5 4 0,-2 8 0,1 0-45,-1 0 0,1 0 57,-1 0 0,-3 0 112,3 0 0,-1 0 296,12 0 0,-4 2 98,5 4 0,5-4 1200,7 4-763,7-4-559,-4-2 113,8 0-307,0 0 1,8-6-3,3 0 1,5-5 0,1 5 0,6-8 11,0 3 0,8-5-117,-2-1 0,11 0 193,6 0-587,-3-1 239,7 1 1,-8 0-455,4-1 1,2 9 289,-8 3 0,-1 4-201,-10 2 1,1 0 173,-7 0 1,-2 8 84,-9 3 0,-4 1 140,-8 5 0,0-3 306,0 9 0,-14 2 33,-3-2 0,-12 7 330,0-1 1,-3-2 84,-3 2 0,0-6-262,1 6 1,-1-8-170,1 2 1,5-4-70,0-1 0,8-3-324,-2-4 1,9 3-772,3-8-1153,7-1 1172,-4-5 0,18-9-2037,7-8 2885,8-1 0,18-22 0,1 3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39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35 8011,'9'-11'3281,"-3"-1"-4019,-4 8 1,-4-3 618,-4 7 0,2 0 765,-7 0 0,-1 0-564,-5 0 1,-8 7-132,-4 5 1,2 5-163,-1 6 0,-1-2-324,-6 8 1,1-6 122,-1 6 0,6-6 134,0 6 0,0-8 166,-5 2 1,5-6 48,0-5 0,8 1 82,-2-7 1,10 0 42,1-6 631,1 0-155,1 0-173,2 0 0,16-6 435,3 0-369,5 1-190,1 5 1,2 0 137,4 0 0,4 0 200,8 0 1,-1 7 279,1 5 0,5 9-21,1 2 1,5 6 268,-6-6 0,8 2-545,-2-2 1,-3-4-8,-3 4 1,2-4-1340,-1-1 1,-1-3 541,-5-3 0,5 1-524,0-7 1,-1 5-391,-10-5 1,1 0-2679,-7-6 3834,0 0 0,2-15 0,2-5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0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7994,'0'-12'1566,"0"0"0,2 7-1928,4-7 0,4 1 852,7-7 1,8 1 1069,4 0 0,-2 0-967,2-1 1,-6 7-308,5-1 0,-6 3-925,1-3 0,-4 2 462,-2 5 1,0 3-2271,1-4 953,-1 4 90,-7 2 843,-3-8 1,-7 5 68,0-9 1,-7 6 147,-5-5 0,-3 1 64,-3-1 1,3 1 377,3 4 1,-3 4-178,4-4 1,1 5 319,-2 1-225,9 0 756,-13 0 1069,14 0-1066,-5 7 0,7 3 1587,0 7-1574,0 0 0,0 1 82,0-1 0,0 0-678,0 1 0,0 1 8,0 4 1,-2 4-632,-4 7 1,2 1-430,-7 0 0,5 1-2368,-6 4 3228,1-3 0,-7 13 0,1-6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0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52 433 7905,'-27'0'-120,"10"0"0,10-2 206,7-3 0,9-5 543,8-7 1,10-1-220,14 1 0,5-2 107,11-4 0,3 2-186,15-8 0,0 0-402,17-5 0,-45 16 1,0 1 303,45-18 1,1 7-47,-7-1 0,-7 8-440,-4-2 1,-12 9-63,-5 3 1,-12 7-391,-6-2 1,-11 4-395,-6 2 151,-4 0 1,-9 2 264,-4 4 683,-12 3 0,-11 9 0,-10-1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1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294 882 7905,'-35'12'97,"1"-1"0,1-5 275,4 6 0,-1-3-107,7 3 0,0 3 95,5-3 1,3-3-63,3 3 0,-1-1-81,7 7 0,-5-1-12,5 0 1,0 1-43,6-1 0,0-6-149,0 1 1,2-2-2,4 1 0,-2 3-174,7-9 0,1 7 96,5-6 0,0 1-10,1-1 1,-7-2-61,1 7 1,-1-5 8,6 6 1,-5-7 296,-1 7 1,-7-1 62,2 7 1,2-7 100,-2 1 0,-1-1-213,-5 7 1,2-1-9,4 0 0,-4 1-196,4-1 1,-3 0 144,3 0 0,-4 1-512,4-1 1,-4 0 219,-2 1 0,0-7-181,0 1 0,-2-3 228,-4 3 1,-3-3 106,-9-3 1,1-4 165,0 4 0,-6-4 351,0-2 1,0-6-117,5 0 0,3-7 147,3 1 0,-1-3 407,7-2 1,0-3-335,6-3 1,2 2-451,4-8 1,9 1-61,8-7 1,10 0-157,2 1 1,1-1 100,10 1 0,0-7-175,6 1 1,-6-6-339,1 5 0,-1-1-780,6 2 1,-2 3-156,-4-3 1,-4-2 764,-8 1 1,-7-5 187,-4 6 1,-3-8 513,-3 2 0,0-4 0,1-2 0,-9 2 0,-3 4 0,2 4 0,-3 7 0,1-3-53,-6 3 0,0-3 53,0 9 0,0 2 569,0-2 0,0 8-177,0-2 0,0 4 1048,0 1-951,0 1 1,-2 2 160,-4 3-289,5 4-199,-7 8-354,8 0 0,-6 8 174,0 4 0,1-3-198,5 3 0,0-1 102,0 7 0,0 5-22,0 0 0,0 6 159,0-6 1,1 9 141,5 3 0,4 1-101,7 10 0,0 2 30,1 10 0,-1 6 158,0 10 1,1 7-266,-1 11 0,0 3 217,0 3 1,-8-42 0,0 1-316,0-3 1,-1 1-1,-2 5 1,0 0 157,-1-5 1,1-1-1,-1-2 1,0 0 25,6 46 0,5-10-310,-5-1 0,5-10 212,1-14 1,-2-9-195,-3-8 0,3-8 104,-3 3 0,1-13 225,-1-4-292,3-5 1,-11-10 733,7-3-795,-7-4 0,4-10 82,-8-3 1,6-10-294,-1-2 1,1-10-28,-6-2 481,0 1 0,0-16 0,0 6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1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 7905,'-8'-9'4007,"-1"1"-3043,-8 8 0,-7 0-725,1 0 0,-7 2-479,1 4 1,-4 3-710,-1 9 0,-1-1-1842,0 0 2791,1-7 0,7 5 0,2-5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1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7901,'0'-17'4860,"0"0"-3938,0 7 1,8 1-239,4 3 1,3 4-164,2-4 0,-5 4-967,-1 2 1,1 0-2365,5 0 2810,0 16 0,1 3 0,-1 15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2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8259,'0'-12'991,"0"0"-685,8 9-248,9-5 175,10 8 0,8-6 205,-1 0 1,7-1-140,-1 1 0,8 4 137,-2-4 1,-4-1-464,-1 1 0,-5 0 58,-1 6 1,-3 0-1095,-3 0 0,-4 0 143,-7 0 920,-9 0 0,7 0 0,-7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09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6369,'0'0'0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09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9930,'2'-9'922,"4"3"1,3 4-422,9 2 1,7 0-111,3 0 0,5 0 84,2 0 0,7 0 61,4 0 1,6-8-167,6-3 0,-3 1-239,9-1-435,-9 7 258,-3-11 0,-4 11-288,-7-8 1,-1 8-228,-5-1 0,-3 3-1884,-3 2 577,-4 0-1099,-15 0 2967,-3 7 0,-22 3 0,-4 7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09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 10025,'-10'8'907,"-3"1"-236,7 9-498,-8 6-43,5-4 1,-8 12 346,-1-3-281,1 12-109,0 3 0,-8 8-107,-4-1 0,-4 9-88,-1 3 0,-3 5-291,-3 1 1,3-2 131,-3-3 0,3 1-74,3-7 1,1-7-1125,4-4 639,4-9 341,0 4 485,6-15 0,-14 6 0,7-6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8045,'10'-7'3227,"-3"5"-2797,-7-6-199,0 8-58,0 8 1,0 9 917,0 12-429,0 3-495,0 3 0,0 2-185,0 3 1,0-2-154,0 8 1,0-5-410,0 5 1,0-8 362,0 3 1,2-7-430,4-5 1,-2-4-1232,7-8 766,-7 1 453,12-9 658,-7-1 0,9-8 0,-1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0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7939,'9'-18'0,"7"9"402,-5 3 1,10 4 614,2 2 0,8 0-61,-2 0 1,4 10-405,1 7 0,-1 2 88,-4 10-210,3-8-209,-13 12-634,6 1 380,-7 3 1,-3 5-16,-3-7 1,1 5-85,-7 0 0,-2 1-141,-10-7 0,2-5-294,-7 0 1,-1-8-689,-5 2 631,-1-4 280,1-1 0,0-9-391,0-3 369,-1-4 183,1-10 1,5-1 128,1-9 0,5-7-2,-5-3 1,7 1 315,-2-2 1,6 0 253,6-6 1,5 9-293,12 2 0,-1 3 388,6-2-309,-7 12-98,12-12 1,-12 15-611,8-3 166,0 3-36,-2 8 1,5 0-748,-3 0 1024,4 0 0,-6-8 0,-2-1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0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7969,'18'-12'267,"-1"1"0,6 5 332,0-6 0,8 6 122,-2-5 1,5 1 554,6-1 0,-3 1-691,3 4 1,-3 5-188,-3-5 1,1 4-1063,0 2 0,-3 0 488,-3 0 0,-2 0-837,-4 0 545,-11 0-190,11 8 1,-21-5-1681,3 9 2338,-3-1 0,6 7 0,2-1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0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7969,'-11'0'451,"-1"0"0,8 1 644,-1 5 0,1-4-248,-2 4 0,2 3-346,-7 3 1,5 9 475,-6 2-499,1 8-218,-7-4 0,1 7-58,0 1 1,0 2-253,-1 3 1,-1 2-373,-4 4 1,4 4 469,-4-4-1852,4-3 1241,1-1 0,1-4-859,0-3 569,7 3 256,-5-18 1,7 5-276,-4-8 1,-1 0 254,7 0 617,0-7 0,-1-2 0,-3-8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7969,'0'-12'1684,"0"1"-699,0 7-235,0-4 1,2 10-8,4 4-466,-4 4 1,6 9 667,-8 4-598,0-4 1,0 14-302,0-4 0,0 5-343,0 7 0,0-5-161,0 4 1,0-3-535,0-2 0,0-7 489,0 1 0,0-8-861,0 2 1364,0-3 0,7-3 0,3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1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7969,'13'0'965,"5"0"0,-5-2-496,10-3 1,-2-3 639,2-4 1,-3-1-754,3 7 1,2-2-189,-2 3 1,7 3-146,-1-4 0,-4-2-320,-2 3 0,2-3-1638,-2 2 956,0 4-202,-5-6-497,-9 1 1000,-1-3 297,-8 1 185,0-7 1,-8 14 207,-3-3 0,-5 3 294,-1 2 1,0 0-345,-1 0 776,-7 0-536,6 7 0,-6 3 2041,8 7-1167,0 0-296,7 1 0,0 5 137,5 0 1,3 6-274,-4-6 257,4 0-494,10 2 0,3-6 182,12 4-535,4-4 0,16-1 170,-7-1-1353,14 0 0,-4-5 405,12-1 724,-4-7 0,5 4 0,-7-8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2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9505,'10'8'761,"3"2"-478,-7 7 0,6 2 91,-7 4 1,7 2 214,-6 4 0,-1 9-298,-5-3 0,-5 5-67,-1 1 1,-8-5-166,3 5 1,-4 1-191,-3-2 0,1-1-193,0-11 1,-1 3 42,1-8 0,0 6-398,-1-6 0,3-6-384,4-5 161,-5-8 1,12 4-438,-7-8 1339,7 0 0,-4-8 0,8-2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8214,'-17'0'753,"1"1"94,5 5 1,-5 4-117,5 7 1,1 6-294,-1 0 1,-1 6 545,-5-6 0,-6 8-570,0-2 1,0 3-477,5 3 0,-5 5-359,0 1 1,2-1-746,10-5 0,-3-9 35,8-2-344,1 2 1475,5-6 0,0 5 0,0-8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2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11110,'9'0'3545,"1"2"-3005,-4 3 0,-4-1 293,3 8-1060,5-1-458,0 7 0,7-1 9,0 0 0,1-5-717,-1-1 1,-2-5 1392,-3 6 0,3-1 0,-5 6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2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0 7982,'9'0'686,"-1"0"1,-8 4 486,0 7-850,0 1 0,0 21-144,0-5 648,0 5 1,-8 9-574,-3 5 0,-4-3-550,-3 2 1,1 0-98,0 6 0,-4 0-396,3 0 1,-3-8 257,10-4 0,-3-5-1118,3-6 484,3-4 818,0-8 0,8-8 347,0-3 0,8-4 15,9-10 0,6 1-64,0-5 0,6-1 488,-6 7 0,8 0 562,-2 6 0,-2 0-352,1 0 1,-4 0 373,4 0 1,-7 2 918,3 4-1063,-5-4-492,-2 13 0,-5-5-1110,-1 7 362,1 0-371,-3-7 1,7 5 731,-5-3 0,5 3 0,1 3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3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8002,'0'-17'4197,"0"8"-4184,0 1 68,0 8 0,-2 8 31,-3 3 1,-7 4-173,-11 3 1,2 1 0,-8 4 1,0 4-324,-5 7 1,-1-5 88,1 0 1,1-2 9,4 2 0,4-2 370,8-4 0,1-4-66,5 4-36,3-4 1,18-1 79,7-1 0,16-6 189,13 1 1,2-6-47,-2 5 0,10-1-65,-4 1 1,-2 3 125,-4-8 1,-10 7-37,-1-1 0,-8 3-243,-10 2 0,-7 1-144,-5-1 1,-3 6-271,-2 0 0,-7 6 180,-5-6-606,-11 8 545,4-12 1,-16 6-79,1-8 1,-1 0-46,-5 1 0,5-9-394,6-3 0,-1-4 822,7-2 0,-8 0 0,4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9664,'-10'7'4629,"-3"3"-4456,7 7 0,-13-3-145,2 3 0,-12-4 44,0 11 0,2-5-2617,-2-2 2545,8 0 0,-4 8 0,8 2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4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7925,'0'-11'631,"0"-1"1,7 8-149,5-1 1,3-3 384,2 2 1,1-5 797,-1 5-863,0-8-456,1 12 0,1-5 194,4 7-128,-4 0-329,6 0 0,-8 0-67,1 0 1,-1 2-146,0 3 0,-1-1-361,-5 8 0,-1 1 138,-5 10 1,-3-3-576,4 3 0,-6 2-110,-6-2 555,-3 0 117,-1-6 1,-11 2 499,4 4-112,-4-4 11,3 6 1,1-9 92,0-5 1,-1 5 94,1-5 1,6 3 250,-1-3 1,8-1 131,-1-4 148,3-4-398,2 5-229,7-7-58,3 0 1,7 0-97,0 0 1,7 0 94,-1 0 0,0 0-135,-6 0 0,0 0-83,1 0 1,-7 6-277,1 0 1,-9 9 79,3 2 1,-6 3-223,-6 8 1,-9-5-123,-8 6 0,-8 6 231,2 5 0,-5-5 190,-7-6 0,5-1 106,-4 7 1,3 0 119,3-1 1,-1-5-70,0 0 0,1-2 165,-1 2 1,8 1-6,4-7 0,4 2 140,2-2 0,7-9 456,4 3-485,4-3-1,4-3 302,4 1-258,4-8 111,7 3 1,0-7 105,1 0 1,-1 0-72,0 0 1,6-2 55,0-3 0,6-5-212,-6-7 0,6-1-69,-6 1 1,8 0-952,-2-1 427,-4 1 165,0 8 0,-2-7-163,0 5 0,0-5 106,-6-1 0,-5 7-590,-1 5 287,-7-5 488,4 8 283,-8-6 864,0 8-17,0 0 0,2 6 776,3 0-698,-3 7-659,6-3 0,-6 7-226,4 1 0,-3-7-187,9 1 1,-6-3-895,5 3 526,-7 3 331,11-13 1,-11 6-615,8-8 244,-1 0 6,7 0 1,5 0-378,0 0 1,8-8 178,-3-3 0,-1-7-161,2-5 0,-2 2 219,2-8 1,3 2 56,-3-1 0,2-5 32,-2 4 546,4 4-186,-14-8 1,6 16 198,-8 0 555,0-1 650,1 17-954,-9-7 177,-1 8 1,-8 2 646,0 4 0,0 3-516,0 8 0,-2 7-91,-4-1 1,4 0-315,-3-6 1,-3 0-237,2 1 0,0-1-704,6 0 102,0 0 1,2-1-603,4-5 0,4-3 256,7-8 1,0 0-1604,0 0 2498,1-8 0,7-9 0,2-10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5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7925,'0'-25'0,"0"6"0,0-4 0,0 4 395,0 1-14,0 1-5,0 0-184,0-1 17,0 9-95,0 1 1,1 8-12,5 0-202,-4 0 0,6 2 142,-8 4 0,2 3 28,4 9 0,-5 5 55,5 0 1,-4 8 17,-2-3 0,6 11 281,0 1-210,-1 16-40,-5-10 1,0 23 231,0 0 1,0 8-1492,0 10 1401,0 7 1,0 2-221,1-45 1,-2 2 0,-2 1 0,-1 1-127,-2 0 1,0 0 24,3-1 1,-1 1-72,-5 5 1,2-1 0,6-8 0,0 0-236,-2 4 0,0 0 258,2 39 0,2 4-1355,5-12 1,-2-3 447,8-14 1,-1-13 958,6-4 0,-3-12 0,-1 0 0,1-3 0,-3-3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5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8041,'0'-17'993,"0"0"-723,0 7-59,0 2 1,-2 8 292,-4 0 1,2 16-194,-8 7 0,7 9 104,-7 9 1,6 9-124,-5 7 0,7 9-67,-2-3 0,-1-2-217,1 3 0,0-3-23,6 3 0,0-5-49,0-7 0,2-6-163,4 0 0,3-9-403,9-2 1,-7-3 90,1-9 1,-1-2-346,7-9 1,-1 1-76,0-7 1,0-2 958,1-10 0,-1-3 0,0-9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6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32 121 8004,'-6'-17'126,"0"0"1,-5 5 109,5 0 1,4 7 178,13-7 0,3 3 566,15-3 1,1 4-469,11 8 0,3-5-171,8-1 0,0 0-282,0 6 1,-6 0-326,0 0 1,-2 2-571,2 4 1,-4 1 246,-7 5 0,0 3-1240,-1-3 1828,1-4 0,-8 7 0,-2-5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7981,'18'-6'744,"-1"0"0,0 1 753,1 5-967,-1 0 1,-6 0 441,1 0-79,0 0-613,5 0-350,-8 0 1,1 7-484,-4 5 555,-4 3 0,5 8-1371,-7 0 0,0 0 275,0-5 1094,0 7 0,-15-6 0,-4 6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6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7981,'-17'10'285,"7"-1"356,4-3 300,4 4-602,2 7 1,0 0 470,0 1 0,0-7-240,0 1 0,2-1-59,4 7 0,-4-7-304,4 1 1,1-1-241,-1 6 1,0-5 171,-6-1-146,0 1 0,2 3-1119,4-3 572,-4 3-1176,5-13 1161,-7 6 0,2-8 81,4 0 0,2-8 74,3-3 1,5-5 50,-5-1 1,4 5 95,3 1 1,-1-1-1,0-5 1,1 6 284,-1-1-216,0 8 1545,1-3 84,-1 7 708,0 0-1528,-7 0 1,3 1 939,-7 5-436,0-4-597,1 6 1,5-8-791,11 0 1,-2 0 233,8 0 1,6-2-792,5-4 0,6 2 317,-6-7 0,3 7-22,-3-2 1,-5 4 339,-1 2 0,-1 0 180,-10 0 0,0 8 206,-6 3 1,-1-1 744,-5 2 1,-3-7 416,-8 7 0,0-1-542,0 7 1,-2-7 2,-4 1-435,-4-1-240,-14-1 0,4 3-167,-3-7 1,2 0-255,-2-6 0,4 0-1371,-4 0 1274,4 0-2932,1 0 1320,9-8 1990,1 6 0,0-21 0,-1 4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8214,'0'-18'2468,"0"9"-1464,0 1-401,0 24 0,0-5-61,0 12 0,6 2 229,0-2 1,5 6-365,-5-6 1,6 8-185,-7-2 0,9 3-1048,-3 3 1,-1-6 193,1-1 0,1-1 631,5 2 0,8 12 0,2-5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7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0 8060,'10'0'1403,"5"0"0,-11 2-910,8 4 0,-9 4-67,3 7 0,-6 6-294,-6 0 1,-5 8 63,-12-2 1,-4 9-445,-8 3 0,1 5 154,-1-6-571,1 8 489,-1-11 0,-5 5-47,-1-8 1,1 1-127,5 0 0,1-7 60,-1 1 0,1-13-59,-1 1 0,8-11-53,4-1 0,4-5 77,1-5 0,9-7 8,3-11 0,6-4 0,6-7 232,11-1 12,10 0 1,10 1 15,3-1 1,4 6 207,8 1 0,2 6-29,3-1 0,-1 4 160,8 2 1,-3 0 563,2-1 1,-3 7-368,-8-1 1,-2 8 392,-4-1-340,-4 3-428,-7 2 1,-6 2-340,0 3 9,-8-3-236,4 14 1,-10-12 252,-3 7 0,-5-5-174,-7 5 0,-2-5-137,-3 6 1,1-3 142,-8 3 0,1 1 165,-7-7 1,-5 7 81,0-1 1,-2-2 178,2 1 1,4 3 25,-4 9 0,-2 2 219,2 3 1,-6 7-83,6 0 0,-6 7 80,6 10 0,-6 9 505,6 8-1593,-8 1 1006,5 14 0,-1-5-215,4 7-149,-4-15 75,15 4 1,-11-19-356,12 8 0,1-11 187,-2-1 1,9-10-391,-3-13-110,4-4 118,2-15 1,0-18 627,0-15 0,8-15 0,1-6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8031,'8'-10'-46,"1"2"0,9 16 978,-1 4 0,-2 5-351,-3 6 0,1 6 83,-7 11 1,6-1-252,-7 7 0,1 0-109,-6 6 1,0-2-114,0-4 0,0 2-164,0-8 1,0 6-142,0-5 0,-6-7-429,1-5 0,-7-8 8,6 2 1,-7-5-554,1-7 0,3 3-35,-3-9 0,3-1 535,-3-10 1,-1-5 587,7-12 0,-6 2 0,7-8 0,-7-6 0,6-5 0,1-6 0,5 5 0,0-1 0,0 2 0,0 11 233,0 0 175,0 0 1,5 10 1271,1-4-851,7 12-291,-11 3 1,8 8 650,-4 0-514,-4 0-469,5 0 0,-7 2-17,0 4 0,0 3 0,0 8 0,-2 1-86,-3-1 0,3 0-176,-4 1 1,4-7-914,2 1 659,0-8 1,2 3-13,4-7 0,3 0-125,9 0 0,9-9-388,7-9 0,3 1 143,9-6 1,0-4 708,6-2 0,7-3 0,3-3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8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174 208 8024,'9'-34'-130,"5"7"65,-8 4 1,5-2 674,-5 2 1,0 0 286,-6 5-509,0 1-165,0 8 1,-2 1-108,-4 8 1,-4 8-9,-7 3 1,-2 6-221,-4 6 1,4 10 154,-4 7 1,-2 8 46,1-1 1,3 3 233,10 1 0,-3 1-97,9 0 0,-1 0-58,6 0 0,0-2-90,0-4 1,0 2-100,0-8 1,2 1 0,4-7 0,1 1-267,5-1 1,-3-7-694,-3-4 749,-4 4 0,11-7-403,-7 3 306,0-12 0,-6-1-541,0-4 457,0-5 1,0 5 35,0-12 0,-6-3 46,0-8 1,1-8 328,5-4 0,7-4 0,3-9 0,7-2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8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8016,'52'-17'139,"0"-1"32,0 1 0,0 2 102,0 3 0,-2-3 118,-4 3 0,2 3-78,-8-3 1,-1 8-86,-11-2 0,3 5 237,-8 1 1,-2 1 127,-9 5-533,3 4 27,-13 7 1,6 2 98,-8 4 1,0-1-170,0 6 0,0 1 144,0 6 1,-6 1-16,0 5 0,-7-5-256,1 4 0,-3 3-9,-2-3 1,-1 2 6,1-1 0,-2-3 9,-4 8 0,4-7-163,-5 1 0,5-3 72,2-3 0,0-5-173,-1 0 1,3-8 37,3 2 1,-3-4 39,4-2 0,1-7-932,-2-4 797,1 3 1,-4-9-710,3 0 1133,-3-7 0,5-18 0,-7-2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19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7992,'-19'-15'269,"-4"3"0,4 5 430,-4 7 0,-2 0-130,2 0 0,2 7 144,9 5 0,-3 3-223,3 3 0,5-7-80,1 1 0,4-1-125,2 6 0,4-7-9,7-4 1,3 2-328,15-3 1,1-1 110,11-10 0,-5 3-1182,4-9 576,-3 0-110,-2-5 1,-7 6-636,1-1 0,-8 1 606,2-7 1,-5-1 684,-7-4 0,5 4 0,-7-6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2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8041,'18'-6'3817,"-1"0"-2495,0 1 1,8 5-643,4 0 1,4 0-448,1 0 0,-1 2-860,-4 3 477,-4 5 1,-10 7-146,-3 1 1,-5 7-194,-7 3 1,-2 7-583,-3 5 1,-7-1 614,-11 7 0,4-8 69,-4 3 1,4-5-271,1-1 1,3-3 198,3-3 268,5 4 1,7-14 1304,0 4-792,0-4 1,7-1 166,5-1 0,9 0 468,2 0 1,2-5-12,-2 0 0,-4-3-400,4 3 0,-9 1-292,-3-7 1,-1 7-31,2-1 0,-5 3-803,-7 3 1,-2 1-73,-3 4 1,-5-4-548,-7 4 1,-3-4 318,-3-1 0,2-3 877,-8-4 0,1 5 0,-7-7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4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11264,'18'0'3883,"-1"0"-3145,0 0 0,-5 2 778,-1 4-1239,1-4 0,3 8-341,-3-5 1,3-1-1066,-3 8 0,-3-3 756,3 3 1,-6 3-1505,5-3 0,-7 3 791,2 2 0,-4-5 1086,-2 0 0,0 7 0,0 8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4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7951,'-16'18'286,"5"-1"1,-3 6 482,8 0 1,1 0-195,5-5 0,0 1 52,0 4 0,-6 4 301,0 7 0,0 1-390,6-1 1,0 1-356,0 0 1,0-1 65,0 1 1,0-6-476,0-1 1,0-6 118,0 1 1,2-4 19,4-2 1,-4-5-122,4-1 1,-2-7-1147,1 2 670,-3-4 1,12-4 240,-8-4 1,7-5-346,-2-13 1,5-4 266,1-13 0,0 3 521,1-8 0,-1-8 0,0-8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4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7982,'0'-23'440,"0"0"0,2 6 0,4 7 179,6 2 1,3 3 331,2 5 0,1-6 444,-1 0-623,0 0 0,0 6-576,1 0 0,-7 2-453,1 4 0,-1 4-728,7 7 1,-7-4 545,1 5 1,-9-5-710,3 10 1,2-2 501,-2 2 0,-1-1-24,-5 6 0,-5-5 670,-1 6 0,-15 0 0,2 6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4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7982,'-18'18'505,"1"-9"144,8 7 0,3-14-270,12 3 1,3-5-123,8-5 0,7 3-137,-1-4 0,5-2 65,-5 2 1,1-5-127,-7 5 1,0 0 297,0 6-737,1 0 0,-9 8 135,-3 4 1,-4 3-52,-2 2 1,-2 6 132,-4 0 0,-3 6 115,-9-6 1,-1 6 284,-4-6 0,4 6-94,-4-6 1,4 0 28,1-6 1,7 1-56,-1-1 1,8-5-150,-1-1 0,3-7-44,9 4 0,3-8-186,7 0 0,10 0 96,8 0 1,5-2-155,6-4 0,6 2 93,0-7 1,-6 7 36,6-2 0,-12-2 444,1 2 1,-7 1-159,-5 5 1,-4 0 1000,-8 0-624,-7 7 0,-2 3 134,-8 7 1,-8 6-309,-4 0 0,-9 6-238,-2-6 1,-7 6-114,1-6 0,-4 2 90,-2-2 1,1-4-498,-1 4 0,3-3 217,3-3 1,-2-2-937,8-3 1,-6 1 242,6-7 0,-6 6-532,6-7 1467,0 9 0,-2-5 0,-2 9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2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8042,'17'8'745,"0"3"0,7 10 1032,-1 2 1,7 14-451,-1-3 0,4 7-505,1-1 0,-7 2-67,-4 5 0,-3 1-381,-3-8 0,-8 6-326,-3-6 0,-6 8-298,-6-1 1,-5 1-573,-12-2 1,-4 4-89,-8-4 0,1-2-2722,-1 2 3547,8-7 0,-5-5 1,5-9-1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7982,'-6'17'1125,"0"0"-853,0-7 0,1 5 1564,-1-3-996,-8 3 1,11 2 1004,-9 1-1334,8-1 1,-3 0-190,7 1 1,0-7-426,0 1 161,0-8 1,0 5-1108,0-3 552,0-4 440,7 6 1,3-10-1173,7-4 0,2-2 155,4-3 1,-3-5-66,3 5 1,2-5 668,-2-1 0,6 2 90,-6 3 0,0-1 696,-6 7 1,-6 0-272,1 6 1,-6 0 952,5 0 1,-7 8-522,2 3 1,-4 5 2803,-2 1-2089,0 0 1,-6 1-333,0-1 0,1-6-241,5 1-643,0-8 169,0 4-981,0-8 1,7 0 583,5 0 0,9-2-1167,2-4 0,2-4 628,-2-7 0,2 0-437,4-1 0,2 3 800,-8 3 1,5-1 822,-5 7-237,1 0 0,-7 8 178,0 4 1,-5-2 1472,-1 8 0,-1-1-828,1 6 1,-1 1 340,-4-1 0,-2 0-638,7 1 0,-5-3-941,5-4 0,1 3-568,5-8 0,2 5-853,4-5 0,4 0 1678,8-6 0,7-8 0,2-2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6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69 189 7970,'10'-8'83,"-1"-1"-83,-3-9 0,-2 1 771,8 0 0,-1 0-239,6-1 0,-5-3 183,-1 4 1,1-2 204,5 13-537,1-8 1,-1 12-278,0-3 0,0 10-164,1 7 1,-3 5 65,-3 6 0,3 6 158,-3 11 1,-5 5-74,-1 7 0,-4 1 61,-2 5 0,0 2-91,0 3 1,0 2 8,0-7 1,0-6 24,0-6 0,-6-2-99,0 2 0,1-5-182,5-13 1,0 3-217,0-8 236,0 0-916,7-5 400,-5-9 37,6-1 0,-8-16 4,0-3 1,0-12-70,0-6 0,-8-4 275,-3-1 1,-1-3 133,-5-3 1,3 3 270,-9-3 0,-2-2-130,2 1 0,0 7 846,6 5-614,0 8 0,-1-2 644,1 11 0,6 4-193,-1 8 0,6 2 28,-5 4 0,1 4-206,-1 7 1,-5 0 43,5 1 1,1-1 119,-1 0-287,7 0 0,-4 1-352,8-1 1,4-7 113,7-5 1,9-3-743,14-2 1,8-2 186,5-3 0,3-5-100,1-7 1,7-1 377,0 1 0,-6 6 18,-6-1 1,-8 8 617,3-2 1,-7 5-250,-5 1 465,-4 0 1,-16 7-297,-3 5 1,-6 5 300,-6 6 1,-11-2-149,-12 8 0,-5 0-69,-7 5 0,-3 1 55,-8 0 0,6-1-97,0 1 1,6-6 82,-6-1 1,7-1-112,-1 2 0,5-2-295,6-4 1,10-9 141,8 3-945,7-4 0,4 3 376,11-5 1,14-3 101,10-8 1,2 0 107,9 0 1,4 0-73,1 0 0,11-6 565,-10 0 0,-2-5-191,-4 5 0,-10 0 726,-1 6 1,-8 0 77,-10 0-611,0 0 0,-7 8-82,-4 4 1,-12 11-242,-5 5 1,-13 5-291,-4 2 0,-5-1-813,-2 1 0,3-8-501,3-4 0,4-4 1665,8-2 0,-1-7 0,1-2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7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8829,'-10'-17'545,"3"8"0,7-1-1419,0 4 2250,0 4 0,2-5-583,3 7 1,-3 2-185,4 3 1,-4 7-54,-2 11 0,0 4-2,0 7 1,0 1-309,0 0 1,0 1-184,0 4 0,0-3-577,0 3 1,0-5 418,0-6 0,0 1-864,0-7 1,0 1-34,0-7-394,0-8 764,0-1 1,2-12-11,4-7 1,5-8 173,12-16 1,-2 0 8,8 1 0,0-7 361,6 1 0,7-6-43,4 6 0,2 5 94,-2 6 1,8 8-68,-8-2 1,6 11 629,-12 7 1,1 3 41,-7 2 1,-1 2 266,-4 3 1,-6 11-272,-12 7 0,3 8 646,-9-3-905,1 5 1,-15 9-68,-9 5 0,-1-5 114,-10-2-1227,0 4 697,-5-15 0,-1 10-125,1-16 1,-1 4-330,1-10 1,1-4-155,4-13 522,-4 0 1,14-4-9,-4-7 1,12-3 213,5-14 1,4-1 194,2-6 0,8 1-73,3-1 1,6 2 1,6 5 0,-1 3 32,6 7 0,-1 3 68,2 3 0,2-1-146,-8 7 0,0 0-3,-6 6 0,-5 0-105,-1 0 0,-7 2-196,2 4 1,-4-2-567,-2 7 477,0 1 373,-8 5 0,-1 1 0,-9-1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7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0 7957,'-12'13'1834,"1"5"-904,7-5-323,-12 12 1,9 0 313,-5 4 1,-5 0-198,0 5 1,-1-3 215,-5 9 1,4-3-767,2-2 1,7-1 33,4 1 0,-1-3-1269,1-3 0,2-4 706,10-7 0,3-3-2872,9-4 3227,7-3 0,2-16 0,7-1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7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7953,'12'-11'649,"-1"-1"1,-5 8 2467,6-1-1862,-8 3-874,3 9 1,-1 3 482,0 7 0,0 1-307,-6-1 0,0-6 122,0 1 0,1-1-267,5 7 1,4-7-59,7 1 0,2-8-181,4 1 1,4 3-139,8-2 1,-1 0-1096,1-6 1,3 0 711,-3 0 0,3 5-3921,-9 1 4269,-4 8 0,8-5 0,-6 8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8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7953,'-17'18'3751,"2"-1"-3190,3 0 1,2-5-1699,5-1 1569,3-7 0,-8 10 1193,4-9 0,3 9-1048,-9-3 1,6-1 111,-5 1-1696,-1 1 0,-5 3 612,0-3 1,-1 1-808,1-7 0,0 6 472,-1-7 1,1 1 65,0-6 0,0-2 229,-1-4 1,3-3 153,3-8 1,-1 5 509,7 0-290,0 1 1,14 1 479,4 5 0,3 3-322,2 2 1,2 2 1241,5 3 0,-3 11-427,7 7 0,-4 2-133,4-2 1,-5-2-393,6 8 0,-6-2-203,6 1 0,-2 5-1788,2-4 1,3-2 1603,-3 2 0,4-8 0,2 4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8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7975,'17'0'0,"0"0"1013,0 0 0,6 0-149,1 0 0,-1 2 21,-6 4 0,0-4-605,0 4 1,1 1 195,-1-1-551,0 8 1,1-5 111,-1 9 0,-7-7-1086,-5 1 1,3-1 41,-2 6 1,-1 1 1006,-5-1 0,-7 8 0,-3 2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9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7975,'-8'17'0,"-1"-5"866,-9-1 1,9-5-294,3 6 1,-2-7-78,3 7 0,-1-6-195,6 5 0,0-5 1146,0 6-934,0-1 0,0 6-107,0 1 0,6-7-76,-1 1-255,9-1 0,-5 5-1010,9-5 813,-1 5 0,0-15-958,1 5 0,-1-4 450,0-2 1,-5 0-544,-1 0 1,1-8-292,5-3 956,0-4 1,1-3 300,-1 1 14,0 7 0,1 3 628,-1 7 1,-6 0-330,1 0 0,-2 7 1098,1 5 1,-1 3 64,-5 3-1,-3-1 0,8 0-600,-4 0 1,-2-1-437,7-5 0,-5 3-160,5-8 1,1-1-163,5-5 1,2 0-755,4 0 0,4-2 524,8-3 0,0-5-621,-1-7 0,1-1 318,-1 1 1,-1 0 576,-4 0 0,2 5 51,-8 1 117,0 7 0,-12-4 733,1 8 0,-8 2-438,1 4 1,-10-2 279,-7 7 1,0-1-192,-5 1 0,4 3-571,-10-9 1,3 1 81,3-6 1,0 0-1016,0 0 0,5 0 166,1 0-430,7 0 747,-4-8 0,8-7 515,0-8 0,-8-15 0,-1 1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9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7975,'25'-18'1236,"-6"7"-845,4-1 1,-4 9 28,-1-3 1,-1 2 131,0-2 1,1 4 411,-1-4 0,-6 5-458,1 1 0,-6 5-156,5 1 0,-5 6-895,6-7 0,-7 9 437,7-3 0,-8 5-1266,1 1 1,-3 6 770,-2 0 0,0 6 603,0-6 0,0 8 0,0-4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9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7975,'-8'19'349,"-3"4"1,3-2 534,3 8 1,3-8-397,2 2 0,0 2 7,0-2 1,0 6 414,0-6 1,0 6-355,0-6 0,0 6-262,0-6 1,0 0-71,0-6 0,0 1-190,0-1 0,0-6-116,0 1 1,2-6-602,3 5-109,5-7 1,7 4 356,0-8 1,1-8-544,-1-3 1,0-13 342,1-4 1,-1-5-76,0-2 0,1-13 710,-1-4 0,8-11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5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10432,'0'17'1084,"-5"0"-643,-1 1 0,0 7-148,6 3 0,0 5-227,0 2 0,0-1 118,0 1 1,0-2-311,0-5 1,0 5 165,0-4 0,6-2-786,0 2 1,1-8 155,-1 2 0,-4-4-896,4-2 129,3-7 464,-7 5 563,6-13 0,-8 4-4,0-12 334,0-3 0,0-16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7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18 171 7979,'-10'-17'-74,"3"6"-37,7-1 0,0 7 315,0-7 0,5 7 323,1-7 1,9 3-235,2-3 1,8-1-106,9 7 1,0-5-153,1 5 0,6-5 121,5 5 1,3-5-188,2 5 0,-3 0 65,3 6 1,-5 2 51,5 4 0,0 4 25,-5 7 1,-5 7-7,-1 5 0,-9-3 51,-3 3 1,-7 5-55,2 6 1,-6-4-40,-6-2 1,-3-4 49,-8 10 1,0-2 54,0 2 0,-10-4 24,-7 4 0,-7 2 9,-11-2 0,1-1-21,0-4 0,-8 5 3,-3-1 0,1-1 74,-1-9 0,7 1-84,-2-7 1,11 0-246,7-6 0,3 0 95,1 0 0,7-8-238,0-3 0,7-2-690,-2 2 138,4-4 1,4 3 108,4-10 1,3-5-1179,8-7 1835,1 0 0,14-15 0,4-4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3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9938,'-8'0'1260,"8"0"1,10 6-533,13 0-351,4-1 0,10-5-30,3 0 0,2 0-128,4 0 0,2 0-445,-7 0 0,3-5-617,-10-1 1,3 0 624,-14 6 218,-8 0 0,-7 8 0,-8 1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49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9591,'0'-9'2338,"14"1"1,3 8-2223,2 0 1,-5 0 927,-3 0-1059,1 0-405,5 0 0,-5 8 527,-1 3-2468,-7 5 1661,4 9 1,-16 3-1255,-4 13 1954,-3-5 0,-10 7 0,-2-9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50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7987,'-17'7'0,"-1"-3"831,1 8 0,5-7-246,1 7 0,5-8 193,-5 1-333,7-3-194,-4-2 0,10 0-200,4 0 1,5 0-218,12 0 0,-1-5 299,6-1-762,9-8 510,-1 12 1,1-11-42,-8 7 1,-6 1 4,6 5 0,-8 1 217,2 5 1,-12 4 0,-5 7 1,-4 0 216,-2 1 0,-2 7-102,-4 3 1,-5-1 129,-12 2 1,4-6 2,-5 6 1,3-8-82,-2 2 1,4-4-141,-4-1 0,10-1 106,1 0 0,8-5-519,-2-1 0,12-7 115,6 2-1156,3-4 917,10-2 1,8 0 61,7 0 0,2-2-76,-1-4 0,-5 4 159,5-3 1,-5 3 236,-1 2 0,-8 0 1610,-4 0-1234,-4 0 0,-4 2 477,-3 3 0,-7 5-269,-10 7 0,-1 1-101,-11-1 0,1 0-326,-13 0 0,1 6-440,-7 1 1,0-1 11,1-6 0,-1 0 196,1 0 0,-1-5-547,1 0 0,1-7 247,4 7 0,-2-8-110,8 1 1,-6 3 230,6-2 0,6 0 265,6-6 1,5 0 80,-6 0 1,8 2 354,-1 3 0,3-1-87,2 8 0,0-7 140,0 7 0,0-6 1346,0 5-696,0-7-685,7 11 0,-5-11 983,4 8-793,4-8-636,-8 11 0,7-13 52,-3 4 0,-2-4-130,7-2 1,1-2-918,5-4 0,0-4 507,1-7 0,-1 6-473,0-1 1,1 2-333,-1-1 1495,0-4 1,1 13 193,-1-4 748,-8 4 1,5 10-338,-8 3 0,-1 5 304,-5 1 1,0-6 250,0 1 0,0-1-640,0 7 1,6-7-583,0 1 0,2-6 25,-3 5 0,-1-7-853,8 2 0,-1-4 318,7-2 1,-1-2-608,0-4 1,6-4 373,0-7 0,0 5-70,-5 1 0,-1 7 645,0-2 9,1 4 0,-3 4 912,-4 4 0,3 4-522,-8 7 0,1 0 356,-1 1 0,-2 5-305,7 0 1,1 6-124,5-6 0,1 2 300,-1-2-3390,8-4 1465,9 6 1372,3-16 0,28 7 0,-1-7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52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251 104 8063,'7'-17'365,"5"-1"-191,-4 9 1,7-7 168,-4 5 0,5 1 143,1-1 0,0 7 206,1-2 0,-1 4-239,0 2 1,1 10 39,-1 7 1,-2 2-193,-3 10 0,3 0 158,-3 5 0,-5 1-202,-1 0 1,-4-1-206,-2 1 1,0-3-102,0-3 0,0 4-371,0-4 0,0 1-200,0-1 0,0-4-7,0-7-1706,0-1 843,0-8 933,0-1 0,0-10 223,0-4 0,0-5 84,0-12 1,6 2-11,0-8 0,5 0 0,-5-5 1,5 1 259,-5 4 0,8-2 0,-3 8 0,4-6 0,3 6 0,-1 0 0,0 6 0,-5 2 136,-1 3 0,-1-3 722,2 3-21,3 5 1,-11-1 402,7 8 621,-7 0-1300,12 0 1,-15 8-171,5 3 0,-4 10-124,-2 2 0,0 2-35,0-2 0,-2-2-238,-4 8 0,-3-2-116,-8 2 1,5 2-157,0-8 0,3 6-77,-3-6 0,-1-6-399,7-6 0,-2-5-429,3 6 777,3-8 1,-6 1-216,8-10 0,0-5 206,0-7 0,2-3 301,4-3 0,1 4 116,5-4 0,3 4 153,-3 2 1,-3-1 35,3 1 1,-6 7 383,5 5 0,-5 3 228,6 2-530,-9 0 0,5 2 300,-8 3 0,-2 5-172,-4 7 0,-1 1-235,-5-1 1,-3 2-238,3 4 0,-3-4-336,-2 4 1,-1-3 245,1-3 1,6 0-153,-1 1 0,6-7-940,-5 1 368,7-9 533,-4 5 1,8-6-263,0 4 361,0-4 1,-6 7 36,1-3 0,-3 4 28,2 7 1,-3 0 29,-9 1 0,-1 1 170,-4 4 0,2-4 184,-8 4 1,0 2-141,-5-2 0,-7 6 291,1-6 1,0 0-156,5-6 1,0 1 327,1-1 1,5 0-114,0 1 0,8-7 569,-2 1-660,4-8 1,7 3-118,1-7 0,9 0-423,2 0 1,9-2 218,15-3 0,4-7-280,13-11 1,7 2 167,15-8 0,-5 2-177,11-2 1,-6-2 102,1 8 0,-1 0 55,-11 6 0,-4 7 24,-13 5 0,-3 3 154,-3 2 1,-10 0 28,-7 0 1,-8 2-57,2 3 0,-8 5 187,-10 7 1,-1 1-54,-16-1 0,0 6 113,-6 0 0,1 6 44,-1-6 0,-5 6 21,0-6 1,5 2 18,6-2 0,0-4 146,-5 4 1,7-4-230,4-1 259,4-1-952,9 0 417,2 1 1,12-9-473,8-3 1,1-6 145,16-6 1,5-3-40,7-9 1,7 1 21,-2 0 1,-2 5-121,2 1 1,-7 1 457,1-2 0,-5 5-74,-7 7 1,-3 2 502,-7 3 1,-3-1-229,-3 8 0,1 5 267,-7 6 0,0 2 41,-6-2 1,-2-4 240,-4 4 0,-2 2-386,-3-1 0,-5 1-287,5-2 1,-5-4-444,-1 4 0,2-4 263,3-2 0,-3-5-560,3-1 0,-3-5-20,-2 6 279,-1-8 1,1 3 2,0-7 1,1-7-36,5-5 0,-3 2 179,9-1 1,-1-1 186,6-5 1,0 0 161,0-1 0,8 3-79,3 4 1,-1-3 489,1 8 1,1-5-268,5 5 0,0 0 152,1 6 1,-7 2 50,1 4 0,-8 4 188,1 7 1,-3 0-212,-2 0 1,0 3 13,0 3 0,-7-2-425,-5 8 1,2-8 100,-1 2 1,-1-4-212,-5-2 1,2 1 99,3-1 1,3-5 31,3-1 1,4-5-69,-4 5 83,4 1 0,10 3 45,3-3 0,5 1 159,1-7 0,2 2-373,4-3 0,-2-3 82,8 4 0,-2-4-155,2-2 1,2 0 79,-8 0 0,2-2-811,-2-4 0,-2 3-31,8-9 1,-6-1 979,6-11 0,0-2 0,5-9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52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7948,'12'0'605,"-1"0"0,1 0 234,5 0 1441,0 0-383,0 7-853,1-5 0,-7 6-576,1-8 0,-8 2 135,1 3-1223,-3-3 0,4 8 456,0-4 1,0-2-3156,-6 7 481,7-7 2838,3 4 0,7-1 0,1 3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5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 7948,'0'17'903,"-6"0"-448,0 1 0,0-1 647,6 0 1,-5 2 114,-1 4 0,-8 4-595,3 8 0,-4 1-223,-3 5 0,-5 3-124,0 8 1,-8 2-910,3 3 1,-11 5 112,-1 7 1,-6 0 104,5 0 0,-5-2-125,6-3 1,-4-6-908,9-12 1,-1-12 837,13-11 1,-1-5 58,7-7 342,0-3 15,7-8 1,3-8 58,7-3 0,3-12-88,9-6 0,7 2 195,16-2 0,7 2-42,4-2 0,4-1-41,2 6 1,2 1 481,3 6 1,-3 0-244,4 0 1,-4 7 1229,-2 4 1,-6 4-656,0 2 0,-10 0 578,-1 0 1,-2 8-539,-10 3 0,-2 5-308,-10 1 1,3 2-243,-8 4 1,-1-3-121,-5 3 0,0 2-410,0-2 0,-7 0 293,-5-6 1,-3 0-496,-3 1 1,-1-1 147,-4 0 1,4-5-10,-4-1 0,4-7 158,1 2 1,1-6 199,0-6 0,1 2-37,5-7 0,-3-7 265,9-5 0,-1-7-146,6 1 0,6 2-48,-1-2 0,11 8-620,1-2 0,2-2 284,10 2 0,-6 0-196,6 6 1,0-1-65,5 1 0,7 0-111,-1-1 1,0 1 212,-5 0 0,7 5 502,4 1 0,4-8 0,2-8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53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7925,'25'-17'6,"-5"0"58,3-1 0,4 7 265,1-1 245,-3 1-205,0-6-65,-7 7 1,-1-3 525,0 7 66,0-8 448,1 12-412,-9-5-445,-1 7 1,-8 2-8,0 3 0,0-1-133,0 8 0,0 1 80,0 10 0,-6-2-100,1 8 1,-7 0 271,6 6 0,-7 1 22,1 4 0,3 5 142,-3 7 1,1-1-296,-7 1 0,1 0-72,0 0 0,-1 0-764,1 0 0,2-2 307,3-4 0,3-4-188,3-7 1,4 3-307,-4-3 1,4 1-1949,2-13 1412,0 0 0,0-5-196,0-1 0,8-7-515,3-5 1,-1-3 288,2-2 1513,7 0 0,0-7 0,6-3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53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7762,'9'1'9745,"-3"5"-8067,-4 4 0,-2 7-1007,0 0 1,0-3-141,0 3 1,-15-1 42,-8 12-574,-23 9 0,-16 15 0,-17 9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2:59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7523,'0'9'-426,"-8"-1"1,6 0-1,-6 1 1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8085,'6'-12'-224,"0"1"1,1 1 250,-1-1 0,-4-5 107,4 5 0,1 1 165,-1-1 1,2 7 614,-2-2-519,-5 4 0,9 2 506,-4 0-464,-4 0 0,5 14-120,-7 3 1,-1 12 202,-5-1 0,-4 5-114,-7 2 0,0-1-287,-1 1 0,-1 5-44,-4 1 0,2-1-201,-8-5 1,6-1-44,-6 1 1,8-1-364,-2 1 0,4-6 104,1 0 0,7-14-102,-1 2-622,9-11 551,-5 2 1,10-10-142,4-4 0,5-6 286,12-11 0,2 4 35,4-4 0,9-2 230,-3 2 0,3 0 191,-3 6 0,-6 5 0,0 1 0,-6 7 0,6-2 0,-8 4 173,2 2 1,-10 0-23,-1 0 1785,-1 0-1084,-1 0 0,-2 2 169,-8 4 0,0-2-497,0 7 1,0-5-96,0 5 0,0-5-351,0 6 0,0-6 282,0 5-2055,0 1 1408,7 5 0,-3-6-1193,8 1 1,-7-8 1479,7 2 0,-1-12 0,7-4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8085,'9'0'1150,"-1"7"-701,-8 5 1,-6 5 36,1 6 0,-9 4-76,3 8 1,-7-1 12,-5 1 0,4 1-235,-4 5 0,2-3-139,-2 8 0,4-6-543,-4 7 1,3-9 352,3 2 1,0-3-628,-1-3 0,7-7 387,-1-4 1,7-3-1054,-7-3 303,8-7 604,-3-3 1,9-14 526,3-5 0,5-11 0,7-4 0,0-8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3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8221,'7'-10'-1,"11"2"1091,10 8 0,15 0-546,9 0 1,-1-5-63,7-1 1,4-8-472,1 3 0,-3 1-331,-3-1 1,-3 5-1043,-2-6 0,-6 7 1362,0-7 0,-7 8 0,3-3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0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8085,'27'0'131,"-4"0"1,2 2 321,-2 4 1,0 3-71,-5 9 1,-1-1 214,0 0 0,-5 0-19,-1 1 1,-5-1 180,6 0 0,-9 1-815,3-1 0,4 6 101,1 0 0,-1 0-1144,1-6 0,-5-5 472,6-1 626,-1-7 0,7 12 0,-1-7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1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277 295 7039,'-2'-10'1801,"-4"5"-726,4 3-699,-13 2 1,5 7 22,-7 5 1,0 9-147,0 2 1,-1 8 152,1-2 0,-2 9-138,-4 2 0,4 3-139,-5-3 0,7-3-68,6 3 1,-5-4-211,5-1 0,3-6-496,2 0 1,4-8 372,2 2 0,0-4-446,0-2 43,0-7-199,0-2 582,8-8 0,0-8 209,3-4 0,3-3-42,-9-2 0,7-1 179,-6 1 0,0-6-74,-6 0 1,5-2-58,1 2 1,0 4 110,-6-4 0,6 2-144,-1-2 1,7 3-2,-6-3 1,1 4-88,-1 2 90,4-1 0,7 1 71,0 0 0,-5 2 90,-1 3 0,-5-1 2,6 7 0,-7-6-80,7 6 356,-8-7 1,9 9 23,-7-7 0,2 7 689,-3-2-585,-3 4 1,12 4 95,-8 4 0,5 3-31,-5 9 1,2 1 107,-3 4 1,-1 4-144,8 7 1,-7 1-183,7 0 1,-2-1-66,1 1 1,3-6-134,-9-1 0,7-4-191,-6 4 0,5-7 95,-5 3 0,5-5-239,-5-2 1,2-7 66,-2-5 1,-2 3-71,7-2 0,-5 0 54,5-6 0,1-8 53,5-4 1,0-11 103,1-5 1,1-5-34,4-2 0,2-7-131,4-4 0,3-4 30,-3-2 1,-2-6 38,2 1 0,-6-7-55,6 7 1,-2-7-206,2 7 0,-4 9-801,-8 13 1,-6 2 53,1 10 1120,-8 8 0,11 0 0,-5 5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2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35 408 7994,'0'-17'283,"0"0"649,0 7 405,0 2-911,0 8 0,0 2 319,0 4 1,0 5-269,0 13 0,0-5-167,0 4 1,-2 4-131,-3 2 1,3-3-134,-4 3 1,-2-8-531,3 2 0,-1 2 397,6-2 1,0 1-881,0-7 1,0-6-107,0 1 269,0-8 1,2 3 245,3-7 1,5-9 265,7-8 0,3-3 105,3-9 1,-2-5 13,8-6 0,-1-3 43,7 3 1,7 3 166,4-3 1,4 4 399,2 1 1,6 8-243,0 4 1,-7 4 347,-4 2 0,-3 7-247,2 4 0,-4 4-78,-7 2 0,-8 2-120,-4 4 0,-4 4-8,-2 7 0,-7 0-278,-4 0 0,-5 1 105,-1-1 0,-9 8-362,-8 4 0,-8-2 152,-10 1 0,-5-4-6,-1 4 0,-7-6 150,2 1 0,-10 2 156,-1-2 1,5-6 110,6-6 1,7-1 443,-1 2 1,11-5 226,6-7 575,12 0-1212,3 0 1,16-7 104,3-5 1,10-3-456,2-3 0,8 1 63,-2 0 1,4-1-83,1 1 0,1 0-117,-1 0 1,-7-6-376,-4-1 1,-4 1 132,-1 6 0,-3-6-59,-3 0 0,-5-8 634,-7 2 0,-2 3 0,-3-3 0,-3 8 0,-4-2 0,-3-2 0,4 2 0,1-1 0,-2 7 0,7 0 32,-7 0 155,8-1 0,-9 1 569,7 0 577,0 7-189,6-5-698,0 13 0,0 2-284,0 11 0,0 14 199,0 10 0,-2 7 231,-3 10 0,1 10-173,-8 7 1,1 2 121,-7 9 0,-1-5-500,-4 6 0,4 0-89,-4 5 1,-2 1-1162,2-1 1,0-7 755,5-4 0,7-12-443,-1-5 0,9-6 896,-3-6 0,-2 2 0,6-11 0,10-11 0,9-8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10923,'18'0'2864,"-9"0"-1900,7 0 0,-12 0-1198,7 0 187,1 0 0,5 0-1812,0 0 0,-5 0 932,-1 0 0,-7 4 927,2 8 0,-4-1 0,-2 14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3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87 561 8020,'-25'27'1298,"6"-2"-974,-4-8 1,11 1-1037,7-1 919,3-7 802,2-3 0,7-7-559,5 0 1,3-7-43,3-5 1,7-9-1084,3-2 1,-1-8 417,2 2 1,-2-3-422,2-3 0,3 1 332,-3-1 1,-2-5-60,2-1 1,-8-1-65,2 2 0,-4 3-83,-1-3 1,-3 3 290,-3 3 1,1 7 199,-7 4 0,5 4 612,-5 1-598,0 9 410,-6-7 0,0 16-245,0 0 0,0 8 611,0 9 0,-6 6 12,0 0 0,-1 10 55,1 2 1,4 1-230,-4 10 0,-1-2 0,1 3 0,-6 6-569,6-7 0,1 6 84,5-11 1,0 5-256,0-6 1,0 0 193,0-5 0,0-8-2059,0-4 1171,7-4 1,-3-3-220,8-5 1,-6-5 503,5-12 0,-5-3 125,5-9 0,-7-7 457,2-4 0,4-11 0,-1-4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4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68 8020,'11'-18'1000,"1"1"-499,-9 7-126,13-5 370,-14 13 1,11-4-284,-7 12 0,2 0-113,-3 11 1,-3 4-141,4 14 1,-4 0-125,-2-1 1,8 1-52,3-1 1,-1 1 93,1-1 1,1-5-335,5 0 0,6-8 149,0 2 1,0-3-142,-5-3 1,-1-2-13,0-3 0,1 3 13,-1-3 0,-8 5 80,-3 6 0,-4-4-49,-2 4 0,-8 2 161,-3-2 1,-6 2-56,-6-2 1,3-3 122,-3 3 0,-2-6-97,2-6 1,-6 3-35,6-8 1,-2 5-205,2-5 0,4 0-925,-4-6 709,4-8 1,3-2-131,5-7 1,3 0 384,8 0 1,2 1-32,4 5 1,-2 1 520,7 4 0,1 4-243,5-3 0,-5 3 887,-1 2 1,-5 0-241,5 0 1,-7 7 88,2 5 0,-4 5-323,-2 6 1,0 4-157,0 8 0,-2-6-458,-4-1 0,2-1 237,-7 2 0,5 2-489,-5-8 1,7-6 263,-2-5 1,2-3-579,-2 3 565,5-5 1,-7-5 125,8 4 0,8-4 29,3 4 1,4-4 177,3-2 0,-1 0 281,0 0 1,8 0-171,4 0 1,4-6 84,1 0 0,-1-1-20,-4 1 0,2 4-113,-8-4 1,5-2-336,-4 3 0,-7-1-444,-6 6 1,-5-6 82,6 0-307,-9 1 271,5 5 1,-10-6 130,-4 0 1,3-2 165,-9 3-358,1-5 1200,-7-7 0,7 7 180,-1 4-362,8 4 1,-3 4-53,7 4 0,0 6 153,0 11 1,0 4 275,0 7 1,0 8-298,0 5 0,0 3-331,0 1 1,-2 5-265,-4-4 0,4 4-417,-4-10 0,-1-2 280,1 2 1,-6-2-200,7 2 1,-7-9 28,6-8 0,-7-8-375,1 2 1,3-11 369,-3-7 1,6-3 78,-5-2 0,5-2 873,-5-3 0,7-13-406,-2-11 0,4-3 1285,2-3 1,2 1-442,4-1 1,11 0-127,12 1 0,-2-5-352,2 5 0,5-10 19,7 9 0,5-1-1095,-6 7 1,0-2 410,-5 8 1,1 2-3943,5 9 4089,-5-3 0,7 13 0,-9-6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5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7938,'0'-17'359,"8"7"24,3 4 0,4 4 85,3 2 0,7 10 458,4 7 1,-3 14-409,3 9 0,-2 8-174,2-2 1,-4 4 90,-8 2 0,-5-2-201,-1-4 1,-5 4-215,6-4 1,-9-1 14,3 1 1,-4-8-249,-2 3 1,0-5 11,0-1 1,0-8-747,0-4 645,0-4 0,0-8-286,0 1 780,0-8 0,0-4-35,0-12 0,0-5-6,0-6 0,0-4-227,0-8 0,-6-1-53,1-5 0,-1-3 81,6-8 1,6-5-143,-1-1 1,15 0-52,-3 7 1,12-7-3,0 0 0,3 3 278,3 8 0,5-1 47,0 8 1,7 2 172,-7 9 1,2-2-168,-1 8 0,-7 2-57,1 9 1,-1 5-151,-5 7 0,2 0-455,-2 0 574,-4 15 0,-8 12 0,0 17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6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8004,'0'-17'1900,"0"-8"-1453,0 14 0,7-5-123,5 16 0,3 2 117,3 4 0,-1 4 449,0 7 1,-1 0-583,-5 0 0,3 8-152,-9 4 1,1 10-660,-6 1 1,6 6 303,0-5 1,-1 5-206,-5-6 0,0-2-2,0-9 0,0 2-302,0-8 1,0-6-235,0-5 278,-7-8 542,5 3 0,-4-14 179,12-5 0,1-11 21,5-6 1,5 2-106,1-1 1,1-1 162,10-6 37,7-7 29,1 5 0,13 1 174,-4 7 1,2 2-67,-2-2 0,-4 4 138,-7 8 0,-8 7-235,-4 5-361,-4 3 1,-10 6-909,-3 7 1,-12 10 240,-5 20 815,-12 10 0,-12 3 0,-9 6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6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25 121 7997,'-17'-8'1131,"9"1"241,8-5 1,8 3-633,9 3 1,1-2 52,-1-3 0,6-3-171,0 8 1,6-7-168,-6 1 1,6 5-230,-6 1 0,6 4-158,-6 2 1,7 0-169,-1 0 0,-2 0 202,2 0-102,0 0 0,5 15 0,1 5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6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7931,'18'-9'1036,"-1"3"0,0 2 0,1 0 329,-1-2 1,0 1-1005,1 5 0,-7 0-326,1 0 1,-7 0-16,7 0 0,-8 2 62,1 3 1,-3-1-859,-2 8 1,0-6 460,0 5 1,0-5-476,0 5 1,0-5-563,0 6 499,0-1 0,0 6 387,0 1 0,-2-1-25,-3 0 1,1 1 490,-8-1 0,1 0 0,-6 1 0,-1-1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3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8062,'0'-17'458,"0"7"0,7 5 1231,5 10-1072,-4 5 1,5 15 94,-7 4 0,0 5 225,-6 7 1,0-5-397,0 4 0,-6 3-1,0-3 0,-6 6-457,7-5-45,-1-1 68,-2-5 0,6-9-1136,-3-3 722,3 4 0,4-9-694,3-1 1,5-7 207,7-10 1,2-10-233,5-7 1,4-8 437,13-10 1,-3-5 84,8-1 1,-2-5 339,3 6 1,-7 2-100,-11 9 1,-4 0 597,-8 12 0,0-3 139,1 15 1,-9 1 444,-3 10 0,-4 5-83,-2 12 1,-2 4 618,-4 8 1,-2-1-735,-3 1 0,-4-4-161,3 3 0,2-9-59,-1 10 0,7-12 302,-2 0-1165,4-4 0,2-7 297,0-1 0,10-7-944,7 2 1,10-12-238,14-6 1,-3-5-760,8-6 1,0 4 2003,6-4 0,8-4 0,1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7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7931,'-17'17'-1628,"0"1"1157,7-1 471,2 0-39,8 1 0,0-7 39,0 1 0,0-7 717,0 7-272,0-8 1,2 9 72,4-7 0,-4 2-161,4-3 1,-2-1 50,1 8 1,-3-6 415,4 5 1,-2 1 177,2 5-197,-5 0 0,7 1-314,-8-1 1,0 0 434,0 0-704,0 1 0,0-1-130,0 0-217,-8-7-507,7 5-1009,-7-13 1217,8 6 1,2-10-668,4-4 1,3-3 379,8-9 0,7 1-28,-1 0 1,7-6 294,-1 0 0,2 0 182,-2 5 1,1 7 263,-6-1 1,4 8 263,-5-1 1,-5 3 1635,-7 2-1482,-7 0 1,4 7 2154,-8 5-1760,0 3 0,0 3-281,0-1 0,0-6-225,0 1 1,0-6-251,0 5-252,0-7 1,4 4-502,7-8 0,8-2-603,16-4 0,7-9 582,4-8 1,2 5 193,-2 7 0,-3 5 141,-9-6 1,5 9 1132,-5-3 0,3 4-307,-14 2 1,-2 2 105,-9 4 1,1-3 41,-7 9 0,0-6 1650,-6 5-1894,0 1 0,-8 5-131,-4 0 1,-5-5-998,-6-1 0,2-5 536,-8 6 1,6-8-628,-6 1 0,8-3 869,-2-2 0,4 0 0,1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8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7975,'8'-18'634,"4"1"1,5 6 873,6-1 0,2 6-801,4-5 0,3 1-264,-3-1 0,-4 3-617,-2 8 1,-4 0 209,-1 0-556,-1 0 0,-7 8 77,-5 3 1,-3 6-282,-2 7 0,-7 2 318,-5 9 1,-9 0-281,-2-1 0,-6 1 524,6-1 1,0-5-86,6 0 0,-1-8 512,1 2-139,0-4-83,7-1 1,-3-1 138,7 0-102,0 1 1,8-3 76,4-4 0,3 3-60,9-8 1,-5 5 110,5-5 0,-5 2-36,10-3 0,-10 3-91,-1 4 1,-2 3-137,1-3 0,-1 3 123,-4 2 1,-5 6-130,5 0 1,-4 6 132,-2-6 1,-6 6 173,1-6 1,-7 0-151,6-6 1,-5 3 117,5 3 0,0-4 105,6 4 0,0-4-4,0-2 0,0 1 69,0-1 0,0 0 109,0 1 1,6-1 73,0 0 0,1 1 11,-1-1-479,-4 8 0,6-6 294,-8 4-280,0-4-236,0-1 218,0-9-375,0-1 1,0-10-230,0-4 0,0 2-426,0-7 0,2-8 363,4-10 1,-3 0-189,9-6 1,-1-3-2,7-14 761,-1-8 0,0-1 0,1-8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09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7975,'10'-17'0,"-5"-1"986,5 9 1,-6-5 86,7 9-628,-7-1 0,4 8-122,-8 3 1,0 5-129,0 7 1,-8 8-93,-3 4 1,-7 12-175,-5 5 1,2 6-130,-8 5 0,1-1 153,-7 7 1,0-11-143,1 6 1,7-16 73,4 4 0,4-7 14,1-5 1,3-1-8,3-4 1,-1 1-299,7-6 214,0-1 1,5-8-72,-5-4 1,4-1-234,-4-4 247,4-4 23,2 5 1,2-7 65,4 0 0,-2 0 79,7 0 257,-7 0 164,11-7 0,-11 5 42,8-4 1,-8 6 401,1 6 1,-3 3 308,-2 9 1,0 5-457,0 0 0,0 11-52,0-5 0,0 8-160,0-8 1,0 1-190,0-1 1,0 2-152,0-8 0,0 0-194,0-6 1,0-5-87,0-1-254,0-7 0,2 4-345,4-8 1,-2-2 347,7-4 1,3-3-393,9-9 0,-2-5 283,8 0 0,-6-8 141,6 3 0,-2 3 246,1 2 1,3 3 183,-8 3 0,0 6 55,-5-1 1,-7 8 330,1-2 1,-8 6 619,1 6 1,-3 4-475,-2 7 0,0 0 84,0 1 1,0-1 192,0 0-34,0 1-782,0-1-265,0-8 0,2 5-113,4-8 0,-2-3-493,7-8 0,-5-5-289,6-7 0,-1 0 411,6-1 1,1-1 273,-1-4 0,0 2 121,1-8 0,-7 8 299,1-2 343,-1 11 14,6-3 1,-5 13 109,-1-4 0,-7 12 546,2 6 1,-2 3 94,2 2 1,-4 6-448,3 0 0,-3-5-182,-2-7 0,0 1-252,0 5-590,8-7-186,-6 5-51,13-13 1,-13 4-384,4-12 1,2-4 470,-3-7 1,1 0-163,-6-1 1,6-7 233,0-3 0,-1-5-61,-5-2 1,-1 1 183,-5-1 0,4 1 290,-4-1 0,2 0 62,-2 1 0,5 7 238,-5 4 0,4 9 431,2 3 853,0 7-316,0-4-386,0 8 1709,0 0-2329,8 0-55,-7 0 0,9 0-10,-4 0 0,-2 0-30,7 0 1,-5 0 148,6 0 1,-1 8 137,6 4 1,1 11 74,-1 5 0,8 7 335,4 5 0,3 5-280,3 6 0,0 7-25,-1 0 0,1 7-87,-1-2 1,1 3-176,0-3 0,-3 3-780,-3-9 0,4 1-52,-5-6 1,-1-8-489,2-4 0,-6-5 245,6-6 1,-8-4-580,2-8 0,-2-6 484,2 1 0,-9-8 428,3 2 1,-5-12-1157,-1-6 1674,5-11 0,-14-4 0,5-7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11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431 537 8009,'16'-18'0,"-5"1"2008,4 0-1406,-5 7 1,7 10-27,1 12 0,-7 11-73,1 5 1,-7 9-5,7 9 1,-8-6-264,2 12 1,-4-4-195,-2 4 1,0-2-437,0-4 1,0 2 357,0-7 0,-6 3-794,0-9 0,0 1 47,6-13-273,0 0 138,0-13 331,0-3 376,0-22 0,0 2 192,0-16 0,6-6-42,0-5 1,0-8 179,-6 2 1,7-4-23,5-2 1,3 0-55,2 0 0,1 8 30,-1 4 1,6 5-44,0 6 1,0 4 302,-6 8-20,1 7 283,-1 3 17,-7 7 0,-3 7-250,-7 5 1,0 5 111,0 6 0,0 2-69,0 4 0,-5 4-121,-1-5 1,-2 7-152,2 5 1,3-3-141,-9 3 1,8-9-48,-2-2 0,3-8-349,-3 2 0,4-10-1050,-4-1 1102,4-8 0,4 2 20,4-12 0,3-10-34,9-7 1,-1-13-245,0 1 0,1-11 252,-1 0 0,0 2 227,1-2 0,1 2 16,4-3 0,-4 5 186,4 8 0,-4 7 475,-1 4 0,-7 3-137,1 3 355,-9 0-292,13 7 1094,-14 3-1025,5 7 0,-7 1-97,0 5 1,0 4-128,0 7 1,-5 8 19,-1 4 0,0 4-63,6 1 1,0 1 0,0-1 0,0 1-353,0 0 1,0-1 135,0 1 0,2-3-1516,4-3 175,-4 4-354,13-14 1173,-5-2 1,7-11-75,0-12 0,1-9 90,-1-8 1,0-14 142,1 3 1,-1-12-33,0 0 1,0-2 93,1 1 1,-1-1 266,0 8 0,-1-2 166,-5 1 0,5 11 197,-5-5 0,-1 10-66,1-4 0,-5 14 1043,6-2-246,-9 3-347,5-3 247,-8 7-625,0 3 0,0 20-337,0 4 1,0 12 137,0 0 0,0 11 75,0 6 0,0 4 38,0 2 1,0 8-15,0 3 0,0 10-119,0 2 0,0 0-7,0-6 0,0 0-461,0 1 1,-6-9 240,1-3 1,-1-4-752,6-3 0,-6-6 171,0-5 0,-5-5-172,5-7 0,-8 3 316,3-8 0,-4 0-26,-3-5 0,1-7-415,0 1 492,-8-9 158,-2 5 1,-4-8-243,-4 0 1,3-2 89,-14-4 1,3-3 76,-8-8 0,3-1 240,-10 1 1,-2 5 166,3 1 1,-9-1-138,3-5 1,3 6 115,3-1 1,-3 8 66,3-2 1,-1-1 159,6 1 1,6-2 188,0 3 0,13 1-153,-1-8 1,10 4 369,1-9 0,6 4-194,6-10 0,5-2-3,12 2 1,13-8-152,15 2 1,11 2-64,12-2 0,10 2-234,8-1 1,14-3-209,-3 8 0,-37 8 1,0 1 141,0 2 1,0 1 0,1-1 0,0 1 51,48-6 1,-48 6 0,0 0-288,42-6 0,-1-4 230,-11 10 0,1-3 36,-12 3 0,2-5-359,-13 5 1,3 1-16,-9-1 1,2 5-619,-14-6 1,1 1 453,-7-7 1,-1 7-146,-4-1 697,-4 1-22,-8-6 205,-7 7 41,-3 2 165,-22 31 0,4-7 799,-13 18 0,11-3 205,1 4 1,1-1-665,-6 1 1,1-3-75,5-3 1,-3 2-218,9-8 1,-1 0-1010,6-6 66,-8 1-150,6-1 136,-6-7 1,14-10-726,0-12 0,7-5-128,-1-6 1,3-6 686,3-11 1,-1-7 684,0-10 0,-1-3 0,-5-3 0,3-4 0,-9 3 0,9-3 0,-3-2 0,-1 7 0,1 5 0,1 9-111,5 1 0,-1 9 60,-5-2 0,8 5 639,-7 6 1,7 2 125,-7 4 638,3 4-874,-5-6 1,3 14 535,-7-1-78,0 8 2,-6-4-508,0 8 1,0 0-228,7 0-379,-5 8 182,14 2 0,-9 7-94,5 0 0,-3 1 113,-3-1 1,-4 6 153,4 0 1,-2 14-8,1-3 0,-3 14 273,4 4 1,-4 8-80,-2 9 0,0 8-119,0 3 0,0 13-644,0 5 0,-2-45 0,-2 1 381,2 1 0,-1 0 1,-3 5-1,0 1-175,3-3 1,0-1 0,-2 0 0,-1-1-209,0 42 0,0-7-355,6-16 1,0-2 309,0-16 1,0-1 39,0-10 1,0-4-110,0-7 0,6-6 148,0 0 1,1-14-483,-1 2 248,-4-11 343,13 2 256,-5-16 0,7-9 0,1-10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11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225 156 7835,'-16'-10'0,"5"-7"595,-4 0 1,13-8-167,-4 7 0,6 1 471,6 0 0,5 1-380,12 5 1,-2 3 103,8 8 0,-8 0-186,2 0 0,2 2-31,-2 4 1,0 5-13,-5 12-387,-9-3 149,-1 12 1,-2-11-385,0 8 1,-3 0 231,-8 6 0,-5-1-783,-7 1 1,-2-1 125,-5 1 1,-1-2-215,-3-5 1,-3 3 298,8-8 0,-2-2-25,2-9 1,4 1 21,-4-7 176,3 0-54,3-6 91,0 0-89,-1 0 803,1 0-366,8 0 0,-5 8 749,8 3 1,1 10-133,5 2 1,0 8 185,0-2 0,-6 4-291,0 1 1,0-5 37,6 0 1,-5-6-460,-1 6 1,0-8 76,6 2 1,0-4-1373,0-2 1020,0-7 0,2-2-811,4-8 1,5-8 272,12-4 0,-2-11 6,8-5 0,2-7 54,9-5 671,-3-12 0,13-10 0,-6-7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12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7835,'27'-34'0,"-2"1"249,-7 4 1,-3 10 1023,-3 8-246,3 7-507,-13-4 54,6 8 720,-1 0-489,-5 0 228,6 0-654,-8 8 1,0 3-166,0 12 0,-6-3-101,0 3 0,1-4-166,5-2 0,0 6-456,0 0 0,1 0 388,5-5 0,12-3-627,10-3 0,11-3 229,1-3 1,2-4 44,-1 4 0,-5-5 65,5-1 1,-7 0 128,-5 0 1,-4 2-89,-8 4 332,-7 4-35,-2 7 1,-8 0 177,0 1 1,-8 5-125,-4 0 0,-5 8 177,-6-3 1,-4 3-28,-7-2 0,-3 7-33,-3-7 0,3 6-25,-3-12 1,9 6 89,2-6 1,8 0-91,-2-6 1,12 0-55,5 1 0,4-7-123,2 1 0,2-6 80,4 5 1,3-7 11,8 2 0,8-4 9,4-2 1,-2 0 157,2 0 0,-6 0 20,6 0 0,-8 0 557,2 0-279,-4 0-275,-1 0 1,-9 2-173,-3 3 0,-4-1 150,-2 8 0,-2-1-165,-4 6 0,-3 1-26,-9-1 0,-7 2-303,-4 4 0,-1-3 149,1 3 0,-4-2 14,4 2 1,4-4 112,2 4 0,0-4 59,6-1 0,-2-1-28,13 0 0,0-5-24,6-1 1,0-5 80,0 5 0,2-7-39,4 2 0,11-4 74,12-2 0,-2-2-188,2-4 0,0 2-184,5-7 0,-1 5 24,-4-5 1,-4 1-597,-8-1 727,0-5 0,-1 7-47,-5-9 1,-3 7 160,-8-1 1,-2 8 116,-4-1 1,2-3 248,-7 2 1,5 0 64,-6 6 0,3 8 348,-3 4 0,-1 3-257,7 2 727,0 1-733,-1 7 0,5-4 26,-4 7 1,4-1-157,2 2 1,-6 4 74,1-4 0,-3 3-221,2 3 1,2-2-314,-7-5 1,5 5-127,-6-4 1,3 2-341,-3-3 1,-3 3 163,3-8 1,-3 0-374,-2-5 1,5-7 173,1 1 1,5-8-258,-6 1 735,1-3 1,-1-9 196,1-5 1,7-3 272,-2-3 0,-2-5 89,3 0 1,1-6 464,10 6 0,3-5-279,9 4 0,7-6 281,3 1 0,11 2-391,1-2 1,6 6-165,-5-6 0,7 2-253,-2-1 1,-4 5-288,-2 11 0,1-1-440,-7 7 0,5-6-246,-10 6 1,1 3-1137,-1 8 1,2-1 781,-8 8 1245,8-1 0,-12 7 0,6-1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12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7835,'9'17'4698,"5"1"-3641,-8-1 0,-1 0 635,-5 1 0,-9 1-990,-9 4 0,-8 9-3111,-15 9 2409,-18 15 0,-5-10 0,-13 13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3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6655,'0'-10'66,"-2"1"239,-4 3-56,4 4 0,-5-8 269,7 5-312,0 3 0,0-8 309,0 4 17,0 4-71,0-13 1,0 11 345,0-7 209,-8 7-495,6-12 1,-6 13 75,8-9-416,8 8 0,2-3 77,7 7 0,-6 0-69,1 0 0,5 0-63,6 0 0,6 0-127,-6 0 1,8 0-50,-2 0 0,9 0-287,3 0 1,7 0-652,-2 0 0,-2 0 528,2 0 0,-8 5-260,3 1 1,-10 2 137,-3-2 1,-12-3-209,1 9 1,-5-1 276,-1 7 1,-5-1 512,-12 0 0,-5 6 0,-13 0 0,-10 0 0,-10-5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3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8026,'-23'9'100,"0"-3"0,-4-2-94,9 2 410,-3-5-93,19 7 190,-5-8 0,14 6-12,5 0 0,9-1 141,2-5 1,15 0-271,3 0 0,9 0-128,7 0 0,7 0-22,11 0-1153,-4-7 1103,13 5 0,-18-12-277,3 9 0,-6-1 162,1 6 0,-10 0-1006,-8 0 1,-14 0 19,3 0 1,-12 6-1260,0-1 2188,-4 9 0,-9-5 0,-3 9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3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8022,'-6'-20'0,"0"-3"0,0 10 1534,6-4-990,0 11 0,10-2 92,7 8 1,8 0 239,10 0 0,5 6-187,1 0 1,12 9-274,-1 2 1,4 8 260,-4 10 0,-6-1-236,0 1 1,-2 2-243,2 3 1,-5-4-165,-12 5 0,-4 1-260,-8-2 1,-8 8 98,-3-1 0,-6 3-133,-6 1 1,-5-4-1087,-12-1 1,-6 0 622,-11 6 0,-6-1-729,-12 1 0,-4 0 246,-7 0 1205,0 0 0,-6 4 0,-4-1 0,-1 1 0,38-26 0,1 2 0,1 0 0,-1 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4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431 190 8021,'-18'-17'0,"3"0"-143,4 0 1,-5 5-301,5 1 1,-3-3 686,3-9 1,-5 6-120,5-1 0,-10 1 1102,-2 6 1,0 3-346,5 2 1,-5 4-108,0 2 1,0 10-331,6 7 1,0 0-86,-1 6 1,1 4-35,0 2 1,-1 2 111,1-2 0,7 2-170,5-8 0,-3 2-25,2-2 0,2-10-538,10 4 1,4-11 89,7 0 1,6-4-177,0-2 0,14-2-306,-3-4 1,10-9-788,-3-8 0,-1 0 583,-5 5 1,-3-5 64,-3 0 1,-6 0 609,-11 6 1,1 5-271,-7 1 1352,0 7 0,-6-2-303,0 12 1,-6 4 169,0 7 0,-5 6 217,5 0 1,-6 6 645,7-6 1,-1 8-920,6-3 1,0-3-135,0-2 0,0-3-770,0-3 1,8-7 203,3-5 0,6-3-871,6-2 0,-1 0 257,6 0 1,1-13-435,6-4 1,1-7 82,5 1 988,-5 4 0,6-13 0,-7 5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4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8029,'12'-6'2420,"-1"0"0,-5 0-2331,6 6 0,-1 0-51,7 0 1,-1 0 1302,0 0-1055,0 0 1,1 0-378,-1 0 1,-5 6-90,-1 0 1,-7 7-386,2-1 1,-4 3-635,-2 2 0,0-5 569,0-1 1,-8 7-237,-4 5 1,-3-4 40,-2-2 825,-1-3 0,-7 11 0,-1-8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4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60 138 8029,'-17'18'499,"1"-7"824,5 1-1041,-5-1 0,16 1-302,0-1 0,16-7 87,13 2 0,11-4 177,6-2 0,12-8 136,5-3 0,12-10-52,6-2 0,13-6-290,-2 6 0,-41 11 1,0 1 127,35-7 0,3 1-131,-9 0 1,-5 7-73,-11 4 1,-7-1-422,-10 1 1,-7 0-510,-11 6 764,-4 8 1,-16 1-747,-3 9 1,-12-3 190,-5-3 1,-12 3-570,-6-3 1327,-4 3 0,-17 2 0,-4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5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1038 8295,'7'-11'877,"5"-1"0,11 1-536,6-7 0,-2 1-248,2 0 0,-8 1 112,2 5 1,-4 1-453,-2 5 1,1 3 209,-1-4 0,-6 4-528,1 2 0,-8 2 207,2 4 1,-5 9-110,-1 8 1,-7 2 205,-5-2 1,-3-2 117,-2 8 0,-3-2 452,-3 2 1,2-2-248,-8-4 1,8-4 594,-2 4 0,4-6-222,2-5 0,7 3 405,4-3-596,4-5 0,6 1-43,8-8 1,1 0 28,16 0 1,-2-8-232,2-3 1,3-6-333,-3-6 1,6 3 190,5-3 1,-3-4-667,3-1 1,-3 1 383,-3-2 0,-7 2-435,-4-2 0,-4-2 306,-1 8 1,-7 2 552,1 10 38,-9-5 1,3 14 14,-12-3 0,-1 5 825,-5 5 1,-3 5-495,3 7 1,-3 1 574,-2-1 1,1 0-323,5 0 0,-3 1-155,9-1 0,-1 0-176,6 1 0,0-7-47,0 1-364,0-1-321,0-1 1,13-3-758,5-7 0,5-1 565,0-5 0,0-12-396,11-10 0,-3-5 439,9-2 0,5-7 575,1-4 0,4-8-23,2 2 0,5-1-110,1 12 0,-1 9 357,-5 8 0,-6 7 206,1 6 1,-11 3 416,-1 8 1,-8 8-344,-10 3 1,-2 5 357,-3 1 0,-6 2-317,-12 4 0,-4 2-252,-7 4 1,0 2-279,-1-8 1,-5 6-243,0-6 1,0 0-30,6-6 0,0-7-379,-1-5 0,1-3-181,0-2 1,-1 0 337,1 0 1,0-9 81,-1-9 0,1-1 84,0-10 1,5-5 251,1-7 0,1-7 24,-1 2 1,-3-2 272,8 2 0,-5-4-30,5 4 0,0-2 258,6 2 0,-5 4-319,-1 7 1,0 0-53,6 1 1,0 1-329,0 4 1,0-1 77,0 7 0,-6-6 127,1 6 1,-3 1 89,2 11 0,2-2 192,-7 7 1,5-6 132,-6 6 95,9 1 1,-7 5-140,4 0 1,4 7-47,-3 5 1,3 5-84,2 6 1,0 12 82,0 11 1,0 6-65,0 5 1,0 7-1,0 11 0,5 6-152,1 11 0,0 6 47,-6-44 0,0 1 0,0-1 0,0 0 77,0 4 1,0-1-1,-1-3 1,0 0-157,-1 1 1,-2-1-1,1-1 1,-1 0 56,-2-1 0,0 0 0,-7 44-227,7-4 1,0-13-155,6-10 0,0-9-440,0-14 0,0-4 189,0-7 0,0-14-1566,0-4 1509,8-11 0,-6-1-111,3-10 1,-3-13 85,-2-10 1,0 1 481,0-2 1,-7-8 126,-5-9 0,-3-11 0,-3-5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5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7939,'-17'0'365,"0"0"1,-1 6 551,1-1 1,0 1-286,-1-6 0,7 2 1018,-1 4-1294,8-4 1,-3 13-307,7-3 1,0-3-338,0 3 1,2-1 239,3 7 1,13-9-1618,11-3 0,11-4 606,6-2 1,6 0 122,6 0 0,-7 0 919,1 0 0,4 0-22,-10 0 0,0 0 1759,-11 0-973,-8 8-466,-2-6 1311,-8 13-433,-7-5 636,-3 7-1127,-7-8-1302,0-1 1,0-10 375,0-4 257,0-3 0,8-16 0,2-2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7878,'0'-9'5583,"0"1"-3099,8 8-1904,-6 8 0,5-5-649,-7 9 0,0-6-550,0 5 1,0-5-743,0 6 0,0-7-41,0 7 1402,0-8 0,0 11 0,0-5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85 122 7878,'0'-23'337,"0"0"1,0 0 528,0 5 1,0 7-550,0-1 19,0 8-325,0-3 1,0 9 78,0 3-129,0 13 73,0 9 1,0 19 179,0 11 1,0 12-42,0 18 1,0 13-239,0-49 1,0 2 0,0 3 0,0 1 262,0-3 0,0 1 0,0 7 0,0-1 60,0 0 0,0-1 0,-1 6 0,0-1-54,-1-1 0,-2-1 1,0 3-1,-1 1-516,-4-4 1,0 0 0,1 0 0,1-1-43,1-4 1,1 0-1,-1-5 1,2-1-974,-2 35 1,4-5 737,-3-18 1,10-7 588,7-5 0,1-4 0,-1-2 0,-5 8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7994,'8'-18'723,"1"9"120,8 3 0,3-2-119,3 2 0,4-1 483,7 1 1,1 2-775,-1-7 0,-1 7-193,-4-2 0,2 4-337,-8 2 1,5 0-369,-4 0 0,-7 0-450,-6 0 0,-7 2-324,2 4 68,-4 3 1,-2 9 240,0-1 1,-2-2 410,-4-3 0,-3 3 440,-9-3 1,1 5-24,0 6 0,-1-2 157,1 8 1,0 0 244,0 5 1,-7 9 320,1 3 1,-2 4-60,2 2 0,4 0 526,-4-1 1,10-1-315,1-3 0,3 1-329,-3-8 0,4 0-445,8-5 1,0-6 79,0-1 1,2-12-986,4 1 0,4-11 43,7 0 0,2-6-426,4-6 0,-4-11 707,4-12 1,-3-6 580,-3-5 0,6 3 283,0-3 1,6 4-179,-6 1 0,2 8 357,-2 4 0,-4 10-265,4 1 1,-9 8 1222,-3-2 1,-5 12-441,6 6 0,-9 3-279,3 2 1,-4 1-526,-2-1 0,-6 6-441,1 0 0,-1 0-1333,6-6 1,0 1 402,0-1 1195,7-7 0,3-3 0,7-7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7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7934,'18'-8'0,"-1"-3"0,0-3 0,0 3 0,1 3 2379,-1 8 1,0 0-1137,1 0 1,-1 0-718,0 0-843,-7 0 0,-3 2-766,-7 4 1,0 3 186,0 9 1,-1 1-681,-5 4 1,-4-2 1575,-7 8 0,-8-8 0,-2 4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7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7934,'-17'25'939,"-1"-4"213,1 8 0,8-2-395,3 1 1,4-3-335,2-7 1,0-7 1766,0 1-1567,0-1 0,0 1-127,0-1-592,0-7 0,0 6-831,0-4 690,0-4 50,8 5 1,1-14-749,8-5 1,3 4-87,3 3 0,-4-3 138,4 2 1,-2 0 339,2 6 0,-4 0 496,4 0 0,-3 0 269,-3 0 0,0 6 256,1 0 1,-1 2-232,0-3 0,-5-1 363,-1 8 1,-5-8 2824,6 1-2490,-9 5 1,13-8 316,-5 4-608,5-4-347,1-2 1,8 0-758,4 0 1,5-8 32,7-4 1,1 3-168,4-3 0,2 8 498,-8-1 0,-7 3-167,-10 2 0,-4 7 341,-1 5 0,-9 3-274,-3 3 0,-4-1 871,-2 0 0,-13 0-379,-5 1 0,-11-1-912,1 0 1,-3 1 43,2-1 1,4-8-935,8-3 1496,7-4 0,2-10 0,8-1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8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7912,'-18'0'574,"9"0"77,-7 0 1,14 7 1396,-3 5-1332,-5 11 1,8 4-56,-4 8 1,3-1-241,-3 1 0,4-1-349,-4 1 1,-2 5 87,3 1 1,-1-1-882,6-5 1,0-3-62,0-3 0,8-4-596,3-8 0,1-7 567,5-4 0,-9-4-264,9-2 0,-4-10 1075,5-7 0,-3-4 0,-3-14 0,3 4 0,-5-11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4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8021,'17'0'760,"3"0"94,3 0 0,4 0 152,7 0 1,-1 0-422,-4 0 0,1 2 950,-7 3 1,0 5-487,-5 7 1,-3 8-151,-3 4 1,-5 10-390,-7 1 1,6 20 79,0 9 1,2-4-542,-3 4 0,5-7-374,7-16 1,1 2-1080,-1-2 1,0-4 868,0-7 1,1-3-1226,-1-3 1,-2-4-450,-3-7 2209,3-9 0,-13 7 0,6-7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8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1 224 7991,'15'-25'346,"-3"-4"0,9 2-138,-4-2 0,12 8 375,0-2 0,3 4-98,3 2 1,-1 5 8,1 1 1,-2 7-207,-4-2 0,1 6-66,-7 6 1,0-1-63,-5 13 1,-1-5-120,0 10 1,-5 4 4,-1 2 0,-5 4 133,6 1 1,-9 7-168,3-1 1,2 2-44,-2-1 1,1 3 24,-1 8 0,-4 1 137,4 5 1,-2 2-6,1 3 1,-3 4-71,4-3 1,-4 3 5,-2 2 1,0-6-403,0 1 0,0-8 171,0 1 1,0-5-411,0-6 0,0 0 256,0-11 1,0 1-259,0-12 1,0-1-548,0-6-194,-8-8 694,6-1 628,-13-8 0,5-8 0,-7-1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9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7879,'-9'-17'264,"-7"0"0,14 7 297,-5 2 191,7 8 0,0 8 76,0 3 1,-2 12-309,-4 6 0,-4 0 0,-7 6 1,0-10-157,0 9 1,5-3-903,1 4 0,1-8 162,-2-4 0,5-4-448,7-2-353,-8-7-280,6-3 0,-6-14 549,8-5 1,0-3 907,0-2 0,0-7 0,0 1 0,0-5 0,0 5 0,0-1-208,0 7 0,0 0 210,0 0 353,0 7 150,8 2 0,0 16 587,3 3 1,3 11 153,-8 1 1,7 6-583,-1-6 0,1 5-13,-1-5 0,3 6-470,-4-6 0,5 0-366,1-5 1,0-3 60,1-3 0,-1 1-105,0-7 0,2 0-241,5-6 1,-5 0-803,4 0 1,2-14-1298,-2-3 2569,0-4 0,-6-12 0,0-3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39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15 7879,'9'-9'608,"5"3"169,-9 12 1,1 3 127,-6 9 1,-6 5-371,1 0 0,-9 2 128,3-2 0,-5-2-288,-1 8 1,-6-8-155,0 2 0,-2 2-299,2-2 1,4 0-781,-4-6 425,3 1 1,3-3-668,0-3 0,5-5-362,1-7 1,5-2 679,-6-3 1,9-11 469,-3-7 0,4-2 239,2 2 1,2 4 171,4-4 1,9 11 164,8 7 1,8 3 362,-2 2 0,3 0 900,3 0 1,-1 2-634,1 3 1,-2 5-330,-5 7 0,-3 1-183,-7-1 0,-1 0-474,0 0 0,-5 1 46,-1-1 46,1 0 0,5 1 0,0-1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4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7990,'9'-11'-419,"-3"-1"1,-2 7 43,2-7 0,-4 6 1190,3-5-104,-3 7 221,6-11-425,2 13-247,7-14 375,0 14-107,-7-5 26,5 7-312,-13 0 1,6 2 1223,-8 3-941,-8 5 1,-2 7 1,-7 0 1,6 1-239,-1-1 1,1 2-89,-7 4 0,1-3-198,0 3 1,-1 2 116,1-2 1,0 0-31,0-6 0,-5 6-26,5 0 1,-4 0-123,9-6 1,5-5-49,1 0 1,2-9-235,-2 3 121,4 4 1,2-8-150,12 3 1,3-3 46,3-2 0,-1 0 85,0 0 0,2 0-64,5 0 194,-5 0 0,6 0-25,-8 0 1,-7 2 67,-5 4 228,-3 4 1,-4 7-58,-3 0 0,-7 2 191,-11 4 0,4-3-54,-4 3 1,-2 2-44,2-2 0,-6 0 139,6-6 1,2 0 70,9 1-556,-3-1 136,13 0-395,-6 1 222,16-1 1,1-2 59,9-3 0,5 1 148,0-7 1,0 7-170,-6-1 465,1 3 0,-3 3-34,-4-1 0,-3 0 75,-8 1 1,0-1-66,0 0 1,0 0 80,0 1 1,-2-3-6,-4-3-313,5 3-501,-15-13 290,7 13-1688,-1-13 899,-5-2 1,13-9-364,-4-9 0,4 1 509,2 0 0,0-1-144,0 1 0,0 0 936,0 0 0,0-8 0,0-2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48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36 7861,'0'-12'470,"0"0"375,-8 9 296,6-5 298,-13 16 1,5 1-686,-7 9 0,6 5-332,-1 0 0,2 7-490,-1-1 1,-4 2-115,3-2 0,-1 1-97,1-6 0,-1 4 50,7-5 1,-6 0-626,6-5 562,1-1 1,5-5-116,0-1 0,7-7-148,5 2 0,5-6 155,6-6 0,-3 2 250,3-7 1,2 7 93,-2-2 1,2 4 307,-2 2-224,-4 0 1,6 0 59,-8 0 0,-7 8 114,-5 3 1,-3 5 205,-2 1 1,0 0-112,0 1 0,-2 1-87,-3 4 0,-5-4-253,-7 4 1,-6 2-28,0-2 1,-2 0-196,2-6 1,-4 7 154,-8-1 1,1 0-60,-1-6 0,6-6-93,0 1 0,1-2 87,-7 1 0,6-3-58,0-8 1,8 0 104,-2 0 0,10 0 109,1 0 1,3-2-229,-3-4 145,4 4 0,8-13 38,0 3 1,8 5-6,4 1 0,5-4 35,6-1 1,2-3 120,4 3 1,5-5 73,1 5 1,-1-3-49,7 3 0,1-3 61,-2 9 1,3-7 13,-3 6 0,-3-1-18,3 1 0,2 4-121,-1-4 0,-7 4 9,-5 2 0,-8 0-76,2 0 1,-4 0-405,-1 0 231,-1 0 0,-6 0 49,1 0-297,-8 8 213,4-6 0,-10 8-82,-4-5 0,2-1-43,-8 8 0,1-3-584,-6 3 935,-8 3 0,-2 2 0,-8 10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48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7861,'-7'17'93,"-1"0"186,-4 0 49,-3 1 1,7-1 516,-3 0 1,-4 1 110,3-1 0,2 0-413,-1 1 0,1-1 14,-1 0 1,-3 6-219,8 0 1,-1-6-192,1-5 53,4 0-376,-6 5-94,8-8-241,8-1 0,2-8-368,7 0 0,2-8 374,4-3 0,-3 1-66,3-1 1,-4 7 110,-2-2 0,0 4 689,1 2 210,-1 0 0,-6 2 565,1 4 1,-8 4 621,2 7 1085,-4 0-1295,-2 0-608,0 1-1081,7-9 1,3-1-393,7-8 1,0-2-709,1-4 1,1 2 1371,4-7 0,-4-8 0,6-8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49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7934,'17'8'1462,"1"-4"-1006,-1 7 0,0-7 122,0 2 1,1-2 641,-1 2 1,-6-4-562,1 3 1,-2-1 38,1 2 0,-1-4 201,-4 4-975,-5-5 0,7 1-693,-8 4-846,8-4 1246,-6 13 1,5-5-471,-7 7 0,0-5-1008,0-1 0,-1 1 1847,-5 5 0,-4 8 0,-7 2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49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7934,'-10'8'972,"-4"-4"-957,9 7 1,-7-5-1102,6 6 1732,1-1 718,-3 14 0,6 0-524,-4 4 0,4-4-367,2-8 0,-2 6 155,-3 0 1,3 6-215,-4-6 0,4 6 193,2-6 1,0 6-203,0-6 0,0 2-189,0-2 0,0-4 6,0 4-309,0-3 0,0-3-452,0 0 441,8-7 105,-6-3 0,7-5-1036,-3 4 753,-4-4 0,13 4-199,-3-12 0,-3-4 21,3-7 0,-6-2-112,5-4 0,1-4-151,5-8 0,0-7-1234,1-4 1951,-9-4 0,14-9 0,-3-3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49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17 7934,'-10'-2'609,"5"-3"1,5 3 857,5-4 1,-1 4-92,8 2 0,-7 0-711,7 0 1,-1 0-516,7 0 112,-1 0-509,0 0 1,1 6-319,-1 0 1,-7 7-542,-5-1 0,-3 5 1106,-2 6 0,0 4 0,0 7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50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7934,'-12'10'593,"1"-5"1,7-1-141,-2 2-364,4-4 1,2 4 460,0-12 1,8 2-141,4-8 1,-3 7-375,3-7 1,-1 6-93,7-5 0,-1 1-182,0-1 1,0 3 126,1 8 1,-7 0-192,1 0 113,-8 0 180,3 8 1,-7 3 22,0 12 0,-7-2-72,-5 8 1,-3-2 167,-3 2 0,-5 4-34,0-4 1,-2 3 13,2 3 1,4-1 92,-4 1 1,6-8 224,5-4 1,3-4 81,3-2-365,4 1 0,-4-9-299,12-3 1,9-4 131,8-2 1,8-8-713,-2-3 1,9-5 173,3-1 1,1 0-56,-2 0 0,-5 1 423,-1 5 1,1 3 227,-6 8 42,-4 0 0,-8 4-120,-11 7 1,-4 1 558,-2 11 0,-8 4-217,-3 2 1,-12 3-96,-6 3 1,2-1-234,-2 1 1,0-2-259,-5-4 1,-1 1 126,0-7 1,1 0-178,-1-5 0,3-3 48,3-3 1,4 1 5,8-7 1,-1 0-133,1-6-2,7 0 444,3-8 1,9 0 497,3-3 600,5 3 89,7 8 1165,1 0-1344,-1 0 0,-8 8 99,-3 3-114,-4 5 0,-2 1-453,0 0 1,-6-5-4,1-1-847,-1-7-963,6 4 846,0-8 46,8 0 1,-1-8-965,5-3 1,3-5 494,-3-1 0,-3 1-392,3 5 489,-1-4 1332,7 5-81,-1 0 1,-8 10 576,-3 12 1,-4 3-447,-2 3 0,0 5 377,0 0 0,0 0 1291,0-6-1733,0 8 0,0-6-545,0 4 1,0-9-385,0-3 0,2-7-372,4 2 0,3-6 200,9-6 1,5-5-678,0-12 1,6 1 581,-6-6 1,2-1-98,-2-6 1,-4 6 551,4 0-34,-4 8 1399,-1-4-1036,-1 16 0,-6 3 1358,1 12 0,-8 5-383,2 12 0,-5-3-163,-1 3 1,0 2-640,0-2 1,2 0-140,4-6 0,-2-5-1099,8-1 1,-1-7 618,6 2 0,6-4-1762,0-2 0,8-8 167,-2-4 1881,11-3 0,5-10 0,6-2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35 8075,'0'-17'6070,"0"7"-4542,0 3-480,-7 7 0,-5 2 565,-11 3 0,-6 7-942,-11 11 1,0-2-123,-12 8 1,4 0-959,-10 5 0,-4 3-917,-1 3 0,9-1-141,2 7 1,4 0 1213,-4 6 1,1 0 0,-1-1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50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8010,'0'-18'1762,"0"9"0,2 1-1067,3 8 0,-3 2 752,4 4 1,-4 5-701,-2 12 1,0-2 552,0 8 0,0-6-677,0 6 0,0-6-415,0 6 1,0-2-519,0 2 0,0-4-689,0-8 0,0 0-3568,0 1 3406,0-1 1,2-6-769,4 1 0,-4-10 1929,3-2 0,5-8 0,0-9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51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8010,'0'-11'11,"0"-1"0,6 6 410,0-5 135,7 7-99,-3-12 1,7 15 255,0-5 0,-5-2 590,-1 2 299,1 1-269,5 5-903,0 0 1,-7 1-31,-4 5 0,-4 6-173,-2 11 1,0 4 32,0 7 0,-8 7 110,-4-1-82,-11 8-117,4-4 0,-12 2-108,8 0 0,0-7-224,6 1 1,2-9-1111,3-2 1,-1-8 660,7 2 0,-2-6-1490,2-5 701,5-4 37,-7-8 0,8-2 463,0-4 1,6-4 898,-1-7 0,1-8 0,-6-2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51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8010,'-8'-9'217,"7"-7"399,-15 15 176,14-7 422,-5 8-643,7 0 0,0-2 733,0-4-133,7 4-728,3-5 0,7 7-254,0 0 0,-5-6 38,0 0 1,-7 0-592,7 6-283,-8 0-24,3 0 1,-7 2 234,0 4 0,-5-2-367,-1 7 1,-8 1 365,3 5 0,1-5-14,-1-1 0,1 1 497,-1 5 0,-3-5 384,8-1 353,1-7-263,5 11-25,0-13 0,7 6-231,5-8 0,-3 0 65,3 0 0,-1 0-415,7 0 1,-7-2 147,1-4-1713,-8 4 893,3-5 1,-9 14-254,-3 5 1,-5 3 383,-7 2 1,-2 1 626,-5-1 0,-2 8 0,-9 2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52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8010,'-17'6'160,"-1"-1"67,9 1 1497,1-6-761,8 0-537,8-7 0,3-3-138,12-7 0,4-3-60,8-3 0,5 2-437,1-8 1,5 8-14,-6-2 0,2 6-153,-1 5 1,-11-1 210,5 7-412,-12 0 196,2 6-1034,-8 0 920,-7 0 0,-2 8 309,-8 4 1,-10 3 63,-7 2 0,-2 6 221,-10 0 1,-2 8 9,-9-2 1,3 4 293,-3 1 0,3 1-167,3-1 0,-1 1 25,0 0 0,3-9 928,3-2 1,4-1-478,8-6 1,7 4-363,4-9 1,-1-3-351,1 3-295,8-8 0,9 3 13,12-7 0,4-7-283,8-5 0,-1-9 234,1-2 1,7-6-208,4 6 0,-1-2-50,1 2 1,-8 4 114,3-4 1,-5 9 840,-1 3 1,-8 7-24,-4-2 0,-4 4 821,-2 2-904,0 0 1,-1 8 639,-5 3-441,-3 5 0,-8 7 100,0 0 0,-6 0-617,0-6 0,-7 6 103,1 0 0,-3 0-730,-2-5 0,-1 5 66,1 0 0,0-2-192,0-10 0,-1 3 316,1-8 0,0 5-157,-1-5 0,1 0-350,0-6 759,0 0 1,1-10 259,5-7 1,3-2-92,8-10 0,6 6 268,0-6 0,13 8-45,-2-2 1,4 9 266,-4 3 1,1 7-141,-1-2 0,0 4 174,1 2 0,-9 2 207,-3 4 1,-4 3 492,-2 9 1,0 5-74,0 0 0,-8 6-510,-3-6 0,-5 7-175,-1-1 0,0-2-503,-1 2 1,7-8-481,-1 2 0,1-4 279,-6-1 114,7-1 0,0-7-573,5-5-166,3-3 1,-4-9 106,12-5 1,-2-3 348,7-3 0,1 3 470,5 4-13,0-5 0,0 14-9,1-4 297,-9 5 1,-1 2 708,-8 5 1,0 10 442,0 7 0,-8 0-607,-3-6 1,-3 6 249,3 0 1,-3 0-505,9-6 0,-1 1-443,6-1-164,0 0 1,9-7-130,9-4 0,7-4-239,9-2 1,3-14-624,3-3 0,4-6-257,8 0 0,-2-4 1297,-4-8 0,4-7 0,-6-2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52.31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11803,'2'-15'3802,"4"3"-2633,-4 5-266,13 7 0,-11 2-275,8 3 0,-9-1 342,3 8 0,-4-1-900,-2 7 1,2-1 44,4 0 1,-4-5-1489,3-1-294,-3 1-1838,-2 5 630,0 0-779,8-7 3654,-6-2 0,13-16 0,-5-2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3:52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 7976,'7'10'-45,"-5"5"991,4-4 1,-4-1-370,-2 2 1,0-1 124,0 6 1,-8 3 57,-3 3 1,-5 2 254,-1 3 1,-2 11-456,-4-5 0,2 13 39,-8-1 0,0 4-465,-5 2 1,-1 7-269,0 4 0,1-3-451,-1-2-432,1-4 1016,-1-3 1,2-6-968,5-5 0,3-4 178,7-1 1,1-8-131,0-4 1,-1-11-32,1-7 720,7-3 0,3-4 80,7-3 0,0-7 313,0-11 1,2-2-322,3-4 1,5-2-68,7 8 1,8-6 114,4 6 0,4 0 2,1 6 0,7 7 149,-1 5 1,6 3 158,-5 2 0,-1 4 499,-5 7 1,-7 1 4,1 11 0,-8 4-325,2 1 1,-5 5 1177,-7 2 1,-3-3-746,-8-3 0,0 4 81,0-4 1,0-2-459,0 1 1,-8-5-331,-3 6 0,1-13-174,-1 1 0,5-6-380,-6 1 1,1-4 123,-7-8 1,7 0 262,-1 0 0,7-8-378,-7-4 1,2-3 67,-1-2 0,3-8 1370,8-4 0,0 2-358,0-2 1,8 6-63,3-6 1,3 8-340,-3-2 1,11-2-220,-5 2 1,6 0-649,0 6 1,6 0 509,11-1 1,4 1 118,8 0 0,0-8 0,0-2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52 519 7889,'-17'0'1979,"7"0"-139,-5 0-825,13 0-427,-6 0-186,8 0 1878,0 0-1621,8 0 0,-4 0-756,7 0 0,6-2 146,6-4 0,8-3-546,-2-9 0,4-7 402,1-3 1,-1-5-393,-4-2 1,1 7 153,-6-1 1,-1 2 37,-6-2 1,-8-2-52,-3 8 0,2-6 210,-2 6 1,-1-5 409,-5 4 1,0 1-151,0 6 0,0 6 489,0-1-258,0 1 105,-7 1-287,5 2 527,-6 8-351,0 0 1,5 2-12,-9 4 0,8 5 156,-1 12 0,-3 4-79,2 8 1,-2 1 184,3 5 1,1 11-196,-8 11 1,6 4 2,-5 3 1,5 1-151,-5 4 0,1 1-376,-1 5 1,-3-2 46,8-4 1,1-4-319,5 4 0,0-14 26,0-9 0,0-2-356,0-9 0,0-7-13,0-5 0,0-8 239,0 2 0,0-9-1699,0-3 1064,0-7 366,7 4 1,-5-22 200,4-3 1,-2-14 238,2-3 1,-5-9-986,5-9 1,2-1 591,-2-5 0,5 8 715,-5-8 0,7 16 0,-11-23 0,6 11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0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53 310 7889,'9'-34'22,"7"-1"66,-5 0 1,-1 1 400,2-1 0,-1 3-82,6 3 0,-1 4 26,-5 7 1,7 7-88,-1-1 1,0 9 381,6-3 1,-4 6-271,-1 6 1,-3-1 372,-3 13 0,1-3-105,-7 14 0,0 0 66,-6 5 1,0 1-715,0-1 1,-14 7 96,-3-1 1,-6 2-283,0-1 1,-4-5 142,-8 5 0,3-7-651,3-5 1,-2-6 335,8-11 0,0 1-1216,6-7 1,5 0 257,1-6 1,7-4-4,-2-8 0,4-1 1240,2-16 0,8-8 0,1-7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1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8561,'-17'-10'2330,"7"1"-1888,4 3 0,2 4 129,-1-4 1089,3 4-581,-6 2-659,8 0 1,8 0-200,3 0 0,6 0-116,7 0 1,-3 0 59,7 0 1,7-2-119,5-4 0,3 5-188,-3-5 0,-3 2-485,3-2 1,-4 4-777,-1-4 0,-6 5 601,0 1 1,-8 1 800,2 5 0,-4-4 0,-2 6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1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7895,'-16'-2'2814,"5"-4"-1208,-5 4-394,14-5-386,-5 7-367,7 0 0,-6 7 294,0 5 0,0 11 379,6 6 0,-5 11-487,-1 6 0,0 6-249,6 6 0,-6-5-2134,1 5 977,-1 4 600,6-16 1,0 15-832,0-15 0,0 6 496,0-11 0,0-1 496,0-6 0,8 1 0,1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7741,'0'-17'758,"7"0"1,1-1-398,4 1 0,1 0-91,-7 0 1,7-1 65,-1 1 0,-3-2-95,3-4 1,0 2-95,5-8 0,2 6-94,4-6 0,-2-2-193,8-9 1,-6 3 156,6-3 0,-2 3-209,2 3 1,-4 1 123,-8 4 1,-2-1 49,-3 7 1,3 1 291,-3 11 0,-3-3 265,3 9 70,-1-1-293,7 6-177,-1 0 1,-7 8 141,-5 3 1,3 4-101,-2 3 1,1 1-97,-1 4 0,-4-4 11,4 4 1,-4-2-268,-2 3 0,0-5-545,0 4 1,0-2 382,0 2 1,6-4 332,-1 4 0,16 4 0,-1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1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7908,'0'35'2514,"-8"-4"422,-3 3 1,-9-1-2937,-8 13 0,-17 8 0,-16 7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0 693 8045,'10'-18'-193,"-2"1"192,-8 7 0,2-5 353,3 4 365,-3-5-226,6-1 444,-8 0-160,0-1-240,0 1 0,6 5 274,0 1 209,-1 7-434,3-4 0,-4 8 52,7 0 1,-1 2 425,1 4-461,5-4-311,-7 13 1,3-11 363,0 8 1,5-8 0,6 1-213,0 5-450,2-8 0,2 6 137,7-8 102,1-8-777,-8 6 0,6-13 80,-5 3 1,-1-1 239,2 1-1752,-8-3 911,4 5 310,-7 0-101,-9 3 227,-1 7 604,-8 0 1,-8 0-58,-3 0-19,3 0 1,-7-2 124,3-4-96,-3 4 0,-3-5 97,1 7 1,0 0 148,-1 0 0,7 0-100,-1 0 1,7 0 226,-7 0-272,8 0 0,-5 0 230,3 0-120,4 0-138,-6 0-132,8 7 0,0 5 206,0 11 0,2 4 127,4 7 0,-4 5 52,4 7 1,-4-2-120,-2 8 0,0 6-330,0-7 1,0-1-20,0-4 103,0-7 0,0 3-209,0-7 1,0-8 149,0-4 0,0-4-293,0-2 198,0 1-11,0-9 1079,0-1-432,0-8-206,-8 0 0,6 0 317,-13 0 0,13-2 26,-4-4-209,-4 4 140,8-13-250,-13 5 1,13-1 164,-4-1-94,-3 1-401,7-7 0,-6 1-363,8 0 1,2 3 238,4-3 0,0 2-612,11-14 1,-2 0 378,14-6 1,0-7-434,5-4 1,3-4 359,3-2 0,-1 2 122,7 4 0,-13 4 285,1 7 0,-5 3 131,0 3 1,-4 4 272,-8 8 0,0 7-203,1 4 1040,-1 4-598,0 2 309,0 0 1,-7 8-298,-4 3 0,2 5 62,-3 1 0,1 6-107,-6 0 1,0 6-144,0-6 1,0 2-546,0-2 0,0-4 223,0 4 0,0-9-1902,0-3 1475,0-7 0,10 2-106,7-12 1,8-11 215,10-12 1,1-11-532,4-6 1,-1-4 394,7-2 0,-8 2 224,3 4 0,1 3 282,-2 9 1,-5 7-89,-6 4 1,-8 11 273,2 7 0,-4 3-136,-2 2 1,-5 2 223,0 3 1,-9 7 92,3 11 1,-4-2 304,-2 8 0,-8 0-340,-3 5 0,-5 1 35,-1 0 1,-6-1-544,0 1 0,6-8 125,5-4 0,1 0-910,-7-6 748,1 4 0,6-13-211,-1 3 0,8-5-64,-2-12 1,5-3-248,1-9 0,0-1 288,0-4 0,0-4-20,0-7 1,0-3 375,0-3 1,0 1-5,0-7 0,-2 6 75,-4-6 1,4 9-13,-4 3 0,4 1 56,2 10 0,0-6-25,0 6 0,-6 0 432,1 6-119,-1-1 1,4 3 537,-4 4-310,4 3 1,-7 8 161,3 0-448,4 0 0,-11 8-40,7 3 1,0 10-26,6 2 1,0 8 44,0-2 1,-2 5 113,-4 7 1,4 9 4,-3 7 0,1 9-102,-2-3 1,2 4-228,-7 3 1,7-7 60,-2 0 1,-4 1-67,-1 5 0,3-6 122,3 1 1,1-9-505,-2 3 1,4-12 62,-4-5 1,4-7-468,2-5 756,0-4-78,8-8 1,-4-7 271,7-4 0,1-4-72,5-2 0,2-8-102,4-4 0,-1 3 10,6-3 1,-1 3 50,2-3 0,2 4 9,-8 8 0,6 0 167,-6 0 0,6 0 77,-6 0-234,0 0 0,-6 6-142,0 0 1,-7 2 204,-4-3-1388,3-3 667,-7 6-715,6 0 0,-10-6 513,-4 3 0,2-8-1305,-7-3 2044,7-15 0,-19 1 0,4-14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6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0 8016,'-5'17'2200,"-1"1"1,0-1-1321,6 0 1,0 2-220,0 5 0,-6-3-57,0 7 1,-7-1-369,1 2 0,-3 4-275,-2-4 1,5 3-1106,1 3 1,-7 3 780,-5-3 1,-5 3-809,5-9 0,-8 2 333,2-2 1,-2-6 190,2-12 1,-3-3 354,3-8 1,2-2 447,-2-4 1,8-11-16,-2-12 0,4 2-202,1-1 0,9 4 419,3-4 1,6-1-127,6-6 0,5 6 186,12 1 1,6 5-109,12-6 0,3 2 86,8-2 1,5 2-131,1 4 0,-6 10-168,-6-5 1,-2 11-186,2-5 0,-3 8 97,-9-2 1,-1 6-11,-4 6 0,-4 4 0,-8 7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7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8004,'0'-17'3044,"0"8"-1730,0 1 1214,0 8-1841,0 8 1,0 1 142,0 8 1,-6 1-573,0-1 1,-5 0-434,5 1 0,-2-1-258,2 0 0,4 2 259,-3 4-1005,3-3 1,2 5 563,0-8 1,0-6-914,0 1 1,2-8-110,3 2 803,5-4 0,7-4 347,1-4 1,-3-11 486,-4-12 0,13-4 0,-5-2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7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8004,'15'-27'7,"-4"4"0,3 9 99,-8 3 1,5 5 652,-5-5-204,7 7 549,-11-4-293,6 8-359,-8 0 1,0 4-62,0 7 0,0 3-113,0 15 0,0 1-77,0 11 0,0 5 28,0 11 1,0-1-116,0 8 1,0-3 74,0 3 1,-2 3-649,-4-4-293,4-3 689,-5-8 1,5-4-768,-4-8 1,4 0 419,-4-5 0,4-8-592,2-4-50,0-12-245,0-3 841,0-8 1,0-13 391,0-5 0,2-10-709,4-1 773,-4-4 0,13-9 0,-5-2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8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8004,'-10'-17'0,"4"0"0,4-1 986,2 1 0,8 5-345,4 1 1,5 1-216,6-1 0,-4 1-300,4 4 1,2 4 114,-2-3 0,6 3-222,-6 2 0,0 7 74,-5 5 1,-1 3-7,0 3 1,0 5 39,1 0 1,-9 7-193,-3-1 1,-4 2 12,-2-2 1,0 4-20,0-5 1,0 5-60,0 2 1,-6-1 116,0 1 0,-7-6-91,1-1 0,3-6 122,-3 1 0,1-4-204,-6-2 1,-1-7 30,1-4 1,0 1-317,-1-1 1,1 0 91,0-6 0,-1-6-48,1 0 0,6-7 233,-1 1 1,3-9-20,-3-2 1,4-2 125,8 2 1,0 4-127,0-4 0,8 3 321,4 3 0,5 0 82,6 0 1,-2 7 79,8 4 0,-8-1-82,2 1 302,-4 0-321,-1 6 1,-3 2 251,-4 4 1,-3 3-109,-8 9 0,0 1-3,0 4 1,-2-2-19,-4 8 1,-9-2 113,-8 2 1,0 1-95,6-7 1,-6 0 76,0-5 0,5-3-171,7-3 0,5 1-192,-6-7-1034,9 7 887,-5-11 1,16 6-347,3-8 1,12-2 230,6-4 1,4-1-2330,1-5 2565,1-3 0,-1-3 0,1-9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9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8010,'-18'-17'491,"9"-1"841,-7 9-1097,14 1-692,-5 8 0,7 8 178,0 3 413,0 5 0,-8 10-112,-3 9 1,-5 2 129,-1 9 1,2 0-75,3 6 1,-1-6 80,7 0 1,0-6 97,6 6 0,0-5-10,0 5 1,2-8-276,4 3 136,3-13 11,1 5 0,5-12-317,-3 8 1,1-8-37,-1 2 1,1-9-45,-7-3 0,6-5 17,-7 6 46,9-9 0,-10 5 3,7-8 0,-7-8 27,2-3 1,-2-6-208,1-7 1,-1-2 64,8-9 1,-7-1-435,7-5 761,0-3 0,-3-8 0,-1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9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8010,'16'2'192,"-5"4"0,3-2 229,-9 7 1,1 1-87,-6 5 0,0 2 21,0 5 1,0 1 38,0 3 0,0 5 120,0-4 1,0 3-171,0 3 0,0-2-103,0-4 0,0 1-902,0-7 386,0 0 271,0-5 0,0-1-1821,0 0 955,0-7 255,0 5 1,0-17 64,0-3 1,8-9 73,3-20 1,3-3 369,-3-9 1,8-4-74,-7 4 0,9-10 452,-4-2 0,1 3-265,5 9 1,-2 3 470,2 9 0,-2 7-230,8 4 0,-6 4 67,6 1 1,-2 3-16,2 3 0,3-1 219,-3 7-396,4-7-127,-6 11 0,-1-6 122,-2 8 1,-5 0 52,4 0-50,-4 0-32,-2 0 1,-5 8 41,-1 3 0,-7 5-36,2 1 0,-4 8 156,-2 4 1,0 11-33,0 6 1,0 4 94,0 2 1,0 2-448,0 4 0,-6-3 98,0 9 1,-1-9 261,1 3 0,4-12-96,-4-5 0,4-11-251,2-1 1,-5-14-30,-1 3-672,0-5 206,-2-3 1,4-2 298,-7-8 0,5-2-381,-5-4 0,5-6 242,-6-11 0,7 2-78,-7-8 1,2 0 129,-1-5 0,-4-8 401,3-4 0,4-12 0,-7-4 0,5-7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09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7971,'0'-27'-133,"0"4"133,0 11 0,-8-3 2175,6 13-900,-5-6-594,7 8 0,-6 14-181,0 3 1,-1 12 32,1 0 0,4 11-296,-4 6 0,-2-2-13,3 2 0,-1 1-114,6 4 1,0-4 102,0-1 1,0-8-210,0 2 0,2-3 88,4-3 0,-4-5-271,3 0 1,3-8-40,-2 2 0,0 2-96,-6-2 1,0 0-433,0-5 0,-8 1 366,-4 4 0,-3-4-253,-2 4 1,-3-4 190,-3-1 1,2-7-636,-8 1 0,8-8 1077,-2 1 0,-4-10 0,0-5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0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1 7965,'-17'2'1158,"0"4"1,0 1-502,-1 5 0,1 5-397,0 0 0,-8 3-92,-4 8 1,2-4 14,-2 4 0,0-1-388,-5 2 0,7 4 207,4-4 1,4 3-946,1 3 0,9-6 571,3-1 0,4-6-554,2 1 1,8-4 371,3-2 1,5 0 337,1 1 1,2-1 64,4 0 0,-9 3 81,3 3 0,-4-4 637,5 4 0,-9 4-364,-3 2 0,-4-4 786,-2-2 0,0 2-411,0-2 1,-6 2-156,0-2 1,-5-4-218,5 4-884,0-4 364,-1-2-261,5-7-343,-6-2 1,10-18 378,4-7 1,0-8 538,11-10 0,-4-7 0,12-2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2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8835,'0'-9'2392,"0"1"-1899,0 8-212,0 0 0,8-6 341,3 0-278,5 1 1,1 5-145,0 0 1,1 0 199,-1 0-18,0 7-113,0 3-68,1 7 1,-9 2 172,-3 5-150,4-5 75,-8 13 0,5-3 177,-7 12 1,0 3-186,0 8 0,0 0 35,0-1 1,0-4-160,0-1 1,0-2-5,0 2 1,0-2 86,0-4-14,0-11-59,8 12 1,-4-22-269,7 4 64,-7-4 6,12-2 1,-9 1-72,5-1 1,3-2 159,-3-3 0,3-2-98,2-5 1,1-3 57,-1 4 0,-6-4-12,1-2 1,1-8-72,11-3 101,-5-5 3,6-1 0,0-14-316,4-3 0,3-12-48,3-1-867,-1-2 558,9-19 1,-5 3 123,8-16 0,-5 2-257,5-1 0,-6-5 348,6 4 1,-9-3 197,-3-3 0,-1 14 31,-10 4 194,0 12-64,-6 5 0,-1 10 128,-5 7 0,3 8-62,-9 4 1,1 10 158,-6 1 1,2 8-329,4-2-211,-4 4 1,5 4 403,-7 4 1,0 4-317,0 7 0,2 0-679,4 1 371,-4-1 289,6 0 0,-3 1-860,1-1 485,8 0 238,-12 8 432,5-6 0,1 14 0,2-6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1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7965,'12'-5'0,"-1"-1"0,-5 0 587,5 6 0,-1-2-130,2-4 0,9 4-120,-4-3 0,4-3-133,-4 2 1,1-1 27,-1 1 0,0 4-208,1-4 1,-1 4 289,0 2-523,0 0 1,1 0 170,-1 0 1,-5 0-315,-1 0 1,-7 8 186,2 3 0,-4 5 17,-2 1 1,-2 6 518,-4 0 1,-4 8-176,-7-2 1,-2 3 485,-4 3 1,4 0-287,-5-1 0,5-5 159,2 0 1,2-2-151,3 2 0,-1 1-362,7-7 0,-6 0-492,7-5-704,-1-1 656,6 0 1,7-7-533,5-4 1,3-12 129,3-6 1,5-9 355,0-2 1,6-2 413,-6 2 1,6 4 10,-6-4 0,0 6 70,-6 5 0,0-1 131,1 7 1,-7 0 704,1 6 1282,-9 0-1487,5 0 1,-8 8 132,0 3 1,0 5 251,0 1-813,-8 0 0,5 1 212,-9-1-365,8 0-688,-3 0-138,7 1 1,1-9-1426,5-3 1632,4-4 0,7-10 207,0-3 0,1 3 130,-1 2 1,-2 2 259,-3-1-67,3 3 0,-13-4 710,4 12 0,-6 3 56,-6 9 1,-3 5 448,-9 0 1,-7 11-598,-4-5 0,-9 8-100,-2-8 1,-1 5-654,7 6 1,-7-5 216,1 0 0,0-3-130,5-9 0,1 4 139,-1-9 1,2 1-471,4-13 1,4-1 121,8-5 0,0-2 17,0-3 1,7-7 99,4-11 0,4 2 110,2-8 0,10 0-47,7-5 1,10-1 61,13 0 1,3 9-134,3 3 0,10 3 120,-5 3 0,5 7 165,-4 5 1,-6 3 73,0 2 0,-7 2 208,1 3 0,-11 5 195,-6 7 1,2 6-264,-2 0 1,-2 2 195,-9-2 0,1 2-104,-7 4 0,0 4-141,-6-4 0,0 3 42,0 3 1,-8 0-433,-4-1 1,-5 3-151,-6 3 1,2-3-363,-8 3 0,6-6 159,-6-5 0,6-2-414,-6-4 1,8-9-586,-2 3 1527,4-11 0,-6 1 0,-2-7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1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8247,'18'0'2290,"-5"0"-1600,4 0 1,-1 2-245,13 4 1,-8-2-167,2 7 1,-2-1 113,2 2 0,-10 1-484,5-7 0,-7 7-499,1-1 1,1 3 258,-7 2 0,0 3 330,-6 3 0,-16 4 0,-3 7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8908,'27'-8'844,"4"7"-788,-8-5 0,6 4 267,-6 2 55,0 0 1,-8 8-25,-3 3 0,-4 10-93,-8 2 1,0 8 83,0-2 1,0-2-110,0 2 0,-2-6-377,-4 5 0,4-6 313,-4 1-1096,4-4 330,2-2-31,0-7 305,0-3 0,2-7-207,4 0 596,-4-7-262,13-3 431,-13-7 1,12 0-121,-9-1 1,1 7 10,-6-1 1,2 6-107,4-5 0,-2-1-181,7-5 0,-5-6-505,5 0 0,1-10 304,5-1 0,8-5 359,4-13 0,4 4 0,1-11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2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10738,'9'17'2862,"-1"-7"-1672,-8 5-251,0-5 0,0 1 150,0 1-1789,0-1 610,0 7 1,0-1-584,0 0 0,0-5 528,0-1 1,2-1-656,4 1-46,-4 5-115,5-7 1045,-7 1-159,0 5 1,0-11 632,0 8-378,8-8 0,-4 9 290,7-7-325,-7 0 0,12-1-167,-5 1 1,4 0-19,3-6 1,-7 0-252,1 0 1,-1 0 102,7 0 1,-7 2-76,1 4 0,-7-3-50,7 9 1,-8-6 65,2 5 0,-4 7 139,-2 5 0,0 7-68,0-1 0,-2 4 303,-4 1 1,-2 3 99,-3 3 1,-5 3 145,5 3 1,3 4 213,2-4 0,4-4-270,2-2 0,0 3 0,0-3 1,0-5-90,0-7 1,0-1-196,0 2 0,6-2 166,0-4 0,0-4-602,-6 4 1,0-2 14,0 3 0,-6-5-179,0 4 0,-7-10 302,1-1 1,-3-8-62,-3 1 0,1 3 526,0-2 1,0-2-113,-1-10 1,1-4 33,0-7 1,-4 0-28,3-1 0,-3 7 627,10-1 1,1 3 385,-1-3 91,7-3-1061,-4 5-26,8 1 1,2-1-371,4 4 0,5 4 177,12-3 0,4 3-99,8 2 0,-1 0 37,1 0 0,5 0-802,1 0 0,1 0 217,-2 0 1,4 5-22,8 1 0,10 0-43,7-6 1,0 0 44,6 0 349,-4 0 1,-2 0-418,1 0 637,-9 0 0,-1 0 0,-9 0 1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2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7924,'17'9'0,"-5"12"1670,-1-3 318,-7 3 1,4-4-700,-8 0 1,0-5-76,0 0 658,0-9-1310,0 13 1,-8-14-563,-3 3 0,-12 5 0,-4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3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8124,'12'0'1151,"-1"0"-792,-7 0 1,11 0 287,-3 0 1,3 0 457,3 0 0,-1 0 514,0 0-1104,1 0 0,-1 0-665,0 0 1,0 0 167,1 0 1,5 0-2521,0 0 1546,0 0-805,-6 0 1152,-7 0 0,-3 9 609,-7 9 0,-15 7 0,-4 9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3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10491,'18'0'1618,"-1"0"-1003,-8 0-280,14 0 0,-11 0 61,11 0 1,4 0-212,2 0 1,5 0-168,7 0 1,1 0-92,4 0 0,4-8-292,-4-3 1,2 1-786,-2-2 0,2 7 603,-7-7 0,-3 8-282,-9-1 1,-4 3-414,-8 2 1242,-7 0 0,-2 15 0,-8 4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4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18 830 8041,'-10'-7'2064,"2"5"-2015,8-14 1,0 13-56,0-9 1,2 6 365,4-5 1,6 5-226,11-6 1,-4 9-387,4-3 1,2 4-18,-2 2 0,0 0-865,-6 0 70,8 0 743,-6 0 1,-1 8-276,-13 3 0,-3 6 595,-2 6 0,-7-3 0,-5 3 0,-9-4 3,-2-2 0,0-5-67,6-1 661,-1 1 1,3-1-59,3 1 278,-3-8-167,13 3-461,-6-7 0,10 0 104,4 0 0,-2-2-429,8-3 0,-1 3 5,6-4 1,-5-4-358,-1-1 368,1-4 1,5-3 83,1 1 0,-7-6 131,1 0 1,-7 0-121,7 5 1,-8 1 205,1 0 0,3 0-29,-2-1 0,0 7 78,-6-1 0,5 6-48,1-5-136,0 7 1,-4-4 162,4 8-111,-4 0 0,7 0 120,-3 0 0,-4 2 45,4 4 57,-4 4 0,-2 7-68,0 0 0,0-5-243,0-1-81,0 1-247,7 5 1,-3-7 167,8-4 1,5-5-50,6-1 1,14-13-391,-3-4 1,14-12 199,4 0 1,2-11-234,9-6 1,-1 3 179,1 3 0,4 3 380,-3 3 1,-5 7 81,-1 4 1,-12 6 100,-6 5 0,-11 4-125,-6 8 0,-3 0 165,-3 0 431,-8 0 1,-3 8-282,-12 4 1,-5 3 96,-12 2 1,-4 1-99,-8-1 0,1 6-401,-1 0 0,1 0 26,-1-6 0,-5-5 4,-1-1 0,1-7 49,5 2 0,7-4-210,-1-2 1,10-2 46,1-4 1,1-9 101,5-8 0,5-8-34,1 2 0,4-1 56,2 1 0,8-4-70,3 4 0,5 4 105,1 2 1,0 6-24,0 5 102,1-3 308,-1 5 16,-7 1-222,-3 1-3,-7 8-97,0-8 0,-2 6-210,-3-3 0,1-3 98,-8 2 1,7-5 19,-7 5-37,8-7 1,-9 3-18,7-7 1,-2-1 226,3 1 0,1 6-116,-8-1 0,6 0 180,-5-5 0,5 6-106,-5-1 0,1 6 424,-2-5-100,-3 7-117,5-4-252,-7 8 1,2 2 80,3 4 0,3 11 6,3 12 1,4 6-35,-4 5 0,4 12 269,2 11 1,0 1-97,0 5 0,0 4-194,0 13 1,6-5 153,0 0 1,5-8-46,-5 2 1,8-6-369,-3-6 0,3 3-447,-3-9 0,4-5-255,-3-6 1,3-9 431,3-3 1,-7-7-942,1-9 333,-8-1 931,11 0-93,-13-7 0,5-10 96,-7-12 0,-7-5-290,-5-6 0,3-4 86,-3-8 0,-5-1 331,-6-4 1,0 1-122,5-7 0,1 9 405,0 3 0,1 1-262,5 10 0,-2 6 305,7 5 0,-8 9 58,3-3 1,3 6 303,2 6 1,-1 3 140,1 8 1,-6 1-259,7-1 1,-7 0-452,6 1 0,-1 5 50,1 0 1,4 0-239,-4-6 0,6-5 96,6-1 0,0-7-894,11 2 0,0-6 79,18-6 1,-2-6-65,13-11 0,0-9 177,6-9 0,-1 1 316,1 5 0,-6 7 693,1-1 1,-11 10-346,-1 1 0,-3 3 361,-9 9 1,0 0-77,-5 6 971,-9 0 1,-1 2 755,-8 4 16,0-4-1736,0 13-28,0-13-1921,0 14 1191,-8-14-376,6 5 1,-3-14 338,10-5 0,5-9 498,7-2 0,8-16 0,2 3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4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8041,'18'16'0,"-1"-5"0,0 3 83,1-8 0,-3 7 121,-4-1 1,-1-3 710,-4 3-342,-4-9-565,5 5-966,-7-8 1,0-4 222,0-7 735,0-1 0,8-28 0,2 3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5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8041,'6'-29'-98,"0"0"0,6 8 98,-7-2 0,7 4-251,-6 1 189,7 1 1742,-11 0-593,6 7-282,-8 2-705,0 8 149,0 0 1,0 10-35,0 7 0,5 8-327,1 10 0,2 15 29,-2 7 0,-3 11-27,9 7 0,-6 11-207,5 12 0,-8-46 1,0 0 340,3 2 0,0 1 0,-4 1 1,-1 0-10,2 1 0,0 1 0,1-1 0,0 0-5,-1-2 1,0-1 0,0-4 0,-1 0-393,-1 2 1,-2 0 0,1 46-151,0 0 0,0-4 532,0-8 0,6-3 0,0 0 0,-2-1 0,-2-5 0,-2-4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3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208 761 7733,'0'-11'-1329,"0"-1"1327,0 8 244,0-11 100,0 6 0,1-9-135,5 1 0,-4 5-32,4 1 0,-4-1-6,-2-5 1,0 6 107,0-1 0,-2 2-75,-4-1 0,2 1 180,-7 4 0,-1 5 100,-5-5-328,0 4 0,5 2-28,1 0 125,-1 8-51,-5-7-45,-1 23 0,7-13 50,-1 12 0,3 2 62,-3-2 0,-1 6 64,7-6 0,0 6-78,6-6 0,-5 2 52,-1-2 1,0-10-369,6 5 81,8-5-59,1-3 1,9 3-5,-1-7 1,2 0-164,4-6 0,-2-8-414,8-3 0,0-5 92,6-1 1,-3-6-391,-3 0 0,-4-6 340,-8 6 1,1 0-152,-1 6 847,-7-8-122,-3 5-60,-7-5 0,0 14 247,0-1-114,0 8 254,0-3 1,-2 9 436,-3 3 0,1 5-278,-8 7 0,8 6 332,-1 0 0,-3 6-317,2-6 0,0 0-6,6-5 0,0-1-229,0 0-177,8 1 0,0-7 102,3 1-125,5-9 0,-7 5-122,8-8 0,1 0-445,-1 0 0,6-6 94,0 1 0,2-9-416,-2 3 0,-4-11 205,4-1 1,-3-2-306,-3 2 1,0 2-224,1-8 747,-1 1 1,-6-15-18,1-3 0,-1-4 422,7-2 0,-7-5 0,1-1 0,7-7 0,0 19 0,4 0 0,-2 7 0,2 5 0,-3 7 0,3 4 0,-4 3 0,-2 3 0,-5 6 0,-1-1 0,-7 8 175,4-4 401,-8 8 133,0 0-210,-8 8 1,-1 2-40,-9 7 0,1 8 115,0 4 1,1 11 811,5 6-612,-5 12-413,7-4 0,-7 11 548,5-7-1140,-4 7 589,13-11 1,-6 0-42,8-8 1,8-8-432,3 3 0,12-13-442,6-5 0,4-3-80,1-3 0,7 0-1938,-1 1 2573,0-1 0,-5 8 0,-1 2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6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278 105 8004,'15'-18'25,"-3"1"0,3 0 168,-4 0 0,3 5 645,-3 0-108,5 9-293,-7-5 0,1 16 173,-4 3 1,-4 5-186,-2 1 0,-2 6-513,-4 0 0,-4 6 132,-7-6 0,0 8-469,0-3 1,5-1 222,0 2-573,9-8 318,-5 4 0,18-15-232,7-4 0,8-6 365,9-6 1,3-4 75,3-7 0,-5 5 493,-1 1 1,-1 7-126,-10-2 119,0 4 1,-7 4-118,-5 4 0,-3 4 27,-8 7 0,-16 2-246,-7 4 0,-7 4-318,-5 8 0,-1-3-43,-5-3 0,5 2 171,-5-8 0,7 0 413,5-6 0,-2-5-127,8-1 1,6-5 863,5 6-664,8-8 0,-3 5-2,7-3 0,7-4 65,5 4 0,5-3-74,6 3 1,-2-4-188,8 4 0,-6-4 77,6-2 0,-8 2-194,2 3 1,-3-3 20,-3 4 1,-8-2-146,-3 2 23,-4-4 165,-2 13 0,-8-5 95,-3 7 1,-4-6-9,-3 1 1,-5-2 214,0 1 1,6 3-83,5-9 1,7 7 20,-7-6 0,8 1 65,-2-1-290,5-4 0,8 8 130,5-5 0,5-3-204,6 4 1,-4-4-45,4-2 1,2 0-104,-2 0 0,-5 0 78,-7 0 1,-7 2 55,2 4 278,-4-4 0,-2 13-69,0-3 1,-8 3 89,-3 2 1,-5 0-43,-1 1 0,0-7 407,-1 1 0,7-3 215,-1 3-498,8 3 0,-3-11-700,7 8 353,0-8-95,7 3 1,5-13 61,11 1 1,-4-9-547,4 3 0,-5-5 243,-7-1 0,3 6-167,-9-1 1,1 0 306,-6-5 1,0 6 264,0-1 1,-2 8 984,-4-1-818,-3 3 0,-9 9 243,1 5 1,0 3-161,0 2 1,5 7 499,1-1 0,7 7-210,-2-1 1,4 4-279,2 1 0,0-5-116,0 0 1,0 0-174,0 5 0,6-5-588,0 0 1,1-2 389,-1 2 0,-4 2-313,4-8 0,-2 0-140,1-6-1125,-3 0 621,6-7 1202,-16-2 0,-7-8 0,-8 0 0,-2-8 0,2-4 0,2-5 0,-8-6 0,6 2 0,-6-8 0,6 8 0,-6-2 0,8 6 0,-2 5 0,9-1 73,3 7 106,-1 0 1,-5 6 460,0 0 0,1 2-27,5 4 1,-5-2 180,5 7 1,1 1-323,-1 5 0,5-6 224,-5 1-958,7 0 302,-4 5 1,10-8-1093,4-3 1,5-4 280,12-2 771,12-8 0,9-9 0,8-10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6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7996,'59'-12'291,"-7"1"1,-8 7-117,-9-2 0,-8 4 1445,-4 2 0,-10 0 154,-1 0 306,-8 0-1835,4 0 0,-8 2-662,0 4 1,0-2-695,0 7 1,0-5 1110,0 6 0,-8-1 0,-2 6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6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7964,'-10'9'1312,"4"9"1,4 7-776,2 9 0,-2 8-146,-3 5 1,3 3-263,-4 1 0,-2 1 94,3 0 1,-1-2-1236,6-4 1,0-2 580,0-3 1,2-10-991,3 3 1421,-3-11 0,14 2 0,-7-8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7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7964,'27'-17'-34,"4"0"34,-8 0 0,6-1 500,-6 1 0,5 2-106,-5 3 0,6-1-122,-6 7 0,6-6-106,-6 7 1,0-1-160,-5 6 0,-1 0-440,0 0 379,0 0 0,1 0-127,-1 0 0,-5 8 6,-1 3 27,-7 4 0,9 3-10,-7-1 1,0 0 99,-6 1 0,0 5 40,0 0 0,0 6 188,0-6 1,0 7-18,0-1 0,0 11-81,0 7 1,0-3 33,0 2 0,0 6-53,0 5 0,6 9 90,-1-3 0,3-1-68,-2 1 1,-4-1 315,4 1 1,-4-3-37,-2-9 0,0-1-170,0-4 1,0-3-423,0-9 0,0 1 154,0 0 1,0-9-529,0-3 1,0-3 53,0-3-473,0-7 585,0 5 445,0-21 0,0 4 0,0-15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7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 10860,'-7'17'1294,"3"6"-843,-8 0 1,-1 6-34,-10-6 0,3 8-1140,-3-3 0,-2-3 527,2-2 0,2 2-1117,10-2 1111,-5-7 1,12-3-1014,-7-7 0,7-8 412,-2-9 0,10-5 802,2-1 0,2-6-65,-3 0 0,-3-6-47,4 6 1,-4 0 863,-2 6 0,6 5-155,-1 1 655,1 7-312,2-4 923,-6 16-1452,13 1 0,-13 9-236,4-1 0,-4-6-241,-2 1 1,6-6-393,-1 5 1,9-7-949,-3 2 0,5-4 266,1-2 1140,8 0 0,10-16 0,9-3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7963,'-2'12'0,"-4"-1"0,-2 1 1186,-3 5 1,-10-5-391,3-1 1,-3 1-174,4 5 1,-2 0-440,-4 1 0,3-3-329,-3-4 0,4 5-295,2-5 0,-6 5 338,0 1 1,0-5-1303,5-1 1,7-7 653,-1 2 0,6-4-53,-5-2 1,7-8 802,-2-4 0,4-3-238,2-2 1,2-1 509,4 1 1,4 2 192,7 3 1,2-1 137,4 7 1,-2 0-209,8 6 1,-6 2 784,6 4 1,-8 4 218,2 7-954,-3 0 1,-5 0-165,-4 1 0,-1-1-884,-4 0 0,-4 1 92,3-1 1,-3 0 510,-2 1 0,8-1 0,2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8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8133,'-2'10'929,"-4"-5"1,2-1-460,-7 2 1,5 4-470,-6 7 0,1 2 120,-6 4 1,-3-2-52,-3 8 0,2 2-102,-8 9 1,8-1-359,-2 7 1,4-6-354,2 6 555,7 0 0,2 4-201,8-4 1,2 2-507,4-7 0,4 5 523,7-6 1,6-5 371,0-6 0,0-2-101,-6 1 0,1-3 101,-1-7 0,-2-1 1224,-3 0-409,-4 1-357,-8-1 1,0-6 326,0 1 229,0-8-883,0 3-13,0-7 1,0-7-502,0-5 1,0-5 232,0-6 0,7-6-279,5-11 0,5-6-86,6-12 0,4-5 515,8-12 0,-1-12 0,-17 39 0,1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8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35 8015,'35'-10'0,"-8"-3"365,-4 7 178,-4 0 0,-8 8-82,1 4 0,-8-2 178,2 7 0,-4 1 132,-2 5 0,0 0-293,0 1 1,-6-1-317,0 0 0,-6 2 18,7 5 0,-7-5-225,6 4 0,1 2-240,5-2 1,2 0-371,3-6 1,5 0 246,7 1 1,6-1-357,0 0 0,6-5 382,-6-1 1,0 1 80,-5 5 0,-1 1 417,0-1 1,-7 0-134,-4 0 0,-5 1 218,-1-1 0,-7 6-42,-5 0 0,-11 8 141,-6-2 0,-9 3-231,-2 3 0,-7-1-298,7 1 1,-8 0 15,2-1 1,4-7 82,1-4 0,7-4 207,5-1 1,4-9-128,8-3 0,5-6 175,1-6 0,9-3-279,2-9 0,15-7-290,14-3 0,5 1 224,7-2 1,9 8-79,7-2 0,3 5 93,-2 7 1,-10-3 43,4 9 0,-6-1 71,0 6 1,-12 0-91,-11 0 0,-5 8 411,-7 3 1,-3 4-56,-8 3 0,-2 1 88,-4 4 1,-5 2-318,-12 4 1,1 4-349,-6-5 1,-1 3 57,-6-2 1,-5 2 144,0-8 0,5 6 206,6-6 1,8 0-9,-2-6 0,4-6 657,1 1 1,9 0-68,3 5 1,4 0 250,2 0 0,0-5-366,0-1 0,0 1 109,0 5 0,2-5-447,4-1 1,-2-1 239,7 1-904,1-3 475,5 0-275,0-6 1,-1 4 365,-5-12 316,-3 4 1,-2-8 1503,-1 4-853,1 5-276,2-7 0,-4 16-241,7 3 0,-7-1 95,2 1 1,2 1-184,-3 5 0,9 0-1217,-3 1 1,5-3-454,1-3 1,8-5 1268,4-7 0,19 0 0,6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19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12340,'9'8'754,"7"1"1,-12 9-327,7-1 0,-1 6 234,1 0 0,5 6-654,-5-6 0,3 6-611,-3-6 1,5 2 587,-5-2 0,4-4 199,3 4 0,-1-11-1028,0-7 149,8-3 1,2-4-1677,8-3 0,1-15 1353,5-14 1,-3-3 1017,8-9 0,0 0 0,6-6 0,-8 10-168,-3 7 0,-5 8 202,-1 10 0,-6 8-21,-1 3 0,-6 4 234,1 2 0,-10 2 395,-1 4 1,-9 3-310,3 8 0,-6 8-64,-6 4 0,-5 4-441,-12 2 1,-12 5 123,-11 0 0,-4 6-119,-2-5 0,0 5 150,1-6 1,-1-7 184,0-10 0,8 0 513,3-6 1,12 2 94,6-13 55,4 0-443,10-6 0,9-8-808,11-3 1,12-12 339,6-6 1,11-6-260,6-5-1,1-4-196,4-8 0,-10-8-733,5-3 0,-8-6 698,-3-6 1,-8 4 570,-4-4 0,-12 11-160,-5 7 0,-4 11 160,-2 5 0,-8 7 635,-3 5 0,-4 10-147,-3 7 193,1 8 1,0-3 91,-1 7 0,7 0 323,-1 0 0,3 9-671,-3 8 0,-3 18-177,3 17 1,3 9-206,-3 14 1,8 12-124,-1 11 1,3-47 0,2 2-45,0 1 0,0 1 1,-1-2-1,0 0 123,-2 1 0,0 1 1,2 0-1,0 0-469,-2-3 1,0 0 0,3 46-27,6-18 496,4-3 0,-1-6 0,1-4 0,3-5 0,6-2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0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502 156 9715,'11'0'1298,"1"0"0,1 0-707,10 0 0,2 0 22,4 0 1,4 0-367,-4 0 0,1 0-270,-1 0 1,2 0-145,-8 0 0,6 0 209,-6 0 0,2 0-1205,-2 0 1,-10 0-41,5 0-1669,-5 0 1114,-3 0 1328,-3 0 0,-9 0 430,-3 0 0,-5-6 0,-7 1 0,5-7 0,1 6 0,1-7 0,-1 1 0,-3-3 102,8-2 1,-1 5-78,1 1 1543,4-1-220,-6-5 280,8 7-707,0 3-623,-7 22 1,-3 6 76,-7 19 0,-8 5-107,-4 6 0,-6 9-87,-5 3 1,2-1-44,-9 1 0,7 1-447,-6 5 1,8-2-143,-3-3 0,-1 1-441,2-7 0,-1-1 434,7-5 0,-1-8-164,1-3 0,1-7-310,4-5 0,-4-4 74,5-8 858,3-7 0,0-2 0,7-8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4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8203,'-8'-16'448,"-3"5"1,1 3 668,-1 8 1,5 2-555,-6 4 1,1 11 22,-6 12 0,-1 4-254,1 1 1,2 1-63,3-1 1,4 7-488,8-1 139,0-7 141,0-1 1,8-7-2481,4 4 1204,3-4 632,2-15 581,8 5 0,2-13 0,8 6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0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8027,'27'-9'231,"3"1"-231,-6 8 0,-1 4 753,-6 7 0,-6 9-121,1 14 1,-2 1-38,1-1 0,2 3 37,-7 3 0,6-1-207,-6 7 0,-1-8-453,-5 3 1,0 1 71,0-2 1,0 1-1007,0-7 1,0 1 638,0-1 0,6-5-2608,0 0 1470,7-8 1461,-11-4 0,14-1 0,-7-7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0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8027,'27'-17'-160,"10"8"-40,-9 3 0,15 4 480,-9 2 1,5 0 555,-5 0 1,-1 0 22,-4 0 0,-2 8-355,-4 3 0,-4 1 248,4 5-316,-11-4-238,3 12 0,-13 0-115,4 4 1,-4-2-99,-2 2 0,0 0-323,0 5 0,-2 1-56,-4-1 0,-4 1-501,-7 0 1,0-5-10,-1-7 0,-5 0 325,0-11 1,0-4 711,6-3 1,0-3-167,-1-2 0,1-7 342,0-5 1,7-9 314,4-2 0,4 0 717,2 6 1,8-1-600,4 1 1,5-4-65,6 4 1,4-5-839,7 11 1,9-3 170,3 3 1,4-3-1493,2 9 0,-4-7 1481,4 6 0,-4-7 0,11 3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1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9678,'0'-10'3570,"16"2"-3934,3 8 0,15-5 420,1-1 0,0 0 726,-1 6 0,3 0-964,3 0 0,-3 0 17,3 0 1,-4 0-645,-1 0 1,-8 0 75,-4 0 733,-4 0 0,6 8 0,2 1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1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 8075,'-18'17'1281,"-5"2"262,0 4 0,0-2-979,6 8 0,-6-2-184,0 2 1,-2 5 145,2 1 1,-4 0-118,-8 5 1,1-2 40,-1 3 1,-1-3-682,-5 8 1,7 0-818,-1 6 0,2-8 257,10-3 0,2-5-856,10-1 0,-3-8 1647,9-4 0,-1-4 0,6-2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1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8075,'0'9'0,"0"1"701,0-4 1,0 3-381,0 8 1137,0 1 0,2 1-655,3 4 0,-1-2-444,8 8 0,-8-6-640,1 6 1,-3 0 233,-2 5 0,0 1-1226,0-1 1,-6 1 685,1 0 0,-9-1-679,3 1 0,-5-3 1266,-1-3 0,0 4 0,-1-6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1 241 8785,'9'8'1255,"7"-6"1,-7 5-623,9-7 1,1-7-174,4-5 1,-4-3-103,4-2 0,2 1-112,-2 5 0,6-5-662,-6 5 1,0-5-923,-5-1 1,-1 6 781,0-1 0,-7 0-52,-5-5 0,-3 0 93,-2 0 212,0 7 0,-2-3 605,-3 7 0,-5 2-327,-7 10 1,-2 3 1073,-4 9 1,3 5-544,-3 0 1,6 7 954,5-1 0,-1-2-550,7 2 0,-1-2-333,1 2 1,4 1-15,-4-6 0,6 4-135,6-5 1,5 0-680,12-5 0,-1-1 250,6 0 0,3-1-1253,9-5 0,5-3-182,7-8 0,1 0-2547,5 0 3982,3-15 0,9 3 0,-1-13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2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154 415 8993,'-9'-1'1826,"3"-5"1,4 2-1223,2-8 1,8 7-458,3-7 1,6 1-101,6-7 1,-3-5-634,3 0 1,4-2 493,1 2 0,-3-4-751,-2-7 1,-5 1 427,-7 4 0,3-2-113,-8 8 0,-1 0 32,-5 6 612,0 0 0,-2 7-80,-3 4 0,1 4 404,-8 2 1,6 4-136,-5 8 1,-1 1-89,-5 16 0,0 8 46,0 9 0,-7 11-58,1 7 1,0 3-64,6 2 0,-6 6-85,0 0 1,0 0 390,6-6 1,-1 0-201,1 0 1,5-5 71,1-1 1,-1-7-684,-5 2 1,8-12 271,3-6 0,2-3-312,-2-3 0,4-7-150,-4-4 1,6-6-1476,6-5 1351,-4-4 1,12-10 140,-9-4 0,9-6-411,-3-11 947,-3-11 0,7-18 0,-5-10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2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8003,'11'-46'-903,"1"0"0,-1 7 994,6-1 1,3 6 696,3 5 1,-4 4-191,4 7 0,4 3-193,2 4 0,3-3 121,3 8 0,-6 1-114,0 5 0,-6 5 3,6 1 1,-8 8 4,2-3 1,-10 4 111,-1 3 1,-8-1-337,1 0 0,-3 3-179,-2 3 0,-2-4-1437,-3 4 797,-5 4 506,-15 0 1,-2 1-2735,-8 1 2851,1-8 0,-8 12 0,-3-6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2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8003,'0'10'2395,"2"-2"-1277,4-8 1,3 0-507,8 0 0,8 0-204,4 0 1,4-6-182,2 0 0,1 0-399,4 6 0,-3 0-412,3 0 0,-9 0-827,-2 0 1,-2 0 506,2 0 0,1 0-1446,-7 0 2350,0 0 0,2 0 0,2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2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8003,'10'-8'3527,"-2"6"-1085,-8-6-1478,0 8 1,2 0-436,3 0 0,-3 2 70,4 4 1,-4 11-436,-2 12 0,-6 6 19,0 5 0,-5 4-716,5 8 0,-7 0 405,1 0 1,-3 2 127,-3 3 0,1-3 0,0 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7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7944,'0'-10'1233,"0"3"-701,0 7 1,7 0 576,5 0-636,3 0 0,8 6 78,-1-1 1,1 1-473,-6-6 1,6 6 0,0-1 0,5 1-196,-5-6 0,0 6 162,-6-1 1,0 1-1721,0-6 833,0 8 1,-7 1-376,-5 8 0,-3-5 1216,-2-1 0,-7 8 0,-3 8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4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485 173 8337,'-8'-35'67,"5"7"174,-9-1 960,1 8-700,1-4 0,-5 9-203,3 5 0,2 3-43,-1 8 0,5 0-298,-5 0 89,-1 15 0,1-1 71,-1 15 0,2 7-63,-1 10 0,-3 4-43,9 2 0,-3 10 83,2 7 0,4 2 443,-3 10-1445,3-8 1254,2 11 0,0-11 248,0 8 0,-2 5-650,-1-35 1,0 2 0,-1 1-1,-2 2 176,-2 10 0,-1 0 0,1-11 1,-1-2-179,-9 45 1,1-18-93,0-16 0,5-5-547,1-7 544,-1-7 1,-1-3-163,-4-8 1,9-1-268,-9-4 0,9-6-1316,-4-12 258,9-3 1419,-13-8 1,12-8-563,-7-3 855,7-12 1,-11-4 0,5-8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4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8079,'-17'-7'3779,"7"5"-2272,2-6-1045,1 8 0,3 0 7,-8 0 1,6 8-171,-5 3 1,5 5-111,-5 1 1,5 0-279,-6 0 0,8 3-415,-1 3 0,5-4-626,5 4 0,11-4 627,7-2 1,15-1-376,3-5 1,3-3 297,8-8 0,-4 0 223,9 0 1,-9 0 121,-1 0 1,-15 2 482,3 4 1,-12-2 146,0 7 0,-12 3 382,-5 9 0,-8 2 321,-9 3 1,-3 11-489,-14-5 0,-7 7-250,-5-1 1,-7-1-103,7 7 1,-8-8-210,2 2 0,-4-3-21,-2-2 1,2-3-144,4-3 0,-4 0-97,4-12 1,4 4-340,1-9 0,5-4-249,1-3 1,8-3 359,4-2 0,4-6-67,2 1 1,1-9 42,5 3 0,3-5 212,8-1 1,0 0 71,0-1 0,10 1 138,7 0 0,4 0 17,14-1 0,-3 3 279,15 3 0,-1-3 266,6 3 1,5-3-290,1-2 0,7-1 76,-1 1 0,3 0-10,2 0 0,0 5 76,0 1 0,-7 1-17,-4-2 0,-7 5-329,-4 7 0,-5 0-127,-8 0 1,-7 0-584,-4 0 50,-3 0 0,-11 7 330,-3 5 0,-8 5-207,-10 6 0,-7 4 150,-15 8 1,-9 1-427,-3 5 1,-11-3 396,-7 8 1,-1-2 388,1 3 0,-10 1-288,-1-8 0,-2 6 288,-4-6 0,10-1 704,2-10 1,9 1-417,14-7 0,6-5 612,11-7 0,4-7 222,8 2-185,7 3 0,12-7-374,15 4 0,4-10-252,14-1 1,7-11 249,22-1 0,1-8-274,16-10 0,-8 3-189,2 3 0,0-4-11,-6 4 1,-4-1-1770,-13 1 661,-8 4 754,-2 7 1,-9 1-1378,-4 0 0,-6 5-368,-11 1 1306,-5 7 1,-14-4 587,-5 8 0,-11 0-61,-6 0 0,2 2 382,-2 4 0,8 2-36,-2 3 0,4 6 606,2 1 1,7 1-348,4 10 0,4 0 612,2 5 0,8 1-317,4-1 0,3 7-237,2-1 1,-5 0-213,-1-5 1,-1 0-203,1-1 1,3 1-385,-8-1 0,5 1 283,-5 0 0,0-9-1071,-6-2 0,0 0 528,0 0 1,-2-1-402,-4-6 1,-4-6 275,-7 1 1,-2-8 698,-4 2 0,-12-5 0,-9-1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4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8764,'0'12'1279,"0"-1"0,0 1-1080,0 5 0,0-5 1199,0-1-935,0 1 0,0 5-91,0 0 1,0-5-146,0-1 1,7-7-1513,5 2 0,5-4 473,6-2 812,4 0 0,15-15 0,2-5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4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8010,'27'0'0,"-2"2"1708,-8 3 0,-6-1-760,1 8 0,-8-1-199,2 7 0,-5-7-13,-1 1-650,0-1 0,0 6-1545,0 1 1,0-1 1458,0 0 0,-7 1 0,-3-1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4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10634,'19'15'924,"4"-3"1,-3 3-528,3-3 1,-4-3 260,-2 3 0,1-6-429,-1 5 0,0-5-342,0 5 1,1-1-1548,-1 2 1,-5 3 355,-1-3 1304,-7 3 0,-4 18 0,-10 3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5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33 329 8044,'-12'18'1552,"1"-1"0,7-5-701,-2-1 1,18-7-969,5 2 1,14-4 22,3-2 1,9-8 158,9-4 1,-2-5-165,-4-6 0,4-4-266,-4-7 1,4-1-648,2 0 0,-8 3 469,-4 3 1,-11-2-99,-6 8 0,-11 0 209,-7 6 1,-3-1 183,-2 1 1,-2 8 367,-3 3 0,-5 4 24,-7 2 1,-1 13 144,1 5 0,-6 16 520,0 1 0,0 5 353,6 1 1,-3-3-498,-3 8 0,4-6-81,-4 7 1,10-9-191,1 2 1,2-3-346,-1-3 1,1-7-243,5-4 0,3-3-360,-4-3 0,6-6 157,6 1 0,3-8-581,9 2 0,6-18 379,5-5 1,4-6 184,2 0 1,-1 5 599,1 1 0,-1 2-202,1 9 1,-8 0 1567,-4 6 0,2 8-144,-2 3 1,2 7 395,-2 5 0,-4 2-1051,4 3 1,-9-3-193,-3-7 1,1-3-1543,5-3 1,0 1 665,1-7 0,1 0-784,4-6 0,2-10 1098,4-7 0,3-8 0,-5-10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6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8008,'10'-17'-168,"5"-1"21,-5 1 1,1 6 41,1-1 327,-8 8-779,3-4 226,-7 8 331,0 8 0,0 2 0,0 7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7966,'0'-9'1479,"0"1"-935,0 8 711,0 0 0,0 8-26,0 3 0,0 4-590,0 3 0,0-1 190,0 0 1,-2 3-429,-4 3 0,4-4-364,-4 4 0,-1-4-63,1-2 1,0 1-199,6-1 0,0-5-1304,0-1 1,0 1 781,0 5 0,0-6-1367,0 1 1,2-8 2112,4 2 0,11-5 0,10-1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7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7966,'27'-6'909,"-4"0"0,2 0-264,-2 6 0,0 0-178,-5 0 0,-3 2 1567,-4 4-1448,5-4 0,-12 11 1043,7-7-1115,-7 8 1,4-5-1870,-8 9 1142,0-1 0,0 6-1366,0 0 1,-4 8 1578,-8-2 0,-7 11 0,-15 4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7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0 7917,'-17'0'0,"0"0"2701,7 0-1935,-5 0 0,11 6 154,-8 0 0,7 2 146,-7-3-527,8-3 0,-5 12-264,3-8 1,4 7-314,-4-1 0,6 3-239,6 2 1,4-5-3,7-1 1,2-1-751,4 1 0,6 3 527,11-8 0,-1-1-376,7-5 0,-6-2 314,6-3 1,-7 3 342,1-4 0,-11 4 299,-6 2 1,-4 0 881,-2 0 1046,-7 0-1028,-2 0-414,-8 0 1,-8 2-177,-3 4 0,-5-2-638,-1 7 1,0-7 199,-1 2 1,3-2-705,3 1 441,-3-3 313,13 6 0,2-23 0,10-5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9096,'-9'0'4272,"16"0"-3873,12 0 1,10 0 229,0 0 263,0 0-514,5 8 1,-5-6 213,0 4-712,0-4 1,4-2-378,-5 0 1,3 0-512,-8 0 1,6 0 202,-6 0 0,-6 0-2443,-5 0 3248,-8 0 0,3 0 0,-7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4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8117,'17'-17'803,"1"-1"-364,-1 9 0,8-5 352,4 8 0,4 1-299,1 5 0,5 0-75,-5 0 0,5 0 40,-11 0 0,3 0 289,-2 0 0,2 0-655,-8 0 0,2 5 75,-2 1 0,-4 2-1810,4-2 942,-4-4-181,-1 5 1,-7-7-2238,1 0 3120,-1 8 0,6-6 0,1 6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7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8022,'-17'0'0,"0"0"0,7 2 1626,4 4 0,4-2-743,2 7 1,0 1 151,0 5 0,0-3-234,0 3 0,6-7 81,0 13 0,2-8-1691,-3 8 0,-3-4 241,4-1 256,4-1 0,-6 0-836,7 1 182,1-1 1,5-2 965,0-3 0,0-12 0,1-10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8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8003,'12'0'842,"-1"0"1,-1 2-206,2 4 1,-3-2-43,-3 7 1,-2 1 35,7 5 1,-7 0-214,2 1 1,-4 5 1,-2 0 0,-2 8-119,-4-3 0,-3 13-1390,-9 5 1,-7 4 737,-4 2 0,-3 0 351,-3-1 0,-15 17 0,-4 3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8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7980,'8'-17'1688,"3"0"1,12-1-1629,6 1 1,13-6 6,10 0 1,2-8 99,9 2 1,-7 4 17,2 2 0,-4 4 53,-2 2 1,-3 1-407,-2 5 0,1-3 208,-8 9 0,-5-1-862,-7 6 1,-6 0 66,1 0 1,-10 0-514,-1 0 1268,-9 0 0,5 8 0,-8 1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7891,'-25'10'2627,"-2"5"1,8-5-626,7 7-843,8 1-1893,4-1 458,0-7 1,2-1-32,4-3 0,4-4-3312,7 4 3619,8-12 0,2-11 0,7-10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8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7891,'10'8'3057,"-4"4"0,-4-3-1398,-2 3 1,0-1-876,0 6 0,-2-1-653,-4-5 1,4 5-21,-4-5 0,-1-1-2674,1 1 0,-2-1 2563,3 2 0,-5 3 0,-7-5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2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8008,'17'-17'125,"1"0"57,-1-1 0,0 3 378,0 3 1,3-1-106,3 7 1,-2-5 14,8 5 1,-8 0-98,2 6 1,-4 0 233,-2 0 1,1 0-255,-1 0 1,-6 0-341,1 0 0,-8 8-392,2 3 0,-4 5 310,-2 1 1,-8 2-217,-4 4 1,-3-2 185,-2 8 0,-6 0-761,0 6 0,-6-1 300,6 1 0,0-8 173,5-4 0,3-4 198,3-2 0,3-5 176,3-1 0,4-5-149,-4 6 0,4-7 211,2 7 0,6-6 13,0 5 0,5-5-94,-5 5 1,2-5 147,-2 6 0,-4-1-59,3 7 1,-3-1 262,-2 0 1,-5 2 58,-1 4 0,-6-3 51,6 3 1,-5-4 192,5-2-418,-7 0 1,11 1-199,-4-1 0,4 0 151,2 1 0,6-1-304,0 0 1,7 2 87,-1 5 0,3-5 25,2 4 1,1 2 123,-1-2 1,-2 2 162,-3-2 0,-5-4-173,-7 4 1,0-2 37,0 2-54,0-3 1,-1 5 196,-5-8-488,-4-8 0,-1 1 116,-1-4 1,6-4-272,-5 3 0,7-5-90,-2-5 1,4-5-235,2-7 0,2-10 226,4-8 0,4-7-98,7-10 0,8-13 577,4-4 0,11-12 0,4 2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0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70 8008,'18'-17'0,"-3"-1"749,-4 1-39,-3 7 388,-8 3-664,0 7 1,-2 0 24,-4 0 0,3 7-193,-9 5 1,1 11-253,-7 6 0,-1 3 92,-4 3 0,2 5-104,-8 1 0,2 13-454,-2-3 0,-3 7 304,3 0 1,-4-5-366,-1 5 0,7-14 198,4-9 0,9-8-20,3-10 0,7-5-327,-2-1 254,4-7 1,4 2 28,4-12 0,9-4 171,8-7 1,8-6 85,-2 0 1,-2-4-93,2 10 1,-6-2 353,5 13 1,-6 0-134,1 6 1,-6 8 605,-6 3 1,-3 12-142,-8 6 1,0 6 73,0 5 0,-8-1 190,-3 7 0,-5-8-96,-1 2 1,6-3-464,-1-3 1,3 1 25,-3 0 0,-1-8-322,7-4 0,0-4 186,6-2-982,0-7 625,0 5 1,2-15 40,4 0 0,1-8-139,5-9 1,3-8 97,-3-4 0,3-1 75,2 1 0,1-2 37,-1 8 1,0 2 422,1 9 0,-7-1-170,1 7 0,-7 0 259,7 6 1,-8 2 173,2 4 1,-4-2 395,-2 7 1,0 3-478,0 9 1,0-4 15,0 4 0,5-9-646,1-3 218,0 1 1,-6-1-1914,0 1 1491,8-8 1,1-4-281,8-12 0,-5-5-17,-1-6 1,1 2-38,5-8 1,-5 0 698,-1-6 1,-5 1-43,6-1 1,-9 8 607,3 4 1,-2 10-224,2 1 1178,-4 8-1006,13-3 0,-11 14 136,8 5 0,-9 5-108,3 6 1,-4-4-27,-2 5 1,2 1-417,4-2 23,-4 0 0,7-8-1306,-3-3 785,-4 3-353,13-13 1,-11 4 362,8-12 0,-8-4-86,1-7 1,3-6 82,-2 0 1,0-8 111,-6 2 1,0 2 343,0-1 0,0-3-101,0-10 1,-6 5 315,0-4 0,-6 5-172,7 6 0,-1-2 390,6 8-227,0 0 699,0 6-169,0 7 92,0 3-442,0 7-48,-8-8-305,6 6 140,-5-6-57,7 8 122,0 0 1,7 0-153,5 0 0,3 8 185,3 4 1,7 5-113,3 6 0,5 4 119,2 7 0,1 11-93,4 7 1,3 1 633,3 11 0,-2-3-261,-4 3 0,-5 3-272,0-4 1,-1-1-299,-5 1 1,-4-5-288,-2 5 1,2-7-1245,-2 2 0,-2-3 823,-9 3 1,1-14 311,-7-3 0,0-13-352,-6-10-1155,0-1 1340,0-7 0,0-10-283,0-12 1,0-11 833,0-6 0,0-4 0,0-1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0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7990,'0'-9'584,"0"1"0,7 8-144,5 0 1,11 0 61,6 0 0,4 8 88,1 3 0,1-1 118,-1 1 0,-1 1-275,-4 5 0,1-1-27,-6-5 1,-1 2-564,-6-7 1,0 6 191,0-6 0,-5 5-2036,0-5 1248,-9 0-789,5 1 1,-10 3 1541,-4 7 0,-11 0 0,-10 1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1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7990,'0'21'0,"0"-4"0,0-4 1001,0 5 0,0-1-373,0 0 0,0 1-26,0-1 0,2 0-176,4 0 1,-4-5 1087,3 0-559,-3-1-1106,-2 6 1,2-5 48,4-1 1,-4-5-279,4 6-1170,-4-8 1220,-2 3 0,1-5-280,5 4 1,-2-4 172,8 4 0,-7 1 178,7-1 1,-3 2 11,3-3 0,5-1 276,1 8 1,-1-8-33,6 1 0,-2-3-66,2-2 0,-2 0 39,8 0 1,-6-2-37,6-3 1,-8 1 29,2-8 0,2 1-44,-2-7 1,0 7 523,-5-1 0,-1 9-232,0-3 1,6 4 358,0 2 0,0 0-189,-5 0 1,5 0-14,0 0 1,0 6-59,-6-1 0,2 7-20,4-6 1,-3 5-321,3-5 0,-10 0 183,-1-6-179,-1 0 0,1 0-35,-1 0 50,-7 0 265,4 0 536,-8 0-281,0 0-357,-8 0 0,6 2-230,-4 3 1,2-1 167,-1 8 1,3-6-1488,-4 5 764,4-7-898,2 11 536,0-13 1,0 4 993,0-12 0,15-3 0,5-9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2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7842,'7'-17'-738,"-3"6"931,8-1 0,-7 6 435,7-5 1,-6 7 196,5-2-194,-7-3 289,11 7-295,-13-14-284,6 14 134,-8-5-491,0-1 1,2 6 166,4-4-124,-4 4 0,7-3-174,-3-1 6,-4 0 0,11 4 55,-7-4 0,8 4 6,-3-3 1,-1 1-83,1-2 1,1 4 57,5-4 1,-5-1 208,-1 1 1,1 0-72,5 6 0,-5 0 281,-1 0-149,1 0 0,-1 8 399,1 3-309,-9 5 0,5 1-119,-8 0 1,-2 6 145,-4 0 0,-3 2-47,-8-2 0,-1-1-270,1 6 1,0-10 127,-1 5 1,1-14-191,0 9 0,5-11-35,1 5 217,-1-8 54,-5 3 1,0-8-105,-1-5 0,7 2 146,-1-8 0,3 1-77,-3-6 0,-1-1 162,7 1 0,-6-2-87,7-4 1,-1 3-244,6-3 1,8-2 110,3 2 0,6-2-143,6 2 1,4 4-425,8-4 1,0-2 239,-1 2 0,1 0-679,-1 6 1,-5-1 395,0 1 0,-6 2-188,6 3 1,-8-1 273,2 7 0,-4 0-810,-1 6 674,-1 0 612,0 0 0,0-7 0,1-3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4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8117,'17'18'1669,"0"-1"-1461,1 8 1,-1 8 2234,0 7-1113,1 8-648,-1-4 0,-8 2 107,-3 0 0,-4-7-1,-2 1 1,-2 3 206,-4-3 1,-3 0-905,-8-5 0,-1 1-534,1 5 0,-8-3-1687,-4 8 0,-5 0 641,-7 6 1247,5 0 1,-22 0-1,4 0 1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2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7931,'0'-10'750,"0"-5"1,2 11 238,4-8-621,-4 8 0,13-3 135,-3 7 1,-3 7-87,3 5 1,-7 3-59,7 3 0,-6 5-167,5 0 0,-7 6-129,2-6 0,-4 6-589,-2-6 1,0 5 422,0-5 1,-2 6-498,-4-6 0,2-2 279,-7-9 0,-1-2 66,-5-5 1,0-3 47,-1 4 1,7-6 328,-1-6 1,3-3 13,-3-9 0,3-1 303,3-4 0,4-4 8,-4-7 0,4 5-205,2 0 0,2 8-343,4-2 1,0-2 79,11 2 1,-4 5-372,10 7 0,4 1 118,2-1 274,-4 3 0,16 0 0,-5-1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3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53 7953,'10'-18'-160,"5"1"1,-5 7 437,7 5 0,0 3-42,1 2 0,-1 0 510,0 0 0,0 5-40,1 1 0,-3 13 85,-3-1 1,-5 5-332,-7 0 0,-3 4-187,-9 7 1,-1 1-444,-16 0 0,0-1 215,-6 1 1,-1 5-151,-5 0 1,-3 3 150,-8-3 0,8-11-530,4 0 0,5-8 130,6-4 0,4-7 22,8-5 1,2-5-21,3-5 1,5-5-37,7-7 0,1-6 98,5 0 1,6-8 120,11 2 0,11-2 181,13 3 1,8-1-98,3 11 1,7-3 199,-1 10 1,7-3 53,-2 3 0,2 1 73,-13 4 0,-3 4-119,-9-3 0,-3 3 38,-9 2 0,-7 0-534,-4 0 349,-3 7 1,-11 3-576,-3 7 0,-4-5 259,-2-1 0,-10 1-162,-7 5 0,-2 1 279,-10-1 1,0 0 269,-6 0 1,1 6 144,-1 1 1,8 1 488,4-2 0,-2 3-200,2 9 0,2 5-191,10 1 1,-5 13 259,5-3 0,1 13-143,-1-1 0,7-1-361,-2 1 1,-2-5-349,3 5 0,-3-1-398,2 1 0,4-3 333,-4-8 1,3-8-257,-3-4 0,4-9-997,-4-2 691,-4-16 929,9 2 0,-13-18 0,8-9 0,1-7 0,5-16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3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7987,'0'-10'1109,"0"-5"1,2 13-931,4-4 0,-3 4 428,9 2 1,-6 4-156,5 8 0,-1 3 272,1 20 0,5-3-270,-5 15 1,3-1-275,-3 6 0,-3-1-315,-8 1 1,0-6-361,0 1 0,0-3-119,0 2 0,-2-2 387,-4-4 1,-1-5-1225,-5 0 1,-3-3 538,3-9 0,-3-2 912,-2-9 0,-1 3 0,1-5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3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7953,'0'-46'301,"0"0"1,2 13 24,4-1 0,3 11 408,9 0 0,-1 4-239,0 1 1,6 7-38,0-1 1,0 8 234,-5-1-527,-1 3 1,0 2 221,1 0-506,-9 0 170,6 7-174,-13 3 0,6 7-94,-8 1 0,-2-1 108,-4 0 1,-5 6-125,-12 0 0,4 0 355,-4-5 0,3-1 365,3 0 1,2-5 183,3-1-355,4-7 111,8 4-795,0-8 260,0 0-373,8 0 0,4-2-459,11-4 0,4 2 554,7-7 385,8-9 0,3-6 0,7-9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4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70 7914,'-10'-17'0,"-5"-1"698,5 1-240,-7 7-148,0 3 1,-1 7 618,1 0-410,-8 0-123,6 15 1,-8-1 203,4 14 1,4 3-196,-4 10 1,-2 3-15,1 8 1,3-1-71,10 1 1,-3 2-63,9 4 1,-7-4-204,6 3-109,1-3 243,5-2 1,1-8-1358,5-4 634,-4-3-67,14-2 1,-13-9-507,9-2 0,-6-5 532,5-2 0,-7-5-721,2-1 455,-4-7 594,5 4 0,-5-16 69,4-4-95,-4-3 108,6-10 1,-6-2-313,3-7 258,5-1 218,0-7 0,-1 5 0,7-13 0,-7 6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4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7914,'23'-17'0,"0"-1"0,8 7 1166,-3-1-706,5 8 0,2-9 351,-1 7-531,8 0 0,-5 1-61,3-1 0,-3 0-25,-3 6 0,1 0-17,0 0 0,-8 0-124,-4 0 1,2 0-277,-2 0 241,0 0 1,-6 2 102,0 4-1038,-7 3 500,5 9 224,-13 7 0,6-4-33,-8 8 0,0-2 170,0 1 0,-8 5 229,-3-4 0,-5 4-11,-1 1 1,2-1 330,3-4 0,-7 1 111,7-7-298,-7 8-104,10-12 0,-9 12-227,1-8 37,7 0 1,-3-5-279,7-1 116,-7 0-150,11 0 1,-12 1-1157,9-1 881,-9-7 0,4 3-269,-7-7 0,0 0-239,0-6 702,-1 0 1,1-6 380,0 0 0,-8-15 0,-2 2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4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189 104 7914,'-8'-10'632,"-2"-5"-153,-7 13-212,0-6 0,5 2 1035,1 1-597,-1-1-235,-5 6 0,5 0 672,1 0-570,-1 8 0,-3 1 982,4 9-1042,-5-1 1,14 0-2,-4 0 0,6-1-596,6-5 11,-4 5 128,21-14 1,-9 5-460,14-7 294,1 0-352,-2 0 0,6-7-788,-4-5 1,1-3 511,-1-3 1,-4 1-433,-7 0 0,-9 5 780,-3 1 0,-4-1 275,-2-5 0,-2 5 289,-4 1-114,-3 7-119,-16-11 1,3 13 31,-6-4 40,-1 4-141,-6 2 0,6 2 74,1 4 0,6-2-276,-1 7 0,12-5 331,5 5 0,4 1 0,2 5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5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10887,'9'8'836,"-3"3"1,-4-1-345,-2 1 0,0 1-109,0 5 1,0 0-82,0 1-91,0-9 0,0 7-916,0-5 401,0 5-590,0 1 1,0 0 293,0 0 13,0-7 41,0-2 0,8-8-18,3 0 0,5-2-59,1-4 1,2-9 300,4-8 0,-2 5 222,8 7 0,-11 1 516,5-1-284,-16 3 479,16 8 0,-15 2-354,4 4 1,-7 5 162,-10 12 1,-5-2 1,-7 8-185,-1 0 0,-5 6 92,0-1 0,-8 1-165,3-1 1,3-5-201,2 0 1,3-6-439,3 6 296,0-8-43,7 12 1,3-14-199,7 4 1,0 4 216,0 2 0,0-2-44,0 1 0,5 1 104,1 6 1,7 5 70,-1 1 1,-2-1 122,1-6 0,-5-1 321,5-4 1,-7 2 833,2-8-818,-4 8 1,-2-12 31,0 4 391,0-12-139,0 5-6,0-14-411,0 13 1,2-13-262,4 4 1,-2-14 52,7-9-293,-7-1 1,11-16-577,-3-1 0,3-1-1194,2-10 1362,1-8 0,7-8-838,4-7 1217,3-15 1,-14 37 0,-1-2-1,0-8 1,0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6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8051,'17'0'134,"0"0"-67,0 0 0,-5 2 305,0 4 1,-3 4 581,3 7 0,3 2-396,-3 4 1,-3-4 22,3 5 0,-7-3-353,7 2-124,-8-4 0,9 8-138,-7-4 0,0-2-332,-6 8 0,0 0-269,0 5 501,0-7 1,-8 12-214,-3-5 1,-5 3-428,-1-8 1,0 1 365,-1-7 0,-5 6-34,0-6 1,-6-6 454,6-5 1,-5-2-94,4 1 1,1-1 87,6-4 1,0-5 1,5 7 581,1-8-244,7 0 41,-4 0-183,16 0 1,9-2-172,12-4 1,6-3-10,5-8 0,-2 1-99,9 5 1,-9-3-217,2 8 1,-3 1-124,-3 5 342,-7 0 22,-2 0 1,-13 2-82,-1 3 54,-7 5 0,4 7-28,-8 1 34,-8 7 0,2 1 40,-11 9 1,4 2 22,-10 3 1,1-4 214,-1 5 1,4 1 384,-4-2 1,4 1 215,2-7-539,-1 1 1,7-1 774,-1 1-673,8-8 1,-3 4-23,7-8 1,2 0-205,3-6 1,7-2-92,11-3 0,-4-2-216,4-5 0,4-3-38,2 4 1,-2-12-383,2-5 0,-8-5-91,2-1 297,-4 0 257,-2-1 0,-1-5-3,-5 0-118,-3 0 463,-8 6 1,0 0 387,0-1 0,-8 1-232,-3 0 0,-5 0 273,-1-1 0,-2 9-227,-4 3 1,4 4 59,-4 2 0,3 0-629,3 0 150,7 0-2486,-5 0 1251,13 8 1228,-5 1 0,22 9 0,4-1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7957,'-17'0'602,"-1"2"-366,1 4 1,-6 4-483,0 7 1,-2 8 260,2 4 20,-4 3-1494,-8 11 1003,1-7 0,-1 12 456,1-8 0,7 9-572,-6-5 572,14 8 0,-4-2 0,11-4 0,-1 2 0,7-8 0,0 6 0,6-5 0,2-1 0,4-6 0,2-1 0,3-4 0,5 4 0,-5-5 0,3 5 572,-3 2-1015,-3-1 436,-1 1 197,-5-8 0,6 5 258,-8-3 0,0-2-146,0 2 0,0-6 33,0 6 1,-6-8 38,1 2 117,-1-4-184,6-1 1,-6-7-191,0 1-58,1-9 1,5 7 229,0-4-1155,0-4 479,0 5-468,0-7 656,0 0 1,0-7-85,0-5 0,1-11-16,5-6 0,4 2-43,7-1 1,0-9 341,1-9 0,1 0 0,4-6 0,4 2 0,7-13 0,1-1 0,0-5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5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260 294 8198,'0'-24'0,"0"4"302,0-3-284,0 4 307,0 2 0,0-6 509,0 0 1,0 0 172,0 5-710,0-7 1,-2 6-1,-3-4 1,3 10 297,-4 1-182,-4 8-270,1-4 0,-9 16-92,1 4 21,0 11-50,0 11 0,1 11 89,5 6 0,-5 3 56,5 4 1,3 9-10,2 8 1,4 6-119,2-6 0,0 5 133,0-5 0,8-2-399,4-9 166,3 3 1,6-15 223,-4 0-1205,5 0 710,-13-16 0,1 12-689,-5-7 1,-3-1 2,-2-6 548,0 1 1,-7-6-301,-5 0 0,-3-10 256,-2-2 1,-1-1 93,1-11 1,-6 1 418,0-6 0,-16 0 0,3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7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7957,'18'-8'519,"-1"6"1,0-11 440,0 7-598,1 0 1,-1 1 125,0-1 0,1 0 654,-1 6-644,0-8 1,0 6 209,1-3 0,-7 3-1099,1 2 371,-8 0 1,9 2-1234,-7 3 787,0-3 316,-6 14-654,-8 1 496,-2 10 1,-9 8-231,-4-1 1,2 1-295,-8-1 1,2 1 533,-2-1 0,-1-1 260,7-4 0,1-4 380,11-8-322,3 0 1,2-5-115,1 0 551,-1-9-273,6 13-44,8-14 0,-5 5 83,9-7 0,1 0-79,11 0 0,-3 0-88,7 0 1,1-7-142,6-5 1,-1-3-223,1-3 1,-8 3-133,-4 4-196,-4-5 127,6 14 0,-11-5-613,3 7 1121,-11 0 0,-1 2 0,-10 3 0,-5 13 0,-15 8 0,-2 9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7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7957,'10'10'338,"5"-2"168,-3-8 1,5 5-232,6 1 1,-4 0-29,4-6 0,-4 0 562,-1 0-464,-9 0 0,5 2 108,-9 3 97,1-3-55,-6 6-551,0 0 1,-2 1-223,-3 9 0,-5-1 86,-7 0 0,-3 6-255,-3 0 1,4 6 281,-4-6 1,4 2-25,2-2 1,7-3 751,4 3-276,4-4-232,2-2 0,2 0 407,4 1-224,4-9 59,7 7 0,0-14 191,1 3 1,5 3-334,0-2 0,5 0-472,-5-6 0,8 0-479,-2 0 1,-2-6 795,2 0 0,0-7 0,5 3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37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7861,'27'0'0,"-8"18"0,-8 11 0,-7 3 4125,2 9-1957,-4-5-2253,-2-1 0,-4-3-2744,-8-3 2829,-7 4 0,-38 1 0,-7 11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4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8129,'0'-18'1987,"0"1"-1366,0 0 0,2 1 36,4 5 1,9-3-301,8 9 1,8-3 364,-2 2 0,3 4-300,3-4 0,-1 4-186,1 2 0,0 8-145,-1 4 0,-7 3-217,-4 2 1,2 6 228,-2 0 1,-6 8-65,-5-2 0,-8-2 161,2 2-396,-4 0 152,-10 5 1,-4 1-121,-11-1 1,-4 1 17,-7-1 0,-1-1-61,1-4 1,-7 7 96,1-7 1,5 6-90,6-12 1,8 0-188,-2-6 1,10-1-1179,1-5-133,8-3 777,-3-8 547,7-15 1,7-1-1001,5-18 667,11-5 352,-4-13 1,14-7 353,-4-5 0,3-11 0,3-3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4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8094,'0'-18'-1511,"0"1"1134,0 7 1062,-8-5 1,-1 13 606,-8-4-716,-1 4 1,3 4-186,3 4 0,-1 4-2,7 7 0,-5 2-18,5 4 1,-2-2 203,2 8 0,3 6 1000,-9 5-826,1 1-380,-7-7 1,7-1 334,-1-4-468,1 3-388,1-5 1,-3 2-418,7 0 1,-2-8 328,2 2 0,4 2-187,-3-2 0,3-6-939,2-5-139,7-8 1,5 3 552,11-7 1,4-3 443,8-9 1,1-1-270,4-16 384,5 8 166,6-12 1,1 6 226,0-8 0,8 1 0,1-1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8093,'27'0'0,"-4"0"587,-4 0 0,-10 2-161,-3 4 1,-4 3 1579,-2 9-983,0-9-382,0 7 1,-2-7 128,-4 9 1,3-3-292,-9-4 0,8-1 181,-2-4-979,-3-4-335,7 5 0,-2-7-564,16 0 0,1-13 638,16-4 0,0-12-825,5 0 682,1 4 368,-8 0 0,5 15 260,-3 5 0,-4 5 189,-2 5 1,-4 13 367,-1 11 0,-3 3 54,-3 3 0,-5-1 739,-7 1 0,0-2 253,0-4-736,0 3-399,0-13 1,0 6-2280,0-7 1008,8-1 532,-6-7 366,13 5 0,3-13 0,9 6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5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7982,'6'-11'-536,"-1"-1"2082,9 8-965,-5-3 0,3 9 170,-1 3 0,-1 7 267,2 11 1,-3-2-224,-3 8 1,-4-6 336,4 6 0,-4-6-280,-2 6 1,0-6-371,0 6 0,0-8-377,0 2 0,0-4-425,0-2 1,0 1-574,0-1 1,0 0 282,0 0 0,0-5-1880,0 0 1809,0-9 1,1 5-35,5-8 0,-4-2 554,4-4 1,2-3-65,-3-9 0,9-6 483,-3-5 1,5 2 10,1-2 0,0 8 274,1-2 0,-1 4-144,0 1 1,-5 9 283,-1 3 1,1-2-366,5 2 1,-5 1-93,-1 5 1,-5 0-439,5 0 0,-5 0 179,6 0 1,-7 0-3137,7 0 1785,-8 7 1384,4 3 0,-8 7 0,0 1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5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8457,'-17'0'4050,"7"0"-1014,3 0-2264,7-8 0,2 1 731,3-5 1,1 3-744,11 3 1,-1-2-358,13-3 0,-6 1-414,5 4 1,1 4-358,6-3 0,-6 3-651,-1 2 0,-1 0-1502,2 0 1,-4 7 2520,-8 5 0,1 3 0,-1 2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8026,'6'-23'0,"0"0"126,7 0 0,-5 6 485,4 0 0,3 1-130,-3 5 0,-3 3-52,3 8 1,-7 0-138,7 0 0,-1 4 28,7 7 1,1 11 37,4 18 1,-10 4 193,5 8 0,-7 2-139,1 3 1,-4-3 42,-8 4 0,0-4-384,0-2 1,0-2 63,0-4 1,-6 2-240,0-8 108,-7 0-245,11-5 1,-12-6-238,8 0 0,-1-8-65,1 2-407,4-4 801,-6-9 0,6-3 223,-3-7 0,3-7 1,-4-5 0,4-5-110,2-6 1,0-6-173,0-11 251,0-5-127,8-7 0,3-7-94,12-4 1,4-1 110,8-5 0,7 4-345,4-10 0,4 11 392,2 7 1,0 11-16,0 5 1,-2 7 89,-4 5 0,-4 4-86,-7 7 1,-1 3 329,1 4 0,-8-3 125,-4 8-186,4 1 0,-8-1-368,4 0-132,-11 0-204,3 6 0,-11 6-449,7 0 1,-7 9-429,2 3 592,-4-1 749,-2 23 0,-8-3 0,-1 15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6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12013,'10'0'2921,"5"0"-2643,-13 0 1,8 0 206,-5 0 0,-1 0-1000,8 0 1,-1 8-2291,7 3 2805,-1-3 0,-8 15 0,-1-4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5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8198,'17'-10'331,"8"-5"1,-6 13 553,4-4 0,2 4-306,-2 2 1,6 0-7,-6 0 0,8 0-300,-2 0 1,-2 2-235,1 4 0,-4-4-1201,4 3 865,-7-3 1,10-2-301,-8 0 1,6-2 596,-6-3 0,8-5 0,-4-7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7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7972,'-10'-8'2920,"-5"6"0,13-7-1366,-4 3-68,4 4 1,4-8-610,4 5-1270,4 3 0,13-12 11,0 8 1,2 1-1087,-2 5 1468,-4 0 0,14-8 0,-6-2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7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8001,'0'-12'2126,"0"1"-1525,7 7 1,3-12 45,7 5 0,1 3-175,-1 2 0,2-1 43,4 1 1,2-2-238,4 3 1,6 3-53,-1-4 1,1 4-331,5 2 1,2 0-240,-1 0 1,1 0-316,-2 0 0,-5 0 54,0 0 0,-3 6-623,-9-1 0,6 7 99,-6-6 0,0 1 179,-6-1 949,-7-4 0,5 13 0,-5-5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7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8001,'-27'10'1698,"10"-2"-1285,9-8 1,10 0 28,4 0 0,6 0-151,11 0 1,6-2-65,11-4 0,4 4-203,8-4 0,8 4-110,3 2 1,-2-5-103,3-1 0,-3 0 39,3 6 0,-3 0-221,-3 0 1,-6 0-24,0 0 0,-2 0 140,-10 0 0,6 0-581,-6 0 1,-1 0-1,-10 0 834,3 0 0,-5-8 0,8-1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8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8001,'0'-11'846,"0"-1"-444,0 1 0,0-1 902,0 0-787,0 9 0,2-5 66,4 8 0,5 0-118,13 0 0,-1 0-10,11 0 1,3 8-99,9 3 1,10 5 109,-5 1 1,7 6-312,0 0 1,-3 8-51,9-2 0,-10 3-59,-3 3 1,-2-1-63,-15 1 0,3 0-247,-14-1 1,-2 3 47,-10 3 0,-5-4-151,-12 5 0,-7 1-737,-16-2 1,-9 8 447,-20-1 1,-3 1-509,-9-2 0,-5 2 427,0-8 1,10-1-494,13-11 1103,0-3 1,16 0 0,-6 2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9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53 8022,'2'-18'2289,"4"1"-2042,-4 8 267,6 1 116,-8 8 1,0 2 36,0 4 0,-8 11 215,-4 12 0,-9 11-373,-2 6 0,-7 4-99,1 2 0,-4 0-754,-2 0 0,7 0 253,-1-1 1,2-1-386,-2-3 1,4-3-233,8-4 0,5-3-826,1 3 0,7-11-227,-2-6 733,4-4 1,4-4 587,4-3 0,-2-8 228,7-16 1,-1-1 230,1-16 1,3 0-20,-8-5 0,5-3 0,-5-3 0,7-5 0,-3-6 0,7-1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49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0 206 8022,'10'-9'-155,"0"1"155,-5 8 646,-3 0 0,6 8 907,-8 3 1,0 10-722,0 2 1,0 6 74,0-6 0,0 8-420,0-2 0,0-2 32,0 1 1,0-1-403,0 2 1,6 2 50,0-8 1,-1 6-576,-5-6 1,2 6 7,4-6 0,-4 6-313,4-6 0,-4 0 350,-2-6 0,0 0-590,0 1 587,0-9 799,0 7 53,0-15-335,0 15 454,-8-14 1,4 11 345,-7-7-462,7 0 0,-6-1 363,4 1-8,4 0-388,-5-6 27,7 0-415,0 0 1,2-6 101,3 0 0,-1-7-371,8 2 1,-1-5-41,7-1 1,5-6-224,0 0 0,7-8 143,-1 2 1,6-9-64,5-3 0,-1-7 116,7 2 0,0-4-19,6-2 1,0 2-2,0 4 1,-6-2 102,0 8 1,-10 5 183,-1 7 1,-2 6-29,-10-1 1,0 4 95,-6 2 1,-6 1-493,1 5-498,-8-4 506,11 13 1,-13-8-764,4 4-173,-4 4 1,-2-3 1351,0 10 0,-16 5 0,-3 7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0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8038,'0'9'1184,"8"-1"0,1-8-1522,9 0 0,-3 8 1354,-3 3 0,1 5-401,-7 1 1,5 0 322,-5 1-461,8 6-194,-12 3 1,5 6-53,-7-4 1,6 4-205,0-5 0,1 5-287,-1 2 1,-4-3 20,4-3 1,2-4-289,-3-8 0,7 1-316,-6-1 326,7-7 285,-11-3 0,8-1-673,-5 0 308,-3 0 407,6-6 0,-6-8 125,4-4 0,-4-5-92,3-6 1,3 2 158,-2-8 1,9-2-83,2-9 1,3 1 26,8-7 0,1 8-187,6-2 199,7-5-6,2 9 0,10-6 79,4 7 1,-6 2-76,0 5 1,-2 3 104,-10 7 0,-7 3-95,-10 3 0,-4 5 16,-2 7 11,-7 0 1,-6 13 23,-16 4 1,-1 12 34,-16 0-51,0 4 63,-6 1 1,-1 3 132,-5 3 0,3-3 30,-8 3 1,8-5 233,-3-7-1,7 3-39,5-8 0,4 0 746,7-5-457,9-9-501,1-1 1,24-10-428,7-4 176,7-3 111,5-9 0,1-7-1107,5-3 460,-5 3-7,7-8 0,-9 8-545,1-4 0,-8-2 456,-4 8 1,-6-7 70,-5 1 1,-7-4 601,-10-2 0,-5 3 0,-7 3 0,-6-4 0,0 4 0,-8-3 0,12 5 0,-12 0-11,8 4 26,-8 4 264,12-6 0,-6 7 356,8 1 0,5 0-244,0 0 1,3 5 87,-3 1 0,5 5 414,7-6-314,0 8-412,0-3-114,0 7 99,0 0 1,7 7 10,5 5 1,3 13 212,3 9 0,-1 11 210,0 12 1,-2 12-145,-3 12 1,1 4-161,-7 1 1,6 6-49,-6 1 0,-1 5-537,-5-6 1,0 8-314,0-2 1,0-6 94,0-6 0,0-3-1031,0-14 0,6-5 468,0-18 0,7-12 1084,-1-11 0,1-5 0,-1-7 0,-5-3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1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52 759 7927,'-17'0'2051,"0"0"-1128,7 0-593,3 0 1,8-7 0,5-7-224,6-7-197,11-6-254,4-8 1,2-1-899,-1-4 872,1-5 81,6-6 1,-8-1-171,-4 0 0,-10 6 189,-1 0 1,-8 1-85,1-1 0,-5-2 446,-5 8 0,1 7-127,-8 10 1,1 4 357,-7 2 1,1 7-118,0 4 1,5 6 42,1 6 1,-1 6-35,-5 11 1,5 5 98,1 13 0,7 5-28,-2 11 1,4 5 34,2 7 1,0 2-84,0 4 1,0 2-86,0 4 0,0 1 279,0-7 0,0-2-215,0-9 0,0 1-148,0-7 1,6-6-114,0-6 0,0-10-511,-6-1 0,0-3 122,0-8 1,5-7-1437,1-6 1092,0-7 0,-6-4 151,0-11 626,0-12 0,-8-12 0,-1-9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1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7927,'35'-15'530,"-1"3"-266,1-3 132,-1 13 1,1-6 768,-1 8-736,-7 0 83,6 0 1,-14 2 192,4 4 1,-9 2-220,-3 3 1,-7 4-26,2-3 1,-12 9-1232,-5 2 394,-5 8 368,-9-4 0,-2 7-677,-7 1 421,-1 0-290,1-1 1,-1-5-731,0 0 0,3-14-277,3 2-11,4-11 1572,8-6 0,7-25 0,2-11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1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35 8092,'0'-18'5300,"8"9"-3809,1 1-832,1 8 1,-2 8-233,-8 3 1,-10 12-154,-7 6-216,-1 4-267,-14 1 1,12 7-400,-3-1 1,0 6 124,6-5 0,-2-3-612,13-9 0,2-4 497,10-8 1,9-2-81,8-3 0,8-4 298,-2-8 1,4-6 274,1 0 1,-1-5 192,-4 5-87,3 0 41,-12 6 1,10 0-25,-7 0 0,-5 0-473,-7 0-112,-7 8 1,4 1 566,-8 9 0,-8 7 0,-2 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51 8736,'0'-18'1691,"0"9"-871,0 1-440,0 23 0,5-3 252,1 11 0,6-2-280,-7 2 0,3-4-277,-2 4 1,-4 2-1100,4-2 555,3 0 373,-7 2 1,6-5-1353,-8 3 735,0-4 313,0-9 1,2-1-674,3-3 685,-3-4 0,12-4 90,-8-15 1,7-3 110,-1-8 1,1-1 137,-1-6 0,3 1 508,-4-1-394,-3 0 1,8 9 816,-5 2-618,-3 5 0,5 8-57,-7-1 1,2 8 60,-3-1 0,-3 5 10,4 5 0,-4 5 121,-2 7 0,0 2-74,0 5 1,-2-3-84,-4 8 1,-1-3-430,-5 3 175,-11 4-75,12-6 0,-14 2-81,7-1 144,1-6 1,0 3-462,-1-8 137,9 0-161,-7-7 261,7-3 43,-1-7 0,4-7 59,12-5 0,4-9 295,7-2-259,0 0 53,8 6 0,-3-1 134,6 1-113,-7 7 0,4 3 676,-7 7-419,-9 0 0,5 2 84,-8 3 0,-1 5 135,-5 7 0,-2 3-92,-3 3 0,-7 4 72,-11 7 0,-2 1-781,-4-1 205,-3 1-1,5-1 0,-8 1-129,1 0 1,5 1-87,0 5 0,0-5-378,-6 4 1,7-3 374,-1-3 0,6-5-35,-6 0 0,14-8 199,-3 2 0,7-3 536,-1-3-94,5 0-236,7-7 37,0-3 0,1-7 705,5 0-292,12 0-282,1-7 0,13-5 60,-3-11 1,4 2-168,1-8 1,-1 8-116,-4-2 0,-2 4 236,-4 1 0,-4 9 163,4 3 0,-4 4 225,-1 2-161,-1 0-332,-7 0 1,3 10 704,-7 7-296,0 0-67,-6 16 0,0-6 72,0 8 1,0-3-234,0-3 0,1 2-147,5-8 1,-2 0 4,8-6 0,5-1-212,6-5 0,8-3-101,-2-8 125,11 0 35,-4-8 0,7-2-1011,-9-7 462,-7 0 314,6 0 0,-14-6-87,4-1 0,-6 1-102,-5 6 154,-4 0 213,-8 0 0,-2 1 22,-4 5 0,-4 5-65,-7 12 56,-8 3 27,-10 16 0,-9 2 405,-8 8-218,1 7 1,-1-4 304,0 9-406,0-9 0,-2 4 74,-4-7 0,3-1-15,-9 1 0,14-8-24,-2-4 1,12-6 27,0-5 0,5-5-155,6-7 174,12 0-191,2 0-225,5 0 289,0 0 0,10-5-133,12-1 0,5-6 251,6 7 0,6-1 198,12 6 1,5 0-144,11 0 0,-1 2 120,7 4 0,3 3 268,9 8 59,-12 1-240,12-9 0,-19 7 464,7-5-512,-7 5 0,2-7-477,-12-3 140,4 4 0,-8-9-407,4 5 1,-2-4-617,-3-2 1,-9 0 455,9 0 0,-15-8-334,9-3 1,-6 1 923,0-1 0,11-8 0,-3-8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2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8015,'0'17'0,"0"0"0,6 1 1619,0-1 1,-1 6-712,-5 0 1,0 0 1051,0-6-995,0 1-751,0 7 0,6-6-390,0 4 105,0-4-560,-6-2 1,2 7-2202,3-1 2832,-3 0 0,14 2 0,-7 2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2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8079,'9'0'888,"-1"0"0,-8 2-242,0 4 1,0 5-97,0 12 1,0 2 51,0 4 0,-2 6-92,-4-1 1,-3 1 102,-9 5 1,1 2-479,0-1 0,0-1-414,-1-5 0,7-7-358,-1 1 1,8-8 45,-1 2 1,3-9-2409,2-3 2010,0-7 0,2 0 383,3-15 0,5-1 299,7-11 1,1-2 189,-1 2 0,6 2 292,0 9 0,2-1 109,-2 7 0,-2 0 1492,8 6-967,-8 0-449,4 0 1,-13 0 1213,-1 0-762,1 8-464,-3-6 0,1 8 89,-4-5-98,-4-3-1786,5 14 1107,-7-14 1,2 5 288,4-7 51,-4-7 0,13-3 0,-5-7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2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0 7991,'17'8'1168,"-7"2"-965,5 7 0,-13 0 980,4 0-547,-4 8-35,-2-5 0,-2 12 346,-4-3 1,-4 4-553,-7 1 0,-8 3-144,-4 3 1,4-3-396,2 3 1,-2-2-493,2 3 1,0-7-1668,6 1 1554,7 0 1,-3-16-271,7 4 0,2-12 347,10-5 0,4-4 248,7-2 0,8 0 215,4 0 0,3 0 209,3 0 0,5 0 271,1 0 1,-1 0 182,-6 0 1,-5 0 2306,0 0-1246,-8 0-335,4 0-547,-7 0-581,-9 0-804,-1 0 752,-8 8 0,-8-6 0,-1 5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3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69 7912,'0'-17'0,"0"0"519,7 7 159,-5-5 0,4 13 568,-12-4-565,-3 4-371,-9 2 1,-5 2 41,0 4 1,-9 9-167,-3 8 1,0 8-91,-5-2 0,9-2 84,2 1 1,10-6-62,2 1 1,7 2-485,10-2 224,0 0 93,16-6 0,5 0-760,19 1 467,4-1 112,1 0 1,5 0-70,-4 1 0,-4-1 163,-2 0 0,-11 1 38,-6-1 1,-6 0-6,-5 1 1,-6 5 163,-12 0 0,-6 7-1058,-11-1 465,-4-4 300,-7 8 0,1-16-784,4 0 443,-3-7 198,13-10 1,-12 0 373,8 0 0,0-8 0,5-1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3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7943,'-27'10'4007,"4"-5"-1920,4-3-858,9-2-1026,-5 0 1,5 6-171,-7 0 0,0 5-297,-1-5 0,7 8 272,-1-3-8,1-3 0,-7 7 0,1-5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4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8124,'12'-2'612,"-1"-4"0,1 4 888,5-3 1,6 3-766,0 2 0,2 0 675,-2 0-663,-3 0-217,5 0-338,-8 0 0,-7 2-727,-5 3 312,-3 5-179,-9 15 1,-3-4-391,-7 8 0,-6 0 397,0 5 1,-6-1-469,6-4 0,0-4 410,5-8 0,7 6-185,-1 0 823,8 0-141,-3-6 22,7 1 0,7-7 445,5 1-261,3-8-113,3 11 1,-1-13 116,0 4 0,0-4-163,1-2 1,-3 2-145,-3 3 43,3-3 1,-13 8-153,4-4 0,-6 5-220,-6 12 1,-6 4 45,-11 8 0,-4 1-52,-7 5 1,-1-7 365,1 1 0,-1-1 387,1-5 1,5 4 24,0 1 0,8-5 347,-2 0 1,5-6-347,7 6 0,3-8 131,8 2 1,0-4-8,0-1 1,10-3-238,7-3 1,2-5-344,10-7 1,0 0-178,6 0 1,5-7-481,0-5 1,6-5 189,-5-6 1,-3 1-391,-9-6 1,-4 7-73,-8-3 142,1 5 1340,-9 2-262,-1 0-256,-8 7 1,-2 2 854,-4 8 1,-2 8-89,-3 4 0,-3-3 386,9 3 0,-3-1-567,2 7 1,4-1-124,-3 0 1,3-5-98,2-1-441,7-7 1,9 4-677,7-8 1,6-2-103,-6-4 1,13-5-664,-1-13 1,3-1 779,-3-3 1,-3-5 82,-3 4 1,2 4 423,-8 2 0,0 6 310,-6 5 1,-5-1 372,-1 7 977,-7 0 1121,4 14-1327,-8 2-357,0 7 0,0 0 168,0 1 0,-6-7-533,0 1-713,1-9 84,5 13 1,0-16-196,0 0 1,7-8-379,5-9 0,3-2-2467,3-4 3196,-1 3 0,0-12 0,0 5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5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8006,'18'-42'0,"-7"13"0,1 0 395,-1 0 1,-1 16 404,-4-4 376,3 3-619,-7-3 262,6 7 307,-8 3-435,0 7-220,0 0 1,2 9-435,4 8 15,-5 8 32,7 10 1,-2 9-101,0 8 1,-1 13 34,-5 10-1027,8 16 986,-6-3 1,2-36 0,0 2-55,-4 1 1,0-1 0,0-2 0,0 0-182,0 0 1,0 0 0,0-1 0,0 0-395,0 41 0,0 6 651,0-6 0,0-4 0,0-5 0,0 0 0,0-3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5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87 8020,'-8'-17'0,"6"-6"2288,-3 0-1207,3 8-1017,9 7 330,3 8 1,0 10 176,-5 7 0,-3 15-116,-2 15 0,-7 12 157,-5 10 0,-5 2-491,-6 10 0,9-8-87,-3 2 1,9-4-135,-3-2 1,9-13-108,2-4 0,7-14-1278,11-3 847,7 0-18,2-24 0,7 4-671,1-15 1,-1 0 507,1 0 0,-8-3-671,-4-9 1490,-4 1 0,-2-22 0,1 6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5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7983,'-27'0'2544,"2"-7"-1187,16-3-810,1 1 0,10 1 221,4 8 1,11-8-63,12-3 1,3 3 135,3 2 1,7-3-651,4-3 0,4 2-476,2-1 0,6 5-1042,-1-5 779,1 7 488,-6-12 1,0 15 58,0-5 0,-8-4 0,-2 1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6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7978,'17'0'3691,"1"8"-2888,7-6 0,-6 11 307,4-7 1,-4 2-359,-2-2-243,-7-4-234,5 13 0,-11-11-234,8 7 0,-8-5-326,1 6 1,3-7-3881,-2 7 2490,0-1 1675,-6 7 0,-8 7 0,-2 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8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1 361 8140,'0'-9'-999,"7"-7"0,3 9 924,7-5 0,0-3 131,1 3 0,1-3 13,4-2 0,-4 5 92,4 0 1,-3 3 259,-3-3 0,-6-1 87,1 7 219,-1 0 442,-1 6-723,-2 8 0,-8 9 1244,0 12-1145,0 4 1,-2 9 75,-4 4 1,-9 4-3,-8 2 1,-2 0-293,2 0 1,3-6-235,-3 0 1,6-8-43,5 3-9,-3-5 0,13-3-800,-4-4 1,4-4 289,2-8-390,0-7-1336,0 5 1600,0-13 1,0 4-22,0-12 1,6-6 217,0-11 1,2 2 32,-3-8 0,-3 6-221,4-5 344,-4 6 60,-2-10 1,6 7 17,0-4-78,-1-4 126,-5 14 0,6-12 113,0 8 0,2-6 4,-3 6 1,3-2 223,4 2 0,1 4-56,-7-4 0,5 10 349,-5 1 214,8 8-94,-5-3 0,7 20 721,-5 4-886,4 12 1,-11 0 742,8 11-823,-8-3 1,9 11 22,-7-8 0,7 2-3,-1-1 0,1-5-223,-1 5 0,3-7-100,-3-5 1,5-4-314,6-8 141,-4 1 200,6-1-599,-7-7 310,-1-3 40,0-7 0,-2-2-117,-3-3 1,1-5 127,-7-7 1,2-8 48,-2-4 1,-2-6 27,7-5 0,-5-6 61,5-12 0,-5 2 73,6-7 0,-1 0-86,6-7 1,1 7-117,-1 0-520,0 7 506,8 4 0,-5 10-226,3 7 1,-10 3-132,-1 3-337,-1 4 357,6 7 1,-5 9-292,-1 3 1,-7 6-664,2 6 1273,-4 3 1,-2 11 141,0 3 0,0-4 0,0 6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6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7966,'-17'6'1117,"-1"0"250,9 7 1,1-3-284,8 7-700,0-7 0,-6 5 342,1-4 0,-1-1 1856,6 2-2157,0-1 1,0 6-175,0 1 0,0-7-655,0 1 0,0-6 124,0 5 0,0-5-353,0 5 477,0 1 0,0-1-194,0 1 1,6-6-839,-1 5 269,9-7 0,-5 4 174,9-8 0,5 0 277,0 0 1,2-8-329,-2-3 0,4-7 322,7-5 0,-5 4 109,0-4 1,-6-2 284,6 2 0,-8 0 179,2 6 1,-10 5 549,-1 1 1183,0 7 1555,-3-4-1712,7 16-896,-15-6 1,13 13 620,-8-4 1,7 5-942,-1 1 1,5-5-631,6-1 0,6-7-116,11 2 1,-1-4-319,7-2 1,-2 0-152,2 0 1,2-6-1138,-8 0 1,1-5 700,-7 5 1,-13 0 581,-3 6 1,-12 2 1654,-1 4 0,-3-2-279,-2 7 0,-7 1 33,-5 5 0,-5 0 225,-6 1 1,3-3 1220,-3-3 0,2 1-1387,-2-7 1,10 0-313,-5-6 1,5 0-1569,-4 0 0,5-2 694,1-4 1,7-4-4391,-2-7 2426,4-8 2292,2 6 0,0-22 0,0 5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7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623 114 8048,'16'-17'638,"-5"0"-319,4-1 66,-5 1-77,0 0 1,3 5 522,-7 1-31,0 7 0,-6 4-133,0 11 1,-2 7 96,-4 5 1,-6 9 15,-11 9-292,-4 7-314,-7-4 0,-5 8-372,-7 0-1039,0 7 899,-21-5 1,11 0-342,-7-8 0,13-2 209,-2 2 0,8-11-570,3-12 1,3-10 456,15-1 0,2-10-45,9-2 0,5-10-136,7-13 261,0-4 927,15-15 0,-2-2-487,16-8-168,8 0 207,7 0 1,10 8 194,3 4 0,-1 7-9,8 10 0,-1 2 245,6 15 1,-5-5-215,-1 5 1,-7 0 88,1 6 1,-3 6 324,-2 0-234,-8-1-110,-2 3 0,-7-4-236,0 7-116,-8-7-42,-2 12-489,-8-15 156,0 7 126,-7 0 1,-5-6 111,-10 4 1,-5-3-34,-7 3 0,-6-2 186,0 7 67,-8 1-104,4 5 0,-2 3 577,0 3-214,1 3-1,-7 9 0,6 4 262,0 7 1,2 0-154,-1 11 1,3 5 28,7 1 0,-5 5-72,0 1 0,-2-6-86,2 1 1,4-3-726,-4 2-529,4-3 995,1 0 0,7-12-2323,-1 3 1286,9-18 404,-5 7 660,8-20 0,-8 12 0,-1-5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8001,'10'0'373,"5"0"1,-5 0 404,7 0 1,1 7 26,-1 5 0,0 5 155,1 6 0,-7 4-421,1 8 0,-9-1 40,3 1 0,-4 5-472,-2 1 1,0-1-288,0-5 1,-8 5-1810,-3 0 1084,3 1 721,-7-14 0,5 3-1621,-7-7 1,0 0 1804,-1-5 0,1-9 0,0-1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7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87 7989,'-2'-17'0,"-4"0"1442,5-1-551,1 1-439,9 7 0,3 3 100,-1 7 0,1 0-128,5 0 0,-5 0 113,-1 0 0,-5 0-336,5 0 0,-5 0-171,6 0 1,-9 2-709,3 3 0,-4-1 509,-2 8 1,2-6-2172,4 5 1147,-4-7 401,5 4 792,1-8 0,2 0 0,7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8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346 138 7980,'-15'-25'192,"4"-3"1,-5 3 241,5 2 0,1 5 545,-2 7-77,1 3 0,-8 10-598,-4 4 0,-2 11-80,-4 12 1,-2 11-51,8 6 1,-6 6 6,6 6 0,2 1-90,10 5 1,-3 3 28,8-3 0,1-5-239,5-1 0,5-4-476,1-3 1,6-6 325,-7-5 1,7-4-756,-6-1 512,7-8 99,-11-2-338,6 0 383,-8-6-251,0-2-130,0-1 584,0-14 1,0-2 170,0-12 1,0-5-53,0-6 1,0-4 127,0-8 0,0-1-206,0-5 1,9-3 22,9-8 1,1 8-135,10 4 1,-6 3 111,6 3 0,1-1 17,11 1 1,-3 1 149,8 4 1,-4 2 264,10 4 0,-2 4-16,14-4 1,-9 6 250,3 5 1,-2-1-155,1 7 1,-5 0-52,0 6 1,-2 0 64,-9 0 1,-7 0 33,-5 0 1,-14 2-29,3 4 1,-7-2-93,1 7 1,-5 1-67,-7 5 1,0 2-111,0 4 1,-7 4-95,-5 8 1,1 1 7,-7 5 1,5 3 14,-10 8 1,2-6-201,-2 0 0,3-2 86,-3 2 1,10-4 70,1-7 1,3-2-61,-3-4 1,5-4-138,7-8 0,0 0-48,0 0 0,-6-5-690,0-1-71,0-7 686,6 4 0,-6-16-660,1-3 0,-3-5 328,2-1 0,-3-6 164,-9 0 0,1-8 263,0 2 1,-2-3 181,-5-3 0,5 6 156,-4 1 1,4 6-175,2-1 0,-3 6 1070,-3 5 1,10 5-470,-4 7 1,3 0 1867,-3 0-1119,0 7-598,7 3 0,-5 7 143,3 1 1,3 1-411,-3 4 1,6-4 386,-5 4-613,7-4 1,-4-1-133,8-1 0,2-5-463,4-1 1,3-7 307,9 2 0,-1-4-880,0-2 0,3-6 106,3 0 1,-10-7-215,4 1 1,-5-3 442,-1-3 1,3-1 55,-8-4 0,-1 4 193,-5-4 0,-7-2-48,-5 2 0,-1 0-61,1 6 0,-3 1-159,3 5 625,5 3 0,-16 8 0,3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9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8011,'0'-18'411,"0"1"1,2 7 1348,4 5-1214,-4 3 1,8 2 768,-5 0-411,-3 0 9,14 0-969,-7 7 0,7 3 102,-5 7-1002,5 1 562,-7-1 141,1 0 1,-3 0-197,-7 1 0,6-7-118,0 1 1,0 1-499,-6 10 1,0-4 462,0 5 0,-8-3 46,-3 2 0,1 4 353,-2 7 0,-1 1 217,-10-1 0,9 9 1057,-3 3-696,4 4-90,3-6 0,-3 6 234,7-4 1,0-4 81,6-1 0,0-1 462,0-5 0,0 3-232,0-9-39,8-4-395,-6 7 0,13-12-414,-3 3 1,1-4 46,-1-2 0,3-5-634,-4-1 208,5-7 13,1 4 0,-1-10-4,-5-4 1,3-5-403,-9-12 1,7 1 224,-6-6 0,1-7 1,-1-5 1,-2-14-371,7 2 462,-7-11 47,12 1 0,-7-13 112,8 0 1,7-6 311,-1 7 0,7-9 0,-3 12 0,8-8 0,-1-4 0,1-5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4:59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68 104 8006,'34'-26'296,"1"2"1,-3 5-70,-3 2 0,2 7 533,-8 5-267,8 3-57,-12 2 627,6 7-632,-8 3 1,-1 7 145,-5 1 1,3 1 67,-9 4 1,1 4-270,-6 7 0,0 1-121,0-1 0,-4 3-273,-7 3 0,-1-1-104,-11 7 1,-4-6-287,-2 6 303,-3-7-294,-3 11 1,1-14-592,-1 5 1,8-9 391,4-9-440,-4 0 163,8-21 525,-6 6 1,10-16 125,3-3 1,6-12 109,12-6 1,6-4-114,11-1 0,5 1 69,13 4 170,-5 4 20,14 8 1,-11 7 251,7 4 0,-8 5-19,3 1 1,-13 1 167,-5 5 0,-3 4-100,-3 7 0,-2 2 92,-3 4 0,-6-1 29,-12 6-157,4-6-65,-13 10 1,-1-7-154,-7 4-155,-8 4 92,12-6 1,-13 5-155,3-3 1,2 4 273,-2-4 1,2 3 112,-2 3 1,4-3 82,8-3 1,2 4 383,3-4 0,4-2-166,8 1-286,8-6 0,2 3 188,7-8-612,8 0 0,-4-1-112,8-5 0,-2-3-188,2-8 0,1 0 82,-7 0 1,6-2-501,-6-4 0,6-4 436,-6-7 1,-5-2-41,-7-4 1,-7 2 413,2-8 18,-4 8-31,-2-4 0,-4 8 1184,-8-1-507,1 1-204,-22 0 1,14-1 272,-4 1 0,-4 2-340,-2 3 0,4 4-72,2 8 0,4 0-174,1 0-583,9 0-2315,-7 0 1265,22 8 1554,-4-6 0,15 13 0,1-5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00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8001,'0'-17'1624,"0"7"-446,0 2-503,0 8 419,-8 0-639,6 0 1,-13 8 127,3 3 0,-11 7-316,-6 5 0,-3 6-357,-3 11 0,1-2 132,-1 9 1,0 6-146,1 11 1,5 3-4,0 2 1,8 0-396,-2 0 1,6 1-1684,5-1 1611,-3 0 248,13 0 1,-6-7 268,8-5 1,2-9-10,4-2 1,2-7 178,3 1 1,3-5-194,-9-6 777,1-4-458,-6 0 1,6-6 1226,0 4-792,-1-4-611,-5-2 248,0 1-987,0-9-1,0-1 200,0-23 0,0-3 204,0-11 1,0-9-91,0 3 0,6-13-91,0-3 0,13-3-144,-2-10 1,6-5-223,1-6-630,2 8 1169,1 0 1,12 11-250,-5-7 529,5 7 0,-3 2 0,3 8 0,1-2 0,0 6 61,-5 1 1,0 5-9,-1 1 0,7 3 352,-1 3 0,2-2 646,-1 8 1,-5 0 400,4 6 0,3 5-168,-3 1 1,-5 7 220,-7-2-756,1-4-265,-2 8 237,-2-5-341,-8 7 1,-5 0 101,-1 0-126,1 7-434,-2 3 1,-3 9-435,-7 4 1,-7 4-1294,-5 8 1258,-11-1 1,-4 7 6,-7-1-204,-9 8 0,7-9 269,-5 7 1,1-8 182,5 2 1,-1-9 157,13-2 1,0-10 150,6-2-63,7 1-15,2-9 0,10 1 183,4-4 0,9-4 144,8-2-116,16 0-68,-10-8 0,13 0-27,-8-3 0,5-5-104,-5 5 121,5 3-82,-20 0 1,0 3 25,-7-1-9,-8 0 1,3 8-327,-7 4 1,-3 5-403,-9 12 0,-1-1-260,-16 6 1,6 1 395,-6 6 1,2-6 584,-2-1 0,0-1 0,12 2 0,-4 2 0,9-8 0,5 0 9,1-6 1,4 1 32,2-1 1,8 0 252,3 1 1,10-7 688,2 1 0,8-9-39,-2 3 1,-2-4-374,2-2 1,-8 0 235,2 0-498,-4 0 0,-7 0 509,-1 0 1,-7 2-292,2 4 1,-6 3-248,-6 9 1,-9 1-111,-8 4 0,-6-2-140,6 8 0,-6-6 81,6 6 1,0-2 81,5 2 0,9 1-86,3-7 0,4 6 2,2-6 0,2 0-186,4-5 0,0-1 27,11 0 0,-2-5-42,14-1 0,0-7-199,6 2 1,-1-4-528,1-2 1,-1 0-352,1 0 0,5-6 1168,1 0 0,7-7 0,-4 3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01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7801,'-9'0'2444,"1"0"1,8 2-395,0 4-290,-8-4-1243,7 13 0,-13-11 903,8 7-1388,1 1 1,5 5-625,0 1 0,7-9 166,5-3 1,9 2-389,2-3 1,10 1 335,1-6 1,1-6-568,5 1 0,-5-9-704,-6 3 967,3-5 464,-20-1 0,9 0 629,-15-1-174,-1 1 180,-5 0 0,-9 0 360,-8-1 0,-8 1-91,-10 0 1,0 1 722,1 5 0,-7 3-602,1 8 1,2 0-64,9 0 0,-2 0-1395,8 0 430,8 0 238,-1 0 83,14 8 0,-5 1 0,7 9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01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112 105 7824,'-34'-20'2063,"1"-1"1816,4 4 1,14 6-2594,15 11-1286,15 0 0,12-16 0,8-3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8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8140,'8'-17'0,"-1"0"738,5-1-416,3 9 155,-5-7 1,13 14 547,0-3 1,2 3-324,-2 2 0,-4 2 165,4 3 0,-3-1-228,-3 8 1,-2-1 55,-3 7 1,1-1-878,-7 0 88,0 0 149,-6 1-1,0 5-1820,0 0 1337,0 0 1,0-6-1264,0 1 1084,0-1 0,0 0-381,0 0 1,0-5-330,0-1 0,-2 1 729,-4 5 1,2-5 588,-7-1 0,7 1 0,-19 5 0,4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0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9725,'7'17'1438,"3"6"-299,7 0 1,1 6-275,-1-6-545,0 8 0,2-10-19,4 8 0,-3-6 31,3 6 0,-4-6-205,-2 6 1,-3-8-181,3 2 1,-4-4-670,10-2 432,-11 1-72,3-1 0,-5 0-385,7 0 1,1 1 287,-1-1 1,-6-5-822,1-1-160,-8 1-565,11 5 2005,-13-7 0,6-3 0,-8-7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0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8149,'9'-19'639,"-3"-4"1,-2 3 26,2-3-296,3 12-137,9-12 1,8 11-57,9-11 0,7-2 101,10 2 0,2-6 175,4 6 0,3 0-113,8 6 1,0 2-27,1 3 1,-9 4-531,-3 8-394,-4 8 643,-3 2 0,-6 15-522,-5 3 394,-11 5 15,-4 2 0,-10 5-2,-3 0 1,-5 7-1,-7-7 1,-2 0-271,-3-5 1,-11 5 89,-7 1 1,-7-1 226,1-6 1,-10-5-43,-1 0-30,0-8 177,-3 4 0,1-9-68,-4-5 0,-4-3-102,4-8 0,4 0 186,1 0-174,-3-8 81,8-9 0,1-2 109,12-4 1,6 1-81,5-1 0,4 4 13,8-4 0,2 4-118,4 2 1,9-1 66,9 1 1,6 0 122,-1-1 0,10 3-58,1 4 1,0-5 6,-5 5 1,-3-3-215,-3 3 1,-4 1-592,-7 4 321,-1 4 1,-6-5-971,1 7 773,-8 0 625,-4-8 0,-10-2 0,-7-7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0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8135,'-8'-18'1354,"6"1"-557,-13 0 41,13 7-604,-6 3 6,16 7 69,-6 7 0,11 3 283,-7 7 0,6 2-143,-7 4 1,9 2 151,-3 4 1,-3 6-613,-2-1 0,2 1-545,-3 5 0,7 4-584,-6 3 559,7 3 471,-11 1 1,13-3 109,-3 4 0,3-4 0,2 12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2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16 9721,'0'-9'760,"6"3"-1618,0 12 384,7 11 502,-3 2 1,7 14 267,1-4 1,-3 1-70,-3-1 0,1 4 170,-7-4 1,0 3 206,-6 3-285,0-8-148,0 6 0,0-9-470,0 5 165,0 4-79,0-14 0,0 6-456,0-8 389,0 1-157,0-9 194,-8-1 1,6-21-51,-4-5 0,4-12-114,2-5 1,6-5 46,0-6 0,7-10 252,-1 4 93,11 4-35,-4 6 0,6 9 108,-8 4 1,6 6-83,0 12 0,0 3 110,-5 8 1,-7 0 45,1 0 0,-3 9 361,3 9 1,-4 1 595,-8 10-538,0-8-258,0 12 0,0-7-279,0 9-32,-8 0 0,-2 7 0,-5-6-68,3 5 0,-9-7 20,4-5 1,-4 2-246,4-8 1,5 0-196,1-6-357,-1-7 404,-5-2 355,7-8 1,-3-2-125,7-4 277,0-11 1,14-3-72,-6-5 0,13 2 7,-3 0 0,3 2 26,2 10 0,1-3 257,-1 8 47,0 1-25,0 5 0,-7 2 142,-4 3-135,-4 5-231,-2 0 0,-4 11-254,-8-4 98,1 12 1,-22-2 0,2 9-152,-7 5 1,-6-3 70,-8 8 0,0-7-213,0 1 0,-7-2 187,-5 3 0,5-11 75,1 5 1,-2-6 378,3 0-701,-1-4 458,14-8 0,2-7-100,7-5 0,8 3 98,4-2 840,12 0-529,3-6 1,10-2-37,4-4 0,13-10 39,15-7 0,16-7-103,14 1 1,13-6-23,9-5 1,-39 19 0,0 0-276,5-2 1,0 0 157,0-3 1,0 2-21,0 5 1,0 1 0,-4-3 0,0 0 157,44-14-39,-4 1-201,-17 7 0,-3 4-244,-17 11 0,-12-1 199,-5 7-1154,-11 0 812,2 6 0,-15 2-63,-4 4 0,-4 3-318,-2 9 0,-16 5 191,-7 0 0,-15 8 1190,-8-3 1,-4 3-597,-2-2 0,0 4 0,0-14 0,-5 8 0,-1-4 0,-5-2-94,5 8 0,0-8 94,6 2 0,8-2 96,4 2 1,3-6 210,3 1 1,5-1 649,0-5-492,16 3-267,-10-5 0,19 3 650,-8-7-378,8 7 0,-3-3 27,7 7 1,5-5-275,1-1 0,6-5-228,-7 5 0,9-1-109,-3 2 1,-1-3-827,2-3 331,-1-4 290,6 6 208,-7-8 1,0 0-721,-5 0 480,-3-8 1,8-2-26,-4-7 0,-4-6-132,3 0 449,-3 0 1,4 0 102,0 0 0,7-6-46,-1 6 1,-3 0 170,3 5 0,-6 7 176,5-1-193,-7 9 46,4-5 381,-1 8-236,-5 0-53,14 8 1,-14 1 73,3 8 1,-3 8-65,-2 4 225,0 12-263,0-5 0,0 16-14,0 0 0,0 2-16,0 9 1,-5-5-167,-1 5 0,0-1 79,6 1 0,-6 4-644,1-3 0,-1-7 84,6-5 0,0-4-144,0-13 1,0 1-65,0-13 218,0 0 1,2-7-347,3-5 314,-3-3 1,12-18 85,-8-7 0,1-10 351,-1-13 0,4-12 0,7-9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2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381 139 8084,'0'-17'0,"-2"2"0,-3 3 0,-5 4 788,-7 8 1,-2 8-248,-4 4 0,1 9 138,-6 2-385,-1 8-131,-6-5 0,2 7 59,5-4 0,-3 2-27,8-8 0,0 0-110,6-6 0,1 0 220,5 1-266,3-1 1,8-6-1321,0 1 565,8-8 489,1 4 1,16-24-1405,4-7 730,11-8 398,5-11 1,12-2-377,1-8 0,9 2 891,2 4 1,-5 4-10,5 7 1,-4 8-16,4 4 1,-9 12 109,-8 5 0,-2 4 1033,-10 2 1,-7 8-504,-10 3 0,-4 6 1240,-2 6-1217,-7-3 0,-2 10-435,-8-7 1,-2 6 581,-4-6-697,-4 8 1,-7-12-129,0 4 1,-1 2 2,1-2 1,-6-5-271,0-7 1,0-7-354,6 2 421,-1-4 37,1-2 0,6-8 228,-1-3-165,8 3-56,-3-8 0,14 9-249,5-5 0,9 5 203,2 7 1,13 0-54,-1 0 0,11 0 75,0 0 206,4 7 0,10 3 0,1 7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8133,'2'-21'1006,"4"4"-778,4 3 1,9 14-160,4 0 0,4-5-188,7-1 1,7-6 129,-1 7 0,6-9-64,-5 3 1,-3-3-120,-9 3 1,2-3-138,-8 8 0,-6-5-239,-6 5 1,-5-5 166,6 5 0,-8-2-331,1 2 712,-3 5 0,-9-7 0,-3 8 0,-7 0 0,-1 0 0,-7 8 0,12 7 0,-4 8 0,3 8 135,-3-2 1,0 3 212,-1 3 1,7-1 62,-1 1 0,8 5 380,-1 1 1,1-1-366,-2-5 1,4-1-100,-4 1 1,4-3-315,2-3 1,0 4-235,0-4 1,2-4-262,4-2 1,2-10 207,3-1 0,7-8-292,-1 1 1,2-7 164,10-9-44,-8-1 157,4-13 0,-2 8 386,0 0 1,6 5-109,-6 1 0,2 7 93,-2-2-18,-4 4 6,6 2 1,-13 8 54,-1 3 1,-5-1-130,6 2-430,-9-9 199,13 13 234,-14-14 0,13 13 0,-5-5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3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8141,'17'8'2121,"8"-6"-1353,-5 13 0,6-5 358,-3 7-620,4 1-425,0-1 1,4-6-431,-8 1 1,0-1-24,-6 7 0,1-1-389,-1 0 0,-5 1 125,-1-1 0,-7 2-1435,2 4 2071,-4 4 0,-10 8 0,-2-1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3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8141,'-9'17'282,"-6"8"1,7-4-230,-4 8 0,5-8-35,7 2 1,0 2 960,0-2 1,0 2-351,0-2 1,0-4-5,0 4 1,0-3 149,0-3-1000,0 0 208,0 1 0,0-1-105,0 0 1,0 0-312,0 1 0,0-7-28,0 1-376,0-8-679,7 3 610,-5-7 497,14-15 1,-9-4-1058,5-16 1466,3-7 0,-5-10 0,7-10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4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8133,'17'-10'679,"0"2"-309,1 8 1,-1 0 544,0 0 1,1 0-621,-1 0 0,-6 2-280,1 4 0,-2-2-6,1 7 0,3-5-220,-9 6 0,1-1-219,-6 7 1,0 5-1375,0 0 1804,-15 15 0,-5-1 0,-14 14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4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8133,'-9'0'-318,"1"0"261,8 8 247,0-6 1,2 5-127,4-7 0,-2-5 164,7-1 0,-5 0 115,5 6-302,1-8 0,5 6-301,1-3 5,-1 3 253,0 2 0,-5 0-19,-1 0 50,1 0 1,3 2-42,-3 3 1,-5-1-41,-7 8 396,0-1-225,0 7 0,-2 1 65,-3 4 1,-11-2 212,-7 8 0,-6-6 34,6 6 0,-2-8-112,2 2 0,4-4 306,-4-2-147,11 1-308,-3-1 0,15-7 180,0-5-418,15-3 98,20-2 1,11-2 13,12-3 0,3-5-203,8-7 1,1-1-938,-1 1 852,-8 8 87,-1-7 1,-10 14-74,-4-3 0,-6 3 90,-11 2 1,-4 5 31,-8 1 1,-7 8-48,-4-3 1,-6 6-89,-6 6 1,-6-1 260,-11 6 1,-9 1-410,-9 6 1,-7-6-23,2-1 1,-4-4 189,-2 4 1,0-7 45,1 3 0,-1-5-249,0-2 568,8 0-171,-6 1 0,13-7 34,-3 1 0,5-3 184,6 3 0,-1 3 626,7-3-437,7 3-193,1 2 1,13 1 971,-4-1-608,4 0-250,2 1 0,8-7 545,4 1-428,3-1-62,2-1 1,0 3 36,1-7 1,1 0-317,4-6 1,-4 6-175,4-1 0,2 1-713,-2-6 0,6-8 510,-6-3 1,2 1-1053,-2-1 691,-4-1-20,6-5 163,-7 0 218,-1 7 1072,0 2-292,1 8 1,-9 8 620,-3 3 1,-4 5-318,-2 1 0,0 2 537,0 4 0,2-5-630,4-1 0,-3 0-354,9-5 1,-6 1-304,5-1 0,1-4-47,5-8 1,2 0-252,4 0 0,-2-2 20,8-4 0,-2-2-329,2-3 0,-2-3 282,-4 8 1,-4-5-65,4 5 0,-4 0 333,-1 6-1,-1 8 120,0 2 1,-5 13 245,-1 0 1,1 7-393,5-1 0,1 4-336,-1 2 0,0-1-559,0 1 1,8-1 945,4 1 0,12-8 0,3-2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8140,'-17'8'0,"-1"2"52,1 7 1,7-6 195,5 1 0,-3-1 454,2 7-405,0-9 0,4 7 1068,-3-5-880,3 5 0,-6 1 69,8 0 0,-6 0-1,1 1 0,-3-1 32,2 0 1,4-5 271,-4-1 1,-1 1 303,1 5-543,0 0 1,0-5-275,1 0-139,-1-9 180,6 5-375,0 0 38,0-6-272,0 5-153,0-7-661,0 0 182,8-7 107,1-3 0,8-5-281,1 3 468,-9-3 240,7 5 0,-9-1-274,5-1 356,3 8 108,-5-11 1,1 11-57,1-7 11,-8 7 552,11-4-113,-5 8 1,5 2 304,-3 4 0,1-2 568,-7 7-763,7 1 0,-9 3 109,8-3-150,-8 3-12,11-13-380,-13 13 1,13-13-183,-3 4 1,5-4-149,6-2 0,-2-4-576,8-8 0,0-1 272,6-16 1,-1 6-442,1-6 0,-3 8 588,-3-2 308,-4 4-121,-8 9 1750,1 3-725,-9 7 261,7 0 1,-14 1 975,3 5 0,-3-2-661,-2 8 0,-2-1 407,-3 6 0,1-5-1095,-8 0 1,3-7-13,-3 7-1053,-3-8 317,5 11 205,1-13-2683,-7 6 1922,7-8 0,-1-2-4110,4-4 1773,4 4 3089,-5-13 0,-3-3 0,-7-9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6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665 17 8169,'12'-1'948,"-1"-5"-652,1 4 1,7-6 237,4 8 1,-4 10-147,4 7 1,-3 0 153,-3 6 0,0-1-185,0 1 1,-5-2-282,-1 8 1,-7-6-134,2 5 0,-4-6-327,-2 1 1,0 2 201,0-2 1,0 5-84,0-4 0,-2-1-485,-4-6 1,4-6-185,-3 1 226,3-8 448,2-4 1,0-10 0,2-9-160,3-4 1,7-4 239,11-8 0,-4 3 112,4 3 1,-4 6-78,-1 11 635,-1-3 385,-7 13-500,-3 2-196,-7 2 0,-2 15 625,-3 1 0,-5-1-305,-7 6 0,-1 2-109,1-2 0,-6 8-138,0-2 0,6-5-155,5 0 1,3-5 34,-3-2-663,-3 0-512,13 1 481,-6-1 334,16-7 0,1-3 121,9-7 1,-1 0 202,0 0 1,1 0-131,-1 0 0,-7 2 21,-5 4 0,-3 9 54,-2 8 0,-9 14 25,-9-3 0,-9 7 85,-13-1-146,-12 4-139,-2 8 1,-11-2 411,7-4-1030,-7 4 823,11-13 1,-11 5 17,7-7 0,-5-3-36,5-3 0,3 2 49,8-8 1,1 0 0,12-6 0,-3-5-10,14-1 0,6-7 209,5 2 1,10-6-208,2-6 0,18-3 410,16-9 0,18-7-383,17-4 1,8-3-37,10-3 1,-38 15 0,2 0-215,0 0 1,1-1 0,2 1 0,0 0 197,-2 2 0,0 2 0,44-11 1,-4 4 1,-6-2-14,-5 2 1,-12 5-1445,-11 7 955,-12 7 255,-4-4 0,-15 8-1303,-4 0 750,-3 0 283,-11 0 0,-3 8 123,-12 3 1,-7 7-169,-16 5 1,-8-2 765,-15 8 1,-1 0-277,-5 5 0,-3 1-151,-9-8 0,1 3 151,0-7 0,8 6 0,3-6 0,-2 2 0,3-2 0,7-3 11,9 3 0,7-4 325,5-2 1,4 0 38,8 1 1111,7-1-843,2 0 1,8 1-85,0-1 0,2 0 198,4 0 0,4-1-631,7-5 1,-4 3 51,5-8 1,-9 5-325,14-5 1,-7 0-152,7-6 1,-4 0-456,-2 0 0,1-2 228,-1-4 1,0-6-394,1-11 1,-3 2 450,-4-8 0,3 6 77,-8-5 1,5 6 469,-5-1-188,0 4 62,-6 2 253,0 7 0,-6 12 335,0 15 1,-5 8-100,5 10 0,-6 5 327,7 1 1,-7 7-198,6-2 1,-1 4 198,1 2 0,4-2-525,-4-4 1,4 2-15,2-8 1,0 4-357,0-9 1,2 1-128,4-13 0,-2-5-236,7-7 1,-5-1-305,6 1-14,-9-3 0,11-12 254,-8-7 0,5-3-168,-5-15 1,5 1 241,-5-7 0,0-5 250,-6-1 1,0-5 278,0 6-56,-8 0 136,6 13 1,-7 2 91,3 7 1,-4 9 170,-7 3 1,-2 14 451,-4 9 0,-4 10-327,-8 13 1,1-1 216,-1 7 1,1-8-183,-1 3 0,8-5-195,4-1 0,6-8-175,5-4 0,-1-4-186,7-2 0,2-7-360,10-4 1,5-5-63,12-1 1,6-9-475,12-8 0,7-10 196,15-14 1,1-5-459,10-11 1,-1 1 353,2-8 1,2 3 802,-37 29 0,1 1 0,0 1 0,1 2-31,33-18 1,-6 11 236,-6 12 0,-7 6 290,1 5 1,-12 5-78,-11 7 1,-7 7 527,-10 5 0,-7 9-402,-4 2 0,-4 8 49,-2-2 1,-8 3-593,-3 3-3,-13-1 59,-2 1 0,-9-6-213,0 0 1,1-2-278,-1 1 0,1-5-127,-1-11 1,8 1 394,4-7 1,6-2 83,5-10 1,-1-3 23,7-9 1,8 1 204,10 0 1,11 1 624,5 5 0,11-3-346,1 9 0,8-1 168,-2 6 1,-1 0-269,1 0 0,-2 0-266,2 0 0,-4 2-230,-7 4 0,-6 1-607,-1 5 0,-6 3 351,1-3 1,2 1 423,-2-1 0,7 3 0,-3-5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6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8123,'11'0'1668,"1"0"0,-1 7-325,7 5 1,5 11-642,0 6 1,0 5 276,-6 7 1,-2 1-444,-3 4 1,1 2-291,-7-8 0,0 9-219,-6-3 1,-2 6-316,-4 5 0,-3-5-313,-9 0 0,1-8-661,0-9 1,-6-1-1945,0 1 1639,-8-8 549,12-2 1018,-14-8 0,-2-7 0,-9-3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6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8838,'10'0'3575,"5"7"0,-13-3-2457,4 8-1022,3-9 1,-5 7-1403,8-4 0,-7-4 755,7 3 1,1-3 550,10-2 0,4 0 0,8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7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8023,'-25'0'0,"6"2"0,-4 4 0,4-4 0,1 13 0,1-5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7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8214,'17'0'-9,"1"0"386,-1 0 1,2 0 577,4 0 1,4 0 464,8 0-945,-1 0 1,1 0-112,-1 0 0,-1 0-184,-4 0 0,2-2-204,-8-4 1,0 4-348,-6-4 0,0 2-310,1-1 470,-9 3-744,-1-6-1333,-8 8 1581,0 0 1,-8 2 706,-3 4 0,-12 11 0,-4 10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7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 8129,'-10'-27'762,"2"10"1,10 11 1082,4 12-1141,-4 3 0,13 11-226,-3 3 1,1-2-191,-1 8 1,1-1-386,-7 7 1,0-6-531,-6 0 0,0 1-927,0 11 0,0-5 1554,0 5 0,-8 3 0,-1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16 520 8101,'-10'-18'243,"4"1"0,14 0 2,9-1 1,12-1 346,17-4 0,18 2-345,22-8 0,8 0-512,-42 12 1,0 0-1,6-1 1,1 1 359,2 0 1,-1 0-1,3-3 1,-1-1 134,-1 1 1,-1 0 0,0 3 0,0 1-269,-3 4 0,1 1 1,-2-1-1,-1-1-35,-2 1 1,-2 1 0,37-6-944,-7 5 510,-16 8 347,-13-3 1,-9 7-1693,-9 0 1185,-7 0 0,-10 2 666,-11 3 0,4 5 0,-1 7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9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1073 8101,'-27'11'0,"4"1"437,3-1-404,3 7 1,2-1 771,3 0 1,-3 2-375,3 5 0,-1-5-214,1 4 1,-1 2-206,7-2 1,0 0-155,6-6 1,0 0 62,0 1 1,0-7-516,0 1 482,8-8 1,-4 9-75,7-7 1,-7 2 478,2-3 1,-4-1-29,-2 8 1,0-1-11,0 7 0,0 1 5,0 4 1,0-2 197,0 8 1,0 0-73,0 5 1,0-5 159,0 0 1,0-2 58,0 2-373,0-4-58,-8-8 1,6 0 85,-3 0-28,3-7 118,2 5-305,0-13 1,0 8-91,0-4-236,0-4 1,2 3 5,3-10 0,5-7-290,7-11 0,1-4 33,-1-7 0,8-11-328,4-7 0,3-7 99,3-10 1,-6 5 316,0 1 1,-3 3 235,3 3-262,4 7 444,-14 15 1,0 8 195,-7 4 1,-6 12 413,5 5 175,-7 4 1,6 4-193,-5 4 1,-3 3 505,4 9 1,-4 5-411,-2 0 0,0 0-128,0-6 1,0 6-609,0 0 0,0 6-18,0-6 0,0 0-351,0-6 0,6-5 23,0-1 0,7-5-544,-1 6 0,5-8-195,6 1 0,2-10 502,4-7 1,9-9 124,-3-2 0,-3-2 277,-3 2 1,-2 9 332,2-3-64,-4 11 239,-8-1 1,-7 14 70,-4 5 0,-12 5 421,-6 6 0,-11 4-307,-6 8 0,-1-1 194,1 1 0,-2-3-193,8-3 0,-2 4-208,2-4 1,11-4-257,1-2 56,-1-4-37,10-2 0,-5 1-207,7-1 0,7-6 67,5 1 1,3-8-94,3 2 1,-1 1 177,0-1 1,1 6 209,-1-7 1,0 3 171,0-2 0,1-4 15,-1 3 1,-7-1 379,-5 2-251,5-4-142,-8 6 0,8-10-290,-5-4 0,-3-4-250,4-7 1,-2-2 31,2-4 0,-5-4-187,5-8 0,-4-1-718,-2-5 0,2-5 262,4-11 0,-2-7-20,7-11 0,-1 0 183,1-11 0,5 3 476,-5-9 1,-1-6 99,-4 46 1,-1 0 0,-1-44 132,2-2 0,-4 10 40,-2 7 1,6 6-150,-1 12 0,1 5 397,-6 12 77,0 4-152,0 7 1,0 3 174,0 3 0,0-2-78,0 8 1,-6 6 448,1 5-547,-1 8 1,4-3 232,-4 7 0,4 3-352,-3 9 1,5 7 207,5 16 0,1 15 149,11 7-101,-3 24-536,18 7 1,-18-35 0,-1 0 326,4 2 0,1 0 0,3 4 1,0 1-50,2 3 1,0 1 0,2-1 0,0 0 45,1-2 0,0-1 0,3 1 0,0 0-92,0-1 0,-1 1 1,1-4-1,-2-1-1,-3-1 0,-2-1 1,1-1-1,-1-2-96,-2-2 0,0 0 0,-2 4 0,-2 0-176,2 2 1,-1-1-1,-3-3 1,-1 0-409,-4 2 1,-1-2 0,11 30 249,5-24 1,-5-5-311,4-6 0,-4-11-50,-2-12 0,1-6-228,-1-5 0,2-4 355,4-8 1,-4-10 573,4-7 0,4-16 0,0-11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9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33 7963,'-18'-15'2869,"1"3"0,0 6-2011,-1 12 1,3 4-541,3 7 0,-9 0-367,4 0 0,-12 3-382,0 3 1,-9-4-889,-2 4 0,1-11 625,10-7 694,-3-3 0,5-2 0,-8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4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8075,'8'-44'1689,"-4"11"343,7 16 1,1 7-1282,5 10 0,6 0-208,0 0 0,8 8-729,-2 4 1,-4 3-730,-2 2 0,2 3 915,-2 3 0,8 3 0,-4 9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8342,'0'-17'571,"0"0"1,8 1-28,3 5 1,5 3 367,1 8 1,6 2-152,0 4 1,0-2 66,-6 7 1,1 1 535,-1 5-681,0 0-298,1 1 0,-7-7-828,1 1 233,-9-1-1,13 7 0,-14-7-509,3 1-671,-3-8-237,-2 11 0,0-6 421,0 9 0,-3-1 1207,-9 0 0,0 8 0,-12 2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0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8170,'35'-60'1083,"7"6"-882,-5 2 1,5 20 271,-8 14 0,1 9 677,0 9 0,-1 0-662,1 0 1,-1 8-259,1 3 0,-6 10-744,0 2 1,-14 0-117,2-5 1,-11 1-421,0 4 0,-4-2 366,-2 8 0,-10 0 684,-7 5 0,-8 1 0,-10-1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0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8170,'-15'17'813,"3"0"1,-3 1 204,3-1 1,-3 0-398,-2 1 1,-3 5-426,-3 0 0,2 0-90,-8-6 0,8 0-202,-2 1 1,4-1-180,2 0 0,1-5-506,5-1 1,3-5 483,8 6-577,8-9 553,9 5 0,12-16-348,11-3 0,6-4 188,12-3 1,-2 3 420,7 3 1,-7-1 86,2 7 0,-7 0 113,-4 6 0,-7 2-3,-11 4 1,-4 4 250,-8 7 1,-7 8-114,-5 4 0,-12-2 105,-11 1 0,-8 1 462,-15 6-347,5-1-256,-14 1 1,11 0-174,-7-1 0,8-5-79,-3 0 1,5-8-223,1 2 1,8-6 100,4-5 0,10-4-543,1-8 474,9 0 0,-3 0-51,12 0 0,3 0-180,8 0 344,1 0-36,7 0 0,-6 7 513,4 5-233,-4-5 134,-2 17 0,-1-11 171,-5 16 1,5 0-130,-5 5 0,-1 1 64,1-1 0,-5 1 61,6 0 1,5-3 140,6-3 1,2 2-400,-2-8 0,2 6 46,4-6 1,-2 0-397,-4-6 193,-4-7-158,6 5 0,-8-13-75,1 4 0,-1-4 51,0-2 1,-5-8-165,-1-4 1,-7 1-70,2-6 0,-4 1-287,-2-13 0,-8 6-78,-3-5 1,-11-1 237,-1-6 0,-9 8 271,-3 4 175,1 4 7,-16 9 0,5 5 136,-6 10 1,-9 13 101,-3 10 1,-5 11 525,-1 1 0,0 14-496,0-2 0,9 4 380,8-4 1,8-8 594,10-4-589,7 4-214,9-7 1,11 3-115,7-11 1,7 2-90,5-8 1,13 0-16,9-6 1,11-7 10,12-5 0,11-3-3,6-2 0,15 0-335,-3 0 1,5 0 57,-5 0 0,6 0-480,1 0 1,-1-5 330,-6-1 1,-1-2-1190,-4 2 1,-7 4 462,-10-3 1,3-3-757,-3 2 1727,-5-7 0,-1 5 0,-12-7 0,-6-3 0,-3-3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1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8219,'17'-25'0,"2"13"2145,4 1-979,4 7-492,8 4 0,-1 2 156,1 4 1,0 3-285,-1 9 1,-7-1-226,-4 0 0,-4 0-401,-1 1 1,-9 1-381,-3 4 1,-4-2-2581,-2 8 1513,0 0 728,-16 5 799,-3 9 0,-23 1 0,-2 8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1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1384 8187,'8'9'0,"-5"1"545,9-4 0,7-4 774,10 3 0,11-5-857,6-5 1,1 1-268,4-8 1,-4-7-181,4-10 1,-1-3-240,-9-3 1,-1 0-618,-5 1 0,-8-1 519,-4 1 0,-6-7-445,-6 1 520,-3 0 0,-8 7 0,0 4-420,0 6 0,-8 12 434,-3 5 0,-6 6 434,-6 6 1,1 17-249,-6 11 1,6 12-135,-1 0 0,4 1 1412,2 4 0,7-8-581,5 9 1,-3-10-119,2 4 0,0-8-87,6 3 1,2-10 65,4-3 0,4-7-474,7 3 0,0-13-416,0-5 1,3-4 58,3-2 1,4-8-299,7-3 0,1-13-301,-1-4 419,9-13 270,-7-11 1,12-5-882,-7-12-1169,14-4 2102,-9-14 1,-16 40 0,0 0 65,-4-1 0,0-2 0,2-3 0,0-2-120,-3 1 1,1-1 0,5-2 0,0 0 307,-5 5 0,0 1 1,-1 1-1,0 2 67,21-33 0,-8 14 346,3 15 1,-11 4 162,-1 13-283,-8-3-203,4 19 1,-13-1 829,-1 9-403,-7 7 1456,4-4-1156,-8 8-150,0 0 0,2 8-522,4 4 0,-3-3 6,9 3 0,0 5 25,5 6 1,8 2-103,4-2-152,3-4-19,11 6 0,-1-2-447,4 0 410,4 0-170,-14-5 1,7-1-208,-9 0 1,-5 1 13,0-1 1,-14-2-221,3-3 0,-13 3 179,1-3 1,-4 3-145,-2 2 0,-10 1-91,-7-1 0,-8 0 247,-9 1 0,-7-3 258,1-4 73,-1 5 0,1-7 1011,0 9-800,-1-1 0,15 0 282,2 1 0,1 5 519,6 0 0,-2 7-415,13-1 1,-2-2 180,3 2 1,3-2 68,-4 2 1,10 3-280,2-3 0,5-2-29,-5 2 0,7-8-334,-1 2 0,-2 2-175,1-2 0,-7 6-149,2-6 0,-4 2-431,-2-2 0,0-4 313,0 4 0,-2-9-810,-4-3 456,-4-7 0,-7 4 308,0-8 0,5 0 176,1 0-13,7-8 263,-4-1 0,6-1 380,-4 4-90,4 4 5,-5 2 0,7 10-45,0 7 0,2 0 166,3 7 1,-3 2 346,4 3 1,-4-2-242,-2 2 0,-6-6 348,1 6 1,-15-6-341,3 6 1,-6-6-87,0 6 0,4-6-210,-4 6 1,3-10-40,3-2 0,8 0-22,3-5 1,4 3-164,2 3 0,9-7-372,9 1 0,7-7 285,9 7 1,9-8-1728,3 1 0,4-3 125,2-2 1655,-1 0 0,9 0 0,1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1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26 7934,'-27'-17'0,"-3"9"1470,7 8 1,5 8 1740,7 9 0,-1 8-5451,-5 4 2240,-8 3 0,-10 3 0,-9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8294,'34'-35'0,"1"3"552,-1 3 1,9 6 803,3 11 0,4-1-384,2 7 1,0-6-436,-1 7 0,-1-1-353,-3 6 0,-7 0-279,-11 0-404,3 8 0,-12 1-122,3 8 0,-12 1-824,-5-1 1,-12 8-1037,-5 4 2481,-12 3 0,-20 3 0,-10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3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297 1 8294,'-27'17'166,"4"1"0,-2-1 208,2 0 1,5-2 416,7-3 0,1 3-280,-1-3 0,-3 3 16,9 3 1,-7-1-278,6 0 1,1-5-380,5-1 1,0 1-521,0 5-174,0 0 0,15-7 535,8-4-267,8-4 351,11-2 1,4-14-493,12-3 1,-4-10 168,3 4 1,-3 2 402,-2 9 1,-8-1 189,-4 7 0,-9 0 835,-2 6-657,-8 0 0,-4 8 233,-11 3 1,-6 11-113,-6 1 1,-11 7-25,-12-1 1,-9 4-277,-2 2 1,-9-1 84,3 1 0,-2-1-526,2 1 0,6-2 29,11-5 0,-2 3-145,8-8 1,2-6-89,10-5-21,3-8 486,8 3 0,10-8-4,7-5 1,2-2 361,10-3 0,0-3-153,5 8 0,-5 1 415,0 5 0,-2 2-43,2 3 0,-4-1 139,-8 8 1,-2 5-181,-3 6 1,1 6 27,-7-6 0,0 6 45,-6-6 0,0 6-163,0-6 1,0 0-185,0-6 1,0 0 332,0 1-972,0-1 191,7 0 0,-3-7-869,8-4 873,-1-5 1,7-2-97,-1-5 1,-6-2-359,1-3 1,-8-5-391,2 5 1031,-4-5 0,-2-1 128,0 0 0,-8 7 229,-4 4 1,-5 6-117,-6 6 0,-6 4 125,-11 7 0,1 6 199,-7 0 1,0 8 514,-6-2 1,0 3-36,0 3 1,3 0-342,2-1 0,5-5-63,8 0 1,1-8 200,4 2 187,4-4-584,8-2 0,15-1-225,8-5 1,17 3 193,11-8 1,16-1-1,14-5 0,16 0-585,7 0 0,9 0 84,-4 0 0,-2 0-1445,-9 0 0,-4 0 805,-8 0 1,-2 6-605,-3 0 0,-10 5 226,-8-5 0,-8 6 1215,3-7 0,1 7 0,-2-6 0,0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8162,'20'-27'39,"3"4"1,2 10 27,4 1 1,5 9 466,1-3 1,1 4 1002,10 2 0,-7 0-671,1 0 0,-9 8 64,-2 3 0,-8 4-797,2 3 1,-6-1 77,-5 0 0,-5 3-1344,-7 3 1,0 4 755,0 7 1,-9 3-1333,-9 3 1709,-7-4 0,-24 22 0,-5-4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1125 8162,'4'11'510,"8"1"0,9-10 744,19-2 1,4-6-1202,8-6 1,0-3 14,0 3 1,-2-3-810,-4-2 1,-4 0 302,-7-1 1,-6 1-87,-1 0 1,-12-1 12,1 1 0,-11 0-100,0-1 0,-4 1 511,-2 0 1,-8 2-45,-4 3 0,-9 6 620,-2 12 0,-6 4-408,6 7 0,-6 8 399,6 4 0,0 5-285,6 7 1,7-5 664,5 4 1,-3 3-152,2-3 0,0-5-104,6-6 0,2-6-261,4 5 1,2-6-163,3 1 0,7-4-625,-1-2 0,2-2 327,10-3 1,-6-4-228,6-8 0,0-2-67,5-4 0,-5-6-270,0-11 1,-6 0 230,6-11 0,-6 1-167,6-13 0,-6-8 174,6-9 1,-6-12 280,5-6 0,-5-5-66,6-7 1,-6-1 239,-9 45 0,1 0 0,-1-1 0,1 0-53,20-42 1,-7 10 52,1 12 0,0 5 286,6 13 0,-7 6 26,1 17 1,-8 6 726,2 12-589,-3-5 1,-9 14 641,1-3-123,-8 3 424,3 2-777,-7 7-456,8 3 0,2 5-146,7-3 0,2 1 19,4-7 0,4 0-173,8-6 1,1 0-1,4 0 1,-1 0-187,7 0 0,-9 0 109,-3 0 0,-1 2 28,-10 4 1,0-3 93,-6 9 1,-5-6 76,-1 5 1,-7 1 11,2 5 1,-6 0-10,-6 1 1,-4 5 16,-7 0 1,0 6-201,0-6 1,-3 7-223,-3-1 0,2 2-108,-8-2 0,2 3 176,-1-3 0,-3-4-362,8-2 1,0-5 713,5-7 0,1-3 0,2-10-71,3-4-38,5-4 1,9-5 420,3 4 1,-1-3 432,8 8 0,-7 1-111,7 5 1,-6 0-187,5 0 0,-5 15 207,6 8 1,-9 8-102,3 3 0,-4 3-97,-2 3 1,-2-3-282,-4 3 0,-3-3-102,-9-3 0,1 6 3,0 1 0,0-1-206,-1-5 1,1-8-731,0-4 0,-1 2 430,1-2 1,0-6-355,0-5 0,5-9 250,1 3 0,7-6 287,-2-6 0,-2-3 210,2-8 0,3-3 308,8-3 0,3 4-122,4-4 0,3 6 77,-4 5 0,-1-1 1160,2 7-958,-9 0 1,11 8 9,-8 4 0,-1 5-57,-5 12 1,0-3-41,0 3 1,-5 2-124,-1-2 1,-8 8-90,3-3 0,-3-3 45,3-2 0,-2 2-101,7-2 0,0-5-12,6-7 1,2-1 42,4 1 1,3-3-193,9-8 1,1 0 71,4 0 0,0 0-640,11 0 1,-3-6 89,10 1 0,-5-7-141,-1 6 0,5-5 169,0 5 537,8 0 0,-3-2 0,6-1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45 8102,'0'-18'1341,"0"1"-234,0 7-466,8 10 1,-4 10-64,8 7 1,-9 2 150,3 5 0,-4-5-592,-2 4 1,-6 2 43,1-2 0,-9 6-524,3-6 0,-5 6 145,-1-6 0,0 5-89,-1-5 0,1 2-184,0-2 0,-1-3-1564,1 3 1480,0-4 1,1-2 131,5 1 1,-3-7 664,9 1 0,-3-7-221,2 7 421,4-1 0,-5 7 101,7-1-239,-8 0 0,6 1 56,-4-1 1,-1 0 166,1 0 0,-2 1 268,2-1-335,4 0 1,-5 1-283,7-1 0,0 0 23,0 1 1,-6-1-39,0 0 1,0-5 21,6-1 1,0 1-41,0 5 0,0 0 10,0 1 1,0-1-29,0 0 0,0-5-5,0-1-374,0 1-112,0 5 261,0-7-33,0-3 27,0-7-16,0 0-92,8-7 31,-6 5-28,6-14 0,-8 13 18,0-9-807,0 8 681,7-11 0,-5 11-741,4-8 449,-4 9 0,-2-13-207,0 5 1,6 1 62,0-1 1,1-1 757,-1-5 0,-4-8 0,6-2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7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7944,'-17'0'1788,"0"0"-1946,7 8 0,4 0 36,12 3 1,4-1 880,7-5 0,2-3-246,3 4 0,-1-4-79,8-2 1,-8 5-370,1 1 1,3 0-301,-2-6 0,7 0-337,-1 0 0,-3 0-1627,3 0 2199,-8 0 0,11 7 0,-6 3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0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8275,'0'18'-132,"0"5"79,0 0 0,0 0 1438,0-6-570,0 0-383,0 1 0,0 5 493,0 0-475,0 0 151,0-6 1,-2 6 329,-4 0 0,4 6-412,-4-6 1,-1 6-211,1-6 0,-5 0-222,5-6 1,0 1-352,6-1-885,0-7 741,0 5 353,0-13 0,2 6-631,4-8 184,-4 0 86,13 0 0,-11-6-375,7 0 0,-5-6 161,6 7 0,-7-9-119,7 3 1,-2-1 104,1-5 0,4 3 644,-3-9 0,3-11 0,3-3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5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68 8102,'8'-10'0,"-6"-5"0,6 11 694,-8-8-20,0 8-35,0-11 0,-2 13-292,-4-4 1,-11 6-240,-12 6 0,-11 4-134,-7 7 0,-3 8-394,-1 4 0,-1 4 179,0 1 1,2 1-111,4-1 0,5 1 351,13-1 0,-5 1 0,6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6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374 68 8102,'-10'-7'68,"2"5"197,8-14 182,0 7 1,6-3 307,0 1-359,0 7 1,-6-2-69,0 12 0,-8 7-19,-4 16 0,-5-4-89,-6 15 1,-4-5-1,-7 11 1,-1-6-139,0 6 0,1-7-260,-1 1 0,8-3-719,4-3 1,4-5 485,2 0 0,7-14-1096,4 3 387,-3-5-56,7-3 635,2-3 541,9-7 0,1-7 58,-4-5-58,3 5 576,-7-9-467,6 14 0,-8-4 502,0 12 1,-6 0-172,0 11 1,1-3 28,5 9 0,0 2 36,0-2 489,7 8-547,3-12 0,7 6 90,1-8 1,-1 6 480,0 0-980,0 0 0,1-5 76,-1-1 0,-5-2-1086,-1-3 317,1 3-187,5-13 367,0 6 0,1-10-393,-1-4 1,-6-4 181,1-7 0,-1-8 45,7-4 0,-1-11 641,0-6 0,1-4 0,-1-2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6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8102,'9'-8'697,"7"6"206,-7-13 1,3 13 425,-1-4-651,-7 4 0,4 4-377,-8 4 1,0-2-50,0 8 0,-8-1-352,-3 6 1,1-5-301,-1-1 1,5 1-405,-6 5 1,8-5 262,-1-1 1,3-5-570,2 6 0,2-9 478,3 3 1,5-4 249,7-2 1,1 0 416,-1 0 1,0 0-116,0 0 1,-7 2 86,-4 4 1,2-2 203,-3 7 1,1 1 376,-6 5 0,-8-2-204,-3-3 0,-5 9 75,-1-4 0,-6 4-205,0-3 0,-8 5-250,2 0 1,5 0-283,0-6 0,5 1 165,2-1 1,5-6-190,1 1 125,7-1 1,-4 1-105,8-1 0,8-7 264,4 2 1,-3-2 154,3 2 1,-1-4 32,7 3 1,-7 3 70,1-2 86,-9 7-205,5-3 0,-8 7-63,0 0 1,0-5-18,0 0 0,-8-1-93,-3 6 0,-6 1 96,-6-1 0,1 2-22,-6 4 0,6-6 21,-1 1 1,-2-1-4,2-5 0,6 3-9,6 2 0,7-5 35,-2-1 5,4 1 0,4 3 18,4-3 1,3 1 87,9-7 1,-1 0-82,0-6 0,6 5 11,0 1 0,6 0-111,-6-6 0,6 0-124,-6 0 1,6-6-139,-6 0 0,0-1-31,-6 1-609,-7 4 282,5-13 226,-13 5 335,-2-7 1,-9 1 137,-9 5 0,7 3 412,-1 8 1,1 2-288,-7 4 1,1 9 145,0 8 1,5 10-103,1 2 1,1 7 221,-1 10 1,-5 0 115,5 0 0,1-1 52,-1 1 1,7 2-420,-2 4 0,2-10-309,-2 4 0,4-12 208,-3 0-575,3-3 395,-6-10 0,6 4-1664,-4-8 1280,-3 0 0,-1-12-139,-7 1 1,5-10 312,1-2 0,5-4 321,-5-14 1,1-1 144,-2-10 1,-1-3 511,7 3 0,0-4 26,6-1 0,0 1-292,0 4 1,0 4 770,0 8 1,0 0-572,0-1 1,2 1-244,4 0 1,-2 5 18,7 1-517,1-1 153,5 3 0,6-7-122,0 5 1,8-3-261,-2 3 0,-2-5-311,2 5 0,0 1 292,5-1 0,1 1-1235,-1-1 0,1-5 682,-1 5 1,1-11-1388,0-1 2291,-8-7 0,5 3 0,-5-8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7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8102,'18'0'4361,"-1"0"-1870,0 0-1360,1 0-900,-1 8 1,-6 1-527,1 8 1,-8 1-698,2-1 0,-4 8 532,-2 4 0,-14 4-928,-3 1 1388,-12 1 0,-6 7 0,-9 2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7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8102,'-7'10'754,"-3"-3"635,0-7-461,3 0 0,18 2-356,1 4-521,7-4 0,-17 13 76,4-3 0,-4 5-65,-2 6 1,-2 0 40,-4 12 1,-7-6-235,-5 5 1,-9 1 367,10-6 0,2-4 43,3-2 444,1-4-339,1-2-534,2 1 175,8-9-70,8-1 83,2-8 0,15-6-95,3 0 1,5-9-367,2-2 1,7-3 62,4-8 0,2 5-306,-2-6 0,4 2 232,-4-2 0,4-4 77,2 4 1,-8 5 284,-3 0 0,-5 5 96,-1 2 1,-8 5 334,-4 1 0,-4 7-9,-2-2 0,-5 4 415,-1 2 0,-7 8-212,2 4 1,-4 3-151,-2 2 1,0 8-302,0 4 1,-8 4 94,-3 1 0,-5 3-213,-1 3 1,-6 2-190,0 5 1,-2-3-256,2-4 1,2-3 357,-8 3 1,13-9 78,-1-2 1,6-8 255,-1 2 0,4-4 22,8-2-70,0 1 1,10-9-61,7-3 0,8-4 57,10-2 0,-1-2-229,1-4 0,5-3-342,1-9 0,-1-5-23,-5 0 0,-6-6-289,-1 6 0,-7-8 419,3 3 0,-7 3 46,-6 2 0,-3 1 471,-8-1 0,0 10-181,0-4 0,-2 5 54,-4 1 0,3-3 528,-9 8 659,0 1-489,-5 5 10,8 0-1244,1 0 0,10 5 266,4 1 1,3 8-398,8-3 1,7-1 283,-1 1 0,2 1-2724,-2 5 2998,-4 0 0,6 8 0,-8 2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7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8102,'-12'2'2082,"1"4"-772,7-4-778,-4 13 0,8-11 123,0 8 1,0-7 212,0 7 0,0-1-378,0 7 0,0-1-200,0 0 0,0 1-97,0-1 1,8-2-176,4-3 1,-3 3-415,3-3 0,5-3 323,6 3 1,2-8-376,-2 1 1,-2-3-163,8-2 0,-8 0-451,2 0 0,-9-5 597,-3-1 1,-7-8 206,2 3 1,-4-10 152,-2-2 0,-8-2 235,-3 2 1,-11 3 16,-1-3 1,-6 6-84,6 5 1,-5-1 52,5 7 1,-6 0 95,6 6-214,7 0 0,1 0 0,5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3:35:58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8057,'-32'-12'586,"3"1"0,10-1 1849,7 12-2435,8 0 0,-3-15 0,7-4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0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10144,'11'0'3207,"1"0"-2400,-8 7-493,11-5-340,-5 6 0,1-8-475,1 0 517,-1 0-1111,-1 0-154,5 8 0,-7 1 490,3 9 1,-3 1 758,-8 4 0,-8 4 0,-1 7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1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8276,'-10'17'-48,"-5"-7"229,13-2 1,2-8 309,12 0 0,-3 0 129,3 0-443,-1 0-118,7 0 1,-7 0 137,1 0-68,-9 0-295,5 0 0,-8 7 184,0 5 0,-8 9-44,-3 2 1,-10 8 160,-2-2 0,-6-3-26,6 3 1,-6-8 579,6 2-313,0-3-107,13-3 0,-3 0 330,7 1-573,0-9 0,8 5-279,4-9 0,9 1 51,8-6 1,16-2-333,1-4 0,4 3 165,8-9 0,-9 8 38,8-1 0,-10-3-19,-1 2 66,-11 0 460,4 6 442,-14 8-297,6 2 0,-16 7 364,-3 0 1,-6 0-394,-6 1 0,-9-1 87,-8 0 0,-6 3-268,6 3 0,-8-4-128,3 4 1,3-4-1284,2-2 612,-4 1 169,7-9 1,-5 5-379,8-8 0,-6 1 436,0-1 0,0-4 158,6 4 1,5-4 215,1-2 1,5 1 176,-6 5 0,7-2-51,-7 8 1,8-1 141,-2 6 0,5 1 1698,1-1-1189,0 0 0,-2 1 1047,-4-1-1126,4 8 0,-6-6 249,8 4-439,0-4-145,0-1-260,0-1 1,2-7-177,4-5 1,4-5-464,7-5 0,8-11-1218,4-7 1234,-4-8 0,5 12 61,-7-4 337,0 4 0,-5 4 286,-1 3 0,-5 4 1404,-1 8-1107,-7 0 0,4 8 333,-8 4 0,0 3 150,0 2 0,0 2 1925,0 4-1728,0-3-608,0 5-163,0-8 1,0-6-899,0 1 1,7-8 2,5 2 0,5-6-393,6-6 1,-2-4 490,8-7-430,0-8 436,6 6 0,-7-4 11,1 11 0,-8-1 407,2 7 1,-1 0 1480,1 6-742,-4 0 47,-2 16 1,-2-5 683,-3 12 0,-2 2-746,1-2 1,-7 0-75,2-5 0,3-1-578,3 0 0,-3-5-621,3-1 1,0-7-269,5 2 1,8-12 906,4-5 0,3-13 0,3-2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2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310 105 8252,'0'-27'-13,"2"2"-844,3 7 501,-3 9 490,14-6 1,-7 13 458,9-4 1,-7 4-94,1 2 69,-1 0-263,-1 0 1,5 6 210,-3-1 96,-5 17-290,1-11 1,-6 24-19,4-1-214,-4 9 127,5 8 0,-7 1-177,0 0 36,0 8-48,0-6 1,0 7 35,0-3 1,-5-5-247,-1 5 1,-6-10-528,6-2 0,-5-7 141,5 1 0,-1-5-1293,1-7 338,4 5 843,-14-14 679,15-1 0,-7-11 0,2-14 0,0-5 0,-1-11 0,1-6 0,2-5 0,-8-7 0,1-3 0,-6-8 0,-1 2 0,1 4 0,6 4 0,-1 7 0,6 8-4,-5 4 127,-1 12 0,-5 3 415,0 8 0,-6 14 143,-1 3 0,-4 6 446,5 0 0,0-4-604,5 4 1,1 2-113,0-2 0,7 0-377,4-5 0,8-1-324,10 0 0,9-7-1354,19-4 880,4-4 589,16-10 0,3-4-952,12-11-703,-4 4 1398,6 2 0,-9 1-544,-5 5 531,-11 3 451,-2 0 0,-19 8-5,3 0 1,-17 0 261,1 0 0,-13 8 291,1 4 1,-13 5-72,-11 6 0,-7-2 991,-9 8 0,-9-6-712,-3 6-293,-4 0-255,-2 5 0,6 1-146,0-1 0,2-5 257,-2 0 1,6-8-394,11 2 1,4-4-170,7-1 1,9-1-551,3 0 0,12-5 254,5-1 1,18-5-276,6 6 1,17-8-92,0 1 376,3-3 459,5-2 1,-6 2 63,3 4 0,-12-2 297,-11 7 1,-1-5 308,-10 6 0,-8-1-8,-9 6 0,-4 1 704,-2-1 1,-4 2-667,-8 4 0,-7-4-73,-15 5 0,-1 1-1518,1-2 0,-1 3-57,0-8 1,8 1 1011,4-13 0,4 0 0,2-6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2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8086,'0'-25'0,"0"6"0,0-4 0,2 4 1664,4 1-1042,3 9 1,10-1 807,5 4-745,-5 4-167,6-5 1297,-8 7-1145,0 7 1,-5 9 7,-1 7 1,-7 8 140,2-3 0,-4 11-461,-2 1 0,-2 6-309,-4-5 0,2 1-614,-7-2 0,7-3 426,-2 3 1,-1-5-783,1-7 0,0 3 87,6-8 1,6-5-347,0-7 1,7-7 534,-1 2 1,3-4 121,2-2 0,0-4 199,1-8 0,-3-1 51,-3-16 1,3 0 207,-3-5 19,-5-1 0,9 0-220,-5 1 534,5-1-251,-7 1 78,7 7 1,-1 2 139,8 7 1,2 3-76,-2 4 1,-4 3 141,4 8 1,2 0 30,-2 0 0,6 0 215,-6 0 1,2 8 256,-2 3-421,-4 4-133,-1 3 0,-5-7-196,-7 1 1,5-1 247,-5 7-996,0-1 425,-6 0 213,0-7-143,-8 5 1,-7-5-125,-8 7 0,-6 0-47,6 1 0,-6-7-306,6 1 1,-6-8 217,6 1 286,0-3-43,-2-2 1,12-5 305,-5-1-91,13-8 57,-11 5 0,14-9 129,-3 1 1,5 0-124,5 0 0,3 5-9,4 0 0,7 1 56,-8-6 0,14 5-30,-7 1 0,-3 7 12,-3-2-81,-1-4 6,-1 8 1,3-7 273,-7 3 1,0 4-222,-6-6 6,0 8-1074,0 0-59,0-7 113,0 5 477,0-14-94,0 15-19,0-15 132,0 7 262,0-1 0,5 0-241,1 5 73,0 3 353,-6-6 0,0 0 0,0-1 0,0-9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3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139 242 8086,'0'-25'-136,"0"6"289,0-4 0,0 4 259,0 1 0,0 1 574,0 0-189,0 7 1,-2 5-135,-3 10 1,1 7 139,-8 11 1,1 4 1069,-7 7-954,1 9-529,0 1 0,5 2 640,1 0-440,-1-8-482,3 5 0,1-3-230,8 0 1,0 1 331,0-7-2196,0-7 1081,8 6 725,1-22 1,14 11-1556,0-17 0,10-1 309,2-10 1,7-5 173,10-12 0,1-12 698,5-11 0,-10 2 163,4-2 1,-6-2 390,0-10 0,-9 2 0,-8-7 0,-3 7 47,3-1 1,2 13-227,-8 9 943,0 0 1,-6 18 920,1 0 916,-9 7-967,-1 10-847,-8 8 0,0 1 490,0 9 0,-2-7-585,-4 1 0,4-6 823,-3 5-763,-5-7-12,8 11-349,-6-13 0,10 6-310,4-8 0,10 0-226,7 0 0,9-8 71,3-3 0,-1-5-119,7-1 0,-3 5-1110,3 1 0,-11 1 576,5-1 1,-12 3-833,0 8 0,-10 0 745,-1 0 1,-8 2-755,2 4 1,-12 5 561,-6 12 0,-9 4 1006,-2 8 0,-8-1 0,4 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3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0 8086,'-8'17'0,"6"1"745,-3-1 0,-3 6-121,2 0 1,1 0-45,5-5 0,0-1 34,0 0 1,-6 6 197,0 0 1,-2 0 275,3-5 1,1 1-483,-8 4 0,6-4-510,-5 4 0,-1-2 74,-5 2 1,0-2-874,-1 8 0,-5-8 309,0 2 1,-2-3-11,2-3 1,4-6-163,-4 1 1,4-8-589,2 2 0,-1-4 360,1-2 0,5-8 318,1-4 1,1-3 110,-1-2 0,1-1 130,4 1 0,4 6 171,-3-1 1,5 2-1,5-1 0,5 3 139,7 8 0,3 0 83,3 0 0,4 2 337,7 4 1,8 3 480,5 9 0,2-1-432,3 0 1,-7-5 208,-5-1 0,2 3-262,-1 9 1,-7-10-302,-5 5 0,-8-5-357,2 4 0,-4-5-408,-1-1 1,-1-5-194,0 6 1,0-8-2479,1 1 3246,-1-3 0,8 6 0,2 2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3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8074,'0'11'2892,"0"1"-2087,0-1 1,0 7-472,0-1 0,0-6 151,0 1 1,0-6 306,0 5 1,0-5-312,0 5 0,2-7-218,4 2 1,3-4-770,9-2 1,1 0 432,4 0 0,2-8-294,4-3 0,1-3 281,-7 3 0,1-10-561,-7 3 0,-2-3 331,-3 4 0,-5 0 165,-7-1 1,-2 1 320,-3 0 0,-7 5 640,-11 1 1,2 7 23,-8-2 0,0 4-302,-5 2 1,5 0 388,0 0 0,6 6-388,-6 0 0,14 1-2115,-2-1 1582,11 4 0,-2 7 0,8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4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77 7906,'-19'-29'4915,"-5"1"0,13 8-4150,-1 20 0,16 6-1575,8 6 810,11-5 0,4-7 0,7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8:55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7781,'0'-10'242,"0"3"305,0 7 272,7 0 261,-5 0-642,6 7 0,-2-3 231,0 8-479,-1-8 0,-5 5 1025,0-3-804,0-4 1,2 6 734,4-8-365,-4 7 26,13-5-444,-5 6 0,7-8-141,1 0 1,-7 0-46,1 0 0,-1 0-51,6 0 0,1-2-180,-1-4 0,0 2 110,1-7 1,-1 5-341,0-6 1,0 7 126,1-7 0,-3 6-600,-3-5 531,3 7 0,-11-9-173,7 7 109,-7 0 93,4 6-199,-8 0-1242,0 0 790,-8 0-91,-1 0 0,-9 0-419,1 0 775,0 0 0,-1 0 69,1 0 1,6 0-124,-1 0 0,6-6 637,-5 1 0,7-1 0,-4-2 0,8 4 0,0-7 0,0 7-104,0-11 0,0 11-104,0-8 732,0 8 820,0-3 456,0 7 821,0 0-2165,0 7 0,0 3 165,0 7 1,0 0-179,0 1 0,-5-1-170,-1 0 0,0 6-804,6 0 0,-6 1 419,0-7 0,1 0-1378,5 0 0,-6 1 1490,0-1 0,-7 8 0,3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8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564 52 7992,'9'-2'-129,"-3"-4"1117,-4 4-174,5-13-504,-5 13 0,6-7-25,-8 3 1,-2 4 2,-4-4 1,-9 5-129,-8 1 0,-5 7-119,5 5 1,-7 3-55,1 2 0,-9 2 65,-2 4 1,-5-3-145,5 9 0,-2-6 41,2 5 0,4-1-42,-3 1 1,8-3-132,3-8 177,7 0 73,-4 0 40,16-7-357,1 5 177,8-13 81,8 5 1,1-5 17,8 4 0,0-2 7,0 7 0,2-5 18,4 5 0,-4-5 6,4 5 1,3-1 37,3 1 0,5 4 151,6-3 0,-2-3 170,7 3 1,1-1-118,5 6 0,1 0-150,-1 0 0,-6 0 18,1 0 1,-8-1-136,2-5 1,-12 4-57,-5-4 0,-6-1-574,-6 1-138,5 1 111,-14 5 1,3-8-333,-10-3 0,1-4 13,-8-2 985,9 0 0,-13 0 0,7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8:56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8463,'18'-6'381,"-1"0"-367,8-7 679,2 3-413,7-7 1,9 0-79,3-1 0,4 1-94,2 0 1,5-6-20,1 0 1,2-1-146,-3 7 0,-3 0 128,4 0 1,-5-6 17,-1-1 0,-6 1-372,1 6 151,-9 0 0,4 0-325,-7-1 0,-8 7-58,-4-1-226,-4 8 177,-9-3 210,-3 7 1,-14 0 26,-5 0 1,-3 7 325,-3 5 0,-14 3 0,-5 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8:56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7951,'0'-17'601,"-2"7"171,-4 4 0,-6 5-183,-11 1 1,2 7-157,-8 5 1,1 11-184,-7 6 0,-5 3-28,-1 3 0,1 1-363,5 5 0,1-5-113,-1 5 0,6-5-257,1-1 1,12-7-394,-1 1 0,11-8 394,0 2 0,4-9-157,2-3 0,8-7 166,4 2 1,11-4 500,6-2 0,1-8 0,-1-3 0,2-3 0,-8 3 0,4 1 41,-10 4 1,4 5 36,-9-5 1,1 6 903,-1 6 0,1-3-462,-7 9 0,0 5 105,-6 6 1,0 8-137,0-2 0,-6 9 39,0 3 1,-7 5-152,1-6 0,-3 2-211,-2-1 1,5-5-105,0 5 0,7-5-186,-7-1 1,8-8-89,-1-4 1,3-4-380,2-2 1,0-5-576,0-1 815,0-7 0,0 2-369,0-12 1,2-4 222,3-7 1,3-14 6,4-3 1,3-12 195,-4 0 1,3-4 293,-3-2 0,5 2 0,-5 4 0,5-4 0,9-2 0,2-10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8:57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7422,'10'0'2767,"-3"-2"-2143,-7-3-338,8 3 1,-4-6 105,7 8 0,-5-2-335,6-4-271,-1 4 0,6-5 26,1 7 1,-7 0-285,1 0 0,-6 0-634,5 0 681,-7 0 0,4 7 114,-8 5 1,0 3-34,0 3 1,-8 1 257,-4 4 1,-3-2-121,-2 8 0,-2-2 516,-5 1 0,11-3-192,-4-7 0,3-1 343,-3 0 0,5-1 44,1-5-134,7 5-458,-4-7 0,16 1 142,4-4 0,3-6-470,2-6 1,8-2 190,4-3 0,-2-3-225,2 8 0,-8-7 123,2 1 0,-4 5-145,-1 1 512,-9 4-26,-1 2 1,-8 2 41,0 4 1,-2 3-38,-4 9 0,-3 3 443,-9-4 0,1 10-169,0-10 1,-1 4 226,1-3 0,0 1-158,-1 4 0,7-10-137,-1 5 81,9-5-209,-5 4-607,8-7 0,8-2 294,3-8 1,4 0-505,3 0 0,-1-8 299,0-4 1,1 3-32,-1-3 451,0 9 0,-5-11 0,-1 8 27,-7 1 1,-2 6-95,-8 5 1,-7 4 787,1 7 0,-9 0-325,-2 1 1,0 5 383,6 0 1,-1 2-257,1-2 0,0-4-140,0 4 1,5-4-136,1-1 1,7-1-419,-2 0 0,-2-5 9,2-1 0,3-7-159,8 2 0,5-4-1011,7-2 0,1-8 612,-1-3 1,6-11 398,0-1 1,0 2 318,-6 10 0,-5-5 0,-1 5 0,-7 3 607,4 0 0,-8 16-111,0 4 1,-6 3 249,0 2 1,-1 6 361,1 0 1,4 6-507,-4-6 0,4 0-46,2-5 0,0-7-176,0 1 1,0-6-540,0 5 228,0-7 0,2 4-432,4-8 0,2-2 95,3-4 1,5-9-211,-5-9 0,6-6-813,6 1 1,-3-6 523,3-5 0,-4-2-115,-2-4 1,-1-10 479,-5 4 1,3-11 401,-9-1 0,7-1 0,-6 1 0,7-1 0,-1 7 0,-3 7 0,3 4 0,-3 9 0,3-2 0,3 3 0,-5-5 0,7-2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8:57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7951,'-15'-8'-189,"3"-3"0,-3 1 246,3-1 1,5 5 173,1-6-9,-4 9 0,6-11 122,-7 8-67,7 1-111,-4 5 1,8-2-27,0-4 60,0 4-218,0-6 443,0 8 432,0 0-705,0 8 0,0-4-32,0 7 1,0-5 52,0 6 0,0-7-113,0 7 1,0-1-6,0 7 0,6-1-121,0 0 0,0 1-54,-6-1 0,5 6 80,1 0 0,2 2-60,-2-2 0,-2 4 71,7 8 1,-5 1-49,5 4 1,1 5 28,5 6 1,0 3-100,1 4 1,5 5 3,0 12 1,6-4-208,-6 4 0,6 2-185,-6-2 0,2 6 304,-2-6 0,-4 5 109,4-5 0,2 6-37,-2-6 1,0 0-208,-6-6 1,1-11 67,-1-1 1,6-12-5,0 6 0,-2-12 169,-9-5 1,3-1 104,-3-10 0,-5 6 175,-1-6 1,-2 0-160,2-6 446,-4-7-434,5 5 0,-7-20 0,0-3 0,0-15 0,8-8 0,2 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8:58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7845,'-17'0'0,"0"0"553,0 0 0,-1 2 783,1 4 1,0-2-568,-1 8 1,-5-1-316,0 6 0,-2 1-408,2-1 1,4 0 39,-4 1 1,4-1-1349,1 0 0,3-5 310,4-1 952,-5-7 0,7 11 0,-9-5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8:58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7901,'15'-23'-145,"-3"0"-2,3 0 147,-5 13 0,1-3 799,1 7 1,-6 0-265,5 6 1,-5 0-209,5 0 0,-1 2 26,2 4-827,3 3 410,-13 9 1,13-1-1367,-3 0 1,-3 6 1429,3 0 0,-1 8 0,7-4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8:58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7887,'10'0'2418,"5"0"-1437,-5 0-5,-1 0-571,7 0-351,-14 0-1182,13-7 500,-13 5 628,6-6 0,-1 16 0,3 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8:58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7887,'0'23'0,"0"0"0,6-6 1300,-1-6 1,9 1-585,-3 5 0,-1-7-1054,2-4 363,-1-4-25,6-2 0,8-16 0,2-3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06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9555,'0'-9'442,"0"-7"0,2 8-444,4-3-118,-4 3 0,7 2-709,-3 1 829,-4-1 0,6 6 0,-8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06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8211,'0'-10'3299,"0"-5"-2247,0 13-468,0-6 0,2 8 288,4 0 1,-3 0 398,9 0-852,-1 0 0,1 0 133,-1 0 1,1 6 38,5 0 0,-5 5-407,-1-5 1,-1 2 36,1-2 1,5-3-230,-5 9 189,-3-8-917,7 3 0,-7-5-1142,4 4 351,-5-4 0,-7 8 456,0-5 1,0-1-265,0 8 0,0-6 117,0 5 0,-2 3 1218,-3 9 0,-13-4 0,-9 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8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0 273 8012,'0'-17'0,"0"6"645,0 0 0,2 7 256,4-2-684,3 4 1,8 2 87,0 0 1,-5 8-29,-1 3 0,-1 6-190,1 6 1,-2-2 121,-3 7 1,-4 1-205,4 5 0,-4 6 83,-2 0 0,0 0 9,0-6 0,0 0 32,0 0 1,0 0-108,0 0 0,-2-1 68,-4-5 0,4 3-36,-4-9 0,5 3 17,1-2-15,0-4 0,1 5-126,5-7 1,-2-7 95,7-4 0,-5 1 21,5-1 0,-5 0 170,5-6 1,1 0-139,5-8 0,0-1 3,0-9 1,-2 1-10,-3 0 0,9-5 13,-4-1 1,4-8-68,-4 3 1,5-4 71,1-2 0,8-3-258,-3-2 1,-1-5-38,1-7 0,1-1-42,5 1 1,-2 2 236,-4 3 0,-3 5 161,-8 6 1,0 3 71,0 4 1,0-3-79,1 8 0,-7 1 33,0 5 0,-1 5 170,1 1 492,4-1-460,-5-5 0,1 8-29,1 3-223,-9-3 0,11 5-171,-9-7-117,1 7 168,-6-4 1,2 8-56,4 0 147,-4 0-371,5 0 77,-7 0-2426,0 0 2035,0 8 1,6-4-510,0 7 574,-1 0 0,-5 6 129,0 0 1,6 1-458,0-1 0,-1 2 21,-5 3 826,0-3 0,8 21 0,1-4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06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70 347 8064,'-12'11'-712,"1"1"0,5-7 356,-5 7 1,5-8 1977,-6 2-401,8 3-254,-3-7-609,7 6 0,0-10 65,0-4 1,2 2-159,3-7 0,5 1-18,7-1 1,-5-3 39,-1 8 0,1-1-40,5 1 1,-5 4-126,-1-4 0,-5 4 248,6 2-171,-9 8 1,5 3 11,-8 13 1,0-3-38,0 7 0,0-4-72,0 4 0,-2-1 102,-4 2 0,5 8-84,-5-9 0,-2 7 64,2-12 1,1 0 64,5-6 0,-6 1-40,0-1-242,0 0 16,6-7-378,0 5 212,0-13 0,6-2 80,0-11 0,7-10-432,-1-3 0,-3-6 191,3 1 0,-1-4-461,7-1 1,5-7 67,0 1 1,0-6-130,-6 5 0,0-5 202,1 6 1,1-8-42,4 2 1,-4 2-48,4-2 752,-3-1 0,-3-4 0,0-1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07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8064,'10'-17'-2014,"-5"-1"4005,5 9-667,-8-7 4,6 14-813,-8-5 0,2 7 646,3 0-684,-3 0-2,14 0-301,-14 7 1,7-3 20,-3 8 0,-4-1 38,4 7 0,1-7-293,-1 1 1,0-1 145,-6 6 0,0 1-297,0-1 0,0 0-336,0 1-354,0-1 432,0 0-200,0-7 376,0-3 1,2-8 89,3-5 0,1-4-151,12-7 1,-5-2 17,10-4 0,-4 3 141,-1-3 143,-1 4 1,0 10 218,0 3 1,-5 4-40,-1 2 80,-7 0 1,4 8 588,-8 3 1,0 4-394,0 3 0,-2-1 374,-4 0 1,2 1-216,-7-1 0,1 0-518,-1 0 1,-3 1-134,9-1 1,-7-5-65,6-1 0,-1-1-1022,1 1-1791,4 5 106,-6-7 2859,8 9 0,0-1 0,0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07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8064,'-17'17'-1424,"5"-1"712,0-5 947,9 5 1,-7-14 300,4 3-514,4-3 247,-5-2 40,7 0-210,0 0 7,7-7 1,3 3 124,7-8 0,-5 3-124,-1-3 1,1-1 397,5 7-360,0-8 1,1 7 134,-1-5 0,0 5-40,1 7 1,-7 0-34,1 0 1,-7 0 14,7 0 0,-8 9 5,2 8 1,-5 8-56,-1 10 1,-1 0 22,-5-1 1,-4 1-121,-7-1 0,0 7 112,-1-1 1,-5 0-207,0-5 0,0 0 67,6-1 1,-2-7-41,-4-4 1,3 2-73,-3-2 0,6 0-225,5-6 1,-3-7-1272,4-4 1150,-5 3 1,-1-9-530,0 0 1,1-7 333,5-11 1,-5-1-170,5-4 774,3 4 0,-7-14 0,5 6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0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8064,'9'7'-924,"-1"-5"0,-6 8 1772,4-4 1,-2-3-281,7 9 1,1-1 153,5 7 1,0-5-257,0 5 1,7-5 159,-1 10 1,5 2 14,-5-2 0,8 2 19,-2-2 0,4-4-357,1 4 1,1 2-124,-1-2 0,1-5-736,0-7 1,-1-1 426,1 1 1,1-3-1443,5-8 0,-5 0 280,4 0 1291,-3 0 0,-2 8 0,-1 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09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69 191 8610,'-9'0'1185,"1"0"-1269,8 0 739,0 0-553,-8 0 1,7 7 144,-5 5 1,-2-3 106,2 3-174,1 0 1,3 9-8,-4-4 1,4 4-98,-4-9 0,4 3 36,2 2 0,0 1-25,0-1 1,0 0 6,0 0 1,0 6 25,0 1 0,2-1-111,4-6 1,-4 0 96,4 0 1,1 1-90,-1-1 1,6 0 71,-7 1 1,3-3-57,-2-3 0,-2 3 52,7-4 1,-5-1-2,6 2 1,-7-7-16,7 7 1,-3-6 0,3 5 1,3-7 11,-3 2 1,-3-2 90,3 1-86,-1-3 0,7 6-6,-1-8 0,0 0-113,1 0 0,-7 0 20,1 0 1,-1-2-52,7-4 1,-7 2 49,1-7 1,-3 5 39,3-5 0,1 5 62,-7-6 1,5 7-74,-5-7 1,6 6 79,-6-5 0,5-1-66,-5-5 0,5 5-27,-5 1 0,6-1 13,-7-5 0,7-2-2,-6-4 1,1 2-34,-1-8 1,2 8-161,3-2 1,-1-2 98,-4 2 1,-2-6 50,7 6 0,-5-2 158,5 2 1,-7 3-99,2-3 0,2 4 122,-3 2 1,3 2-99,-2 3 0,-4-3 20,4 3 1,-3-1 99,3 1 0,-4-3-55,4 3 0,-2 3 129,2-3 1,-5 6-82,5-5 0,-4 5 524,-2-5-410,0 7 1,0-6 578,0 4 1,0 4-232,0-5-2,0-1-167,0 6-257,0-6 229,-8 8-1071,7 0 443,-15 0-2273,14 0 511,-5 0-347,7 0-1181,0 0 3485,7 0 0,11 0 0,8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16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7947,'17'0'-1798,"-7"0"2002,5 0-116,-13 0 43,6 0-122,-1 0 103,-5 0-112,6 0 0,0 0 0,1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18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519 174 8091,'10'-17'0,"5"7"64,-13-5 1,8 7 217,-5-4 0,-3-3 518,4 4-182,-4 3 350,-2-8-636,0 7 0,-2-1 143,-4 4 1,4 3 409,-3-3-413,-5 4-193,0-6 16,-7 1-53,8 5-62,-7-6 0,7 8 59,-9 0 1,1 0-1,0 0 1,-1 0-71,1 0 1,-2 0-122,-4 0 0,4 0-32,-4 0 1,3 0 107,3 0 0,0 0-122,-1 0 1,1 2 84,0 4 1,0 1-29,-1 5 0,1 3 57,0-3 0,-1 3-6,1 2 1,2 1 45,3-1 1,-3 0 145,3 1 0,3-1-70,-3 0 0,8 2 163,-1 4 0,-3-3-132,2 3 1,0 2-87,6-2 0,2 2-114,4-2 0,4-4 30,7 4 1,0-4-243,1-1 0,8 1-164,9 4 0,0-6-449,5 0 1,4 1 682,2-7 0,-2-1-19,3 1 1,-3-7 88,2 2-87,-4-4-28,-7-2 0,-3 0-18,-3 0 0,-2 0-218,-4 0 1,-9 0-1019,3 0-315,-4 0-1048,-3 0 133,-2 0 2608,-8 8 0,-16 1 0,-3 9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1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8122,'-2'-10'-368,"-4"5"391,4-5-7,-6 8 25,8-13 397,0 13-258,0-14-45,0 15 1,0-9 414,0 4-358,0 4 31,0-5 1,0 5 647,0-4-156,0 4 296,0-6-352,0 8-22,0 0 1,0 8-434,0 3-150,8 13 177,-6 2 1,6 13 66,-8 7 0,0-6 65,0 12 123,0-11-323,0 8 1,0-6-80,0 3 1,0-4-211,0-7 1,0-6-224,0-1 278,0-6 81,0 2 0,0-6-971,0-1 370,0-7-438,0 5-844,7-13 503,-5 6 515,6-8 0,-8-2 87,0-4 768,0-4 0,8-15 0,1-2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19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8087,'-9'0'-51,"1"0"242,8 0 1,0-2-263,0-4 70,8 4 50,1-13 1,8 13 155,1-4 0,-1-1-14,0 1 1,3-6-11,3 7 0,-2-7 6,8 6 1,-6-5 88,5 5-186,1 0 0,0 4 83,0-4-66,0 5 175,5-7-351,-7 8 1,6 0 77,-4 0 0,3 0-98,3 0 1,-2 0 89,-5 0 0,5 2-109,-4 4 1,2-3 88,-3 9 1,3-1-35,-8 7 1,6-1-55,-6 0 1,0 3 48,-5 3 0,-1-4 39,0 4 1,0-4 56,1-2 0,-7 6 118,1 1 1,-6 0-57,5 0 0,-7-3 170,2 8 0,-4-1-103,-2 7 1,-2 0 92,-4-1 0,-9 1 46,-9-1 0,-6 3-9,1 3 0,-6-7-88,-5 7 1,2-9 28,-9 3 0,3-1 101,-2-10 0,4 6-99,7-6 1,1 0 0,-1-6 0,6-7-87,0-4 1,8-2-171,-2 1 1,10-3-562,1 4 1,8-6 151,-1-6-450,-5 4 0,8-7 76,-4 3 1,6 4-242,6-4 0,4 2 501,7-1 1,2 1 18,4-8 1,4 9 519,8-3 0,7-12 0,2-1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19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 8071,'9'9'1283,"-1"7"292,-8-5 0,0 5-761,0 1 1,-8-2 69,-3-3 1,-7 3-783,-5-3 1,-11 11-103,-12 6 0,-27 19 0,-8 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9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0 8012,'15'8'2449,"-4"3"-1546,5 4 0,-15-3 294,5-1-211,-4-7 0,-2 6-423,0-5 0,-9-1-568,-9 7 1,-10 8-62,-18 10 66,-7 11 0,-23 3 0,-1 9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4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295 139 7961,'0'-9'2117,"0"-7"-1415,0 7 1,-2-7 786,-4 5-579,4-5 429,-5 7-504,7-9 28,-8 9-286,-2-7-373,-7 15 130,0-7-443,-1 8 131,1 0 0,6 0 61,-1 0 6,0 0 1,-5 0-29,0 0 0,0 2-90,-1 4 1,7-3 86,-1 9-48,1-1 1,-5 7-124,5-1 1,-3-5 129,9-1-436,-1 1 248,6 5 1,6 0-13,-1 1 0,9-7 76,-3 1 0,10-3-5,3 3 0,4 3-7,-5-3 128,8-5 1,-10 9-39,8-5 1,-8 5 99,2 1-28,-3 0 1,-9-5 8,1-1 1,-7 3 136,7 9 1,-8-4 266,1 4-288,-3-4 0,-2-7 59,0-1 1,-7 1 143,-5 5 0,3-2-94,-3-3 0,-1 3 20,-10-3 1,3-3-169,-3 3 1,-2-8-95,2 2 0,-2 1-50,2-1 16,4 0 0,-6-6-649,8 0 1,5 0 123,1 0-731,-1-8-1488,3 6 1635,1-13 1,10 13-433,4-4 1,5 2 1539,12-1 0,12-5 0,9-7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5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312 139 7880,'0'-17'1193,"0"7"-785,0-5-38,0 5 107,0 1-102,0-7 193,0 7 19,0-1-177,-8-5 98,-2 13-159,-7-13 32,0 13-220,-1-6 0,7 8-49,-1 0 0,1 0 77,-6 0 1,-1 2-273,1 4 92,0 3 0,-1 9 115,1-1 0,0 6-149,0 0 0,-1 8 121,1-2-32,0 3 11,7 3 1,2-1-111,8 1 14,0 0 0,0-7-451,0 1 1,8-2 231,4 2 1,5 4-680,6-5 0,-2-8 414,8-3 1,-6-6-336,6 1 1,-6-2 283,6-5 0,-8-3 71,2 4 0,-10-4 34,-1-2 451,-8 0 0,11-8 0,-5-1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5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53 105 7880,'-17'0'761,"7"0"0,0 0-57,5 0-312,3 0 1,-6-2 234,8-4-376,0 4 1,6-8-92,-1 5 28,9 3 0,-3-8-164,13 4 0,-3 2-464,7-7 81,1 7 0,0-5-443,0 3 0,-2 4 360,2-4 442,3 4 0,-12-6 0,5-1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6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173 173 8036,'0'-9'1005,"0"1"-659,0 0 129,0 6 173,0-5-85,-7 7 0,5 0-538,-13 0 6,5 0 0,-5 9 63,3 8 0,-3 1-105,3 5 0,-1 4 3,1 2 0,-3 5 121,3 7 0,5-3-144,1 8 1,-2-6 87,2 7 1,1-1-55,5 6 0,7-8-40,5-4 0,5-3-170,6-3 0,-2-1 165,8-4-562,0-4 400,5 0 1,1-8-186,0 0 0,-1-1 79,1-11 1,-6 1 391,-1-6-73,-6 0 1,3 0-49,-8 0 0,0-4 256,0-7 0,1-1 469,-1-11-472,0 4 0,1-6 104,-1-4 65,0-11-117,1 3-54,-9-13 1,6 0 86,-3-7 0,1-1-81,-1 6 1,1 2 32,-7 4 1,6 2-87,-6 4 0,-1 5 7,-5 0 1,0 3 328,0 9-274,0 0 1,0 5 7,0 1 1,0 0 165,0-1-375,0 1 0,0 6-349,0-1-70,0 8-465,0-11 21,0 13-516,-7-6-519,5 8 1211,-6 0 1,8 8-70,0 3-45,0 5 775,0 9 0,0 2 0,0 7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6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10677,'-17'0'2422,"-1"0"-2256,1 8 0,-10 1-166,-8 9 0,-7 7 0,-10 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6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7955,'10'-11'-598,"-5"-1"1,-1 8 1396,2-2-55,-4-3-15,6 7-460,-8-13 0,0 11 449,0-8-97,7 8 189,-5-3-257,6 7-571,-8 0 1,0 2 62,0 3 99,-8 5 0,-1 9 27,-9 4 1,1 4 47,0 8 1,-2 7-59,-5 4 1,5-2 194,-4 2-259,12-7 0,-3 9-123,8-8 1,-5 6 31,5-5-73,0-1 0,8-7-205,4-4 0,4 1-58,7-7 0,0 0-346,1-5 1,5-3 265,0-3 1,0-5-188,-6-7 1,6 0-863,0 0 961,0-7 0,-5-3-232,-1-7 730,0-1 0,0-7 0,1-1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7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7950,'-17'-7'0,"8"3"618,3-8 0,4 6 341,2-5-72,0-1 11,0-5-465,0 0-161,8 7 0,1 3 70,8 7 0,1-6-53,-1 0 1,6 0-232,0 6 0,6 0 109,-6 0 0,6 0-462,-6 0 1,8 0 192,-2 0-2190,3 0 1170,3 0 1122,-1 0 0,9 8 0,1 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87 7979,'-11'-15'622,"-1"3"-305,1-3 1,-1 11 104,1-8 0,-1 6-139,-5-5 0,-1 7 113,1-2 0,0 4-101,0 2 1,-6 0-20,0 0 1,-2 0-124,1 0 1,3 2-94,-7 4 1,6 4 108,-1 7 1,-2 6 100,2 0-173,0 8 0,6-4-74,0 7 0,5 1-82,1 0 0,7-1-119,-2 1 1,14-1-112,9 1 0,2-1-184,10 1 1,6-8-546,5-4 487,0 4 196,-5-16 1,-1 12-43,1-11 1,-6-4-9,0-3 1,-8-1-47,2 2 1,-4-4-289,-2 4 719,1-4 0,-1-10 0,0-2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7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7951,'-10'0'1776,"-5"0"-1756,13 0 45,-6-8 0,8 4 239,0-7 1,2 5-70,4-6 1,3 7 459,9-7-393,-1 8 0,6-5-193,0 3 0,8 2-305,-2-7 0,-2 7-317,1-2 468,1 4 1,-2-4-1492,-4 0 1039,-4 1 0,-1 5-657,-1 0-292,-7 0 1446,-3 0 0,-7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8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7951,'-5'-18'544,"-1"1"654,-8 7-760,13 3-210,-7 7 1,6-6-118,-4 0 266,4 0 28,-5 6-307,7 0 0,0 2-225,0 4 0,0-2 127,0 8 83,0 7 0,0 10-76,0 11 59,7 4 1,-5 10 47,4 4 1,-4-5 12,-2 5 0,6-4-185,-1-2 1,1-2-213,-6-4 1,0 2-160,0-8 0,0 1 217,0-7 0,2-5-1196,4 0 877,-4-8 0,7 2-15,-3-12 0,-2 3-243,8-8 789,-9-1 0,20-5 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0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7525,'-11'0'-1580,"-1"0"1414,9 0 148,-5 0 18,8 0 0,-8 0 0,6 0 120,-5 0 21,7 0 67,0 0 0,-6 2-41,0 4-16,1-4-298,5 5 0,2-7 73,3 0 1,-1-2-101,8-3 174,-1 3 0,6-13 0,0 5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8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7944,'-8'-17'542,"6"7"-542,-5 2 8,7 1 7,0 5 712,0-6-186,7 8-155,-5 0-407,6 0 27,-8 0 179,0 0 1,0 8 9,0 3 0,0 5-33,0 1-85,0 8 1,0-4 13,0 8 1,0-6-59,0 6 1,0 1 7,0 11 0,0-5-50,0 5-6,0 3 0,-6-6-53,0 8 1,1-5 71,5 5 1,0-6-114,0 6 0,0 0 122,0 6 1,0-7-172,0-5 1,0-4 37,0-1 1,5-2 282,1-5 0,8 3-21,-3-8 0,-1 0-104,1-5 1,1-3 169,5-3-93,0 3 0,3-13-7,3 4 0,-4-5 117,4-1 1,-2 0-37,2 0 0,-4-7 5,4-5 0,2-3-32,-2-2 1,6-1 46,-6 1 0,6 0-128,-6-1-59,8 1 0,-12-6-14,4 0 0,2-6 81,-2 6 1,0-6-1,-5 6-27,-1-7 1,0 3-1,1-8 1,-3 0 4,-4 1 0,5-1-27,-5 1 13,-3-9 0,5 5 86,-7-8 1,6 2 122,-6-2 1,1-2 164,-1 7 1,-4-3-86,4 9 1,-4-1-27,-2 13 1,0-6 290,0 6-162,0 0 1,0 6 113,0-1-498,0 9 105,0-7-140,0 7 60,-8-1-280,6 2 179,-6 8-136,8-7-434,0 5-620,0-6 580,-7 8 1,5 2-533,-4 4 0,4-2-838,2 7 1383,0 1 1,0 5-550,0 0 0,2 6 151,4 0 621,-4 8 389,5-4 0,1 8 0,2-1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28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7830,'-9'9'5110,"-14"-1"-3632,11 0-827,-13 1 1,8 8-25,0 1-627,-1-1 0,-7 0 0,-2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3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6464,'0'-9'1787,"0"-1"-1580,0 4 0,-2 5-126,-4-5 50,4 4 0,-6 0-33,8-4 8,0 4 1,0-7 59,0 3 53,0 4 0,0-8 128,0 5 119,0 3 326,0-6-161,0 8 489,0 0-1121,0 8 1,0-4-78,0 7-154,0-7 410,0 11-139,0-5 324,0 7-66,0 0-177,0 1 0,0-1-47,0 0 1,0-5 82,0-1-93,0 1 0,0 5-203,0 1 271,0-1 0,0 0-77,0 0 0,0 1 321,0-1-246,0 0 0,0 1 10,0-1 1,2 0-19,4 0 1,-4 1 2,4-1 0,-2 0-43,1 1 1,-3-1-10,4 0 0,2 1-93,-2-1 0,5 0 64,-5 0 0,5-5-132,-5-1 81,8 1 1,-5 5 30,8 1 1,-1-7-9,-5 1 0,3-7-6,-8 7 0,7-8 1,-1 2 0,-3 1 44,3-1-37,-1 0 0,6-6 12,1 0 1,-1 0 2,0 0 0,1-2-1,-1-4 0,-6-2 1,1-3 0,0-5 10,5 5 1,0 1-40,0-1 1,-5 1 12,-1-1 1,1-5-3,5 5 0,-5-5 15,-1-1-6,1 0 1,3 0-6,-3-1 0,3-5-9,-3 0 0,-3 0-3,3 6 0,-8-2 8,1-5 0,3 5-2,-2-4 0,5-2 42,-5 2 1,0 0 91,-6 6 1,0-6 10,0 0 1,0 0-66,0 5 1,0 1 93,0 0 1,0-1-101,0 1 1,0 0 9,0 0 1,0 5-23,0 1 0,0-1-114,0-5 0,2 5 71,4 1 0,-4 5-170,3-6 11,-3 1 151,-2-6 0,2 5 102,4 0 21,-4 9 323,6-5-200,-8 0 264,0 6-330,0-5-3,0 7-2743,0 0 1446,0 7 1,1-3-954,5 8 709,-4-8 0,8 9 1341,-4-7 0,3 7 0,8-3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35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8032,'-10'0'526,"3"0"-31,7 0 129,0 0-518,0-8 1,1 6-151,5-4 1,-2-2 151,8 3 1,-7-1 26,7 6 0,-6 0-41,5 0 1,-5 0 7,5 0 0,-5 0 2,6 0 0,-1 0 12,7 0-11,-1 0-216,0 0 3,0 0 132,8 0 0,-3 0-122,6 0 1,1 0 116,6 0 1,-1 0-108,1 0 1,-4 0 99,3 0 0,-5 0-7,6 0 0,-1 0-7,-5 0 1,-2 2-1,2 4 0,0-4-4,5 3 0,-5-3 20,0-2 0,-2 0-13,2 0 0,1 6-2,-7 0 0,0 0-3,-5-6 1,-1 0-33,0 0-4,1 7-45,-1-5-11,0 13-136,-7-13 1,-1 6-87,-3-8-35,-4 0 108,6 0-17,-8 0-670,0 0 393,0-8 296,-8 6 1,4-5-571,-7 7 813,-1 0 0,-13-8 0,-2-1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36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10215,'17'0'503,"1"0"1,1 0-320,4 0 0,4 0-5,7 0 0,1 0-3,-1 0 0,3 2 17,3 4 1,-3-2 2,3 7 0,-3 1-49,-3 5 1,-5 6-48,0 0 1,-8 0-16,2-5 1,-9 5 85,-3 0 0,-7 5-16,2-4 0,-4 4-38,-2-5 1,0 0-5,0-5 0,-8-1-53,-4 0 1,-3 1-121,-2-1 1,-1 0-777,1 0 0,-2-5 445,-4 0 1,4-7-2098,-4 7 2488,-4-8 0,0 3 0,-8-7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37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9700,'11'6'502,"1"-1"0,0 1-273,5-6 0,-6 0-15,1 0 1,-1 2-33,7 4 0,-7-4-81,1 4 1,-1-5-223,7-1 1,-7 2-64,1 4 0,-1-4 133,6 4 0,-5-4-573,0-2 1,-7 0 93,7 0 0,-6 0-806,5 0 426,-7 7 18,4-5 892,-8 14 0,0-7 0,0 9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37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8074,'10'8'1884,"5"-6"-1800,-3 4 1,3-4 196,2-2 0,1 1 95,-1 5 0,8-4-143,4 4 1,4-4-30,1-2 0,1 2-464,-1 4 0,1-5 276,-1 5 1,1-4-1050,0-2 1,-1 0 1032,1 0 0,-1-8 0,1-1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38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87 8022,'0'-10'-251,"0"-5"394,0 13 22,0-13 0,-6 11-127,1-8 0,-3 8 362,2-1-32,4 3-316,-13-6 191,5 6-313,-7-6 0,0 8 2,-1 0 1,1 2 49,0 4 1,0 4 9,-1 7 1,-5 0-123,0 0 0,-6 1 157,6-1 0,-6 0 213,6 1 24,0-1-221,6 0-11,7 8 0,-3-6-103,7 4 1,0-1 81,6 1 1,8-4-93,4 4 0,3 2 48,2-2 0,2 6-143,5-6 0,-11 0 97,4-6 0,-3 2 31,3 4 0,-7-3 128,-5 3 1,-3-4-78,-2-2 1,-2 6 128,-3 0 0,-5 2-46,-7-2 0,-6-1-27,0 6 1,-8-5-28,2 6 1,-4-8-12,-1 2 1,1-3-20,4-3 1,1 0-98,10 1 1,-3-9-228,10-3 154,3 4 63,0-9 1,10 15-85,4-5 0,3 3-53,9-3 1,-1 5 24,0-5 1,8 7 162,4 5 0,-4-8-45,-2 8 1,-4-8 160,-1 8 1,-1-1 237,0 1 1,-7 4 441,-4 7 0,-4-5-365,-2 0 1,-8 0 192,-4 5 0,-3 1 4,-2-1 1,-1 1 95,1 0 0,2-3-247,3-3 0,-1 2-25,7-8 1,0 0-41,6-6-278,0 8 0,2-6-346,4 4 162,-4-11 151,13 3 0,-11-13-570,8 4 61,-1-4 1,6-2-483,1 0 0,-1-8 141,0-3 1,1-7-1420,-1-5 2222,0 4 0,0-21 0,1 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39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7598,'2'-10'-201,"4"5"0,-2 3 201,7 2 1189,-7 0-703,11 0 0,-7 2 5,4 3 0,-5-1-236,-7 8 0,6-7-132,0 7 1,0 1 50,-6 10 1,0-3-94,0 3 1,-8-2-123,-4 2 1,3-2 50,-3 8 0,1-8-66,-7 2 0,1-2-27,0 2 1,-1-4 76,1 5 0,0-5-3,0-2 1,-1-5-3,1-1 1,0-1 1,-1 1 0,1 3-5,0-9 1,0 3-160,-1-2 1,1-4 44,0 4 1,-1-4-197,1-2 123,0 0 26,-1 0 1,1 0-96,0 0 0,5 0-31,1 0 135,-1-8 0,1 4-69,-1-8-62,8 9 182,-3-5-10,7 0-61,0 6 20,0-5 126,0-1 0,7 0 7,5-3 1,1 1-2,-1 4 0,9 3 21,-4-9 1,4 6-16,-3-5 0,-1 1 18,0-1 0,1 3 233,-1 8 1,0 0-77,1 0 0,-1 0 254,0 0 1,0 2-15,1 4 0,-1 1 113,0 5 0,1 3-122,-1-3 0,0 3-23,0 2 0,-5-5 233,0-1-67,-1 1-342,6 5 47,1 1 1,-7-7-510,1 1 158,-8-9-273,3 5 1,-5-8-1392,4 0 770,-4 0 1019,6 0 0,-8 0 0,0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40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8002,'-2'-10'271,"-3"4"-163,3 4 89,-6 2-401,8 0 344,0 0 98,0 8-233,0-6 0,0 13 21,0-3-127,0 3 0,0 8 147,0 0 0,0 8 15,0-2 1,0 11 44,0 6 0,0 6 70,0 6 1,0-1-39,0 13 0,-6-3-115,1 14 1,-3-6 222,2 5 1,2 1-136,-7 5 1,7-7 26,-2-4 0,-2 0-72,3-6 1,-3 2-11,2-13 0,4 0-95,-4-6 1,5-6 76,1 0 1,0-10 23,0-1 0,0-6 4,0-6 1,0-10-472,0 4-254,0-3-292,0-4 671,7-3 1,-3-14-220,8-5 0,-3-11-27,3-6 526,3-4 0,2-9 0,10-2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0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495 103 6893,'10'-8'-562,"-1"7"801,-3-5 0,-4 2 13,4-2 1,3 4-67,3-3 0,-3-3-41,3 2 0,-7-1 49,7 1 1,-7 2-36,7-7 1,-7 7 115,7-1 125,-8-5 49,11 8-217,-13-5 0,5 8-63,-7 5 1,-13 6 220,-4 10 1,-12 7-129,1 11 1,-6 9 130,-6 8 1,2 6-76,-8-6 0,7-1-241,-7-4 1,8 5-157,-2 0 1,-2 1-89,3-1 0,4-9-56,7 3 1,1-9 137,-1 3 0,9-12-1242,7 1 590,9-11-734,-5 1 883,8-14 1,10-16 201,7-11 1,2-12 37,9 1 0,-7-4 348,2-2 0,-4 7 0,5-13 0,3 4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40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18 7865,'-7'-10'929,"5"2"-493,-6 8-23,8 0 1087,0 0-1328,0 8 0,-6 4 64,1 11 1,-7-2-20,6 8 0,-5 1-1,5 11 0,-5-9-131,5 9 1,0-14 46,6 7 0,0-11-170,0 0 0,2-9-735,4-3 0,3-7 430,9 2 1,5-4-705,0-2 1,7-10 1046,-1-7 0,4-8 0,2-10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42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6029,'-8'-9'2230,"6"1"-1865,-6 0 1,3 4 209,-1-7 232,0 7-234,-2-11-29,6 13-283,-5-6 0,5 10-10,-4 4 1,2 5-96,-7 12 1,1 6 13,-1 11 0,-3 3-123,8 3 1,1 2-109,5-8 0,1 1-286,5-7 1,4-1 138,7-4 1,8-4-224,4-8 1,4-2-1296,1-3 830,1-5 488,-1-7 1,1-1 407,0-5 0,7-12 0,2-8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42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16 8099,'9'-8'-11,"-1"6"0,-2-3 355,-1 10 1,3-1-59,-2 8 0,-2-1 173,7 7 0,-5 1-109,5 4 1,-7-2 74,2 8 0,-4 0-199,-2 5 0,0 1 10,0-1 1,-2 1-340,-4 0 1,2-1-26,-7 1 0,-2-6-108,-11-1 0,5-4 107,-4 4 0,-2-7-35,2 3 0,0-5-275,6-2 163,-1-7 0,1 3 89,0-7 1,5-2 72,1-10 1,5-6-137,-5-11 1,7 2 26,-2-8 0,4 6 56,2-5 1,8 6 113,3-1 1,10 4 116,2 2 0,8 1-108,-2 5 0,4 3 150,1 8 1,-1 0 92,-4 0 1,1 8-63,-6 3 1,4-1-4,-5 2 1,-5-3-77,-7 3 1,-5 3-136,6-3 1,-9-3-116,3 3 0,-4-6-903,-2 5 1095,0-7 0,0 4 0,0-8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42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8099,'8'-10'224,"-5"1"185,9 3 1,-6 4 225,5-4-399,1 4 1,5 2 152,0 0 0,1 0 70,-1 0 0,6 14 141,0 3 0,0 20-114,-6 3 1,1 8 49,-1 4 0,-2 6-316,-3-1 1,-4 7-189,-8-7 1,0 5-795,0-10 1,-8 1 538,-4-12 0,-9-1-222,-2-5 0,0-3-1221,6-3 1666,0 4 0,-8-14 0,-2 6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43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17 8028,'-8'-9'39,"-2"1"125,-7 8 1,0 0 28,-1 0 0,-5 2-6,0 4 0,0-2 42,6 7 1,0 1 151,-1 5 1,1 0-169,0 1 0,1 7-1,5 3 1,-3 7 11,9 5 1,-7-3-33,6 3 1,1 3-4,5-3 0,0 0 26,0-5 1,9-6-392,9-1 1,1-8 138,10-3 1,-1-2-553,7-9 0,0 0-6,-1-6 0,-1 0-286,-4 0 0,1-2 277,-7-4 604,1 4 0,-7-13 0,0 5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43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9515,'18'0'409,"-1"0"1,6 0-221,0 0 1,6-2-170,-6-3 0,6 3 115,-6-4 1,6 2-172,-6-2 1,6 4-711,-6-3 1,5 3 745,-5 2 0,1-8 0,-7-2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44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104 225 8038,'0'-9'189,"0"1"79,0 8 0,-2 0 58,-4 0 118,4 0-58,-13 0 0,11 6-259,-7-1 1,5 9 64,-6-3 1,6 5-141,-5 1 0,7 6 86,-2 0 0,-1 8 23,1-2 0,0 9 14,6 2 1,0 9 10,0-3 0,0 2 14,0-2 1,0 2 16,0-8 1,0 2-103,0-1 1,8-10 3,3 3 1,5-11-92,1 0-1,2-4 85,4-1 1,2-9 132,4-3 0,4-4-129,-4-2 0,3-2 9,3-4 0,-1-3 26,1-9 0,-2 1 35,-5 0 0,3-6-144,-8 0 0,0-2 65,-5 2 1,-1-2-93,0-4 1,1-4 79,-1 4 1,-6-5-154,1-7 1,-6 3 19,5-8 1,-7 6 55,2-7 1,-4 3 24,-2-2 1,5-2 4,1 8 0,0 1 114,-6 11 0,0-3 195,0 8 0,0 0 114,0 5 0,-2 1-153,-4 0 0,2 5 145,-7 1 0,5 1 20,-5-1 0,5-3 114,-6 8 1,7-1-124,-7 1-305,8 4 0,-5-6 10,3 8-480,4 0-2577,-6 0 1505,8 0 707,0 0 1,8 16 0,2 3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49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7892,'0'-18'263,"0"9"722,0 1-392,0 0 45,0 6-150,0-5-316,0 7 1,0 2-88,0 3 0,0-1 75,0 8 1,-6-6-152,0 5 1,-9 8-10,-3 10 0,-22 4 0,-14 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7947,'0'12'719,"0"-1"1,2-7-244,4 2 1,-2 2 107,7-3-392,1 9 1,5-12-1,1 3 0,1-3-82,4-2 1,-2 0-148,8 0 0,-8 0-14,2 0 1,2-5-261,-2-1 0,-6-6-792,-5 7 537,-1-1 166,-1 6-750,-2 0 1150,-8 0 0,0 0 0,0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0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7858,'-9'0'397,"-5"2"682,9 4-637,-9-5 1,4 15-157,-7-5 0,2 10-117,3 3-105,-3 6 94,5-3 1,-1 14 53,-1-1 0,8 2-93,-1-1 0,3-5-131,2 4 0,0-5-52,0-6 1,9 2-308,9-8 1,7-8-272,9-9 322,1-4 212,-1-10 0,9-4-659,3-11 1,-2-4 125,2-7 1,-2-6 640,2-1 0,12-7 0,-4 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0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8015,'6'-17'0,"0"-1"0,5 1-93,-5 0 1,7 6 239,-1 0 1,3 1 81,2-1 0,-6 3-40,1 8 0,-1-6 4,6 1 0,-6-1 0,1 6-21,-1 0 1,4 8-60,-3 3 1,3 6 40,-4 6 1,-3 3 133,-2 9 1,1 4-57,-1 1 1,0 8 123,-6-3 0,0 5-89,0 1 0,0-6 19,0 1 1,0 0-231,0 5 0,0-8 140,0-3 0,2-4-498,3-2 0,-3-5 206,4-1 0,-4-7-1205,-2 2 411,7-4-55,-5-2-48,6-7 285,-8-3 1,0-9-441,0-3 1148,-8-5 0,-9-15 0,-9-1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53 7858,'0'-18'-718,"0"7"880,0-1 606,0 8-122,0-3 1,-7 7-247,-5 0 1,-3 0 40,-3 0 1,1 7-88,0 5 0,0 9 12,-1 2 1,1 8-258,0-2 1,5 9-129,1 3 1,7-1 38,-2-6 0,6 1-139,6 0 1,-2-8-903,7-4 0,7-4 483,5-2 0,7-7-1129,-1-5 858,4-3 809,1-2 0,1-15 0,0-4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1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7858,'10'0'-673,"5"0"0,-11 2 1574,8 3 1,-7 5-206,7 7 1,-3 6-123,3 0 1,-2 2-186,-5-2 1,-3-2-36,4 8 1,-4-8-178,-2 3 0,0-5-57,0-2 1,-8 0-81,-3 1 1,-5-1 60,-1 0 1,-6 6-156,0 0 1,-8 2-53,2-2 0,-3-2-147,-3 8 1,3-8 163,3 2 1,-2-3-45,8-3 1,0-7-15,6-5 0,5-3 49,0-2 0,7-2-252,-7-3 1,8-11 79,-1-7 0,3-8-12,2 3 1,7-3 142,5 2 0,3 0 135,3 12 0,-1-2-117,0 13 1,0 0 0,1 6 1,-1 0 31,0 0 1,1 6 30,-1 0 0,-6 7 148,1-1 0,-6 3-78,5 2 0,-5-1 70,6-5 1,-7 3-53,7-9 1,-6 7-35,5-6 0,-5 0-134,5-6 1,-5 0-203,6 0 0,-7 0 171,7 0 168,-8 0 0,11-8 0,-5-2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1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7858,'7'-9'186,"5"3"0,-3 2-59,3-2 800,-1 4-518,7-5 1,1 14-20,4 5 1,-4 5-47,4 6 0,-4 6-56,-1 11 0,-3 1 70,-3 11 1,1-6-73,-7 6 0,0 0 136,-6-6 0,-2 2-914,-4-2 1,-6 2 370,-11-8 0,2 1-272,-8-7 1,8-7-95,-2-4 0,-2 2-410,2-2 0,6-6 897,5-5 0,1 0 0,-6 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 7888,'0'-17'-529,"0"7"834,0-5-11,0 13 0,-2-6 118,-4 8 1,-3-5-212,-8-1 1,3 0-132,-3 6 1,3 0 112,-9 0 0,2 6-19,-2 0 1,4 7 40,-4-1 1,-2 5-11,2 6 0,-6-2 282,6 8-92,0 0-284,13 5 1,-3 1-62,7-1 0,0 7 20,6-1 1,8 1-211,4-7 1,5 1-43,6-1 1,-2-7-356,8-4 1,0-4 244,5-1 0,-5-7-161,0 1 1,-8-8-1046,2 1 394,-4-3 1114,-1-2 0,-9-15 0,-1-4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2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8617,'11'0'639,"1"0"1,-6 6-534,5-1-107,1 1 189,5-6 1,0 6-253,1 0 1,5 0-315,0-6 0,2 0-1045,-2 0 1423,4 0 0,7-8 0,1-2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7879,'0'-9'247,"0"1"325,0 8-327,0 0 0,-2 6-287,-4-1 1,4 9 377,-3-3-66,-5 5-187,8 1 0,-7 8 308,3 4-24,4 4-206,-14 1 0,13 8 39,-9 5 0,8 3-8,-1 1 0,3-4 20,2-1 0,2-8-109,3 2 1,7-5-187,11-6 1,4 0-346,7-12 0,1 2 237,0-13 0,1 0-29,4-6 1,-5 0 57,0 0 1,-1-6 86,-5 0 0,-2-9-84,2-3 1,-8 1 31,2-6 0,-4-4-4,-2-2 1,-5 3 15,-1-3 0,-5-2 177,6-9 0,-8-5-75,1-6 0,3 4 191,-2 1 0,5 8 3,-5-2 0,0-1 24,-6 7 0,6-5-75,-1 10 0,1 4 459,-6 2-217,0 4 7,0 2-246,0-1-8,0 9 78,0 1-435,0 8-758,0 0 361,-8 0 21,7 0 96,-15 0 1,12 6-338,-7 0 0,5 7 849,-6-1 0,1-5 0,-6 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3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7885,'18'-7'137,"-1"5"251,0-4-153,0 4 1,1 2 314,-1 0 1,0 0-283,1 0 1,-1 0-189,0 0-10,0 8 1,-1-5-86,-5 9 0,3-6 60,-8 5 1,-1 1-140,-5 5 0,0 0 82,0 1 1,0 1-146,0 4 0,-7-2 37,-5 8 1,-1-2 109,1 2 1,-3 3-236,3-3 209,5 4 32,-1 1 0,8 7-13,0-1 0,2 2 14,4-1 1,-3 1 6,9 4 0,-1 2 22,7-8 0,-1 7 6,0-7 1,1 6 332,-1-6 0,-6 7-133,1-7 1,-8 6 267,2-6 1,-5 8-119,-1-2 1,0 4 55,0 2 0,0-6-111,0 1 0,-7-7-108,-5 6 0,3-8 49,-3 3 1,1-3 0,-7 3 0,7-11-184,-1 5 1,3-10 143,-3 4 0,-3-8-554,3 2 0,3-4-278,-3-2 1,2 1-570,-1-1 1,-4-5-825,3-1 1996,-3 1 0,-10 5 0,-2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5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7354,'2'-11'-67,"4"-1"1,-4 7 183,4-7 0,1 6 434,-1-5-325,0-1 1,0 1 190,-1-1 0,1 6-104,-6-5 0,0 5 583,0-5-51,8 7-269,-6-12-586,6 14-41,-8-5-223,0 7 0,0 7 180,0 5 1,-2 3-49,-4 3 1,4-1 114,-4 0 1,4 8-3,2 4 1,0 4 197,0 1 1,0 3-19,0 3 1,0-1 58,0 7-107,0-8-73,0 12 1,8-11 25,3 7 1,-1-2 16,2 2 0,-1-2 2,6-3 0,3-5 62,3 4 0,-4-5-7,4-6 1,2 2 108,-2-8 0,2 0-148,-2-6 1,2 0-112,4 1 1,3-3 210,-3-4 1,2-3 162,-2-8 0,4 0-286,-5 0 0,5-8-159,2-3 1,-1-12 142,1-6 0,-3-2-143,-3 2 0,2-9-180,-8 3 105,0-3 70,-13-4 0,3-2-222,-7-8 1,0-2 41,-6-4 1,0-3 149,0-8 1,0 1 214,0 5 0,0 9 285,0 8 0,0 8-222,0-3 1,0 10-79,0 3 0,-2 6-523,-4-1 202,4 4 86,-6 10-686,8-7 380,0 7 108,0-1 1,-2 2-854,-3 8 222,3 0-279,-6 0 834,8 0 0,0 8 435,0 4 0,-8 3 0,-1 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5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8347,'0'-17'-693,"0"7"1004,-8-5-161,6 13 8,-5-6-3,7 8 0,1 0 166,5 0 0,2-2-141,3-4 1,11 4-50,-5-3 0,12 1-22,-1-2 9,-3 4-19,16-6 0,-10 8 105,15 0-78,-8 0-33,20 0 0,-12 0 22,12 0 0,-5 0-61,-1 0 1,6 0-151,-1 0 0,7 6 116,-6 0 1,5 0-3,-5-6 1,5 0 48,-5 0 1,1 0 8,-1 0-637,-12 0 603,12 0 0,-22 0-26,4 0 0,-5 0 12,-6 0-16,4 0 1,-14 0-26,4 0 50,-12 0-13,-3 0 464,-8 0-452,0 0-325,-8 0 1,-1 0-223,-9 0 1,1 0-271,0 0 1,-2 2 780,-4 3 0,-12-3 0,-9 6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6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70 8055,'8'-10'425,"-6"3"46,5-1-77,-7 6-59,0-13 24,0 13-144,0-14-330,0 14-116,0-5 226,-7 7 1,-3 0-44,-7 0 74,0 7-15,-8-5 1,3 14-121,-6-5 0,-1 5 65,-6 1 1,6 0-10,1 1 0,-1-1-2,-6 0 1,2 0-5,5 1 1,-3-1 22,8 0 1,-2-1 18,2-5 0,4 3 27,-4-9 0,3 7 15,3-6 0,5 5 235,1-5-169,7 0 231,-11 1-106,13-5 359,-6 6-245,8-8 202,0 0 0,2 6-334,4 0 1,-2 5 21,7-5 1,6 7 9,7-1 1,6-3 168,-1 3 1,4 0-129,1 5 0,1 0-34,0 0 1,1 1-375,4-1 0,-5-2-230,0-3 1,-1 3-351,-5-3 1,2 3-41,-2 2 1,3 1-1798,-3-1 2554,-4 0 0,8 8 0,-6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0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8015,'0'-17'268,"6"0"-68,0-1 130,7 1 1,-4 2 35,9 4 1,4 3 312,1 8 0,2 0-155,-2 0 0,-3 0-120,9 0 0,-1 2-400,6 4 0,-5-4 90,-1 3 0,-1-1-628,1 2 1,3-4 142,-8 3 0,-1 3-134,-5-2 1,1-1-47,-1-5 0,-6 6-1535,0 0 2106,1 0 0,5-6 0,0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7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8524,'0'-9'411,"8"1"0,1 8 71,8 0 1,1 0-117,-1 0 1,2 0 101,4 0 0,-2 2-345,8 4 1,-6-5-212,6 5 0,-8-4-392,2-2 1,2 6 319,-2 0 1,0 1-330,-5-1 1,-1-4 178,0 4 1,-5-2-39,-1 1 0,-7-1-58,2 8 0,2-6-47,-3 5 0,-1 1 172,-10 5 0,1 0 281,-13 0 0,-3 8 0,-13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7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8396,'-10'0'792,"-5"0"-263,13 0-198,-6 0 0,16 6-48,3 0-16,13 0-121,2-6 1,9 2-40,0 3 0,1-3 35,4 4 1,3-4-282,3-2 0,4 2-176,-4 4 1,4-4-571,2 3 1,-4 3 884,4-2 0,-4 7 0,11-3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8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502 190 8409,'10'-17'0,"-3"0"-142,-7 0 0,0-1-480,0 1 606,0 0 1,0 5 826,0 1-393,0-1-97,0-5 0,-5 5-167,-1 1 1,-7 7 110,1-2 1,2 4-191,-1 2 53,-1 0-24,-5 0 1,0 2-214,-1 4 0,-1 2 13,-4 3 1,2 4-166,-8-3 1,8 5 175,-2 6 1,-2-2-129,2 8 0,0-6 166,6 6 0,1-6-13,5 6 1,-3-6 77,9 6-88,-9-8 28,12 12 0,-6-12 226,8 8-198,0-8 60,8 4 1,-4-8 149,8 0 1,-9 1-52,3-1-57,4 0 0,-8 1-62,3-1-9,-3 0 0,-2 0-151,0 1-22,-7-1 182,-3 0 1,-5-5-508,3-1 203,-3 1 19,5 5 0,-7 0-95,0 1 1,1-1 244,5 0 0,-3 1 42,8-1 1,1 0-36,5 1 1,0 1 100,0 4 1,0-2 410,0 8-237,7-8 1,3 10 1,7-8 336,1 7-188,-9-10 43,7 12 0,-13-11 200,9 8 0,-8-2 56,2 2 0,-5 4 246,-1-4 0,-1 1-302,-5-1 0,-2 4-30,-3-4 0,-3-3 161,8 3-429,-7-8-34,11 12 0,-6-14-350,8 4 125,0-3-206,0 5 1,0-4-126,0 8 0,0-3-250,0 3 1,2 4-629,4-4 0,2 1 367,3-1 0,5 4 833,-5-4 0,4 3 0,3 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49:59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346 104 8379,'8'-17'-168,"2"0"1,1 2 1092,1 3-623,-1-3 1,6 7 87,1-4 0,-1 5-141,0 7 0,3 2-27,3 3 0,-6 7-36,0 11 0,-1 0-69,-11 12 0,1-3-17,-6 14-52,0 1 0,-8 4 264,-3 1-572,-12-7 191,4 4-86,-14-12 0,12 5-54,-8-7 1,0-1 124,-5 1 1,5-2 25,0-5 1,0 3-241,-5-8 62,7-7 190,-6-1 0,12-7-163,-8 3 0,8-3 19,-2-8 1,4 0 46,1 0 0,3-8-33,3-3 0,-1-5-6,7-1 1,0 0 23,6-1 0,2 3-3,4 4 1,9-5 70,9 5 1,6 1 101,-1-1 0,4 7 595,1-2-317,1-4-88,7 8 0,-5-5 155,3 7 0,-9 0-227,-2 0 1,-2 0-34,1 0 1,3 5-155,-8 1 1,0 2-397,-6-2 0,1-2 200,-1 7 253,0-7 0,1 11 0,-1-5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0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53 8552,'0'-12'-851,"0"0"698,0 9-11,0-5 284,0 8 42,0-8 67,0 6-8,0-5-28,0 7-40,0 0 1,0 7-139,0 5 1,0-3 77,0 3 1,0 5 3,0 6 0,-6 8 105,0-2 0,0 9-137,6 3 0,-2 7 28,-3-2 1,3 6-10,-4 5 0,4-1 4,2 8 1,-6 1-31,1 10 1,-7-2-151,6 7 1,-5 1 176,5 6 0,-2-1-19,3 1 0,3-9 62,-4-3 0,4-6 3,2-5 1,0-5-11,0-7 0,0-2-8,0-4 0,0-3 4,0-9 1,0-7 170,0-4 49,0-4-228,0-1 37,0-9-808,0-1 455,0-8 1,0-8-394,0-3 1,0-6 599,0-7 0,0-2 0,0-9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1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8499,'0'-10'15,"0"3"333,0 7-194,8 0 1,7 0 210,8 0 1,2 6 169,-2-1 0,6 7-108,11-6 0,-1-1 154,7-5 0,0 0-321,6 0-246,0 0 193,-8 0 1,4-5-498,-8-1 1,-1 0 76,-10 6 0,1 0-123,-7 0 0,-5 0-503,-7 0-105,-7 0 0,4 2 309,-8 4 0,-10 3-146,-7 9 0,-2 1 781,-10 4 0,8-4 0,-12 6 0,6 0 0,-8 2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1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9011,'-15'8'446,"3"4"1,-3 9-48,3 2 0,5 8-137,1-3 0,-2 5 391,2 2-456,1-1-11,5 1 1,0-6 97,0-1 1,5-6-56,1 1 0,13-4-242,-1-2 0,11-5 42,-1-1 1,11-7-344,1 2 0,14-4-1477,-2-2 865,4-8 607,-5 6 0,-6-13 319,-5 3 0,4-3 0,0-2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2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8324,'0'-17'-91,"0"7"221,0 3 0,-2 7-43,-4 0 0,2 0 39,-7 0 1,-1 0-178,-5 0 0,5 7 134,1 5 1,1 9 4,-1 2 0,-3 8 115,9-2 1,-3 9-77,2 2 1,4 1-12,-4-7 1,5 1-105,1 0 1,1-7-161,5 1 0,-2-8-33,8 2 0,-7 0-278,7-5 0,-1 3 65,7-10 0,1-3-193,4-2 1,-2-4 586,8-2 0,-8-8 0,4-1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2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52 8324,'18'-17'-112,"-7"7"-56,1 4 0,-7-1 595,7 1 1,-6 0-125,5 6 0,-5 2-214,6 4 40,-9 11-17,5 10 0,-8 8 56,0-1 0,0 7-113,0-1 1,-8 8-171,-3-2 0,-5-4 168,-1-1 0,-2 1-24,-4-2 1,2-1-175,-8-10 0,6 1 39,-6-7 1,6 2-227,-6-2 175,0-11-38,2 11 0,1-15-48,3 3 0,3-3 151,-3-8 0,10-2-7,1-4 1,8-5-71,-1-12 1,-3 1 11,2-6 0,2 5 154,10-6-127,4 8 53,7-4 0,6 13 567,0 1-252,8 7-20,-4-4 0,2 8 170,-1 0 0,-1 2-152,2 4 1,2-2 1,-8 7 1,0-5-29,-6 5-373,1 1-907,-1 5 540,0 0-671,0 1 1201,1-9 0,-9-1 0,-1-8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2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8588,'17'-8'0,"-2"4"245,-3-7 0,3 5 449,-3-6 0,-3 6-305,3-5 1,-6 7-149,5-2 0,-5 4 53,5 2 57,-7 0-187,12 16 0,-12 3-23,7 16 0,-7 7 79,2 4 0,-4 2-154,-2-2 0,0 10-320,0-4 0,0 3-298,0-3 0,-6-6 73,0 1 0,-7-9-401,1 2 0,2-3-910,-1-3 1790,-1 1 0,-5 0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5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7961,'17'-12'28,"1"0"0,1 1 98,4-6 0,-4 5 110,4 1 1,4-1 142,2-5 0,-2 1-90,2 5 0,-2-3-2,1 9 0,3-3-64,-8 2 0,6 4-114,-6-3 1,6-3 49,-6 2 0,0 0-131,-6 6 0,1 0-61,-1 0 160,0 0 0,0 0-257,1 0 0,-7 2 91,1 4 1,-8-2-337,1 7 253,5-7 0,-6 10-64,7-9 146,-7 9 247,4-5-78,-8 9 0,2-3-117,4-3 126,-4 3 0,5-5-47,-7 7 0,0-6-58,0 1 0,2 0 38,4 5 0,-4-6-133,4 1 0,-4-1 87,-2 7 1,5-1-17,1 0 0,2 8 126,-2 4 1,-3 4-115,9 1 0,-6 9 197,5 3 1,-5 0-102,5 6 0,-7-8 134,2 14 1,-2-7-86,2 13 1,-4-8-151,3 1 0,-3 5-214,-2 1 0,0-9-422,0-2 0,0-18 440,0 1 0,0-6 118,0 0 0,0-4-144,0-8-51,0-8-53,-7-1 1,-3-8 41,-7 0 1,-1-2-353,1-4 0,-2-5 155,-4-12 0,-2-2 10,-4-4 1,-2-4 454,8 5 0,-7-5 0,3-2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1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359 69 8015,'0'-17'1123,"8"0"0,1 8-582,8 3 1,-5-2-43,-1 3 1,0-1-70,7 6 0,-1 0 31,0 0 0,2 0-103,3 0 1,-3 6-105,4-1 1,4 9 11,1-3 0,-1 4-10,1 2 1,-1 0-74,1 0 0,5 2 45,-5 4 0,4-2-88,2 8 0,-1-7 18,-5 7 1,4-3-159,-3 3 1,-4 1 109,-3-7 0,-3 0-18,-2-6 0,-7 6 187,-4-1 0,-4 1-125,-2-6 1,-2 0 105,-4 0 0,-11 2-52,-12 4 1,-12-2-330,-11 8 1,-8-1-560,-14 6 1,-6 6-485,-11 0 0,44-17 0,-1 1 801,-3-1 0,-1 0 363,5-3 0,0 2 0,-2 4 0,1 1 0,-38 18 0,8-3 0,6-4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3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8349,'10'-8'-1182,"-2"6"867,-16-13 1,6 11 1207,-4-7-261,-3 7 7,-1-12-568,-7 15 0,-1-7-7,1 8 0,0 2 86,-1 4 0,-5 5 1,0 12 0,-2-2 8,2 8 1,4 0 13,-4 5 0,10 1-13,1 0 0,8-1-33,-2 1 1,5-2-171,1-5 1,7 3-2,5-8 1,9 0-135,2-6 1,8-1 13,-2-5 0,1 3-225,-1-8 0,8-1-19,-9-5 0,9 0 72,-8 0 1,-4 0-703,-2 0 1038,-4-7 0,-2-3 0,1-7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8349,'2'-12'463,"4"1"0,4 5-329,7-5 0,6 1-52,0-1 1,8-3 234,-2 8 1,3-5-108,3 5 0,-1-2-925,1 3 357,-8 3-99,6-6 1,-8 8-1127,3 0 1583,-3 0 0,0 8 0,2 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4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8349,'0'-12'-231,"0"1"1,-5 5 322,-1-6 272,-8 9-124,5-5 1,-3 8 141,1 0-280,7 0 0,-6 0 148,5 0 1,3 8-164,-4 3 0,4 10 123,2 2 0,-2 8 69,-4-2 1,4 5-88,-3 7 1,3-5 24,2 5 0,0 1-69,0-2 1,2 3-21,3-3 0,-1-5-159,8-1 1,-1-1 59,7-10 0,-1 0-96,0-6-83,8 0 222,-6 1 1,8-9-96,-4-3 0,4-4 30,8-2 0,-1-8-7,1-3 1,0-6-36,-1-6 1,-5 1-125,0-6 1,0-7-60,5-5 0,-5-10 66,0-2 0,-8-2-185,2-9-534,-4-1 922,-1 3 0,-3 7 192,-4 8 1,-3 7-190,-8-1 1,0 11 182,0 6-350,0 4 1,-2 4-190,-4 3 1,-3 4-566,-8 8 1,-1 2 806,1 4 1,2 6 59,3 11 0,-11-4 0,4 6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4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8349,'17'17'187,"0"0"47,1 1 1,-3-7 297,-3 1 1,1-6 1874,-7 5-2078,0-7 1,-8 11-291,-4-3 1,-6 3-1359,-11 3 1,-6 5 1318,-11 0 0,-4 7 0,-8-3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5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8299,'0'-18'0,"0"7"-18,0-1 161,0 8-160,0-11 338,0 13-112,0-13-245,0 13 241,0-6 0,-7 8-13,-5 0 1,3 14 55,-3 3 0,1 10 15,-7-4 1,7 13 214,-1-1-319,8 3-5,-3-3 0,7-2 182,0-5 0,0 3-187,0-8 1,7 0-147,5-5 1,5-1 41,6 0 0,-2-7-204,8-4 1,0-5-89,6-1 1,-3 0-401,-3 0 1,4-7 87,-4-5 0,-4-3 221,-2-2 1,2-1 337,-2 1 0,0-8 0,-6-2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5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8462,'-17'0'485,"0"0"1,-1 10-252,1 7 0,0 6 47,0 6 1,5 3-37,0-3 1,9 4-38,-3 1 1,4 1-59,2 0 1,0-7-157,0 1 1,0-8-431,0 2 291,8-3 90,1-11 1,9 5-574,-1-9 0,2 3 111,4-2 1,-4-4 516,4 4 0,4-4 0,0-2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6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8398,'12'-16'377,"-1"5"1,-5 3-124,6 8-228,-1 0 0,5 8 490,-5 3 0,3 7-102,-9 5 1,1-2-32,-6 8 0,0-1-193,0 7 1,-8 0-212,-3-1 1,-5-1 47,-1-4 1,-2 3-281,-4-3 0,-2-4 129,-4-2 1,-2 0-88,8-5 1,-6 3-427,6-10 300,-7-3 121,10 7 0,-5-13-270,8 4 281,0-4-41,0-2 62,-1-8 0,3-1-29,3-9 0,-1 1-2,7 0 0,0-6 54,6 0 1,2-1-5,4 7 0,-2 2 261,7 3 91,9-3-295,-1 13 0,6-6 251,-8 8 1,6 0 91,0 0 1,0 0 90,-5 0 0,-1 8-69,0 4 0,1-3 109,-1 3 0,0-7-255,0 7 1,-5-6-180,-1 5 0,-1-5-182,2 6 1,1-7-19,-7 7 268,7-8 0,-3 3 0,7-7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6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8440,'9'10'0,"1"-1"65,-4-3 1,-2 2 322,7 3 0,1 4-92,5-3 1,0 3 641,0 3-401,1-1-59,-1 8 1,-5-4 180,-1 8 1,-7-6-458,2 6 1,-4 0-282,-2 5 1,-2 1-98,-4-1 1,-11 3-487,-12 3 1,-4-1-134,-1 7 0,5-14 401,0 3 0,0-6 394,-5 0 0,-9 3 0,-1-5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8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102 329 8385,'-9'-10'-819,"-7"3"972,14 7 21,-13 0 1,7 7 4,-3 5 0,-3 3-30,9 2 1,-3 8 124,2 4 1,4 6 129,-4 5 0,6-1-34,6 7 0,2-6 8,3 6 0,11-7-214,-5 1 1,4 2-100,-4-1 0,2-3 90,5-9 1,-5-2-215,4-4 1,-2-4 94,2 4 0,-4-9 101,4-3 0,2-7 30,-2 2 1,6-4-88,-6-2 0,6 0 17,-6 0 0,6-6-36,-6 0 1,6-13-94,-6 2 1,6-5 106,-6 5 0,0-8-31,-6-4 0,2-3-240,4-3-49,-11-7 249,19-2 1,-26-3-270,13 1 1,-7 0 54,1-6 1,-3 0 151,-3 1 1,-4 1 81,4 4 1,1 3 186,-1 9 1,0-1-188,-6 1 0,0 7 27,0 4 0,0-2 63,0 2 1,0-1-69,0 7 0,-6 6-246,0-1 0,1 6-306,5-5-518,-8 7 535,6-4 0,-8 10-210,5 4 1,1 4 214,-8 7 1,7 0-425,-7 0 908,8 1 0,-11-1 0,5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7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8285,'0'-18'-506,"0"1"1,-5 6 101,-1-1 458,-8 8 1,5-9 387,-9 7 1,7-6-50,-1 7 1,1-1-163,-6 6 0,-6 0 36,-1 0 0,1 2-65,6 4 0,-2 3-27,-4 8 1,4 3 71,-4 3 0,3-2 29,3 8 0,0-8-77,0 2 1,5 2-29,0-2 1,9 2-191,-3-2 0,4-4 49,2 4 1,0-2-502,0 2 251,15-3 87,-3 5 1,20-8-141,-3 0 1,4-5-22,2-1 0,1-1-179,4 1 1,-3-1 77,3-4 1,-3-4-136,-3 3 1,-5-1-513,0 2 1042,-16-4 0,11 6 0,-15-8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4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222 137 8044,'-9'-9'136,"1"1"124,8 1 1,-2-1 83,-4-3 0,5 1-91,-5 5 0,4 1 147,2-8 362,0 9-476,0-13 1,0 13 103,0-9-14,0 8-216,0-11-51,0 13 1,8-5-177,3 7 1,4 0 15,2 0 0,0 0 124,0 0 1,0 7-147,1 5 0,1 3 11,3 2 0,-8 8-32,3 3 0,-6-1 23,0 1 0,-1 1 24,-4 5 0,-4 0 51,3 0 0,-10-5-3,-7-1 0,1-1 131,-6 1 0,3 2-81,-8-7 0,1 0 309,-2-6 0,2 0-93,-7 0 1,5-7 207,-6-5 1,9-3-65,-3-2 0,4 0 40,2 0 0,0-2-206,0-3 1,-1-5-26,1-7 0,6 0-302,0 0 0,5 0 113,-6 0 0,9-6-447,-3 0 1,4 0 222,2 6 1,2 0-586,4 0 1,-3 0 53,9 0 0,-6 8-172,5 3 1,-5-2 303,5 3 0,-5-1-526,5 6 1118,1 0 0,12 0 0,3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07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8285,'-17'0'0,"5"-6"-48,1 0 1,7-7-96,-2 1 1,4 2 438,2-1 1,2-1 475,4-5 0,6 6 244,11-1-531,-4 1-179,14 1 0,-7 2-192,9 8-128,0 0-241,-8 0 1,3 0-1338,-7 0 1592,8 8 0,-12 2 0,6 7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16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8263,'0'-10'-641,"0"-5"389,8 5 0,-5-1 222,9-1 1,-6 3 94,5-3 1,-7 3-35,2 3 1,2 2 9,-3-8 0,3 9-24,-2-3 0,-4 4 305,5-6-18,-7 6-68,0-5 15,0-1 267,0 6-298,0-6 84,0 8-650,0 0 416,8 0 99,-6 0 1,6 2 21,-8 4 82,0 4 0,0 13-25,0 0 1,2 2-85,3-2 0,-3-2 273,4 8-257,-4 0-41,6 5 0,-6 1 153,3-1 0,3 9-134,-2 3 1,1 4-20,-1 2 1,-4-2 29,4-4 1,2 4-7,-3-4 0,9-2-250,-3 2 1,-1-6 91,1 6 1,1-7-31,5 1 1,-1-9 115,-5-2 1,5-8 189,-5 2-189,-3-4 1,5-1 93,-7-1 63,0-8-10,-6-1-19,0-8-90,0 0 1,0-8-332,0-3 1,-2-4-292,-4-3 1,4-5-377,-4 0 1,3-2 15,-3 2 1,4 4 851,-4-4 0,-3-12 0,-1-1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17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8427,'10'-7'-38,"5"5"20,-5-14 83,7 14 0,0-5 180,1 7 0,-1 2-277,0 3 233,0-3-51,1 14-55,-1-7 1,-2 9-15,-3-1 0,-4-6 11,-8 1 0,0-1 11,0 7 1,0-1-86,0 0 0,0 1-22,0-1 1,-2 2-69,-4 4 1,2-2 124,-7 8 0,-1-6-267,-5 6 252,-1-8-41,1 12 0,0-6-7,0 7 1,-3-1 67,-3-4 0,4 3 13,-4-3 0,10 4-2,1 2 1,2-1 135,-1 1 1,-3-6-79,9-1 0,-1 1-56,6 6 0,0-3 17,0-3 0,2 4-15,4-4 0,3 3-13,9 3 0,-7-6-43,1 0 0,-1 5-9,6 7 1,-1-1 18,-5-6 0,3 3 5,-8 3 0,-1-1 88,-5 7 1,0-6-74,0 6 0,0-5 145,0 5 1,-2-8-88,-3 3 1,1-3 2,-8 2 1,3-3 16,-3 3 0,-3-5 23,3-6 1,-1 1-39,1-7 1,-3 2 153,3-2-398,-3-3 1,-2 5 74,-1-8 1,7-6 216,-1 1-1148,8-8-1263,-3 4 2253,7-8 0,0-8 0,0-2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0:17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8080,'0'25'0,"0"2"0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2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6263,'-10'0'-270,"3"0"455,7 0 1238,0 0-1582,0-7 234,0 5-58,0-6 0,1 8 153,5 0 210,-4 0-184,6 0 0,-6 6 698,4 0 162,-5-1-324,15 3-315,-7-6 0,7 8-140,-5-5 1,5-3-55,-5 4 1,5-4-31,1-2 0,2 0-127,4 0 0,-4-2 5,4-4 1,2 2-188,-2-7 0,1 7-277,-7-2 0,0-1 247,0 1 0,-5 0-145,-1 6 0,-5 0-392,6 0-157,-8 0 202,3-8-33,-7 7 431,-7-7 1,-3 6-23,-7-4 1,-1 4 277,1-4 1,0 3-52,0-3 0,-1 4 88,1-4 0,5 2 54,1-1 0,5 3 501,-5-4-381,7-4 0,-4 6 96,8-7 0,0 5 204,0-5 196,0 7 19,0-4-255,0 0-212,0 6-65,0-5-7,8 14 1,-6-3 194,3 8 1,-3 1-236,-2 10 1,0-2-161,0 8 0,0-6-152,0 6 0,0-2-485,0 2 0,0 2-87,0-8 1,0 6 356,0-6 0,0 0-950,0-6 1,6-6 8,0 1 1305,0-8 0,-6 11 0,0-5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3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35 658 8228,'-11'0'-480,"-1"0"573,8 0-60,-3 0 153,7 0 1,7 0 0,5 0 1,9-6 243,2 0 1,10-7-166,1 1 1,5-5 47,13-6 0,-2 2-108,13-8 1,0 0-132,7-6 1,6-1 358,5-4 1,4 1-338,1-7 0,-38 26 1,0 0-31,-2-4 0,0 2-701,3 2 1,-1 1 564,30-23 0,-1 15-288,-8 4 0,-9 4 195,-14 1 1,-6 3-277,-11 3 441,4-3-414,-14 13 262,6-5-214,-15 7 791,-3 0 0,-9 0-879,-3 0 1,-5 7-73,-7 5 0,-8 3-116,-4 2 1,-4 1 638,-1-1 0,-1 8 0,-7 2 0,-2 7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3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0 8228,'-17'0'1774,"0"0"-1478,7 0 1,1 0 326,3 0-373,4 0-48,-14 0 1,7 8-137,-8 3 1,-3 7-132,-3 5 0,-4 4-115,-7 7 0,-5 7 188,5-1 1,-10 0-38,9-5 1,2-1-106,5 1 0,1-6-75,-2 0 0,6-8-167,11 2 160,-3-4-539,13-2 397,-6 1 1,10-9 34,4-3 1,4-4 163,7-2 0,6 0 15,0 0 0,6 0 86,-6 0 0,2 0 295,-2 0 0,-4 2 399,4 4 1,-4 3-328,-1 8 0,-9 7 434,-3-1 0,-4 7-216,-2-1 1,0-2-22,0 2 0,0-8-224,0 2 1,0 2 73,0-2-20,-8 0-368,6-6 0,-7-1-550,3-5 449,4-3-188,-6-8 125,8 0 0,0-2 13,0-4 0,-2-3-167,-3-9 0,3 1-271,-4 0 0,4-6 0,2 0 0,0-14-383,0 3 0,2-11 322,4 5 1,3-8 681,9 2 0,7-4 0,2-2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4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1211 8228,'17'-27'0,"1"-5"4,-1 3 0,0-2 70,0 2 0,-5-2 350,-1 8 0,-1 0 184,2 6 1,1 0 466,-7-1-722,7 1 0,-9 6-451,8-1-8,-8 8 77,11-3 1,-13 14-87,4 5 1,-5 3-439,-1 2 0,0 1 164,0-1 1,0 6-211,0 0 0,-1 6 295,-5-6 0,4 0 61,-4-6 0,4-5 496,2-1 1,0-5 3,0 6-84,0-8 1,0 5 166,0-3 163,8-4-329,1 6 1,3-8-127,0 0 1,-9 1-156,3 5 266,4-4 18,-8 13-147,5-5 38,-7 7 0,0 1 8,0-1 0,-5 2-81,-1 4 0,-6-4-3,7 5 0,-1-11-55,6-1-107,0-1 0,2-1-142,3-5 0,5-3 113,7-2 1,6-2-2,0-3 0,1-3-60,-7-4 41,0 5 241,0 7 203,-7 0 1,-2 7-3,-8 5 1,-6-2 314,0 1 1,-7 6-137,1 6 0,3 0-85,-3-5 0,2-1-250,-1 0 0,3-5 7,8-1 1,-2-1-212,-3 2 1,3-3-45,-4-3 0,6-4-343,6 4 0,-3-4 161,9-2 0,0-8-44,5-4 0,-6 3 139,1-3-16,-8 1-12,11 1 1009,-13-5 172,6 13 628,-8-6-926,0 8 0,0 2 387,0 4 0,-2 3 57,-4 9-243,4-1-613,-6 0-210,8 1-470,0-9 154,0-1 1,8-10-486,4-4 0,1-9 263,-1-8 0,3-8-345,-3 2 1,3-5 387,2-7 0,-7-1 77,-4-4 0,-5-10-10,-1 4 152,0-11-32,0 1 1,-1-15 99,-5-3-1225,-4-5 1369,-7 6 1,0-3 93,-1 7 1,3 0-92,3 6 1,3 7 251,3 5 0,4 11-132,-4 5 1,-1 5 3,1 1 0,0 8 355,6 4-409,-8 4 1218,7 2-752,-7-1-64,8 1-130,0 0 0,-6 5 96,0 1 0,1 5 35,5-6 277,0 9-328,0-13 66,0 14-430,0-5 17,0 7-550,0 0 319,7 0 225,-5 0 0,12 2-54,-9 3 95,9-3 0,-6 14 7,3-5 1,4 4 238,-3 3-238,-4-1-5,7 8 0,-5 2 29,7 8-9,0-1-32,8 8 1,-4-3 5,8 7 0,-6 0 67,6 6 1,0 7 108,5 5 1,1-1-84,0 6 1,-1-1-203,1 12 1,1 9 272,-16-41 1,1 2 0,-2 1-1,0 2-41,4 1 1,0 1 0,-3-1 0,1 0-109,1 4 0,2-1 0,-4-7 0,0-2 71,3-1 0,0-2 0,16 34-101,1-16 1,-9-9 70,-3-8 1,-5-2-108,6 3 1,-2-3-154,2-4 0,2-11 67,-8 0 1,0-2 296,-6-4 0,0-6-97,1-5 0,-7-9 261,1 3-514,-1-4-384,-1-2 132,5 0 0,-13-2 96,4-4 1,-4-3-10,-2-8 0,0-3 60,0-3 1,0 2 283,0-8 0,-15-7 0,-5-8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5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8124,'0'-17'1882,"0"7"1,-8 3-1274,-3 7 0,-5 0-26,-1 0 1,-8 7-703,-4 5 31,-3 11 138,-3 4 1,0 7-1153,1 1 0,7-6 356,4 0 0,4-6 23,1 5 0,3-12 167,4 1 556,-5-11 0,7 2 0,-9-8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5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8195,'0'-27'1711,"0"2"-1326,0 8 0,7 7-1015,5 5 111,3 3 170,2 2 1,-1 2-61,-5 3 0,10 5 39,-3 7 370,3 1 0,4 14 0,2 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5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257 205 8028,'0'-17'-371,"0"0"364,7 0 0,-5 0 311,4 0 1,2 6 52,-3-1 1,1 1 35,-6-6-234,0 0 0,0 5 547,0 1-411,0 7 1,-2-5 116,-4 3 1,-3 4-103,-8-4 1,0 5-33,0 1 0,0 5-108,0 1 0,-1 5-4,1-5 0,0 7-71,0-1 1,0 3 71,0 2 1,0 0-102,0 0 0,2 2 118,3 4 1,-1-2-206,7 7 0,1-1-32,5 1 1,0 4 111,0-3 0,2 3-60,3 2 1,5-5-163,7-1 1,2-7-252,4 2 0,3-4 194,8-2 0,6-2-446,0-3 0,6 1 232,-7-7 0,7-1-494,-6-5 1,5 0 292,-5 0 0,2-2 635,-2-3 0,-4-5 0,6-7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6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8185,'0'-9'586,"7"1"709,5 8-757,-4 0-285,7 0 0,-5 0-149,7 0 0,0 2-80,0 4 1,1-4 94,-1 3 0,0 3-1250,1-2 729,-1 7 0,-2-3-1222,-3 7 1624,3 0 0,-13 8 0,6 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6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8704,'0'9'2051,"0"1"-2007,0-4 130,0-5 316,0 7-1156,8 0 603,2 1 63,7 9 0,0 7 0,1 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8354,'-8'-9'-225,"6"1"-275,-5 8 496,7 0 1048,0 0-945,0 8 0,0 1 2,0 9 0,0-1 20,0 0 1,0 1-21,0-1 0,5 8 28,1 4 0,0 3 0,-6 3 1,6-1 85,0 1 1,5 0-102,-5-1 0,7 1 27,-1-1 1,3 7-52,2-1 0,1-5-7,-1-7 0,0 1-17,1 6 0,1-8-13,4-4 0,-2-4-36,8-2 0,-6 1-6,6-1 0,-6-2-72,6-3 1,-6 1 104,5-7 0,-4 0-14,4-6 1,-5 0 44,6 0 0,-6-2 109,6-4 0,-6-5-156,6-12 1,-6 3 9,6-3 0,-8-4 2,2-1 1,-4-5 7,-1-2 0,-1-1-137,0-5 1,-1-3 138,-5-8 0,4 0-71,-3 1 0,-2 5 100,1-1 1,-5 3-11,5-2 0,-7 4 33,2 7 0,2 1 20,-3-1 1,1 6-59,-6 0 0,0 6 15,0-5 1,-2 8 213,-3 3-210,3 0-22,-6 7 1,6-1-36,-4-1 0,4 6 227,-3-5-137,-5 7 1,8-6-52,-4 5-31,4 3 0,0-6-434,-3 8-178,3 0 0,-6 2-44,8 4 0,0-3-397,0 9 1,0 0-558,0 5 1576,0 0 0,-8 8 0,-1 2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7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7653,'2'-11'-288,"4"-1"1,-2 7 347,7-7 0,1 6 25,5-5 1,1 7 99,-1-2 1,0-2 275,0 3 0,7-1-248,-1 6 1,7 0-81,-1 0 0,10 0 144,1 0-148,0 0-49,3 0 0,-1 0 57,4 0 0,2 0-24,-8 0 1,8 0-29,-2 0 0,-1 0-48,1 0 0,-8 0-138,3 0 0,-5-2-119,-1-4 120,-1 4 51,-7-5 0,4 7-211,-8 0 0,0 0-278,-6 0 31,1 0 8,-1 0 26,-8 0 0,-1 1 138,-8 5 0,-2-4 335,-4 4 0,-3-4 0,-8 6 0,-1 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48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8058,'0'-10'-100,"0"2"493,0 1 371,0 5-22,0-14-533,8 14 0,2-11 14,7 7 0,0 0-18,0 6 0,1 0 26,-1 0 1,0 0-36,1 0 0,5 6-46,0 0 1,8 7 24,-3-1 0,-1-3-57,2 3 1,-6 0-166,6 5 0,-2-2 149,2-3 1,-2 3-61,-4-3 1,-2-3 102,8 3 1,-8-6 165,2 5 21,-4-7-151,-2 11 0,-7-11-154,-4 8 1,-6-1-190,-6 6 0,-13 10-2635,-16 8 2797,-15 7 0,-11 18 0,-9 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2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11120,'0'-9'1459,"0"1"0,2 8-829,4 0-18,-4 0 1,8 0 660,-5 0 24,-3 8-907,14-6 0,-13 7 517,9-3-520,0-4 1,5 8-96,0-5 1,0-3-77,1 4 0,-1-4 36,0-2 1,6 0-247,0 0 0,2 0-29,-2 0 0,-3-2-126,3-4 1,-2 4 80,2-3 1,-4-3-159,4 2 1,-4-2-339,-1 3 1,-1 1 238,0-8 0,1 8-102,-1-1 1,-6-3-231,1 2-197,-8-7 223,3 3 1,-7-1-86,0-1 0,0 6 134,0-5 1,-1 7-92,-5-2 0,-6-1-554,-11 1 1,4 0 555,-4 6 0,-2 0-149,2 0 1,6 0 49,5 0 770,0-8 0,-5 6 0,6-5 0,-1 7 76,8 0 0,-3-2 50,7-4 2245,0 4-1028,0-6 1321,0 8 4575,0 0-6903,0 8 1,0 2-130,0 7 1,0 0-1151,0 1 0,0 1 657,0 4 0,0 4-1795,0 7 1,0 1 964,0 0 0,-6 5 1116,0 0 0,-7 8 0,3-4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3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8278,'0'-18'102,"0"9"1,0-7 1037,0 5 0,7-5-141,5-1 1,3 0 58,3 0 0,7-6-451,3-1 0,11-4 22,1 5 0,8-6-456,-2 6 0,4-6 51,2 6 0,0-6-813,0 6 0,-8 2 453,-3 9 0,-5-1-298,-1 7 0,-7 0-495,1 6 1,-8 0-2118,2 0 2052,-3 0 0,-5 2-843,-3 4 1837,-5 4 0,-14 15 0,-3 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3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544 189 8228,'21'-27'-526,"-3"4"0,-5 2 1372,5-3 1,-1 5-270,0-4 1,-5 6 942,-1 5-396,-7-3-561,4 13 0,-16-4-437,-4 12 1,-11 11-315,-5 12 1,-13 4-217,-5 1 1,0 9 370,-6 3 1,4 4-120,-10 2 1,7-2-12,4-4 0,-1 2-244,8-8 0,2 0-52,9-5 1,4-6-137,8 0 0,5-14 26,0 2 1,11-5-82,1-1 0,9-3 233,14-8 0,4-2 417,8-4 0,1-1-96,5-5 0,-5-1 96,4 7 0,-3-6 367,-2 7 1,-7-1 162,1 6 0,-2 2 615,2 4 0,-6 3-249,-12 9 0,3-1 454,-8 0 0,-1 6-632,-5 0 1,0 14-233,0-3 0,-1-1-70,-5-4 1,2 0-127,-8 5 1,7-7-500,-7-4 1,6 2-93,-5-2 1,7 0-250,-2-5 0,-1-7-200,1 1-1043,0-9 1193,6 13 1,-6-16 148,0 0 1,1-8-459,5-9 0,0-10 363,0-8 1,7-7-893,5-10 1438,3 0 0,10-7 0,2-3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4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104 900 8132,'10'-27'0,"4"-4"482,-9 8 0,3 6 3,-2 5 0,-4 1-41,3-6 0,3 5 319,-2 1-141,0 7-583,-6-4 0,0 10 110,0 4 0,-8 5-579,-4 12 0,-3-2 308,-2 8 0,-1 0-408,1 6 0,0-1 219,0 1 1,1-3 12,5-3 1,-3-4 186,8-7 1,1-1-71,5 0 118,0-7 1,7 3-42,5-7 1,3 0 208,3-6 1,-1 0-54,0 0 0,0-6 83,1 0 0,-1 0 44,0 6 122,1-7-300,-1 5 40,-7-6-288,-3 8 0,-7 2 101,0 4 0,0-2-71,0 7 1,0-5 36,0 5 0,-7-1-9,-5 2 1,2 1 166,-1-7 1,7 7 172,-2-1 0,-1-3-54,1 3 100,0-1 1,0 7 215,1-1 0,-1-5-155,6-1 0,-2 1-126,-4 5 0,4 2 21,-4 4 1,-1-2-50,1 8 0,-7-6 88,1 6 1,4-6-4,3 6 0,-3-8 0,2 2 1,0-9 508,6-3-442,0 1 101,0 5-730,8-7 0,2-3 255,7-7 1,6-9-735,0-9 0,6-1 313,-6-10 0,0 2 54,-6-1 1,-1-3 489,-5 8 1,3-6-154,-9 6 0,1 0 1135,-6 6 1,0 5-142,0 0 2445,0 9-1327,0-5-553,0 8-541,0 0-637,0 8 0,-6-5-190,1 9 156,-1-8-1136,6 4 723,0-8-781,0 0 0,6-8 422,-1-4 0,9-5-552,-3-6 1,-1 2 427,1-8 1,-5-6 157,6-5 0,-8-10 110,1-2 0,-3-7-150,-2-11 1,0-1-230,0-4 1,0 1 363,0-13 0,-5 12 444,-1-6 0,-6 8 0,6 4 0,1 0 0,10 6 0,1-1 0,-2-1 0,-2-2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4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35 295 8130,'0'-45'156,"0"5"0,0 4 84,0 1 0,-6 8 67,0 4 1,0 4-39,6 2 1,-1 1 142,-5 5 197,4-5 61,-6 14-752,8-5 224,0 7-481,0 0 245,0 7 0,0 5-95,0 11 0,0-2 82,0 8 1,6-6-32,0 6 0,7 0-71,-1 5 1,3 7 71,2-1 1,1 6 145,-1-6 0,2 14 27,4-2 0,-2 6 265,8-1 1,-6 7-108,6 11 1,0-4-218,5 4 1,-5 4 233,0 1 1,-6-1 66,6 2 0,-12-35 0,1 2-106,2 3 1,0 2 0,1 4 0,-2 1-238,-2-1 1,1 1-1,2 2 1,2 1 120,1 3 0,0-1 0,1-1 0,0 1-128,-1 3 1,0 1 0,1-7 0,0-1-25,-3-4 0,-1-1 1,-3-3-1,0-2-3,12 26 0,0 0-165,6-6 1,-1 0 245,1 0 0,-3-7-412,-3-4 0,-2-14 153,-4-10 1,-9-1 255,3-10 1,-9-6-323,3-5 549,-7-8-569,4 3 470,-8-7-336,0-7 1,0-3 83,0-7 0,-6 0-384,0-1 1,-5-1 528,5-4 0,-15-12 0,1-9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6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8904,'10'0'1866,"-3"0"0,-5 0-1269,4 0 197,-4 0-1910,13 0 834,-6 7 1,9-5 201,-1 4 80,-8-4 0,14 5 0,-4 3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4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346 104 7996,'-15'-25'0,"-2"6"2392,-12-4 0,10 12-1278,7 5 0,6-2-897,-5 2 0,-1 1-373,-5 5 0,-2 5-495,-4 1 1,2 8-1004,-8-3 1,8 4 343,-2 3 1310,3-1 0,-4 8 0,-3 2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5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8147,'0'-35'1480,"2"16"272,4 7 0,3 9-1104,9 3-392,-1 0 0,0 0-359,1 0 0,-1 2 129,0 3 0,0 11-1464,1 7 1,-1 9 1437,0 3 0,-7 0 0,-2 7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8130,'0'-18'1118,"0"1"225,0 7 0,2 3-1097,4 7 0,3 0-30,9 0 1,-3 2 421,-3 3 1,3 5-181,-4 7 1,-1 6-10,2 0 0,-3 6-290,3-6 0,1 14-159,-7-3 1,2 5-878,-3-5 1,-3-1 510,4-4 0,2 4-1220,-3-5 1,1-3-208,-6-2-6,8-3 1799,-6-11 0,13-1 0,-5-8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5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8128,'9'-8'494,"7"6"0,-5-13-499,12 3 0,-2 3 4,8-3 0,-6 3 662,6-3 1,-8 4-155,2 8 0,-4 0-12,-1 0 0,-1 0-126,0 0 0,1 8-64,-1 4 1,-6 5 23,1 6 1,-8 2-76,1 4 0,-3 9-211,-2-3 1,-5 5 93,-1 0 0,-8 3-646,3 3 0,-4-2 112,-3-4 1,1-9-86,0 4 0,5-7-73,1 1 1,5-4-464,-6-7 0,7-3-888,-7-4 780,8 5 1126,-11-14 0,13 5 0,-14-14 0,7-3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6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8115,'-7'-10'1177,"5"2"1,0 7-547,8-5 1,7 4-99,-1-4 1,3-2 95,2 3 1,1-1-476,-1 6 0,-6 0 31,1 0 1,-1 0-852,7 0 1,-7 0 526,1 0 1,-8 2-476,1 4 0,-3 3-92,-2 8 0,-2 7-683,-3-1 0,-11 5 742,-7-5 0,-2 6 647,2-6 0,4 0-199,-4-5 0,4 1 88,1 4 0,3-10 638,4 5 0,3-11-453,8 5 900,0-8-278,0 3 1,9-7 478,9 0 1,1-7-585,10-5 0,-6-3-159,6-2 0,-8 1-460,2 5 0,-4-5 102,-2 5-489,1 3 505,-9-7-1387,-1 13 0,-10 4 199,-4 15 0,-9 2-983,-8 10 2081,-8-8 0,4 12 0,-7-6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7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10 502 8115,'-9'0'821,"17"-7"1,13-5-176,19-11 1,-2-2-52,9-4 0,-1-3-353,6 3 1,-1-4-54,1-2 1,2 1-370,4-1 0,-4 1 201,3-1 1,-9 8-234,-2 4 0,-9 4 169,-3 2 1,-1 1-1875,-10 5 587,0-5-31,-5 14 970,-9-5 0,-3 9 188,-12 3 1,-3 5 76,-9 7 0,-7 3-11,-4 3 1,1-2 316,-7 8 1,4-1-180,-9 7 0,3 0 500,3-1 0,1 1-53,4-1 1,-1-5 142,7 0 1,1-2-215,11 2 1,-3-2-137,9-4 1,-1-4-93,6 4 189,0-4-590,0-2 1,8-7 151,3-4 1,10-4-360,2-2 1,8-8 52,-2-3 0,4-5-125,1-1 0,1-6 333,-1 0 0,1 0 276,-1 5 1,-5 1 160,0 0 1,-8 5-70,2 1 415,4 7 0,-8-4-238,4 8 0,-5 8 141,-7 3 1,-3 5-198,-8 1 0,0 6-137,0 0 1,0 2-18,0-2 1,-8-2-211,-3 8 0,-5-8-450,-1 2 1,0 2 275,0-2 1,-1 1-205,1-7 1,0-6 134,-1 1 1,7-8 121,-1 1 143,1 5 297,-7-8 0,9-2-79,3-12-56,4-3 1,2-2 5,0 0 1,0 5-14,0 0 0,2 9 285,4-3 0,-2-2-123,7 2 0,-5 1 143,6 5 1,-9 2 64,3 3 1,2-1 559,-2 8-615,7-1 1,-5 7-88,3-1 1,-3 0-419,-8 0 1,0 1 127,0-1 0,0 0-550,0 1 0,0-1 314,0 0 0,-6 0-688,0 1 1,-5-7 177,5 1 1,-2-8-811,3 1 697,3 5 266,-6-8 437,8 6 0,0-10-350,0-4 790,8 4 1,-4-6-222,7 8 1,-5 0 770,5 0 0,-5 2-276,6 4 1,-8 4 8,1 7 1,-3 0-25,-2 1 0,0-1 162,0 0 0,0 0 504,0 1-386,0-1-817,8 0 0,2-7 53,7-4 0,0-4-736,0-2 1,1 0 78,-1 0 1,6-6-411,0 0 1,0-7 965,-6 1 0,8-11 0,2-4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7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8976,'18'0'3306,"-1"0"-1470,-8 0-1612,7 0 0,-12 0 6,7 0 0,-7 1-787,2 5 1,-4 4 213,-2 7 343,0 0 0,0 8 0,0 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37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8012,'-6'12'1407,"1"-1"1959,-1-7-2882,6 12-1457,0-14 973,0 5 0,7-14 0,3-3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40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70 8212,'0'-17'-142,"0"-1"1,-2 7-551,-3-1 1113,-5 8 1,-7-3-44,-1 7 1,-1 0 64,-4 0 1,4 0-108,-4 0 1,2 4 4,-2 7 1,4 1-82,-5 11 1,3 6 30,-2 5 1,4 3-6,-4 9 1,6 0 77,5 6 1,-1 5-115,7 1 1,0 0-3,6-6 0,2 5-707,4 1 1,11-2 318,12-10 0,0 4-594,5-4 1,3 2 733,9-2 0,12-4 0,-5-7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40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52 241 8123,'0'-18'429,"0"1"1,2 2-24,4 3 0,-4 3 104,4 3-13,-4 4-234,-2-6 1,0 10-143,0 4 0,-8 3 73,-3 9 1,1 7-100,-2 4 1,7 5 88,-7 7 1,8-3 121,-1 8 0,3-6 18,2 7 0,0-7-111,0 6 0,2-6-64,3 6 1,5-13 16,7 2 0,0-12-144,1 0 1,7-4 103,4-2 0,-3-7-82,3-4 0,0-4 46,6-2 1,3-8-214,-3-4 0,3-3 26,-9-2 1,2-6 7,-2 0 0,1-8 154,-7 2 1,0-6-8,-5-5 1,-1 2-70,0-8 0,-5-1 37,-1-4 1,-7 1 125,2 4 1,-4-3-55,-2 9 0,0-4 317,0 9 0,0-1-180,0 13 1,-6 0-382,0 5-458,-7 1-971,3 0 602,-7 7 1,5 4 439,1 12 0,7 4-2095,-2 7 2628,4 0 0,2 8 0,0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6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8047,'-8'9'-1,"6"6"2697,-4-3-1177,-3-5-1129,7 8-352,-6-13 1,10 6-307,4-8 1,4-2 267,7-4 0,0-3 0,0-8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41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8180,'-8'-10'731,"6"3"0,-5 5-330,7-4 1,7 4-100,5-4 1,3 4 136,3 2 0,7 0-130,3 0 0,7 0-132,5 0 0,1 0 67,11 0 1,-4 0-142,9 0 0,-5 0-12,-6 0 1,2 0-282,-7 0 0,-1 0 36,-5 0 1,-3 0-102,-3 0 0,-4 0-508,-8 0 1,1 0-72,-1 0-932,-7 0 630,-3 0 1136,-7 0 0,-15 0 0,-4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41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10144,'12'0'775,"-1"0"0,-5 0-40,5 0 1,1 0-222,5 0 0,3 0-78,3 0 0,3 8-113,9 4 0,0 1-1,-1-1 1,1 3-105,-1-3 1,-5 3 41,0 2 0,-10 1-266,-1-1 1,-3 0 90,-9 0 0,-1 1-860,-5-1 0,-3 6 125,-9 0 1,-1 6-172,-16-6 1,0 6 197,-6-6 623,1 8 0,-1-12 0,1 6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42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8123,'10'0'543,"-3"-7"-251,-7 5 1,8-6 380,3 8 1,-1 0-207,2 0 0,-1 2 207,6 4 1,1 5-238,-1 12 0,0 6 851,1 11 0,-1 1-357,0 11 1,-5-4-18,-1 9 1,-7 11-753,2 1 1,-14 4-501,-9-4 1,-14 6-1305,-9 0 0,-8 0 1642,2-6 0,-12 8 0,-3 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47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157 191 8284,'0'-18'-53,"0"1"137,0 0-163,0 0 176,-8-1 1,6 7-520,-4-1 295,4 1 166,2-7 0,0 7 171,0-1 36,0 8-13,0-11 193,0 13-183,0-6-41,0 8 1,-5 2 73,-1 4 1,0-2-118,6 8 1,0 1 168,0 10 0,-6-2-154,0 8 0,1 0 136,5 5 0,-6 3 28,0 3 1,-1 1 77,1 11 0,4-10-192,-4 10 0,-2-4 41,3 4 0,-3-2-91,2-4 1,-2 2-167,-3-8 1,1 6-187,5-5 1,3-3 118,-4-9 0,4 1-324,2-6 0,0-1 87,0-6 0,0 0-422,0 0 312,8-7 0,-5-2-956,9-8 749,0 0 0,5-2-778,0-4 1391,8-11 0,-6-10 0,6-8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47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52 8107,'10'-17'0,"-3"5"-328,-7 1-625,-7 7 1739,5-4-563,-6 8 1,0 0 38,-3 0 1,1 8-166,-1 3 1,-1 5-86,-5 1 0,0 0 6,-1 1 0,-5 5-46,0 0 0,-2 7 37,2-1 1,4-4 33,-4-2 0,-4 2-21,-2-2 0,2 6 1,-2-6 1,8 0-53,-2-5 1,4-7 41,2 1 1,-1-9 96,1 3 0,8-2 34,3 2 11,-4-4-50,8 5 14,-5-7 317,7 0-195,0 0 97,7 0 1,3 0-88,7 0 1,0 2 82,1 4 1,1 4-15,4 7 0,-4 8 575,4 4 0,2 2-112,-2-3 0,2 5 30,-2-4 0,-1 2-170,6-3 0,-7-3-185,3-7 1,1 3-517,-2-4 0,5 4 109,-5-9 0,1-4-93,-7-3 0,6-3-352,0-2 1,0 0-505,-6 0 0,6-2-307,0-3 0,0 1 1205,-5-8 0,-1 1 0,0-7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52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8802,'18'-9'1032,"-1"3"-551,0 4 1,0 2 0,3 0 271,3 0 1,-4 0-299,4 0 0,4-6-186,2 0 0,3 1-14,3 5 1,0 0-226,-1 0 1,5 0 62,-5 0 0,5 0-368,-11 0 0,-1 0 80,2 0 1,-8 0-232,2 0 1,-4 0-770,-1 0 1,-1 0-180,0 0 1374,-7 7 0,5 3 0,-5 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52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8232,'0'10'2363,"0"-2"-1840,8-8 1,7 0-181,8 0 1,8-2 254,-2-4 1,11 2-206,6-7 1,4 5-314,2-6 0,2 3-307,4-3 1,-5 5-1296,5 7 1522,-4 0 0,-2-8 0,0-2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53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10472,'12'0'1059,"-1"0"-490,-7 0-61,11 0 32,-5 0-266,7 0 0,1 0 110,-1 0 0,0 2-140,0 3 0,-3-3-38,3 4 0,-3-4 38,9-2 0,-2 0-162,2 0 0,-2 0 46,8 0 1,0 0-137,5 0 1,1 0 82,-1 0 1,-1 0-91,-4 0 0,2-2-202,-8-4 0,6 4 14,-6-3-99,0 3 0,-6 2-33,0 0-638,1 0 485,-1 0 0,-6 0-817,1 0 448,-8 0-161,11 0-328,-13 0 533,6 7 813,-16 3 0,-2 15 0,-7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54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8094,'10'-2'839,"-4"-3"-458,-4 3 0,0-6-386,3 8 1,-3-2 284,4-4 276,4 4-2,-1-5-278,9 7 1,-1 0-255,0 0 0,-5 2 157,-1 3 1,-1-1-234,1 8 46,5-1 0,-7 7-16,9-1 0,-7-6-269,1 1-29,-9-1 1,11 7 75,-8-1 0,-1 0-129,-5 1 1,0-1 24,0 0 0,-7 1 67,-5-1 1,-3 0 268,-2 0 0,-1 1-100,1-1 1,-6 0 172,0 1 1,0-7 173,6 1 1,-7-1 320,1 6 1,2-5 256,10 0 458,-5-9-387,14 13-158,-5-14-471,7 13 1,2-13-18,3 4 0,5 1 75,7-1 0,1 0-78,-1-6 0,8 0-1,4 0 1,3-6-633,3 0 1,0-1 248,-1 1 1,3 4-1412,3-4 1,-3 4 207,3 2 1354,-4 0 0,7 0 0,1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55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295 122 8103,'17'-8'0,"-7"4"-83,-5-7 8,5 7 378,-8-11-85,13 5 1,-13-2 136,4 1 0,-6 7-119,-6-2 0,2-1 47,-7 1 1,-1-2-32,-5 2 0,0 4 17,-1-3 0,1 3-64,0 2 0,-6 0-146,0 0 0,-2 7 87,2 5 1,4 9-158,-5 2 1,5 8 247,2-2 0,0 2-85,-1-3 1,3 5 437,3-4-437,5-4-25,7 7 1,7-10-175,5 6 0,5-6-151,6 1 1,4-4-205,8-2 1,7-2-141,4-3 0,4 1-531,2-7 1,2 0 1071,3-6 0,5 0 0,7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9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361 155 7977,'9'-11'210,"-1"-1"0,-2-1 726,-1-2-788,1 5 0,-4-3 28,4 7 0,-3-6-213,9 7 188,-8-9-78,11 5 151,-13-8 419,13 7-178,-13 3-165,6 7 0,-10 0-68,-4 0 0,2 7 11,-7 5 0,-1 5 71,-5 6 1,0-2-50,0 7 1,0 1-177,-1 5 1,-4 8 139,-1 4 1,-2-2-271,2 2 0,4 0-59,-4 5 0,-2 1-10,2-1 0,0-7 133,6-4 0,0-4-72,0-1 1,5-3-40,1-3 1,1-5 53,-1-6 1,-2-1-472,7 0 317,0 0 1,4-2-523,-3-3-60,3 3 364,-6-13 0,8 8-201,0-5 249,0-3 1,2 6-649,4-8 247,-4 0 423,13 0 1,-11 0 60,7 0 0,-1-8-75,1-3 1,4-6 349,-3-6 0,9-4 0,2-7 0,0-1 0,-6 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55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8070,'0'-17'0,"-2"1"678,-4 5 0,4 1-208,-3 5 1,1 3 24,-2-4 0,2 4-104,-7 2 0,-1 0-79,-5 0 1,5 10-100,1 7 0,-1 2 29,-5 10 0,0 0 119,-1 5 0,1 1-85,0-1 1,5 1-206,1 0 0,7-5 99,-2 5 0,4-6-848,2 5 0,2-1-68,4-10 1,4 0-448,7-6 1,2-1 537,4-5 0,4-1 655,8-4 0,-8-4 0,-2 5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4:56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8070,'27'0'649,"-4"0"0,4 6-324,2 0 0,1 7 1169,-1-1 1,-2 5-710,-4 6 0,-4 4 493,4 8 0,-9-1-570,-3 1 0,-7 0-422,2-1 0,-6 14-1864,-6 4 1,-11-2 1025,-12-4 0,-5 6 552,-7 6 0,-3 7 0,-8-3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04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8241,'0'-17'-218,"0"-1"1,2 7-398,3-1 1,3 6 1598,4-5 0,3-1-363,-4-5 1,-1 6 1214,2-1-1271,-1 8 0,6-3-77,1 7 0,-7 0 150,1 0 27,-1 0 0,7 7-62,-1 5 0,-6-3 47,1 3 1,-8-1-37,2 7 1,1-1-156,-1 0 1,6 3 36,-7 3 1,1-2-169,-6 8 0,6-3 14,0 3 1,-1 4-132,-5-4 1,0 3-127,0 3 0,-5 0 82,-1-1 0,-8 1-148,3-1 0,-4 1-215,-3 0 0,1-3 142,0-3 1,-1-2-167,1-4 1,0-4-107,-1 4 254,1-4 0,-4-7-194,4 0 0,-4-9-769,9 3 688,-3-4 1,-3-2-128,1 0 1,0-2-185,0-4 1,-1 1 151,1-13 1,5 5 153,1-10 0,7 4-44,-2 1 148,4 1 0,2 0-79,0-1 1,2 3 90,4 4 319,4-5 1,7 14 233,0-4 196,1-3 1,-1 7 307,0-4 1,0 4-370,1 2 0,-1 0 178,0 0 0,1 0-219,-1 0 1,0 0 290,0 0 1,1 2-387,-1 4 1,-5-2-452,-1 7 1,-1-5-2,1 6 1,5-7-414,-5 7 1,-3-1-315,-2 7 0,1-7 430,-1 1 0,6-6-195,-7 5 1,1-5-379,-6 5-239,8-7 1,-4 10 165,7-9 1079,-7 1 0,11 2 0,-5 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05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53 122 8148,'9'-17'253,"-1"-1"0,0 3-253,3 4 0,5-5 0,1 12 389,0-7 0,0 1 592,1-1 0,5 3-217,0 8 1,0 0-319,-6 0 1,6 0 4,0 0 1,6 10-124,-6 7 0,0 2-69,-5 10 0,-1 0-121,0 5 1,-7 7-125,-5-1 1,-3 8 1,-2-2 1,-5 2-229,-1-2 1,-13 2-144,1-7 1,-3 5 157,4-6 0,0-5 32,-1-6 1,-1-3-28,-4 3 169,4-4 1,-6-7-29,8-1 0,-6-2-210,-1-3 132,1-5 1,6-1-20,0 0 1,0 0-197,-1-6 1,1-6-131,0 0 1,1-7 136,5 1 1,-3-3-79,9-2 1,-1-1 20,6 1 0,0 0 124,0-1 1,7 1 91,5 0 0,5 5 117,6 1 0,-2 5 109,8-6 1,0 9 304,6-3 1,-3-2 385,-3 2 1,4 1-374,-4 5 0,-2 0 100,1 0 1,-6 0-79,1 0 1,-4 0-122,-2 0-509,0 7-293,1 3 0,-3 7-123,-3 1 0,1-1 658,-7 0 0,7 8 0,-3 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05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8212,'-8'-17'454,"4"2"-184,-8 3 1,7-1 15,-7 7 0,6-6-16,-5 7 226,-1-9-431,-5 12 1,0-5 123,-1 7 1,1 0-303,0 0 0,0 7 68,-1 5 0,-1 5 114,-4 6 0,4 4 168,-4 8 0,4 1 205,1 4 1,3-3-30,3 3 0,-1 3-153,7-3 1,0 0 51,6-5 1,2-3-32,4-3 0,9 2-555,8-8 0,2 6-74,-2-6 1,4-6-352,8-5 1,0-3 282,-1 3 1,-1 1-251,-4-7 1,1 0-15,-7-6 1,6 0 204,-6 0 0,0-2-673,-5-4 1148,-9 4 0,7-13 0,-7 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06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 8147,'-17'-7'548,"0"-3"1,7-1 9,4-1 0,4 6 745,2-5-876,0 7 1,2-6 415,4 5-467,4 3 1,9-12-136,4 8 1,-4-1-346,4 1 1,-2 4 119,2-4 0,-2 4-717,8 2 1,-6-5 185,6-1-1572,-8 0 1365,4 6 1,-2 0 103,0 0 1,6 0-84,-6 0 0,2 0 701,-2 0 0,-3 0 0,5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06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7684,'0'-9'2180,"-8"-7"-1708,6 7-99,-6-1 1,6 2 227,-3 8-569,3 0-33,-6 0 0,8 2-4,0 4 0,-6 6 122,1 11 1,-1-2-17,6 8 1,-6-1 43,0 7 1,0 0 8,6-1 1,-1 1 56,-5-1 0,4 1-84,-4 0 0,4-3 16,2-3 0,6 2-20,0-8 1,7 0-8,-1-6 0,3-5 30,2-1 0,1-7-21,-1 2 1,6-4-51,0-2 0,6-2-109,-6-4 0,8-5-81,-3-12 0,3 1 61,-2-6 1,-4 6-25,-8-1-49,8-4 140,-5 1 1,4-9-67,-6 0 0,-1 1 118,0-1 1,-1 3 0,-5 3 0,3-4-21,-9 4 0,7-1 120,-6 1 0,0 2-86,-6 4-41,0 4 1,-2-6 56,-4 7-319,4 1 322,-13 0-1115,5-1 623,-7 1 1,1 6-50,5-1 1,1 8-1346,4-2 641,4 5 328,-5 1 0,5 1 25,-4 5 794,4 4 0,-6 7 0,8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07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8073,'-7'-10'-657,"5"3"628,-6-1 0,10 0 503,4-3 1,2-5-48,3 5 0,4 1 206,-3-1 1,3 5-173,3-6 0,7 9-148,3-3 0,-1 4-188,2 2 0,0 0 8,6 0 1,1 0-89,4 0 1,-3 0 11,3 0 0,-3 0-185,-3 0 1,1 0-200,0 0 0,-1 0 154,1 0 0,-3 0-175,-3 0 0,2 0 119,-8 0 0,0 0-213,-6 0 172,1 0-370,-1 0-97,-7 0-173,-3 0-221,-7 0 1131,0 0 0,-15 8 0,-4 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07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8935,'-9'-10'1639,"1"-5"-710,0 13-274,6-14-385,-5 14 0,9-5-86,3 7 1,-1 0 63,8 0 1,-1 2 114,7 3 1,1-1-93,4 8 1,-4-6-1,4 5 1,-4 1 19,-1 5 0,5-6 15,0 1 0,0-6 84,-6 5 0,2-5-156,4 6 0,-3-9-59,3 3 0,-10 2 73,-1-2 1,-7 1-324,7-1 0,-8-2-370,2 7 1,-5-5-509,-1 6 1,-13 1-104,-4 10 0,-18 4-2444,1 8 3500,-20 7 0,0-6 0,-15 7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9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7977,'8'-27'-291,"-6"2"-37,3 8 0,-3 6 812,-2-1-299,8 1 0,-4-6 239,7-1 0,-5 7-62,5-1 0,-5 9-146,5-3 0,-5 4 40,6 2 1,-7 0 29,7 0 1,-1 8-18,6 3 1,1 6-15,-1 6 1,0 6 83,0 11 0,0 4-101,0 7 1,-1 3-77,-5 3 0,4-6 76,-3 1 0,-5 0-151,-1-7 1,2-3 148,-2-2-653,-1-3 360,3-11 0,-6 5-119,4-8 1,1 0-153,-1-6 0,0-6-204,-6 1 1,2-3-123,3 3-349,-3-5 265,6-7 183,-8 0 170,0 0 1,-6-7-170,0-5 1,-7-1 187,2 1 1,-5-3 365,-1 4 0,-8-5 0,-1-1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8291,'0'-17'-868,"0"0"684,0-1 1,0 7 187,0-1 1,0 7 43,0-7 0,2 2 8,4-1 1,-2-3 62,7 9-50,-7-1 1,11 6-138,-3 0 103,-4 0 1,7 0 43,-4 0-60,5 8 1,1 1-5,0 9 0,1-1-14,-1 0 1,2 2-7,4 4 0,-2-1-11,8 6 0,-6 1-6,6 6 1,-2-6 0,2-1 1,5 1 21,1 6 0,0 5-5,5 0 1,-2 1-2,3-7 0,-3 9-3,8 3 1,-5-2-14,5 2 1,-6 0 3,6 6 1,0 0-36,6 0 0,-6-4-109,0 4 1,1-10 5,4 10 1,-5-4 112,1 4 1,-7 0 30,6 0 1,-7-2 10,1-4 1,-2 4 94,3-4 1,-7 2-71,1-2 1,5 4 142,-5-4 0,11-2 210,0 2 0,-2-5-95,2 5 1,0 6-327,6 5 0,0 7 118,0-7 0,0 7-145,0-7 0,5 7-136,1-7 1,7 3 313,-1-2 0,-3-5 15,3 5 1,-3 2-12,3-3 0,3 9 14,-4-3 0,-3-1 23,-3 1 0,5-2-111,1 3 1,3 3 92,-3-4 0,2 3-203,-7-3 1,5 3-28,-5-9 1,0 9-148,-6-3 0,0-4 143,-1-1 1,1-4 19,0-2 0,-6 4-4,0-5 0,-7 5 10,1-10 0,2-3 41,-1-3 0,-3 2-20,-9-1 0,2-7-152,-8-5 1,0-2 157,-6 2 1,0 1-147,1-7 1,-3 0 339,-3-5 1,1-1-279,-7 0 1,0-5 23,-6-1 110,0 1 0,0-2 0,0-3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30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52 103 7977,'-11'-5'209,"-1"-1"1,8-2 14,-1 2 1,-3 3 179,2-9 1,0 6 316,6-5-193,0 7 1,8-9-110,4 7 0,5-1-155,6 1 1,-4 4-176,4-4 1,1 4-203,-1 2 1,6 0-1336,-6 0 719,7 0 539,-11 0 1,8 6 189,-4 0 0,4 7 0,7-3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30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87 7971,'-17'0'-414,"0"0"415,0 0 1,0 0-30,-1 0 1,7 0 384,0 0 10,7 0 157,-4-8-160,8 6-314,0-13 1,0 11 320,0-8-290,8 9 1,-1-7 188,5 4-131,3 4 0,-5-7-39,7 3 1,0 4-7,0-3 1,2 3-117,4 2 0,2 0 78,4 0 0,3 0-153,-3 0 1,9 0-3,2 0 1,8 0-130,-3 0 0,5 0 104,1 0 0,-1 0-63,-4 0 1,2 2 30,-8 3 1,-2-3 11,-10 4 1,3-2-69,-8 1 1,0-3 52,-6 4 0,-2-2 7,-3 2 1,-3-4-117,-3 3 164,-4-3 1,4 4-251,-12 0 57,-4-1 0,-7-3 123,0 4 0,0-4 174,0 4 0,-8-4 0,6-2 0,-6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8350,'0'-17'-1677,"0"-1"1321,0 1 347,0 0 1,2 5-56,4 1 0,-3 5-22,9-6 1,-8 7 96,2-7-6,3 8 1,-5-5 10,8 3-63,-9 4 0,7-6-48,-4 8 95,-4 0 0,5 8 0,-7 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1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18 709 7924,'-10'0'-54,"3"-7"0,7 3 481,0-8 0,0 6-169,0-5 1,0 5 39,0-5-150,0 7 1,6-6-9,-1 4 1,3 4 131,-2-3 0,-2 3-14,7 2 0,-5 0 18,5 0 1,-5 2 17,6 3 1,-7-1 135,7 8 1,-6-1-118,5 7 0,-1-1-187,1 0 1,7 2-6,-1 4 1,0-3-234,6 3 1,-1-4 212,1-2 1,-4 1-140,4-1 0,2 0-99,-2 0 1,6 1 31,-6-1 0,0-5 10,-6-1 1,0-5 6,1 5 1,-1-1 64,0 2 1,1-3-17,-1-3 1,0-4 0,0 4 1,-5 1 34,0-1 1,-7 0-8,7-6-116,-1 0 110,7 0 1,-7 0 20,1 0-24,-8-8 0,9-2 165,-7-7 0,-1 0-89,-5 0 0,0-3 130,0-3 0,-1-2-127,-5-3 0,2-5 13,-8 4 1,1-4 136,-6-1 0,-1-7-77,1 1 1,2-2 78,3 1 0,-3 3-52,3-8 0,3 6 94,-3-7 0,8 7-62,-2-6 0,5 2-25,1-2 0,0 3-290,0 9 1,0-1-417,0 1 0,5 7-1001,1 4 1,8 5 730,-3 7 0,10 3 809,2 8 0,8 8 0,-4 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39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0 554 7834,'0'-18'-798,"0"7"714,0-1 0,0 7 344,0-7 16,0 0-211,0-5 1,0 6-8,0-1 0,0 6 6,0-5 0,0 5-50,0-5 0,0 5-11,0-6 0,6 6 88,0-5 1,1 5 35,-1-5 237,-4 7-220,14-12 112,-15 7-192,15-8 0,-7-1 17,9 1 1,-1 2-29,0 3 1,3-5-122,3-1 1,-2 1 20,8-6 1,-8 4 47,2 2 1,-2-1-34,2 1 1,-4 6 57,4-1-21,-4 0 0,-1-3 58,-1 4 1,-5 1 19,-1 4 0,-5 4 72,5-4-68,-7 5 0,12 1-79,-5 0 1,4-6 42,3 0 1,-1 0-112,0 6 0,1 0 104,-1 0 0,2 0-64,4 0 0,-4 0-7,4 0 1,-1 0-8,1 0 1,-2 0-33,8 0 1,-2 0-2,1 0 0,5 0 45,-4 0 0,-2 6 5,2 0 0,-8 1 32,2-1 0,2-4-35,-2 4 0,0-2 49,-6 2 1,0-5 21,1 5 1,-1-2 14,0 2 0,-5-4 8,-1 4-33,1 3 1,3-5-101,-3 8 102,3-9-174,-5 13 0,1-7 36,1 9 0,-6-3 30,5-3 0,-7 3-39,2-4 0,1 5-13,-1 1 1,2-5 100,-2-1 0,-4 1 10,3 5 1,-1 0 56,2 1 1,-4-1-58,4 0 1,-4 0 75,-2 1 1,0-1-34,0 0 0,0 6 82,0 0 1,0 0-39,0-5 1,-2-1-46,-4 0 0,4 1-47,-4-1 1,-2 0-10,3 1 0,-7 5-52,6 0 1,-7 0 78,1-6 0,-3 0-22,-2 1 1,-1-1-5,1 0 1,0 0 45,0 1 0,-1-1 0,1 0 1,-6 1 81,0-1 0,-6 0-105,6 1 1,-8-1 11,2 0 1,3 0 66,-3 1 0,2-3-57,-2-3 0,-4 3 78,5-4 0,1-1-30,-2 2 0,6-9 4,-6 3 0,2 2 26,-2-2 1,-3-1 11,3-5 0,2 0-12,-2 0 1,6 0 16,-6 0 1,8 0-57,-2 0 0,2 0 18,-2 0 1,3-7-72,-3-5 0,4-3 65,2-2 1,0 3 28,-1-3-38,1 3-17,0-11 1,-1 6 12,1-4 1,0 4 3,0-4 0,1-2 6,5 2 1,-3-2-30,8 2 0,1-2 25,5-4 1,0-2-117,0 8 1,0-6 62,0 6 1,5-6-225,1 6 1,6 0-186,-6 6 0,7 2-226,-1 3 1,-3-1 230,3 7 387,7 0 0,0 6 0,6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7922,'-5'-12'-128,"-3"3"0,0-1 0,3 2 128,6 1 0,7 1 0,9 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7971,'-10'-10'754,"-5"3"-193,13-1-147,-6 6-57,8-13 1,8 13-61,3-4 1,7 4-65,4 2 1,-1 0-11,8 0 1,-2 2 27,1 4 0,5 3-28,-4 9 1,3 1-145,2 4 1,6-4 57,0 4 1,0-2-131,-5 1 0,-7-2 33,1 2 0,-8-2-172,2-3 1,-4-6-49,-2 1 0,-2-1 2,-3 6 182,-4 0 1,-10 1 0,-4-1 1,-6 0-53,-10 0 0,-5 0-182,-7 0 1,-7-1-321,1-5 1,-5 4-312,5-3 1,-6-3 343,6 3 1,7-6-907,10 5 1422,4-7 0,2 3 0,0-7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7922,'0'-9'-1741,"-2"-1"2919,-4 4-413,4 4 67,-6-5 45,8 7 186,0 0 1,0 7-840,0 5 1,6 5 251,0 6-110,0 4-175,1 8 1,-3 1 131,8 4-105,-8 5-103,3-1 1,-1 10-5,0-8 0,0 8 0,-6-8 0,1-4-182,5-2 0,-4-9-212,4-2 203,-4-8 34,-2 12 1,0-20-599,0 4 279,0-11-228,0 10-361,0-15 462,0 7 1,2-16-352,4-3 1,-5-6 299,5-6 1,-4-4-97,-2-8 0,0-3-24,0-8 663,0 7 0,8-26 0,1 11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7922,'9'-7'0,"7"-1"370,-5-3 55,-3-5-140,0 14 0,-8-7 758,0 3-678,0 4 0,2-6 459,3 8-579,-3 0 0,12 8-23,-8 3 1,5 5-254,-5 1 56,7 8 42,-3 2 1,1 8 11,1-1-55,-8 1-28,11-8 1,-7 5-216,3-3 0,3 2 74,-8-2 1,7 3-5,-1-3 0,-3-4 65,3-2 0,-1 2-73,7-2 0,-7 0 102,1-5 106,-9-1-68,13 0 0,-12-5-14,7-1 9,-7 1-58,4-3 1,-8 1-358,0-4 230,0 3 1,-2 3-232,-4-1 0,2-5 46,-7 6-605,-1-8 165,-5 3 234,0-7 0,-1 0 598,1 0 0,-8 0 0,-2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7922,'9'-9'362,"1"-1"625,-4 4-584,-4 4 0,13-5 229,-4 7 0,-1-6-379,2 0-35,-1 0-54,6-1 1,1 3-121,-1-8 1,0 9-281,1-3 0,-1 2-350,0-2 1,-5 4 143,-1-4 1,1 5-457,5 1 0,-5 5 311,-1 1 587,-7 8 0,4-5 0,-8 8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5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7922,'10'0'1449,"4"2"-257,-9 4-242,1 4 0,-6 9-376,0 4 0,0-4-190,0 4 1,0-2-713,0 2 0,0-3-364,0 3 0,-2 2 692,-4-2 0,4 7 0,-5-3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8054,'10'0'-589,"-3"0"1197,-7-8-202,0 6-280,0-5 0,0 5 219,0-4-74,0 4-255,0-6 1,6 7 26,0-5 107,0 4-28,-6-6 0,2 8-102,3 0 92,-3 0 145,6 0-104,-8 0 1,6 10 61,0 7 0,-1 2 162,-5 10 1,0 6 254,0 5-251,-7 0-151,5 3 0,-12-5 117,8 8-76,-7-7-145,11 3 1,-11-8-139,7 1-5,0-8-53,6-2 0,-2-10-613,-4-3-112,4 3 46,-5-13 0,14 4 290,5-12 0,-2-3-176,1-9 0,-1-5-826,1 0 747,5-8 714,-14 12 0,13-14 0,-5 7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8054,'10'-11'-280,"-4"-1"1,-5 7 274,-1-7 0,2 8 973,4-2-649,-4-3 1,11 5 495,-7-8-414,8 9-111,-5-5-116,9 8 0,-7 0 443,1 0-115,-1 0-252,6 8 0,1-5 123,-1 9 0,-5-6-204,-1 5 1,-1-5-96,1 6 1,-3-7 30,-8 7 1,6-6-297,-1 5 239,1 1 0,-8 7-171,-3 4 1,1-4-735,-8 4 376,1 4 299,-7 0 0,7 2-72,-1 0 1,3-6 264,-3 6 1,3-6 168,3 5 0,4-6-72,-4 1 0,4-4 175,2-2 1,8-5-178,3-1 1,5-5 1,1 5 0,0-7-217,1 2-48,7-4 49,2-2 0,7-2-1464,1-4 866,7-11-26,-6-2 1,13-14 731,-9 4 0,8-3 0,-4-3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7933,'11'12'1727,"1"-1"-1292,-9 1 823,5-3-465,-8 7-465,0-7 0,0 9-572,0-1 145,0 0 159,-8 8-60,-1-6 0,-8 6 0,-1-7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7994,'9'-17'561,"7"0"-335,-14-1 583,5 9 574,1-7-793,-6 14 0,8-5 858,-5 7-455,-3 0 31,6 0-545,-8 0 0,0 7-197,0 5 0,0 3 17,0 3 1,0 1-104,0 4 0,0-2-29,0 8 1,-6-8-18,0 2 0,1 2-87,5-2 1,0 0-27,0-6 1,0 3-339,0 3-81,0-4 193,7 6 86,3-8 1,2 0 22,-1 1 1,1-7 84,5 1-19,0-1 95,0 7 72,1-1 0,-3-6-98,-3 1 1,-5-6 276,-7 5-246,0 1 0,-2 5 7,-3 0 1,1 1-229,-8-1 1,1-6-335,-7 1 1,-1-1-460,-4 7 1,4-1 129,-4 0 0,6-5-480,5-1 0,-3-7-268,3 2 595,-3-4 1,-1-4 267,5-4 683,-4-3 0,5-16 0,-7-2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3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8092,'10'-7'0,"-2"3"433,-8-8 1,0 7 645,0-7 0,7 6-313,5-5 1,-2 7 223,1-2 0,6 2-426,6-1 1,1 3 55,-7-4 1,6 4-458,0 2 1,6 0 72,-6 0 0,0 0-1023,-6 0 511,0 0-1034,1 0-1532,-1 0 2086,-7 0 756,-3 8 0,-7 9 0,0 10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6464,'0'-10'1846,"0"-5"-1726,0 13 1,0-8 77,0 4 1,2 4 28,4-3 0,-2-3 249,7 2-86,-7 0-203,11-1 1,-11 3 181,8-8 0,-6 8 175,5-1-203,1 3 0,5-4-105,0 0 0,-5 1-29,-1 5 0,-1 1 148,1 5-149,5-4 1,-7 13-232,9-3 42,-9-4-64,7 7 1,-14-5-29,3 7 0,3 0 60,-2 1 0,0-1-122,-6 0 1,0 0-36,0 1-74,0 7 0,-8 0 146,-4 4 0,-1-5-67,1-6 1,-3 5-125,3 0 0,-3 0 255,-2-6 1,0-1-73,-1-5-7,9 5 129,-7-15 0,12 7 217,-7-8-222,7 0 74,-4 0 1,16 0-72,4 0 0,9-6 20,2 1 1,7-7-126,-1 6 121,4 1-53,2-3 1,3 6-5,-3-4 0,3 4 72,-9 2 1,-4 2 0,-2 4 0,-6-2 16,-5 7 1,1 1 143,-7 5 1,0 0-93,-6 1 0,-8 1 117,-4 4 1,-5-2 161,-6 8-316,-4-8-21,-7 12 1,5-12-107,0 8 179,0-8-178,-5 4 0,5-14-184,0 1 1,8-8 116,-2 1 1,9-3-134,3-2 0,1-2-232,-1-3 1,3-7-407,8-11 1,4-6-1158,7-11 2046,1-4 0,20 0 0,-5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6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9369,'10'8'1869,"3"1"-1586,-7 8 0,0 1 80,-6-1 1,0 6-139,0 0 0,-8 6-104,-3-6 0,-3 6-511,3-6 0,-5 6 276,5-6 1,-5 0-447,-1-6 0,6-5 304,-1-1 0,6-7-355,-5 2 1,5-4 192,-6-2 1,7-2-31,-7-4 1,6-9 140,-5-8 1,7-2 202,-2 2 560,4 3 0,2-5-178,0 8 912,8 8-860,2 1 1,7 8 119,0 0 0,1 0-95,-1 0 0,-2 8 237,-3 3 0,3-1-107,-3 1-635,3 1 1,2 5-827,1 0 1,-7-7 161,1-4-276,-1 3 0,6-7 475,1 4 0,-1-12 615,0-5 0,1-5 0,-1-1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31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86 155 7989,'0'-10'723,"0"3"-535,0 7 0,0 2 97,0 3 0,-2 5 83,-4 7 0,4-4-68,-3 4 1,1-1-46,-2 12 1,4 1 91,-4 5 0,-1 6-70,1 0 1,-2 6-59,3-6 1,1 6-98,-8-6 0,9 0-137,-3-5 0,4-3 5,2-3 1,0-5-246,0-6 0,0-1-730,0 0 559,0 0-17,0-7 199,0-3 1,0-9 194,0-3 0,0-5-10,0-7 0,0-6-27,0 0 1,0-7-72,0 1 1,0-3-75,0-3 1,6-5-87,-1 0 1,3-6 66,-2 6 0,-2-7 28,7 1 1,1 4 26,5 2 0,0 3 117,0 3 1,0 2-41,0 3 0,6 4 131,0 8 0,0 0-24,-6 0 1,6 1 223,0 5 1,6-2 178,-6 7 0,1 0-178,-1 6 0,-2 0 23,8 0 1,-8 2-88,2 4 0,-6 3 45,-6 9 1,3-1-115,-9 0 0,1 0-68,-6 0 1,0 8-5,0 4 1,-4-3-197,-7 3 0,-2 0-6,-16 5 1,0-2 66,-5-3 1,0 2-189,-1-9 1,3 7 45,3-6 0,-1-6 174,7-5 0,0-9 50,6 3 160,0-4 0,5-2-67,1 0 1,7-2 123,-2-4 1,6 3 6,6-9 1,-2 8-26,7-1 1,1 3 252,5 2 1,0 0-95,0 0 1,0 2 323,0 3 1,1 11-55,-1 7 1,0 1 148,0-1 1,0-2-148,0 8 0,1-2 92,-1 1 0,-2-3-181,-3-8 0,3 2-157,-4 4 0,5-10-224,1 5 1,2-7 133,4 1 1,-4-5-644,4-7 0,1 0-104,-1 0 1,0 0-427,-6 0 0,1-2 334,-1-3 1,0 3-337,0-4 0,-5 2 925,-1-2 0,-7 4 0,3-5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8876,'-17'0'339,"0"8"-232,-1 1-78,9 9 0,-6-1 29,3 0 0,2 0 71,-1 1 1,1 1-1,-1 4 0,-3-2-13,8 8 1,1-6 2,5 6 1,-6-6-70,0 6 44,0-8-6,6 11 1,2-12-184,4 3 39,4-4 1,7-4 1,0-3 23,8 3 0,2-13 41,8 4 1,-1-4-17,1-2 1,5-6 8,1 0 1,5-7-20,-6 1 1,-1 3-213,-11-3-6,5 8 227,-14-3 0,6 1-593,-7 0 388,-9 0 1,5 4-633,-9-3 265,1 3-158,2-6 147,-6 0 590,5 6 0,-14-13 0,-3 5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8159,'0'9'1767,"0"7"-1585,0-7 0,0 9 77,0-1 0,0 2 14,0 4 1,-5-2 46,-1 8 0,-6 0 108,7 6 0,-7-7-243,6 1-61,-7 0 58,11 6 0,-11-1-673,7 1 299,0-1-170,6 1 0,0-6-379,0 0 1,0-8 371,0 2 1,2 0-147,4-6 1,-2 4-51,7-9 0,1-4-713,5-3 1278,0-3 0,0-9 0,1-3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3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8113,'12'10'657,"-1"-4"0,-5-2-956,6 1 0,-8-1 573,1 8 0,-3-1 672,-2 7 0,0-7-704,0 1 0,-6-1-340,1 6 1,-1 1-1225,6-1 686,-8-7-770,6 5 712,-5-13-56,7 6 750,7-16 0,3-9 0,7-10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8113,'8'-9'835,"-4"-5"41,7 9-522,1-1 0,5 0-25,1 0 1,-1 1 166,0 5 1,0 0-264,1 0 0,-1 0 141,0 0-629,1 0 332,-1 7-808,-7 3 421,-3 7 173,-7 0 1,-2 3-101,-3 3 1,-5 2 64,-7 4 0,-1 3 100,1-3 1,0 4 190,-1 1 1,-3-5 434,4 0 0,-2-8 136,13 2 1,0-4-256,6-1 0,0-7 9,0 1-258,16-9 16,3 5 1,23-10-66,4-4 0,6-9-342,6-8 0,3-8-645,8 3 0,-1-3 424,-5 2 170,4-4 0,-5 6 0,7-7 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8217,'0'-9'130,"0"-6"1,-2 7 60,-4-4 1,4 3 337,-4 3-27,4 4 210,2-13-148,0 13-247,0-6 0,0 16 78,0 3 0,0 12-103,0 6 0,-5 4-195,-1 1 0,-6 3-70,6 3 1,-1-3-208,1 3 1,4-9 94,-4-2 0,3-2-107,-3 1 0,4-3-466,-4-7 5,4-1 0,10-2-373,3-3 1,5-4 400,1-8 0,6-8 625,0-4 0,8-11 0,-4-4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8060,'-12'0'1280,"1"0"0,5 7-1301,-5 5 1,5 3 56,-6 2 1,7 8-75,-7 4 1,8-4-37,-2-2 1,5 2-38,1-2 1,0 0 248,0-5-155,7-1 1,5-7 54,11-5 1,-4-3-274,4-2 0,2-2 38,-2-3 1,6-5 116,-6-7 1,0-1-84,-6 1 1,1 0 85,-1 0 0,-2-1 0,-3 1 62,-5 0 1,-8-1 15,-5 1 1,-4 6 6,-7-1 0,-2 8 14,-4-2 1,1-1 229,-6 1 0,-1 0-66,-6 6 0,6 2-190,1 4 0,6-2-27,-1 7 1,6-5-317,6 6-202,-5-9-587,14 13 1136,2-14 0,10 13 0,7-5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8060,'0'11'389,"0"1"0,0-6 40,0 5 0,0-5 489,0 5 1,0-5-811,0 6 1,-6-1-489,1 6 0,-3-1-673,2-5-922,4-3 1156,-5-8 1,7-2 818,0-4 0,7-11 0,3-10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8060,'11'-8'288,"1"-3"631,-9 3-892,5-7 1,-8 11 330,0-8 141,0 9-291,0-5 1,-8 10 14,-3 4 0,-4 1-31,-3 5 1,1 3-124,0-3 1,-1 5 104,1 6 1,0-4-191,-1 4 1,1 2-15,0-2 0,2 2 127,3-2 1,-1-1-38,7 6 0,0-5-15,6 6 1,2-8-166,4 2 1,3-3 59,9-3 1,7-2-214,3-3 0,11 1 42,1-7 0,8 0-97,-2-6 0,4 0-6,2 0 0,-2 0 61,-4 0 1,2 0 87,-7 0 0,-1 0-20,-5 0 1,-3 0-92,-3 0 1,2 0 45,-8 0 0,0 0-129,-6 0 1,-5 0 41,-1 0 337,-7 0 0,4 0 0,-8-8 0,0-1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8060,'10'9'378,"-2"1"575,-8-4 221,0 3 0,-6 11-606,0 3 1,-7 3-93,1 9 1,2 0-424,-1-1 0,7-1 71,-2-4 1,2 3-1251,-1-3 0,3 2 266,-4-2 860,12 3 0,-4-12 0,5 5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8648,'0'-9'1042,"0"-7"-724,0 15-359,0-7 56,7 8 8,-5 0 172,6 0 1,-6 0 325,4 0-182,-4 0-74,5 8 1,-7-5 172,0 9-280,8-8-9,-6 3 0,8-7-93,-5 0 0,-3 2 18,4 4 0,-2-4-191,2 4 144,-5-4-224,15-2 99,-14 0 51,5 0-57,-7 7 136,0-5-36,0 14 0,-1-9-32,-5 5 1,2 3 29,-8-3 0,3 5 2,-3 6 0,-3-4 72,3 4-32,5-3 0,-7-3-29,8 0 0,1-5 0,5-1 1,0-5-185,0 6 0,2-9 57,3 3 0,5-2-168,7 2 12,1-4 172,-1 5 1,0-1-24,0 0 0,1 2 77,-1-3 1,-5-1 133,-1 8 0,-7-6-72,2 5 1,-4 1 179,-2 5 0,0-4 479,0 5-368,-8-5-135,-2 12 0,-7-6 150,0 4 0,-1-3-135,1 3 0,0-4-244,0-2 0,-1 0 82,1 1 0,0-9-329,-1-3-432,9 4-142,1-8 1,8-2-1516,0-12 2397,8-3 0,9-3 0,10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6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33 8251,'-2'-15'848,"-4"4"0,3 5-1469,-9 12 251,1 11 0,-6 4-101,-1 7 1,-1 1 470,-4 5 0,-3 8 0,-9 2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7893,'2'9'2689,"4"-3"-1192,-4 4-414,6-1 0,-8 9-736,0-1 0,0-6-539,0 1 0,0-1 21,0 7 0,0-7-647,0 1 818,0-1 0,0 7 0,0-1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10623,'11'-2'784,"1"-4"0,0 4-84,5-4-214,-8 4-73,14 2 1,-11 2-567,11 4 1,-4-4-20,-1 4 1,-7 3-505,1 3 644,-9 3-98,5 3 1,-8 5-100,0 0 0,-6 6 19,1-6 0,-9 7-130,3-1 1,-5-2 294,-1 2 1,2-6 492,3 6 0,-1-8 591,7 2-547,0-11-40,6 3-464,0-13 127,8 6-117,9-8 0,10-2-228,8-4 0,-1-11-267,1-12 0,5-2-1907,0 2 2404,1-4 0,-7-1 0,1-10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8067,'18'-8'-1896,"-9"-1"1896,-1-8 623,0-1-190,-6 1 0,7 5-53,-3 1 0,-4-1 125,4-5-58,3 0-214,1 0 94,0 7-80,5-5 1,-11 11 263,7-8 3,-7 8 87,4-3-6,-8 7-281,0 0 0,0 7 0,0 5 0,-6 9 73,0 2-154,-7 0-97,3 2 0,-1 0 58,-1 4 0,8 4-62,-1-5 1,3 5-160,2 2 0,0-7 28,0 1 0,0-6-181,0 6 1,7-8-284,5 2 323,-4-3 62,7-3 0,-5 0-48,7 0 0,-2 1 72,-3-1 0,1 0 34,-7 1 0,2-7 27,-3 1 0,-3-1 95,4 6 1,-4-5-29,-2 0 0,-6-1 136,0 6 0,-7-5-207,1-1 45,-3 1 1,-2-2 0,0 3-587,-1-7 266,1 7 53,0-11 1,-3 8-151,-3-4 0,4-5-192,-4 5 0,4-4-392,2-2 1,-1-2 249,1-4 0,0-3-81,-1-8 1,3-8 783,4-4 0,-13-4 0,5-2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8067,'10'0'-870,"5"0"2981,-13 0-1528,13 0 1,-5-6 48,7 0 1,-5-7-206,-1 1 0,6 3-40,7-3 1,-1 2-973,-6-1 410,0-5 174,0 15 1,-5-9-602,0 4 417,-1 4-295,6-5 1,-5 7-687,-1 0 1,-5 1 1165,6 5 0,-1 4 0,6 7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8060,'5'12'737,"1"-1"-282,0-7 117,-6 4 103,0 0 282,8 1-237,-6 9 0,5-1-375,-7 0 1,6-5-134,0-1 0,0-5-445,-6 6-875,0-9-981,0 13 1112,0-14 292,0 13 685,0-13 0,0-2 0,0-10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0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8060,'10'0'1049,"-2"-2"-199,-8-4-533,7 4 0,3-5 125,7 7 0,-5 0 196,-1 0 1,1 0-209,5 0 0,0 0 18,1 0 0,-1 0-357,0 0 1,-5 0-304,-1 0 28,1 0 207,-2 7 46,-3-5 0,-7 14-465,0-5 0,0 6 81,0 7 1,-2-5-61,-3 4 0,-3 2 248,-4-2 0,-1 6 309,7-6 1,-2 6-2,3-6 1,3 0 272,-4-6 0,4 0 126,2 1-242,0-9-89,0 7 0,2-15 234,4 5 14,3-4-418,1-2 1,7 0 73,1 0 0,1-9 185,10-9-1267,-8 1 674,11-16 0,-7 8-353,4-4 0,4-3-678,-4 3 1,-4 4 1285,-2 2 0,4-4 0,-1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8460,'-10'-8'3999,"2"6"-3261,8-5-82,0 7-297,0 0-305,8 0 0,2-2 91,7-4 0,0 4 55,1-4 0,-1 4-203,0 2 1,0 0-26,1 0 0,-1 0-117,0 0 1,1 0 33,-1 0 0,0 6-26,0 0 0,1 0-200,-1-6 57,0 0 285,1 0 0,-1 2-148,0 3 0,-5-3-19,-1 4-356,1-4 202,5-2 110,0 0 136,-7 0 161,-2 0 1,-8 2-119,0 4 1,-2-2 131,-4 7 0,2-5 68,-7 5 0,5 1-87,-6 5 1,7 8 112,-7 4 1,6-2-181,-5 2 1,5 1-5,-6 11 0,7-3-123,-7 8 1,3 0-223,-3 6 1,-3 0 64,3 0 0,-3 0-101,-3 0 1,1-6-380,0 0 0,5-13 277,1 1 0,5-11-258,-6 0 423,9-3 0,-5-9-219,8 1 212,0-8 1,2-4 309,4-12 0,3-3 0,9-3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8072,'-18'8'3156,"1"-6"-2715,8 6-1952,-7-8 1511,14 0 0,-5 7 0,7 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8034,'17'0'389,"-6"0"756,1 0-114,0 0-639,5 0 1,0 0 65,0 0 0,-5 0 655,-1 0-709,1 0 1,5 0-8,1 0 1,-7 0-258,1 0 1,-7 0-70,7 0-827,-8 8 704,3 2 0,-7 7-543,0 0 0,-1 3 9,-5 3 1,-4-2-183,-7 8 0,0-6 341,-1 5 1,1-6 17,0 1 0,5-4 540,1-2-188,7 8 1,-4-6 301,8 4 0,2-3-97,4-3 0,5 0 159,12 0 1,-3 1-114,3-1 1,2-5 83,-2-1 1,0 1 60,-6 5 0,-2 0 67,-3 1 0,-4-7-27,-8 1 1,0-1 177,0 6 1,-2 3-481,-4 3 1,-9-4-194,-8 4 0,-2-4-363,2-2 0,3 1 197,-3-1 0,-2-5-280,2-1 0,0-5 562,6 5 0,-8 1 0,-2 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9034,'-11'0'1536,"-1"0"0,7 6-1398,-7 0 1,6 7 477,-5-1-326,7-5 1,-10 9 113,9-5-404,-1 5 0,-2 1 0,-1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8313,'17'0'0,"0"0"0,3 0-11,2 0-82,-2 0 0,6 0 1879,-3 0-1093,4 0 0,1 0-181,1 0 0,-8 0 392,2 0-1106,-4 0 1,-2 2 229,0 4 1,-5-4-452,-1 4 333,-7-4-801,4 5 1,-8-3 93,0 7 0,-2-5-931,-4 6 1728,-3-1 0,-16 14 0,-2 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6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7974,'10'-8'356,"-3"6"0,-5-11 395,4 7 1,2-2-168,3 3 0,6 1 80,1-8 0,-1 8-240,6-1 1,2 3-12,-2 2 1,2 0-549,-2 0 1,-6 2 179,1 3 0,-1 5-136,-5 7 0,-5 1 131,-1-1 0,-4 0-528,-2 0 1,-8 7 225,-3-1 1,-7 5 27,-5-5 1,4 6 377,-4-6 0,10 6 340,1-6 1,6 0-218,-5-5 1,7-1 43,-2 0 0,6-1-196,6-5 0,5-3-228,13-8 0,-3 0-415,7 0 1,7-8-276,5-3 1,3-13 802,-3-4 0,4-13 0,8-3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7977,'0'-10'1104,"0"3"-678,0 7-30,0 0-295,0 7 0,0 9 789,0 7-519,-7 8 1,3-3 257,-8 13-405,8-5-42,-3 7 0,1-7-101,0 4 1,-2-3-20,3 3 0,3-9-108,-4-2 1,2-8 92,-2 2 1,4 2-177,-3-2 0,3-6-197,2-5 1,0-6-1069,0 5-1056,0-7 1263,7 4 1187,3-16 0,7-9 0,1-10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4:5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7977,'-18'-10'2083,"1"2"-1747,0 16 0,2 2-165,3 7 0,4 6-93,8 0 1,0 6 91,0-6 0,0 8-15,0-2 1,8-3-50,4 3 1,3-8-208,2 2 0,2-11-319,4-6 1,-1 1 257,6-1 0,-1-2-212,2-10 1,-2-5 113,-4-12 1,-4 2-49,4-8 1,-9 2 98,-3-2 0,-7-4 52,2 4 0,-4 3 139,-2-3 1,-2 6 278,-4-6 0,-3 8 146,-9-2 0,1-2-196,0 2 1,-6 5 180,0 7 0,-6 1-110,6-1 0,-6 3-46,6 8 0,0 2-219,5 4 0,1 3-315,0 9 0,7 1-114,5 4 0,3-4-422,2 4 0,0-4 834,0-1 0,7 7 0,3 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0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6889,'0'-10'-595,"0"1"2014,0 3-1224,0 4 129,0-5-167,0 7 0,2-2 94,3-4-121,-3 4 0,12-8-117,-8 5 0,1 3 240,-1-4 58,-4 4-184,13 2 1,-13-2 214,4-4-165,4 4 1,-7-5-33,9 7 1,-6 0-11,5 0 1,-7-2 136,2-4-150,3 4 0,-1-8-43,4 5 58,3 3 0,-5-12-195,7 9 177,-7-9-62,5 12 1,-7-7 26,3 3 1,5 2-11,-5-8 1,-1 9-7,1-3 0,-5-2-46,6 2-12,-1 1-74,6-3 0,1 6 73,-1-4 0,-6-1-49,1 1 0,-6 0 89,5 6-15,1-8-68,5 6 19,0-5 1,-5 5 6,-1-4 6,-7 4-13,12-6 1,-13 6 21,9-3 1,-6 3-35,5-4 22,-7 4 1,12-6 1,-13 7-96,9-5-12,-8 4 53,11 2 0,-11 0-11,7 0 0,-7-2 100,2-4-62,4 4 0,-6-5 92,7 7-80,-7 0 14,11-8 1,-11 6-1,8-4 0,-8 2 5,1-1 26,5 3-30,-8-6 1,5 6 65,-7-4 1,2 4-65,4-3 118,-4 3-88,6 2 13,-8 0-27,0 0-5,7 0-8,-5 0-16,6 0-31,-8 0 64,0 0 12,8 0-27,-6 0 3,5 0-60,-7 0 372,0 0-158,0 7 57,0-5 1,0 8-112,0-4 1,-5-3-31,-1 9 1,-2-2-113,2 1 1,4 5 122,-3-5 1,-3 4-78,2 3 1,-1-3 40,1-3 1,2 3-19,-8-3 1,7 3 20,-7 2 0,6 0-8,-5 1 1,5 1 42,-5 4 1,5-4 12,-6 4 0,1-2 193,-7 2-222,9-3-6,-7 12 1,9-10 80,-5 6 1,-3-5-76,3 6 0,3-8 16,-3 2 0,8-3-42,-1-3 0,-3 0-78,2 0 0,0-5 40,6 0 1,-5-7-285,-1 7-131,0-8 153,6 3-169,0-7-36,0 0 1,2-7-480,4-5 0,-2-5 302,7-6 635,1 4 0,5-14 0,0 6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1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243 157 7960,'-10'0'-871,"3"0"852,-1 0-53,6-8 110,-6 6-113,8-6 93,0 8 1,0-2-192,0-3 61,-7 3 169,5-6 239,-6 0-153,0 6 21,7-5-75,-7 7 27,0 0 23,6 0-70,-5 0 0,5-6 297,-4 0-226,4 0 270,-6 6-123,8-7-179,0 5 1,-2-8 88,-3 4-15,3 5-50,-6-7-18,8 8-148,0-8 102,0 6 92,0-5-63,0-1 0,2 6 118,4-4-62,-4 4-6,13-5-72,-5 5 15,7-6 9,0 8 38,0 0-69,1 0-5,-1 0-55,-7 0 21,5 0-44,-5 0-23,7 0 90,0 0-54,-7 0 48,5 0 36,-13 0-58,14 0 0,-13 0-26,9 0 11,-8 0 1,5 6 2,-3-1 0,-4 3-8,4-2 1,-2-2-28,1 7 27,-3-7 1,12 12-14,-8-5 0,1-1 95,-1 1 1,-4-5-80,4 5 0,1-5 35,-1 6 1,0-6 17,-6 5-27,8 1 0,-7 5-9,5 0 1,2-5-3,-2-1-27,-1 1 0,-5 5-60,0 0 85,0 1-62,0-1 43,0 0 1,-1-5-3,-5-1 0,2-5 49,-8 6 0,7-9 0,-7 3 0,6 2-16,-5-2 0,5 5 14,-5-5 0,-1 0 48,-5-6 0,5 5-63,1 1 1,-1 2 39,-5-2 0,5-4-5,1 3-28,-1 5 0,-5-8-22,0 4 0,5-4-7,1-2 0,5 0 21,-6 0-11,1 0 36,-7 0 0,1-2-31,0-4 1,2 2 70,3-7-74,-3 7 9,5-12 1,-2 12 12,1-7 1,5 1-27,-5-1 1,5-3 15,-6 9-30,9-9-14,-13 5 48,7-9 21,-1 1 20,-5 0 65,13-1 20,-6 1-80,8 0 15,0-1-46,0 1 0,2 2 3,4 3 0,-3-1-38,9 7 29,0-7 1,5 5-49,0-4 0,0-1 39,1 7 1,-1-5-4,0 5 0,6-6-10,0 7 0,0-7 26,-5 6-185,-1 1 0,0-1-597,1 0-595,-1 0 637,-7 6 125,5 0-923,-13 8 1488,6 2 0,-8 7 0,0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23:55:2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7411,'10'0'86,"-1"0"-4,-3 0 1,-2 0 25,7 0 0,-5 0 11,6 0 1,-6 0 13,5 0 1,-5-6 28,5 1 1,-5-1-79,6 6 1,-7 0-156,7 0 132,-1 0 1,7 0-134,-1 0 0,0 0 144,1 0 1,-1 0-232,0 0 1,1-2-3,-1-4 0,6 4 98,0-4 0,0-1 51,-6 1 1,6 0-18,0 6 1,2-6 65,-2 1 1,-3-1-56,3 6 0,-4 0 73,-2 0 0,0 0-43,1 0 0,-1 0-101,0 0 79,1 0 1,-1 0-23,0 0 29,1 0 1,-1 0-9,0 0 7,0 0 1,1 0-10,-1 0 1,-2-2 77,-3-4 1,3 4-53,-3-3 0,3 3 7,2 2 0,1-6-17,-1 0 1,0 0 0,1 6 0,-1-5-26,0-1 0,1 0 28,-1 6 1,-6 0-73,1 0 1,-1 0 61,7 0 1,-1 0-137,0 0 0,1 0 111,-1 0 1,-6 0-8,1 0 1,-1 0 31,7 0 2,-1 0 1,0 0 39,1 0-44,-1 0 1,0 0 40,1 0 0,-7 0-36,1 0 0,-3-2 344,3-4-262,3 4-50,-5-5 0,7 7-42,0 0 0,-5 0-11,-1 0-43,1 0 0,5 0 95,0 0-43,1 0 0,-1 0 6,0 0 1,-5 0-13,-1 0 1,1 0 3,5 0 0,-5 0-10,-1 0-24,1 0 1,5 0-56,0 0 65,1 0 0,-1-6 20,0 0 0,1 0 24,-1 6 1,-6-1-33,1-5 1,-1 4 163,7-4 0,-7 4-102,1 2 1,-6 0-39,5 0 0,-5 0-47,5 0 1,-5 0-291,6 0 182,-1 8 108,6-6 22,1 13 1,-1-13-89,0 4 199,1-4 1,-1-2-63,0 0 1,1 0 27,-1 0 0,0 0-40,0 0 1,1 0 20,-1 0 1,0 0-32,1 0 1,-1 0 12,0 0 0,-5 0-38,-1 0 0,1 0 31,5 0 0,0 0-18,1 0 1,-1 0 6,0 0 0,0 0 2,1 0 4,-1 0 0,0 0 1,1 0 1,-1 0-2,0 0 0,1 0 1,-1 0 1,6 0-1,0 0 1,0 0-2,-6 0 0,1 0 0,-1 0 0,6 0 10,0 0 0,0 0 11,-6 0-21,1 0 1,-1 0 0,0 0 1,1-2-2,-1-4 1,-6 4 2,1-4 1,-1 3 75,7-3 1,-1 4-71,0-4 0,-5 2 84,-1-2 0,-5 5-82,6-5-8,-1 4 1,5 0-2,-5-4 0,-1 4 8,-5-4-241,-3 5 241,14 1-35,-14 0 0,7 0-7,-3 0 33,-4 0 0,8 0-8,-5 0 17,-3 0-11,14 0 0,-13 0 6,9 0 0,-6 0 5,5 0 1,-5 0-12,6 0 8,-1 0 1,6 0-8,1 0 1,-7 0 52,1 0 1,-6 0-102,5 0-3,1 0-6,5 0-12,0 0 14,0 0 42,1 0 1,-1 0 144,0 0 1,-5 0-144,-1 0 1,-5 0 130,6 0-103,-1 0-5,6 0 0,1 0-6,-1 0 0,-5 5-1,-1 1 1,-5 0-274,5-6 165,1 0 79,5 0 1,1 0-37,-1 0 181,0 0 0,0 0-24,1 0 1,-7 0 98,1 0 0,-6 0-134,5 0-12,1 0 1,-1 0-241,1 0 215,-9 0-178,13 0 1,-12 0 46,7 0 177,-7 0-53,11 0 1,-11 0 16,8 0-5,-8 0 16,11 0 0,-11 0-113,7 0 126,-7 0-209,12 0 1,-13 0 42,9 0-15,-8 0 65,11 0 26,-5 0 0,1 0 58,1 0 1,-6 0 19,5 0 0,-5 0 73,5 0 0,-5 0-8,6 0-82,-1 0 0,7 0 1,-1 0 1,-6 0-87,1 0 1,-6 0 54,5 0 1,-5 0-15,6 0-50,-1 0-22,6 0-64,1 0 106,-1 0 40,0 0-17,1 0 1,-7 2 108,1 4 0,-7-5-80,7 5 11,-8-4-12,11-2 0,-5 2 4,7 4 1,-5-4-87,-1 4 83,1-5 1,5 1-18,0 4 8,0-4 1,1 6 47,-1-8 0,0 0-51,1 0 1,-1 0 10,0 0 1,6 0-4,0 0 1,0 0 0,-5 0 0,-1 0-18,0 0 0,6 2 19,0 3 1,0-3-57,-5 4 1,5-4 44,0-2 1,2 2-5,-2 4 1,-4-4 6,4 3 0,-2-3 2,2-2 0,-3 6 29,3 0 0,2 0 6,-2-6 1,2 0 100,-2 0 0,-4 0-68,4 0 0,2 5-76,-2 1 0,2 0 38,-2-6 0,-4 6-40,4-1 1,2 1-36,-2-6 1,0 6-10,-5 0 1,5-1 37,0-5 1,0 6-9,-6 0 1,0 0 101,1-6 0,-1 2-92,0 3 0,3-3 62,3 4 1,-4-2-43,4 2 0,-4-4 12,-2 3 1,1-3-17,-1-2 0,0 6 6,1 0 0,1 0-7,4-6 1,-4 5-11,4 1 1,-4 0-11,-1-6 1,5 0 18,0 0 1,0 6-4,-6-1 1,2 1 2,4-6 0,-3 0 0,3 0 0,-2 0 0,2 0 0,-4 0 0,4 0 0,-4 0 19,-1 0 1,-1 6 1,0 0 0,0 0-16,1-6 0,-1 0 1,0 0 0,1 0 70,-1 0 1,-6 5-59,1 1 0,-1 0-31,7-6 0,-1 0 11,0 0 1,1 0-3,-1 0 0,-4 0 11,5 0 0,-5 0-6,10 0 1,-4 0 113,-1 0 1,-1 0-106,0 0 0,3 0 40,3 0 1,-4 0-26,4 0 1,-2 0 34,2 0 0,-4 0-58,4 0 1,-2 0 0,3 0 1,-5 0-5,4 0 0,2 0-12,-2 0 1,0 0-22,-6 0 1,0 0 39,1 0 0,-1 0-29,0 0 18,1 0 1,-1 0-1,0 0 1,-5 0 53,-1 0 6,1 0-12,5 0 7,0 0 8,1 0-24,-9 0-58,7 8 59,-14-7-131,13 7 110,-13-8 1,7 0 6,-3 0 61,-4 0 1,8 0 415,-4 0-451,-5 0 1,9 0 57,-4 0-266,-4 0 295,5 0-371,1 0 107,-6 0 68,13 0 144,-13 0 168,14 0-97,-14 0 0,7 0-101,-3 0 56,-4 0 0,8 0 52,-5 0-439,-3 0 198,14 0 0,-13 0 18,9 0 177,-8 0 14,11 0 0,-11 0-48,8 0 0,-7 0-61,7 0 181,-8 0-63,11 0-76,-5 0 1,1 0 13,1 0 0,-8 0-86,11 0 1,-11 0-39,7 0 53,-7 0 0,6 0 40,-4 0 83,-5 0-105,15 0 1,-12 0 309,7 0-58,-7 0-157,11 0 0,-11 0-64,8 0 9,-8 0-16,11 0 88,-13 0-52,13 0-39,-13 0 1,8-6 412,-4 1-102,-5-1 183,7-2-409,-8-1 1,0-3 188,0 0-241,0 9 57,0-13 0,0 12-305,0-7 232,0 7-811,0-4-856,0 1-1138,0 5 2745,-8 2 0,-9 17 0,-10 10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1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6548,'0'-10'396,"0"2"-256,0 8-10,0 0-246,0-7 1,2 5 115,4-4 0,3-4 0,9 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2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8296,'-10'-8'413,"2"-2"-344,8-7 1,0 6 117,0-1 1,0 6-77,0-5 184,0 7-6,0-4 21,0 8 47,0 0-42,-7 0-328,5 0 0,-8 2 91,4 4 1,4-2-1,-3 7 1,1 1 72,-2 5 1,4 0 2,-4 1 1,-1 1-40,1 4 0,0-4 3,6 4 0,0 2-47,0-2 1,0 6 60,0-6 1,0 2-186,0-2 1,0-4 98,0 4 1,0 2-135,0-2 1,2 0 53,4-5 0,-4-1 29,4 0 1,1-5 7,-1-1 1,2-1-5,-3 2 1,-1 1-1,8-7 0,-6 5 20,5-5 1,-5 0 26,5-6-25,1 8 1,5-7 2,1 5 0,-7-4-30,1-2 1,-1 0 0,4 2-5,-3 4-8,3-4-2,-5 5 1,1-7 23,1 0 1,-6 0 7,5 0-15,1-7 1,5-3 39,0-7 1,-5 0-93,-1-1 0,1 1-122,5 0 0,-5-6 132,-1 0 0,-1-8-9,2 2 0,1 2-78,-7-2 0,5 8 78,-5-2 0,6-2 38,-7 2 0,1-6-54,-6 6 0,6 0 121,0 6 0,1 0-19,-1-1 1,-4 1 166,4 0 1,1-1-27,-1 1-68,0 0 0,0-1 150,-1 1 1,1 6 39,-6-1-93,0 1 1,0-1 50,0 1-178,0 7-19,0-4 1,0 6-190,0-4 88,0 4-351,0-5-1455,0 7 1371,0 0 0,0 7-1725,0 5 2205,0 3 0,-7 3 0,-3-1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2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8953,'7'-10'1239,"-5"2"1,14 3-920,-5-1 0,4-2-84,3 2 5,-1 5 0,0-7-102,1 8 0,-1-6-199,0 0 0,0 1-296,1 5 0,-1 0 276,0 0 1,-5 0-681,-1 0 0,-5 0 367,6 0 0,-8 2-268,1 3 0,-3-1-105,-2 8 766,0-1 0,0 14 0,0 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2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8754,'0'9'965,"8"-1"-596,4-8 1,3 0 208,2 0 0,8-2-119,4-4 0,4 4-195,1-3 0,1-3-538,0 2 1,-3 0-1582,-3 6 1855,4 0 0,-6 0 0,7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7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10058,'-2'17'574,"-3"0"1,1 0-657,-7 0 0,7 1-155,-2-1 371,-4 0-626,9 0 131,-7 0-329,8 0 0,8-7 367,1-2 0,8-8 64,0 0 0,2-2-127,4-4 1,-2 2 240,8-7 1,-6 5-73,6-6 1,-1 1 301,6-6 0,-1 5-79,-4 1 0,1 5 521,-7-5 0,6 7 366,-7-2-313,1 4 1,-5 2 296,-1 0-524,-8 0 1,-1 2-266,-8 4 1,0-2 217,0 7 1,-10 3-475,-7 9 0,0-4 144,-6 3 0,-2-1-344,2 2 0,-5-4 149,5 4 1,-6-4 8,6-1 1,0-1 16,6 0 0,-6-6 126,1 1 0,1-6-141,9 5-17,-3-7-330,13 3 418,-6-7 0,10-5-392,4-1 0,3-7 288,9 1 0,5-3 294,-1-2 1,1 2-149,-6 3 1,-5-1 208,-1 7 1,-5 0 896,6 6-487,-9-7 0,5 5 1,-10-4-174,-4 12 0,-3-2 54,-8 7 0,-2 2-172,-4 10 0,4-4-88,-4 4 0,-2-2-51,2 2 1,0-2 91,6 8 1,-2-6-233,-4 5 1,10-7 122,-5 2 1,5-4-94,-4-2 0,5 1 95,1-1-241,7-8 73,-3 7 89,7-15 1,7 7-94,5-8-37,11 0 139,3 0 0,5-8-330,3-3 0,-3-4 88,9-2 0,-4 1-259,-2 5 1,-1-4 156,-5 3 0,-3-1-249,-8 1 0,-1-3 213,-5 4 1,-1 1-197,-5-1 323,-3 7 445,6-4 0,-10 8 1027,-4 0-768,4 0 353,-13 0 1,7 8-336,-3 3 1,-2-1-30,7 1 1,-7 1-78,1 5 1,-3 6-232,-2 0 1,-6 1 29,0-1 0,-8-2-291,3 8 0,-5-2-122,-1 1 0,0 3 183,-1-8 1,3 5-349,3-5 0,-1 0 174,7-6 0,0-1-69,6-5 1,5 2-468,1-7-211,7 7 586,-4-11 1,10 6-42,4-8 0,3 0 206,9 0 0,5 0-57,-1 0 1,9-2 328,-2-4 1,3 3-86,2-9 1,1 6 2,-1-5 1,0 5 97,1-5 0,1 1 73,4-1 0,-4-4 142,4 3 1,-5 3-103,-7-3 0,3 8-80,-8-1 1,0-3-51,-6 2 1,-6 0-525,1 6 200,-8 0 13,3 0 269,-14 0 0,-3 16 0,-7 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468 191 8576,'0'-17'-55,"0"-1"1,0 7 86,0-1 0,0 6 31,0-5 1,0 5 125,0-5 0,-6 5-250,0-6 88,1 9 98,-3-13 0,6 12-153,-4-7 0,2 7 163,-1-2 0,3 2-204,-4-1 121,-4 3 0,6-8 14,-7 4-33,-1 4 1,-5-5-33,0 7 1,5 0 81,1 0 0,-1 0-20,-5 0 0,5 2-137,1 3 1,1-1 159,-1 8-60,-5-1 1,9 7 58,-5-1 1,3 0 5,3 0 1,4 1-19,-4-1 1,4 6-5,2 0 1,6 0 165,0-6 0,5 1-91,-5-1 0,6 0-122,-7 1 0,1-1 25,-6 0 0,0 1 4,0-1 0,0 0-40,0 0 1,-2 1-22,-4-1 0,-1 0 29,-5 1 0,-3-3-27,3-4 1,-1 5-115,1-5 0,-3-3 144,3-2-573,5 3 62,-9 1 264,14 0 1,-11-1-139,7-3-317,0-4 488,6 13 1,0-11 213,0 8 110,0-1 1,0 8-106,0 4 1,0-1 111,0 6 0,-7 1-90,-5 6 0,-1-6 336,1-1 0,-1-4 55,7 4 1,-2-6 111,3 1 0,3-2-85,-4 2 1,4-10 74,2 5 1,0-5-265,0 4 0,6 1 13,-1-1 1,3-2-218,-2-3 1,-2 1-109,7-7-248,1 7 1,5-5-154,0 4 0,3-5-447,3-7 1,-4 6 203,4 0 0,4 0-419,2-6 0,3-8-583,3-4 1680,7-11 0,-5 4 0,5-6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4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69 173 8354,'10'-7'-701,"5"-3"0,-11-1 350,8-1 1,-7 1 825,7-7 0,-8 7 415,1-1-142,-3 1-166,-2-7 62,0 1-429,0 7 1,-2-3-15,-3 7 0,1 0-122,-8 6 0,3 2 108,-3 4 1,-3-2-343,3 8 1,3-7-67,-3 7 1,3-6-65,-3 5 0,2-1 106,5 1 1,3 5-50,-4-5 0,4-1 127,2 1 0,0 1 26,0 5 1,8-5 121,3-1 0,-1 1-111,1 5 1,1-2 322,5-3 1,-1 3-26,-5-3 1,3-3 283,-9 3-403,1-1 1,-6 7-26,0-1 1,-8-2-37,-3-3 1,1 3-4,-1-3 1,-1 1-605,-5-1 159,0 3-1227,-1-5 1621,9-1 0,1-1 0,8-8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4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9603,'0'11'924,"0"1"0,-8-8-284,-3 2 1,-3 3-209,3 3 1,-10-3-685,3 3 1,3-1 273,3 7-2702,1-1 2680,-6 0 0,7 1 0,2-1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5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191 208 8304,'9'-7'199,"6"-3"109,-5-7 1,0 5 115,-5 1 0,3 5-167,-2-5 1,0 5-203,-6-6 1,0 6-153,0-5-309,0 7 353,0-11 4,0 5 0,-2-5-104,-4 3 0,2-1-154,-7 7 0,5-2-34,-6 3 197,1 3 254,-6-6 1,-1 8-3,1 0 0,5 2 116,1 4 0,-1-3-83,-5 9 1,6 0 92,-1 5 1,2 0 88,-1 0 1,-5 1-37,5-1 0,1 0-7,-1 1 1,7-1-52,-2 0 1,4-5-283,2-1 1,0 1 48,0 5 1,0-5-126,0-1 0,2-7-28,4 2 0,-2-4-254,7-2 1,1 0 121,5 0 0,0 0-139,1 0 1,-1-8 23,0-4 1,1-3 129,-1-2 0,0 5 320,1 1 0,-3 5 72,-4-6 154,5 9 102,-7-5 56,1 8 0,-2 8-29,-8 3 1,0 10 278,0 2 1,0 6-225,0-6 1,0 6-65,0-6 0,0 6-275,0-6 0,2 0-1,3-6 1,-1 1-189,8-1 1,-1-6-204,7 1 1,1-8-591,4 2 0,4-5 131,7-1 0,1-1-1424,-1-5 2158,1-4 0,7-7 0,3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5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8304,'10'0'1930,"5"0"1,-11 0-383,8 0-407,-8 0 145,3 0-1836,-7 7 1,0 3 411,0 7 0,-7 2-575,-5 5 0,1-5 713,-7 4 0,5 4 0,-12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6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8436,'-10'0'2562,"3"0"-1823,7 0 1709,0 0-2555,0 7 0,5 3 202,1 7 1,0 6-125,-6 0 0,0 8-186,0-2 1,0 2 105,0-2 1,0 3-8,0-3 1,-2 4 45,-4 1 1,4-7-102,-3-4 1,3 2 86,2-2 1,-6 6 32,0-6 0,0 0 90,6-6 1,-2-5-6,-3 0 0,3-7 69,-4 7 47,4-8 191,2 3-133,0-7-352,0 0 1,0-7-260,0-5 1,6-3 51,0-3 1,9 1-177,2 0 0,1 0 229,5-1 0,-4 3 54,-2 3 1,6 3 419,0 3 0,0 4-160,-5-4 1,-1 6 626,0 6 1,-1-2 16,-5 7 1,3 1 298,-9 5 1,7 1-490,-6-1 1,-1 0-26,-5 0 1,-2 1-396,-3-1 1,-5 0 153,-7 1 0,-1-1-701,1 0 0,-8 1 342,-4-1 0,2-8-559,-1-3 0,7-4 136,-3-2 0,5 0-147,2 0 1,0-2-2,-1-4 1,9-9-1029,3-8 1754,4-15 0,2 1 0,0-15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16.72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53 9364,'7'-18'157,"-5"9"1,13-5 1624,-3 9-205,3-1-452,3 6-148,-1 0-392,0 0-716,1 8 0,-3 1 102,-4 8 1,-1 1-468,-4-1 0,-4 0 425,4 1 1,-5 1-923,-1 4 1,-1 2 188,-5 4 1,-2 3-103,-3-3 1,-5-2 377,5 2 1,1-6 100,-1 6 1,7-8 465,-2 2 1,-2-4-107,2-2 0,1 1 295,5-1 1,2 0-206,3 1 0,-1-1 541,8 0 1,-6 1-190,5-1 0,-1 2 13,1 4 0,3-4 59,-9 4 1,7 2 224,-6-2 1,1 8-32,-1-2 1,-4-2 185,4 2 0,-4 5-263,-2 7 1,0-1-194,0-5 0,-2-1-276,-4 1 1,2-6 94,-7-1 1,1 1-158,-1 6 0,-7-6-166,1-1 1,0-6-584,-6 1 0,3-2-1077,3 2 0,-6-4 115,0 4 1678,0-11 0,-2 3 0,-2-5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20.13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0 16236,'0'18'104,"0"-1"0,0 0 86,0 0 1,0 1-1,0 1 37,0 4 0,-6-2 161,1 8 0,-1-6-181,6 6 0,0-2-91,0 2 0,0 3 69,0-3 0,6 4-122,-1 1 0,7-5-42,-6 0 0,7-6-120,-1 6 1,-3-6 13,3 6 0,-1-8-318,7 2 1,-3-4 173,-4-2 1,5 1-122,-5-1 1,5-5 162,1-1 0,-5-5 26,-1 5 1,1-7 244,5 2 0,0 2 58,1-3 1,-7 1 84,1-6 0,-1 0 227,6 0 0,1-2 42,-1-3 0,0 1 123,1-8 0,-1 1-91,0-7 1,0 1 226,1 0 0,-1-6-431,0 0 0,1-6-45,-1 6 0,0-8-244,0 2 0,-1-5-95,-5-7 1,3 3-250,-8-8 1,5 5 60,-5-5 0,5 8-115,-5-3 1,2 11 299,-2 1 1,-4 8-70,3-2 1,-3 3 36,-2 3 1,0 6 53,0-1 0,0 6 544,0-5-251,0 7-166,0-4-795,0 8-5025,0 0 5703,-7 0 0,-3 0 0,-7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20.85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87 15128,'0'-10'-1201,"0"-5"1559,0 13 1,0-8 78,0 4-451,0 4 591,7-5 0,3 7-629,7 0 0,-1-2 261,-5-4 0,5 4-149,-5-4 0,6 4 42,6 2 1,-3 0-171,3 0 1,2 0 52,-2 0 0,7 0-15,-1 0 1,2 0-308,-2 0 1,4 0 342,-5 0 1,5 0-176,2 0 1,-1 0 14,1 0 0,-6 0 241,-1 0 1,-1-1-20,2-5 1,2 4 14,-8-4 0,0 4-55,-6 2 1,6 0-16,0 0 1,0 0 72,-5 0 0,-1 0-65,0 0 0,-5 0-25,-1 0 19,1 0 0,-1 6-692,1 0 241,-8-1 1,5 1-274,-3 0-164,-4 0 302,6-6-96,-8 0 251,0 0 1,0 7 0,0 3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21.25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0 104 15128,'8'-17'-282,"-6"-1"1,6 7 746,-8-1 1,0 7-181,0-7-155,0 8 1,2-5 543,3 3-145,-3 4-3,6-6 30,0 8-574,-6 0 1,11 2-60,-7 4-426,7-4 305,-3 13 1,5-11-85,-3 8 1,1-7-341,-7 7 1,7-6-13,-1 5 1,-2-7 188,1 2 0,1 1 358,5-1 0,-6 8-166,1-3 0,-2-1 461,1 1 0,5-5-48,-5 6 1,-1-9 27,1 3 0,-5 2 42,5-2 1,-5-1 124,6-5 0,-8 2 199,1 4-453,5-4 971,-8 6-276,6-8-524,-8 0 0,-4 0-527,-8 0 0,-17 9 466,-22 9 0,-24 22 0,30-13 0,1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8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 8304,'-17'9'28,"0"-3"0,6 1 395,-1-1 42,1 8 1,-7-7-124,1 5 1,6 3 387,-1-4 1,3 5-195,-3 1 0,3 0 490,3 0-1037,4 0 0,-5 0 65,7 1 0,0-7-926,0 1 811,7-1 1,3-2-357,7-3 0,0-4 173,0-2 1,0-2-843,1-4 1,6-3 267,5-8 1,-4 0 78,-2-1 0,2 1 801,-3 0 0,-1 6-86,-9-1 0,3 8 592,-3-1 1,-5 5-395,-1 5 0,-4 5 384,-2 7 0,0 0-228,0 0 1,0 1 731,0-1 0,2-6 52,3 1-922,-3-1-432,14 6 0,-7-7-660,8-4 0,-5-5 900,-1-1 0,8 0 0,8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23.9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18 9714,'18'-17'0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24.54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35 8805,'0'-10'345,"0"3"130,0 7 523,0 0-729,0-8-116,0 6 1,1-6 211,5 8-413,-4 0 321,6 0-161,-8 0-16,8 0 0,-5 0-39,9 0 42,-8 0-17,11 0-157,-5 0 67,7 0 26,0 0 1,-5 0 27,-1 0 0,-5 0 287,6 0-285,-8 0 0,5 0 169,-3 0-147,-4 0 0,7 0 96,-3 0-152,-4 8-105,13-6 1,-11 6-217,8-8 385,-8 7-346,11-5 245,-5 6-76,7 0 0,-6-6 51,1 3 1,-6-1-19,5 2 1,-5-4 135,6 4-66,-1-4-7,6-2 1,-1 1 101,-5 5-112,5-4 1,-12 6 57,7-8 57,-7 8-85,4-7 0,-8 9 194,0-4 57,7-4-195,-5 5 73,6-7 18,-8 0 2241,0 0-2106,-8 0 143,-1 0-424,-9 8 1,1-6 101,0 4 0,-1-2-135,1 1 1,-6 5 139,0 7 1,-6 1-927,6-1 0,-8 0-67,3 1 0,3-1-1291,2 0 2213,3 0 1,-5 8 0,-2 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25.4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16475,'11'0'-1160,"1"0"-5,-1 0 1609,7 0 0,-1 0-41,0 0 1,-5 0 513,-1 0-713,1 7 0,3-3-356,-3 8-75,3-8 0,-7 5-452,3-3 176,5-4-526,-7 6-84,8-1 0,-5-5-21,0 4 281,-9-4 0,5 0-67,-8 4 1043,0-4 0,-8 13 1,-1-5-1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25.57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0 11800,'-10'8'1117,"3"-6"1,9 6-1368,3-8 0,-1 0 867,8 0 0,1 0-99,10 0 1,2-2-109,4-4 1,4 4-761,-5-4 0,5 4 21,2 2 0,-1 0-178,1 0 1,-1 0 447,1 0 0,0 0 0,-1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26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502 156 8578,'0'-17'-1966,"0"-1"2773,0 1 40,0 0-789,0-1 21,0 1 0,-2 6-44,-4-1 0,3 8 35,-9-1 0,6 1-14,-5-2 1,-1 4 15,-5-4 0,5 4-36,1 2 1,-1 0-112,-5 0 155,0 0 1,0 2-172,-1 4 0,7-2 24,-1 7 1,3-5-102,-3 6 1,-3-1 119,3 6 0,4 1-21,3-1 1,1 6 42,-2 0 1,4 6-7,-4-6 0,6 6 116,6-6 1,-4 6-108,4-6 1,2 2 189,-3-2 0,7-4-168,-6 4 0,-1-4 13,-5-1 0,0-1-52,0 0 1,0 1-11,0-1 1,-2 0 20,-3 0 0,-5 1-17,-7-1 1,-2 2-128,-4 4 1,1-4 72,-6 5 1,6-5-66,-1-2 1,0 0 28,6 1 1,-4-1-20,9 0 0,5-5 82,1-1 1,-2 1-7,2 5 1,1 0 25,5 1 1,5-1 17,1 0 0,6 1 182,-6-1 0,5 2-131,-5 4 1,7-4 373,-1 4 0,-5-1 54,-1 1 1,-2-2 61,2 8 1,-4-6-58,4 5 1,-6-1 118,-6 2 1,2 4-102,-8-4 1,7-2 55,-7 1 1,6-1-79,-5 2 0,5-2-76,-5-4 1,7-4-347,-2 4 1,4-9-117,2-3 1,2-1-168,4 1 1,-2 3 86,7-8 0,6 5-194,6-5 1,10 0-220,2-6 1,1-2 585,10-4 0,8-11 0,8-10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54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87 8220,'5'-12'-561,"1"1"669,0 7-653,-6-4 100,0 1 102,8 5 207,-6-6 43,5 8 27,-7 0 73,0 0 84,0-8-145,0 6 268,0-5-62,0 7 296,0 0-134,-7 0 326,5 0 235,-6 0-187,8 0 87,-8 0-68,6-8-7,-13 6-440,13-6 0,-8 8 189,5 0-213,3 0 1,-8 0 2,4 0-232,4 0 70,-13 0 0,7 2-116,-3 4 117,-5-4 0,13 8-289,-9-5 0,6-1-136,-5 8-27,7-8 303,-4 11 1,3-11-158,-1 7 1,0-5 46,6 6 1,0-7 114,0 7 0,6-6 60,0 5 0,1-1-59,-1 1 1,-2 5 177,7-5 1,-7-1 119,2 1 7,4 1 0,-7 5-100,9 1 1,-8-7 147,2 1 1,-3-3-140,3 3 0,-4 3-43,4-3 0,2-3-77,-3 3 0,1-6 210,-6 5-274,8 1 0,-6-1 97,3 1-231,-3-8 159,-2 11 0,-7-7-17,-5 3 0,-5 4-79,-6-3 1,-2-4 68,-4-3 0,-2 3-69,8-2 0,-6 5-95,6-5 0,0 0-713,6-6 185,0 0 1,7-2-1510,4-4 2238,20-11 0,5-10 0,16-7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55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7475,'0'-9'27,"0"-7"1,0 12 318,0-7 1,0 5-131,0-6 1,-2 9 382,-4-3-104,4 4-321,-13 2-12,5 0 1,-7 0 17,0 0 1,5 0 12,1 0 0,1 2 0,-1 4 1,-5-3 123,5 9 1,-5 0-97,-1 5 1,5 6 66,1 0 1,5 8-49,-5-2 1,7-3-8,-2 3 0,4 0-135,2 6 1,8-7-178,3 1 1,7-8 67,5 2 0,-2-3-158,8-3 0,1-2-538,11-3 1,-9 1 352,9-7 0,-9 0-514,9-6 1,-7 6-42,-5-1 909,4 1 0,-6-6 0,7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55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8180,'8'10'3841,"-6"-2"-2381,6-8-1,-14 1-900,0 5 1,-9 4-736,-3 7 176,-7 8 0,-25 17 0,-3 12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59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121 157 7530,'8'-10'-1105,"-6"2"1571,6 8-293,-8-7 0,0 3 365,0-8-366,7 8 0,-3-9-11,8 7 1,-7-5 212,7 5-43,-8-8-15,11 5 0,-11-3 244,8 1 181,-9 7-461,5-4 0,-8 6 610,0-3-320,0 3-91,0-6-432,0 8 1,-2 6 69,-4-1 0,4 9-116,-3-3 1,-3 5 71,2 1 0,-1 0-100,1 1 1,2 7 95,-8 3 0,9 5 17,-3 2 1,-2-1 32,2 1 1,-5 1-26,5 5 1,-5 1-57,5 4 1,-6 2 81,6-7 1,-5 1-202,5-2 0,-2-9 28,3 3 0,3-5-78,-4 0 0,-2 2 86,3-8 1,-1 0 4,6-6 0,-6-5 168,0-1 0,1-5-140,5 6 0,-2-9 298,-4 3-131,4-4 36,-6-2 1,8-8-245,0-3 1,0-4-174,0-3 1,0 1 106,0 0 1,8-6-146,3 0 0,5 0-250,1 5 0,0 1 207,1 0 0,-1-1-18,0 1 0,1 2-17,-1 3 1,0-1 330,0 7 0,1-2 74,-1 2 1,0 5 69,1-5 0,-1 4-56,0 2 1,-5 2 92,-1 4 1,-7-3 770,2 9-681,-4-1 0,-2 7 263,0-1 1,-6 0-153,0 1 1,-7-1-204,1 0 0,-3 1-117,-2-1 1,-1-2-230,1-3 1,0 1 67,-1-7 1,3 2-326,4-3-1789,-5-3 1612,7 6 0,-7-10-1759,5-4 2371,3-3 0,0-9 0,-1 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0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340 157 8132,'0'-18'-142,"0"1"1,0 0 966,0-1 0,0 7-239,0-1 0,0 7-117,0-7 1,0 6-202,0-5 242,0 7-378,0-11 0,-2 13 107,-3-4 1,-5 4-120,-7 2 0,-6 6 118,0-1 0,-8 15-64,2-3 1,2 6 1,-2 0 1,2 4 24,-1 8 1,3-1 64,7 1 1,3-1 149,3 1 0,-1-2-310,7-5 0,8 11 80,10-5 1,5 3-1174,6-8 1,6-4 553,11-8 1,4-2-277,8-3 0,0-4-201,0-8 0,2 0-1367,3 0 2277,-3 0 0,14-8 0,-7-2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8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413 103 8209,'10'-17'243,"-3"0"0,-5 2-204,4 3 0,-2 3-11,7 3 746,-7 4 0,9-8 274,-7 5-32,7 3-213,-3-6-697,7 16 1,-2 1-21,-3 9 1,-4 4-97,-8 1 0,0 0-34,0-6 1,0 6 141,0 0 1,0 2-575,0-2 1,-2-4-22,-4 4-187,4-4 0,-8-4-114,5-3 437,3-5-210,-6-7 62,8 0 233,0-7 0,0-3 57,0-7 0,0 5 37,0 1 1,0 0 18,0-7 0,2 3 193,4 4-257,-4-5 644,13 7 1,-11-1-135,7 5 1,-5 3 409,5 2 771,-7 0-560,11 0-530,-5 7 1,0 3-92,-5 7 0,-3-5-376,-2-1 1,0 2 137,0 10 0,-7-4-420,-5 4 0,-3 2 142,-2-2 1,0 0-30,-1-6 0,1 2-28,0 4 1,0-10 48,0 4 0,5-3 205,1 3 0,7-6-75,-2 1 0,2-6 177,-1 5 0,3 1-88,-4 5 0,-2 0 302,3 0 1,-7 0-36,6 0 1,-9 6-79,-2 0 1,0 2 61,-6-2 1,2-2-72,-2 7 1,2-1 66,-8 2 1,7 1-96,-7-7 1,8 6-71,-2-6 1,4 5 55,2-5 1,0 2-25,-1-2 0,3-4-55,4 4 1,-3-4-244,9-2-45,-1 0 0,6-5-76,0-1 33,0-7 200,8 4 0,1-8-188,8 0 1,6-8 107,0-3 0,8-3-51,-3 3 1,-1-4 137,2 3 1,-7-1 26,7 1 1,-8-1-452,2 7 0,-4-5 152,-2 5 0,-5-5 359,-1 5 0,-7-7 0,4 3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0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10204,'10'0'3120,"-2"0"0,-10 0-1523,-4 0 0,2 2-1721,-7 4 0,-1 3-2118,-5 9 2242,-1 7 0,-7 9 0,-1 10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1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8376,'9'-9'844,"7"-7"-667,-7 7 0,3-3 363,-1 1 2,-7 7-286,12-4 206,-14 8-322,5 0 1,-7 8 136,0 3 1,0-1 19,0 1 0,0 1 8,0 5 0,-6 6 176,1 0 1,-7 2-129,6-2 1,-5-1 44,5 6 1,-7-1-264,1 2 0,3 4 132,-3-4 0,6-2-322,-5 1 1,7-7-75,-2 3 0,-2 1-73,3-2 1,-3 0 70,2-6 1,4-6-83,-4 1 1,5-6-103,1 5 135,0-7 156,0 4-50,0-8-194,0 0 122,0-8 1,0 4-200,0-7 1,0 5 122,0-6 1,7 7-127,5-7 0,-3 3 14,3-3 0,-1-1 128,7 7 1,-1-6-74,0 7 0,1-1 32,-1 6 1,0 0 412,1 0 1,-1 0 171,0 0 1,-5 0 162,-1 0 0,-7 2-41,2 3 1,-4-1 974,-2 8-1018,0-8 1,0 11 63,0-3 1,-6 3-40,0 2 1,-7-5-176,1-1 1,-3-1-431,-2 1 1,-1-1-131,1-4 0,0-4-359,-1 3 1,1-3-869,0-2-1559,-1 0 3079,1 0 0,0-7 0,0-3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1.40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35 10203,'10'0'1487,"-2"-7"7,-8 5 0,0-8-362,0 5 436,0 3-400,0-6-1276,0 8 0,-6 8 213,0 3 0,-7 12 184,1 6 0,-3 4 90,-3 1 0,1 3-149,0 3 0,5-3-4,1 3 1,1-4-27,-1-1 0,-3-2-399,8-4 1,1 1 167,5-7 0,0 0-741,0-5 1,0-7 231,0 1 1,2-3-757,3 3 439,5-4 0,7-8-345,1 0 0,-1-2 272,0-4 0,0-4-18,1-7 0,-3 0 973,-3-1 1,-5-7 0,-7-1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1.60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70 10947,'-17'-10'274,"0"-5"0,1 11 320,5-8 1,1 9 915,4-3-348,4-4 950,-5 8-982,7-5-266,0 7-214,7 0 0,3 0-16,7 0 1,1 0-792,-1 0 0,0 5-119,1 1 0,5 0-160,0-6 0,2 6-827,-2-1 1,-2 1-3673,8-6 4912,-8 8 0,11-6 0,-5 5 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2.14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139 104 10947,'0'-11'307,"0"-1"435,0 9 251,8-13 1,-5 8-245,9-3 1,-6-2 232,5 7 1,-5 0 342,6 6 388,-9-8-1098,13 6 0,-12-5-436,7 7 0,-5 0-289,5 0 1,-7 7-596,2 5 1,2 3-284,-3 3 1,1-1 32,-6 0 1,0 2-33,0 4 1,-6-1 379,1 6 1,-3-5-53,2 6 1,2-8 367,-7 2 1,7-3 366,-2-3 0,2 6-7,-1 0 1,3 0 151,-4-6 1,4 1 223,2-1 1,0 2-72,0 4 1,0-3-83,0 3 1,0-2-40,0 2 1,0-4 33,0 4 1,0 2-14,0-2 0,0 8 127,0-2 0,0-2-36,0 1 0,0 1 260,0 6 1,2-1-122,4 1 0,-4 0-154,3-1 0,-3 6-100,-2 1 0,6-7 13,0-5 1,0-6 243,-6 6 0,0 0-266,0 5 1,-2-7-342,-4-4 1,2 2-350,-7-2 0,5 1-887,-6-7 1,-1 6-103,-10 0 0,2 0 314,-8-6 1175,0 1 0,-13-1 0,-2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7.70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67 8737,'0'-9'1070,"0"1"-1193,0 8-276,0 0 353,0-8 71,0 7-110,0-7 136,0 8 2931,0 0-2962,0 8 1,0 1 84,0 8 0,0 1-135,0-1 1,0 6 218,0 0 0,-6 2-94,1-2 1,-1 4 119,6 8 1,0-1-43,0 1 0,0-1 123,0 1 1,0 0-66,0-1 1,0 1 18,0-1 0,0-1-32,0-4 0,2 4-21,4-5 1,3-1-22,9 2 0,-1-8 23,0 2 1,2 2-70,4-2 0,-3-5 7,3-7 1,4-5-177,1 5 1,3-7 42,-2 2 1,4-4-119,-5-2 0,3-8 71,-2-3 0,4-5-69,-5-1 0,-3 0 12,-1-1 1,-5-5 103,-2 0 1,0-7-146,1 1 1,-1-6 13,0-5 1,-7 3-209,-4-3 1,1-2 131,-1 1 1,0-5-133,-6 6 1,0 5 151,0 7 1,-2 1 25,-4-2 0,2 2 231,-7 4 0,5 4-144,-6-4 1,7 5 117,-7 7 0,8-5-9,-1 5 206,-5-5 1,6 1-45,-7 4 171,7-5-555,-4 14-419,8-13-76,0 13 0,0-4 295,0 12 1,0-2-837,0 7 0,0-5 261,0 6 0,6 1 958,0 10 0,-1-4 0,-5 6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8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8457,'-7'-18'-183,"5"1"0,-6 5-187,8 1 1,0-1 478,0-5 719,0 0-467,0 0-40,0-1-18,0 9-156,8-7 1,-5 12 239,9-7-214,-8 7 0,11-4-133,-3 8 94,3 0 0,8 0-121,0 0 1,0 0 44,-5 0 0,7 0-15,3 0 1,5 0 33,2 0 0,-1 0-12,1 0 1,-1 0-26,1 0 0,5 0 31,1 0 0,7 0-100,-2 0 0,-4 0 34,-2 0 0,1 2-145,-7 4 1,5-2 121,-10 7 1,-4-7-134,-2 2 1,-10 2 95,-1-2 1,-7-1-401,7-5-144,-8 8 446,3-6 0,-8 11-334,-5-7 1,2 2 90,-8-2 0,-5-5-219,-6 5 0,-2-4 615,2-2 0,-4 0 0,-7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8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381 121 8457,'0'-11'-247,"0"-1"1,5 7-786,1-7 741,8 1 403,-5-7-4,8 1 0,-5 5 69,0 1 40,-9 7 30,5-4-6,-8 8 62,0 0 1,-6 2-229,1 4 0,-9-4 149,3 4 0,-5 1-137,-1-1 1,3 8 3,-3-3 1,4-1-18,-10 1 1,-2-5-12,2 6 0,-6-3 4,6 3 0,-8 3-2,2-3 1,4-3-88,2 3 0,-2-6 156,2 5-38,0-7 1,6 9 18,-1-7 10,9 0-123,1-6-27,8 8 41,0-7 1,2 7 30,4-8 1,3 0 210,9 0 0,5 0-132,0 0 1,8 0 280,-3 0 0,5 6-43,2 0 1,-1 1-20,1-1 0,5-2-133,1 7 1,-1-7-5,-6 2 1,1-2-327,0 2 1,-3-4-83,-3 3 0,-2 3-903,-4-2 1,-4 7 561,4-1 0,-5 3-1132,-7 2 1673,-3 8 0,0 2 0,1 8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9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10686,'17'0'1161,"0"0"0,1 0-803,-1 0 0,2 0-280,4 0 1,-3 0-334,3 0 1,-4 0-1140,-2 0 656,-7 0-264,5 0-29,-5 7 1,-1 3 294,-3 7 736,-12 1 0,-3-1 0,-9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9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8537,'-8'9'-127,"8"-3"0,8 2 111,9-3 0,0 1 1147,1-6 1,5 0-532,0 0 1,8 0-349,-3 0 1,-1 0-430,2 0 0,-6 2-675,6 4 1,-2-4 646,2 4 205,3-4 0,-12 5 0,5 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0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138 224 8234,'-7'-17'0,"5"0"132,-6 7-110,8 3 127,0 7 65,0-8 0,8 4 0,3-7 0,6 5 228,6-5 1,0 5-228,11-6 1,-1 1-59,13-6 0,-6 0-22,5-1 0,-4 7 31,4 0 0,-12 5-690,1-6 0,-9 9 93,4-3-371,-8 4 317,3 2-21,-6 0 445,-9 0-185,-1 0 400,-24 8 1,5-1-61,-12 5 0,4 3 84,2-4 0,-2 5-52,-4 1 0,2 0 35,-8 0 1,6 0-152,-5 0 1,-3 8-7,-9 4 0,2 3 98,-8 3 1,8-3-57,-2-3 0,4 3 277,1-3 0,3-4-81,3-2 0,4-4 187,8-2-244,0 0-239,0 0 0,7-5 180,5-1-249,3-7-51,2 3 1,7-7 38,5 0 0,3-7-324,2-5 1,8-3 138,4-2 0,3-2-143,3-4 1,5 4 142,0-4 0,5 0 374,-4 6 1,4-4 10,-5 9 0,6-1-6,-6 2 1,2-3 196,-2 9 0,-9-1-139,3 6 0,-5 0 223,-1 0 1,-3 0-101,-8 0 1,-5 6-55,-1-1 1,-7 9-62,2-3 1,-4 4-189,-2 3 1,0-1 15,0 0 0,-2 2 39,-4 4 0,-5-4-222,-12 4 1,2-2 61,-8 2 1,6-4-72,-5 4 0,1-10 87,-2-1 0,-1-9 14,7 3 0,0 2 54,6-3 0,0 1-14,-1-6 0,9-7-9,3-5 0,-1-3-84,1-2 288,0-1 0,6 1-92,0 0 1,0 6 88,0-1 1,6 6-81,0-5 0,7 7 316,-2-2 1,-1 5-44,1 1 0,-5 0-68,6 0 0,-7 1-16,7 5 1,-8 4 115,1 7 0,-3 0 9,-2 0 0,0 2-143,0 4 1,-2-2-162,-3 8 1,3-8 109,-4 2 0,-2 2-310,3-3 1,-1 1-11,6-5 0,-6-1-172,0 0 156,1-8 1,5 1-518,0-4 492,-8-4 0,6-2 103,-4-12 0,4-3 161,2-2 1,0 0-280,0-1 617,8 1 1,-4 2 145,7 3 86,-7 5-66,11 7-199,-13 0 1,6 7 74,-8 5 0,-2 3-73,-4 2 1,-3 6-139,-8 0 1,-1 2 29,1-2 1,-4-4 52,4 4 0,-2-10 259,13-1 29,-7-1-479,11 6 1,-4-1-239,12-5 1,4 2-655,7-7 1,2 6 461,4-7 1,3 7-1302,9-7 1,1 3 1632,4-2 0,4 3 0,8 8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09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363 139 8450,'0'-17'-183,"0"0"0,0 5 257,0 1 0,-2-1 304,-3-5 0,1 5-123,-8 1 0,6 7 324,-5-2-135,-1-4-195,-5 9-400,0-7 1,-1 8 94,1 0-272,0 0 1,0 2 168,-1 4 0,7 3-148,-1 8 0,6-5 73,-5-1 1,5 1 83,-5 5 1,7 1 88,-2-1 0,4 0 12,2 0 1,0 1 169,0-1 1,2 0-99,4 1 0,-2-3 113,7-3 1,1 3-70,5-4 1,-5-1-38,-1 2 0,-7-1-83,2 6 17,-4 1 0,-2 5 30,0 0 1,-2 0-12,-4-6 1,-4 0-38,-7 1 0,-6 5 35,0 0 1,0 0 23,6-6 0,-1 1-27,1-1 0,2 0 104,3 0 1,-1-5-82,7-1 1,0 1 17,6 5-31,0 1 0,2-1-7,4 0 0,-2-1 259,7-5 1,1 4-143,5-3 1,-6 3 367,1 3 1,-6-1-168,5 0 1,-7 1 40,2-1 1,-4 6-57,-2 0 0,0 8-26,0-3 0,-8 5-46,-3 2 1,1-6-117,-2-1 0,9-1 36,-3 2 0,-2 2 46,2-8 1,1 0-79,5-6 1,-6-5 228,0-1-319,0 1 132,6 5-13,8 0-205,2-7 1,7-2-282,0-8 1,2 0-252,5 0 0,1 0-1367,3 0 1975,5-8 0,-6-9 0,7-10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20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191 761 8291,'0'-9'-638,"0"-7"1,0 13 1014,0-9 0,0 6-28,0-5 0,0 5-4,0-6-338,7 9 4,-5-13-221,14 7 202,-14-9 0,11 7-199,-7-1 411,0 8-3,-6-3 227,0-1-316,-8 6 1,4-11 193,-8 7-200,9 0 0,-11 4 140,8-4-206,-7 5 0,9-9 37,-7 4-184,7 4 141,-12-5 64,7 7-76,-9 0 0,1 0-92,0 0 1,5 7 166,1 5 0,5 3 14,-5 2 1,5 1-28,-6-1 1,8 6 112,-1 0 1,-3 6-148,2-6 0,0 6 1,6-6 1,0 0 3,0-6 0,0 1 20,0-1 0,2-2-25,4-3 0,4 1 92,7-7 1,-5 0-8,-1-6 1,1 0-37,5 0 1,6-2 21,0-4 1,0-4-195,-6-7 1,3 0 157,3 0 1,-4-6-125,4-1 1,-4-1 107,-2 2 0,3-3-442,3-9 1,-10-2-30,4-3 0,-3 2-200,3-8 0,-5 5 175,-1-5 0,-5 8-58,6-3 0,-9 5 313,3 1 1,2 1-88,-2-1 0,1 6 109,-1 0 1,-4 8-52,4-2 1,-2 4 325,1 2 1,-3 5 160,4 1-85,-4-1 1,-2 1 22,0-1 35,0 8 0,-2-4 139,-4 8-300,4 0 336,-13 0-353,5 0 1,-5 8 16,3 4 0,-1 3 16,7 2 1,-5 1-12,5-1 1,-6 8 28,7 4 0,-7 17 111,6 6 1,-7 5-95,1 1 0,5 2 120,1 3 1,2 4 66,-2-3 0,4-11-101,-3-1 1,5-6-207,5 1 1,5-5-89,7-8 0,1-1-255,-1-4 1,2-4 40,4-8 1,-2 0-199,8 1 0,-6-9 13,6-3 0,-6-4 148,6-2 1,-2 0-1070,2 0 1379,3-8 0,3-9 0,9-10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21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295 208 8272,'0'-9'-857,"-6"-1"1260,0 4 0,0 2 320,6-7-592,0 7-55,0-11-196,0 5 0,0-7 153,0 0 0,2 5-119,4 0-30,-4 1 0,6-6 36,-8-1 0,-2 7-107,-4-1 0,2 8 77,-7-1 1,5 3-28,-6 2 1,1 0 125,-6 0 0,-1 0 11,1 0 1,0 2 9,-1 3 1,1 3 116,0 4 0,-1 3-15,1-3 0,2 9 230,3 2 0,-3 2 37,3-2 0,3-2-109,-3 8 1,8-8-20,-1 2 1,3-4-83,2-2 0,0 1-192,0-1 264,0 0-257,7 1 1,3-9-151,7-3 0,1-4-51,-1-2 1,6 0-210,0 0 0,2-8 179,-2-3 0,-2-5-224,8-1 1,-8 0 116,2-1 0,-4 1-186,-1 0 370,-1-8 1,-2 6 251,-3-4 376,-4 11-350,-1 4 452,-5 8 1,6 8-248,-8 4 0,-2 9 254,-4 2 0,4 0-173,-3-6 0,3 0-4,2 1 0,0-1-63,0 0 1,0 1-97,0-1 0,2 0-472,3 0 1,5-5 228,7 0 1,0-7-631,1 7 0,-1-6 349,0 5 1,3-7-623,3 2 0,-2-4 9,8-2 906,-8 0 0,11-8 0,-5-2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2:21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8409,'7'-18'86,"-5"7"249,4-1 0,2 6 102,-3-5 0,9 5 45,-3-5 0,5 7-69,1-2 0,0-2-130,1 3 1,-1-1-155,0 6 1,0 0-192,1 0 0,-1 2-20,0 3 0,-1 5-368,-5 7 0,3 1-260,-9-1 0,1 6 379,-6 0 1,0 8-50,0-2 1,-2 3-47,-3 3 1,-5-1 118,-7 1 0,-1 0 134,1-1 0,0-1 136,-1-4 1,3 1-82,4-6 1,-5 4 223,5-5 0,1 2 15,-1-2 0,5-3-132,-6 3 0,8-2 85,-1 2 1,1-4-112,-2 4 0,4-2 251,-4 2 0,4-3-9,2 3 0,0 2 1,0-2 0,6 6-69,0-6 1,7 5 16,-1-5 1,-2 8 147,1-2 1,1 4-121,5 1 0,-2 7 97,-3-1 1,1 2-82,-7-1 0,6-3 330,-7 8 0,7-2-150,-6 2 0,1-1-170,-1-5 0,-4-4-126,4 5 0,-6 1-300,-6-2 1,2-1-150,-7-10 1,-1 3 226,-5-3 1,-8 4 139,-4 1 0,-4 1 0,-1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01.2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9148 7413,'0'-27'-1252,"0"-4"835,0 8 1032,0-7 0,0 5-448,0-4 0,0-4 1,0 6-275,0 0 1,0-5 32,0 3 0,0 2 98,0-2 1,6 2-29,0-2 1,5-1 8,-5 7 1,2-8-9,-3 2 0,-1 2 21,8-2 1,-7 6-44,7-6 1,-6 3-74,5-3 1,1-4 72,5 4 1,-2-3-126,-3-3 1,3-2 61,-3-3 0,3-2 41,3-4 1,-1-4 33,0 4 0,-2-2 9,-3 2 1,1-10-12,-7 4 0,8-2 4,-3 8 0,-1-4 117,1 4 0,1-4-111,5-2 1,-5 0 98,-1 0 1,3 6-88,9 0 1,-2 0-5,8-6 1,-6 2-8,6 4 1,-6-4-8,5 4 0,-1 2 15,2-2 1,4 7-4,-4-1 0,-2-2-10,1 1 1,-5-7 2,6 2 0,-2 2 59,2-2 1,4 5-51,-5-5 0,5 0 50,2-6 1,1 0-43,5 1 0,-5 1 1,4 4 1,3-6-9,-3 0 1,2 0-5,-1-6 1,-3 4-23,8 3 1,-7-1 30,1 0 0,2 6-70,-1 0 1,5-1 47,-6-4 0,8 4-6,-2 1 1,2 2 0,-2-2 0,2 2 1,-7 3 0,7-1 0,-2-4 1,-2-2-3,2 8 1,-2-8 26,3 2 0,3 1-21,-4-1 1,4 2 28,1-2 1,1-4-14,0 4 1,6 2-153,0-2 1,-1-1 147,-5-4 0,2-1 3,3 0 1,-1 0-5,8 0 0,-9 0-2,3 0 1,3 4-8,3-4 0,-3 4 8,3-9 1,-7 3 39,7 2 0,-7 0-50,7 0 1,-1-5 0,6-1 1,-5-2 9,-1 3 1,1 7-1,5-8 1,6 8-298,0-7 0,0 3 285,-6 2 1,-6-2 12,1-4 0,-1 5-4,6-5 1,0 4 58,1 2 0,-1 0-55,0 1 1,0 1 6,0 3 1,4-1-7,-4 8 1,10-2 0,-10 1 0,6 3-27,0-8 0,4 6-84,7-7 0,1 1 60,-44 20 1,0 0 0,42-20 25,-4 0 1,3 0 34,-3-6 1,3 6-20,3 0 0,-42 24 0,0 0 2,42-24 1,-43 22-1,0 0 43,31-17 0,8-5 18,-3 6 1,5-2-9,1 1 0,-1 5 2,-4-5 0,3-1 40,-3 2 1,1-3-63,-1 3 1,6 4-21,-1-5 1,1-1-1,-42 22 0,2 0 0,0-1 0,0 1 2,45-14 0,-43 16 0,0 1-13,43-17 0,-42 16 0,0-1-2,-1-1 0,0 0 0,1 2 0,0 1-8,-1 0 0,0 0 0,-1-1 0,0 1-23,45-12 1,-3-4 13,-41 16 1,0 0-1,43-18 18,-43 18 0,0 0 0,-1 0 0,0 1-11,1 2 0,0-1 0,1-1 0,0 0 1,42-13 1,-43 15-1,0 1-8,43-16 0,-40 15 0,0-1 19,-3-2 0,0 0 0,3 2 0,0 1 1,40-15 0,-43 17 0,0 1 6,43-18 0,-42 16 0,0-1 0,-1 0 1,0-1 0,1 0 0,0 0 55,-1 3 0,0 1 1,-1-4-1,0 1-58,45-9 0,1 0 68,4 5 1,-2 1-48,-4 0 1,2-1-10,4 1 1,-47 8 0,0 1-7,47-9 1,-2 1-14,2 5 0,-6-5-14,6 5 0,0 1-38,-46 4 1,0 1 0,-2 2 0,0 0-27,2-3 0,0 0 1,44 1 73,-42-1 1,1 0 0,-5 1 0,0 0-23,2 0 0,0-1 0,5-2 1,1 1 14,-3 0 1,0 2-1,1 0 1,-1 0-3,43-6 0,-47 9 1,0 0 13,47-4 1,-48 2 0,0 1 15,48-3 1,-4 0 18,-7 6 0,-1 0 11,0 0 0,-7 8 19,-4 3 0,2-1-156,-2 1 0,2 1 115,-2 5 1,-2-5-15,8-1 1,-8 1 2,1 5 0,-1-5-10,2-1 0,-3 1-2,2 5 1,-2 0-9,-3 1 0,-2-1 15,-4 0 1,5 2-8,-5 4 0,-3-3 3,-3 3 0,-3 2 2,-2-2 0,0 6 23,0-6 0,0 5 4,-1-5 1,1 6-12,0-6 0,-2 8 6,-4-2 0,4-2 122,-4 2 1,-1-1-141,1 7 1,-2-6-7,2 0 0,4 0 15,-4 5 0,-2-5-22,2 0 0,0 0 36,6 5 0,0 1 2,0-1 1,-8 1 258,-3 0 1,1-1-291,-2 1 1,3-1 119,-3 1 1,-4-1-114,5 1 0,-5 2-19,-1 3 0,1-4 20,5 5 0,-5 1-23,5-2 1,-5 6-8,-1-5 1,5 1-4,0-2 1,-5-1 24,-6 7 0,0-6-2,5 6 0,-5-7-2,0 1 0,-6 3-1,6-3 0,-8 6 6,2-6 1,-4 8-8,-2-2 0,-1-1 16,-5 1 0,5 0-8,-5 6 1,3-6 1,-3 0 1,5-6-3,-5 6 1,-1 1-2,1 4 1,-5 1-1,5 0 1,-5-4-1,6 4 1,-6-4-27,5 10 1,-5-4 22,5-3 1,-7 3-133,2 4 0,2-4 87,-3 3 0,1-3-9,-6-2 0,0 8 19,0 3 1,-6-1-9,1 1 1,-9-2 10,3 3 1,-5 3 12,-1-4 0,-6-3 33,0-2 1,-8 1-38,2-1 0,-3 7-88,-3-1 0,-5 1 120,-1-2 0,-5 3 6,6-9 0,-8 7-7,2-7 1,-4 3 3,-2-2 1,0-5-9,0 5 1,0-2 2,0 1 0,1-3-1,-1 4 0,0 0-3,0-7 1,-8 11-1,-3-10 1,-4 3-19,-2-3 1,1 0-3,5 0 1,-10 0-277,4 0 0,-6 0 291,0 0 1,2-1 0,-8 1 1,0-6 0,-5 1 1,40-25-1,0 0 27,0 1 0,-1 0 0,1 1 0,0 0-26,-40 16 0,-3 3 61,44-23 0,-2 0 0,0-2 1,-2 0 10,-3 3 0,0-1 0,-40 16 13,0-1 1,5 5-62,39-20 0,-2 1 0,4-1 0,0 0 11,-3-3 0,0 1 1,1 1-1,0 2-29,-1-1 0,0 0 0,-4 1 0,0-1 20,4-3 1,0 0 0,-3 3-1,-1 1-45,4-2 0,0 2 1,-2 2-1,0 0 41,-1-3 0,0 0 0,-2 3 1,-1 0-76,0-2 0,0-1 0,0 3 1,1 0 6,1-3 1,2 0 0,0 3 0,0 0-33,2-2 1,0-1-1,-5 3 1,0 0 56,3-3 0,-1 0 0,-5 3 0,0 0-7,2-3 0,1 1 0,0 2 0,0 0 9,5-3 0,0 0 0,-4 1 1,-1 0 8,2 0 0,0-1 0,-3-2 0,0 0 31,0 2 0,1 1 0,2-3 0,0 0-41,0-1 0,0 1 0,-3 2 1,1 0 51,2 0 1,0 0 0,-2 1-1,0-1-15,2-2 0,1-2 0,0-1 1,0-1 1,2 1 0,0-1 0,-5 0 0,0 1-6,2 2 1,0 0-1,-1 1 1,-1-1 0,2 0 1,0 1-1,0-1 1,0 0 37,1 0 0,-1 1 1,-3-1-1,0 0-42,0 1 1,0-1 0,1 0 0,-1 0 41,3 1 0,0-1 0,0 0 0,-1 1-34,-2-1 0,0 0 1,0-2-1,-1-1-141,-2 0 0,0 1 0,2-1 0,1 1 154,3 2 1,0 0 0,2-2 0,0-1-1,-2 1 1,0-1-1,3 0 1,-2 1-27,-3 2 1,-1 0-1,5 1 1,0-1 0,1 0 0,0 1 0,-43 18-14,43-16 1,0 0-1,0-1 1,0-1-72,-3 2 0,0 0 0,1-1 1,0-1 27,2-1 1,0 0-1,0 1 1,0-1 43,0 0 1,0 0 0,-43 18-6,40-18 1,0 1 0,5-1 0,0 0-2,-2 1 0,0-1 1,-43 17 1,43-16 0,0-1 0,-41 18 15,-3-1 1,5-1 11,2-4 0,-3 3 21,-3-3 1,4 4-33,-5 1 1,11-5-167,1 0 1,0 0 163,-5 5 1,-1-1-6,1-4 0,-1 4-3,1-5 1,3-1-2,-3 2 0,9-8 7,-9 2 0,3 2-1,-4-2 0,7 0 18,-1-5 0,0 5-18,-5 0 1,1 0 64,5-6 0,-5 2-58,4 4 0,-3-3 14,-3 3 0,1-2-11,-1 2 1,7-4 0,-1 4 1,0-4-9,-5-1 0,-1 1-4,1 4 1,-1-4 89,1 4 0,0-9-74,-1-3 0,1 1 95,-1 5 0,5 0-86,-5 1 0,4-3 27,-9-3 0,6 3-19,5-4 0,2-1-7,4 2 1,-2-3-24,-3 3 0,-3 1-9,8-7 1,-7 5-76,1-5 0,4 2 57,2-2 1,4-4-21,2 3 0,0-1 35,-1 2 1,-1-4 0,-4 4 1,4-4 3,-4-2 0,6 0 62,6 0 1,-4 0-55,3 0 1,3-2 5,-3-4 1,7 4-3,-7-4 0,9-1-3,-3 1 0,-2-6 182,3 6 1,-1-5-192,6 5 1,2-5 359,4 5 0,-4-8-370,4 3 1,2-4 222,-2-3 1,7 1-213,-1 0 0,3-1 91,3 1 1,-1-2-67,1-4 0,5 4-27,0-4 1,2-2 105,-2 1 1,2-4-91,4 5 1,4-2 39,-4 2 1,4 3-38,2-3 1,-1-2 1,1 2 0,5 0-14,1 6 1,1-6 3,-1 0 0,-3-2-6,9 2 0,-3 2-6,2-8 1,4 8-5,-4-2 1,3-2 13,-3 2 1,4-6 59,-4 6 1,2-2 15,-1 2 1,3 2 10,-4-8 1,-2 8 3,2-3 0,1 0 20,5 0 1,-6 1 12,0 6 0,0-2-59,6-4 1,-5 4-11,-1-4 0,0 3 15,6 3 0,0 0-95,0-1 0,0 1 66,0 0 1,0 0-14,0-1 1,2 1-41,4 0 1,-2-6-10,7 0 0,1 0-65,5 5 0,0 1 104,0 0 0,1-1-129,-1 1 1,0 6 108,1-1 0,5 8-342,0-2 0,6 4 343,-6 2 0,7 0 0,-3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01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8223,'0'-17'0,"0"5"-719,0 1 0,0 5 339,0-5 0,0 5 380,0-6 0,0 1 0,0-6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02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226 467 8223,'-12'0'-254,"0"0"-136,9-7-142,-13 5 418,14-6 1,-7 8-109,3 0 204,4 0 116,-6 0 1,6-6 51,-3 0 14,3 1 59,-6 5-14,8-8 82,-8 6-108,6-6-275,-5 1 191,7 5 254,0-6-327,0 8 0,-6 2-3,0 4 0,-1 3 2,1 9 1,2 5-5,-8 0 0,3 8 105,-3-3 1,-1-1-72,7 2 1,-5 0 57,5 5 0,-2-5-39,2 0 1,4 0-36,-3 6 0,3-3-19,2-3 0,0 4 1,0-4 0,0-3-34,0 3 1,5-2-13,1 2 1,6 2-48,-6-8 1,7 0 86,-1-6 0,-3 0-58,3 1 0,-7-3 39,7-3 109,-1 3-46,7-13 1,-1 6 319,0-8-278,1 0 1,5-8 17,0-4 0,0-3 12,-6-2 1,6-6-53,0 0 1,6-8-44,-6 2 0,0 2 60,-6-2 0,1 6-17,-1-6 1,0 3-66,1-3 0,-1 2 1,0 4 0,-5 4-34,-1-5 1,-5 5-7,6 2 1,-7-2-86,7-4 1,-6 3 124,5-3 0,-7 2-56,2-2 0,-2 4 39,1-4 1,-3-2-17,4 2 1,2-6 10,-3 6 1,1-8 5,-6 2 1,0 3 48,0-3 0,6 0 112,0-6 0,0 8 48,-6 4 1,5-2-111,1 2 1,0-5 100,-6 4 1,0 1 63,0 6-123,0 0 0,0 0-55,0-1 0,0 7-94,0-1 1,0 6-95,0-5-481,0 7-1099,0-4 774,0 8-205,8 0 1114,1 8 0,8 9 0,1 10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05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778 8353 7992,'-34'-8'148,"7"6"1,2-8 17,8 5 0,-1 3-119,1-4 0,0 2 329,-1-2-57,1 5-722,0-15 386,0 7 0,7-9-367,4 1 1,4-2 233,2-4 1,0 2-145,0-8 1,0 0 36,0-6 0,0 1 8,0-1 1,0-7 87,0-4 0,0-4 67,0-2 0,0-8 94,0-3 0,-6-4 0,1-2 0,-7-1-113,6 1 1,-5 0 112,5 0 0,-7 7 257,1 5 1,3-5-67,-3-1 1,6 3 20,-5 3 0,7 3-110,-2 2 0,4-6-24,2 1 1,8-7 2,3 7 1,11-3-127,1 2 0,7-3-23,-1-8 1,6 5 65,5 1 0,-1 1-93,7-1 0,-6 3-37,6 9 1,-6-1 112,7 0 0,-3 2-4,2 4 0,4-2 5,-4 7 0,10-5 16,1 6 1,7-6-1,-7 5 1,9-5 26,-3 6 1,-1-6-30,1 5 1,0-5 60,7 6 1,6-6-340,5 6 0,-2-7 291,2 7 0,1-2-28,-36 21 1,0 1 0,43-16 0,-43 16 0,0 0 0,1 1 1,0 1-13,45-16 0,-42 14 0,-2-1-50,-1 1 1,-1 0 0,3-1-1,0 1-19,43-14 1,-42 17-1,0-1 74,-1 1 0,0 0 0,-1-3 1,0-1 14,1 1 0,0 0 0,0-1 1,0 2-6,3 1 0,0 1 1,0-3-1,-1 0 1,2 0 0,-2-1 0,-2-2 0,0 0 17,0 3 1,0 0-1,3-4 1,0 0 12,2 0 0,1 2 1,1 0-1,0 0 5,-1-1 1,-1-1-1,0-1 1,0-1-19,4-3 1,-1 0 0,1-3 0,0-1-166,2 1 0,1 0 1,-2 0-1,1-1 163,-3 1 1,1 0 0,2-1 0,-1-1 61,-1 2 0,-1 1 1,0-2-1,0 0-20,0 2 0,1-1 0,-1 1 0,-1 1-15,2 0 0,0 2 0,1 1 0,-1 0 0,-3-1 0,0-2 0,3 0 0,1-1 1,-2-1 1,1 1 0,2 0 0,1 2-41,2 0 1,1 0 0,-3 0 0,1-1 35,1 1 0,1 0 0,1-3 0,0-1-55,2 1 1,-1 0 0,-2 2 0,1 1 44,-2 0 1,0 0 0,2-1 0,-1-1-29,-1-1 1,1 0-1,3 0 1,0-1-3,0 1 1,-1 1 0,-1 0 0,-1 0-1,-1 2 1,1 0-1,0 3 1,0-1 31,0-2 1,-1 0 0,1 2-1,-1 0 6,-2 1 0,-1 0 0,1 1 0,-1 0 35,1 2 1,-1 0-1,-2-1 1,-1 0-49,1 4 0,0 0 0,-2-3 1,1 0 24,1 3 1,-1-1-1,3-2 1,0-2-17,-3 2 1,1 0 0,-1 2 0,1 0 2,3 1 1,-1 0 0,-1-2 0,-1 1-21,6 1 0,-1 0 1,-1-1-1,-1 0-5,0 0 1,-1 1 0,1 2 0,-1 0-8,1-2 0,-1 0 0,4-2 0,1 1-58,1 1 0,1 0 0,-3-1 1,0 0 37,0 0 0,-1 1 1,2 1-1,-1 0-59,-1-4 0,1 0 1,-1 3-1,1-1 10,-4-2 1,1 0-1,-1 4 1,1 0 46,-1-1 1,1 0 0,-3-2 0,-1 1 9,1 1 0,-1 0 1,-2-3-1,0 0 11,2 2 0,1 1 0,-5 0 0,0 0-32,-1 3 1,-1-1 0,-2 1 0,-1 0 98,38-18 0,6 1 166,0-1 1,1 6-41,-7 0 0,1 3-131,-1-3 0,6-2-255,1 8 0,1-6 271,-2 6 0,-2-2-80,-41 14 1,0-1 0,47-13 12,-47 11 0,0-1 1,1 0-1,0 0-116,42-9 1,1 1 100,-7 6 1,-5 0-24,0 0 1,-8-1 349,2 1 0,-6 2-312,-6 3 0,4-1 36,-3 7 1,1-6-24,-2 7 0,5-7-5,-5 6 1,6 0-60,6 6 0,-4-5-6,4-1 0,-2 0 26,2 6 1,-9 0-15,3 0 0,-4 0 27,4 0 0,0 0-9,1 0 1,-3 0 17,-4 0 1,4 2-20,-3 4 1,-3-2 41,3 7 1,-3-1-13,3 1 0,3 5 5,-4-5 0,-1 3-19,1-3 1,-1 10-3,1-3 1,4 3 8,-3-4 1,1 2-1,-1 4 1,1-1-3,-7 6 1,-1 1-3,-5 6 1,2-1-50,3 1 1,-3-1 10,4 1 0,-4 2-6,-2 3 1,-1-4 28,1 5 1,-2-3-6,-4 3 0,4-3 27,-3 8 0,1-6 3,-2 7 0,4-7 4,-4 6 0,-4 0-25,-2 6 1,3 0 83,-3 0 0,0 2-46,-5 3 1,-6-1 7,0 7 0,-3-5-21,3 5 0,-4 7 0,-7 5 1,5-2-5,0-10 0,0 4 6,-6-3 0,-2 9 16,-3 2 0,3 0-18,-3-6 0,-3 8 332,3 3 1,-8 3-335,2-2 1,-5 3 2,-1-3 1,0 3-48,0 3 1,0 1-5,0 4 0,-5-1 10,-1 7 0,-8-6-138,3 6 0,-10-6 92,9-43 0,1 0 1,-2 0-1,1 0 54,0 3 0,1 0 1,-8 46-3,7-49 1,0 0 0,-13 43 23,14-43 1,-1 0-1,-16 43 3,16-43 0,1 0 0,-20 44 17,17-44 0,-1 0 0,-18 43 8,16-43 0,0 0 0,-18 41-22,1 2 0,14-42 0,-1 0 7,1-1 0,0 0 0,-4 4 0,0 0 20,1-4 0,0 0 0,-3 1 0,0 0-23,-3-1 0,0 0 1,2 2-1,-2 0-4,-2-2 0,-1 0 0,1-1 1,-1 0 22,-3 1 1,0 0-1,1-1 1,-1 0 1,1 1 0,-1 0 0,-2-2 0,-1 0 6,1-4 0,-1 0 0,0 3 0,1 1 4,3-1 1,-1 0-1,-2 0 1,-1 0-34,1-3 1,-1 1 0,-3 2-1,0 0 14,0 0 0,1 0 0,1 3 1,-1 0-38,0-3 0,-1 0 0,1 1 0,0-2 37,-3-1 0,-1-1 0,0 3 0,0 0-145,-2 0 0,0 0 0,2 1 0,-1-1 78,0-3 1,-2 0 0,-1 0-1,0 1 14,-1-1 0,0 0 0,-2-2 1,0-1 22,0 0 0,-2 0 0,-2 0 0,-1-1-8,-2 1 1,1 1-1,-1 1 1,0-1 22,-2-4 0,-1 0 0,3 1 1,-1-1 4,-4-2 0,-1 0 1,1-1-1,0 1 59,2 0 1,0-1 0,-5-2 0,-2-1-40,2 1 1,-1 0-1,2-1 1,0 1-245,-4 3 1,-1-1-1,3-2 1,0 0 225,-2 0 1,0-1-1,-1-2 1,-1 0-5,-1 3 1,0-1 0,2-3 0,0 0 0,-2 1 0,0 0 0,-1-2 1,0-1 0,1 1 1,0-2-1,-1-1 1,0-2-27,0 1 0,2 0 0,0 0 0,-1-1 24,-3 1 1,0 0-1,3-1 1,0 0-27,-3-1 0,0-2 0,5 0 0,0-1 20,-5 2 1,0 0 0,5-1-1,0 1-3,-7 0 1,-2 0 0,4-2 0,-1 0-5,-2 3 0,0-1 0,1-2 1,0 0-1,-3 0 0,-1-1 0,3 0 1,0 0 2,-8 1 1,-1-1 0,5 0 0,1-1-1,-3-2 0,1 1 0,2 0 0,0 0 6,-2-3 0,-1-1 0,2 1 0,-1-1 0,0-2 0,-1 0 0,-2-1 0,1 1 70,1 0 0,1-1 1,3 1-1,0 0-44,-1-1 1,1 1 0,2-1 0,0-1 46,-5-1 0,-1 0 0,4 1 1,0-1-41,0-3 0,-1 0 1,5 3-1,0 0-21,1-4 1,0 1-1,1 3 1,-1 0-6,-4-3 0,2 0 0,5 0 0,2-1 1,0-1 0,1-2 0,1 1 0,0 0-204,-4 0 1,0 0-1,3 0 1,0 0 178,-1 0 1,1 0 0,0 0 0,0 0-48,2 1 0,1-2 1,1-1-1,0-1 56,-2 0 0,1 0 1,1-3-1,-1 0 26,0 3 0,0 1 0,-2-4 0,-1 0-17,3 3 0,0 0 1,-1-1-1,-1 1 7,2-1 0,0 2 1,-3 0-1,1 0 9,2-4 1,0 0 0,0 4 0,1 1 7,-1-2 1,-1 0 0,2-1-1,0 0-11,-2 1 0,1 0 1,1-2-1,1-1-3,4 3 0,-1 0 1,1-3-1,-1-1 1,1 1 0,-1 0 0,3-2 0,1-1-3,-1-3 0,1 1 0,0 1 0,0 1 49,0-3 0,-1 0 1,1 2-1,1-1-41,1 0 1,0-1 0,4 3 0,0-1 0,-3-1 1,-1-1 0,1-1 0,0 1 19,-3 1 0,-1-1 0,2-2 0,1-1 7,2 4 0,2-1 0,2-2 1,0-1-58,0 4 1,0-1 0,-43-17 28,42 18 1,2-1 0,-43-16-87,-1 4 1,-2-4 98,2 5 0,-1-6-152,7 6 0,-1-2 33,1 2 0,0 3 34,-1-3 0,6 2-7,1-2 1,1 4 194,-2-4 0,2-2-44,4 2 1,2-6-125,-7 6 0,9-6 200,1 6 0,-1-6-103,2 6 0,6-8 95,-6 3 0,9 1 505,-3-2 1,7 2-518,-2-2 0,4-3 10,3 3 0,1 2 508,4-2 1,3 6-722,9-6 0,-1 2 423,1-2 0,7-3-467,4 3 0,3-4 313,3-1 1,2 5-271,3 0 0,-1 0 88,7-5 1,0-1-181,6 0 1,4 1 66,8-1 0,-1-5-77,12 0 0,4-1-41,2 7 0,5-1 79,7 0 0,5 1-223,12-1 1,3 8-145,8 4 174,8-4 0,2 8 0,7-6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06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35 329 8175,'-8'-17'-582,"-2"-1"985,1 1 0,1 6 300,8-1-1210,0 8 213,0-3 54,0 7 1,0 2 93,0 3 0,6 5 142,0 7 1,1 2 25,-1 4 0,-4 4 92,4 8 0,-4 7 152,-2 4 0,5 12-83,1 5 1,2-1-41,-2 1 1,-2 1-111,7 5 0,-5-2-6,5-3 0,-1-5 26,1-7 0,5 0-10,-5 0 0,-1-8 25,2-4 0,-1-3-30,6-3 1,3 1 67,3 0 0,-4-9-58,4-3 1,2 1-52,-2-7 0,6 4 62,-6-9 1,8-5-15,-3-1 1,5-4 14,2-2 0,-1-8-2,1-3 0,5-7-34,0-5 1,3-9-10,-3-9 0,4-9-160,8-2 0,-8-1 105,-3-11 0,1-1-409,-2-10 1,1-2 336,-7-4 0,-1-1 123,-4 7 1,-4-6 76,-8 6 0,-7 2 237,-5 10 1,-3-3-205,-2 9 0,-2-1 84,-3 6 1,1 8-38,-8 4 0,1 5-44,-7 6 1,7 4-250,-1 8 1,1 6-76,-6-1 0,5 8 90,1-2 0,5 5-155,-6 1 1,6 0-105,-5 0 1,5 7-55,-5 5 1,5 3-155,-6 2 1,3 3-203,-3 3 779,-3-4 0,5 14 0,-7-7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1:06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7984,'17'-10'-607,"-1"1"1224,-5 3 0,4 4-427,-3-4 0,9 2-1,2-1 0,2 3-214,-2-4 1,4 2 56,8-2 0,-1 5 30,1-5 0,1 4-13,5 2 1,3 0-165,8 0 1,7 0 79,5 0 1,-3-6-11,3 0 1,5-1 211,6 1 1,2 4-137,-2-4 0,-4 4 179,4 2 1,-4 0-146,-2 0 1,-2 0-51,-3 0 1,-7 0 100,-11 0 1,2 0 111,-7 0 1,-3-2-139,-9-3 1,-4 3-5,-8-4 1,0 2-1750,1-2 1663,-9 4 0,-1-5 0,-8 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1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258 102 8159,'17'-8'-2,"-2"-1"28,-3-8 0,3 5 443,-4 1 1,-1 5-91,1-6 1,-5 9 316,6-3-251,-9-4-375,5 8 1,-8-3 110,0 10 1,0 7-42,0 11 1,0 4 67,0 7 0,0 8 22,0 4 1,-2 5-58,-4 6 1,5-1-9,-5 7 0,-2-6-161,2 6 1,1-13 97,5 1 0,0-11-377,0 0 1,0-5-244,0-7-315,0-3 190,0-8 243,0-7 1,-2-3-241,-4-7 0,4-7 190,-4-5 0,-3-5-57,-3-6 1,-3-2 137,-2-3 0,0-5 325,0 5 0,1-5 10,5-1 1,-4 5 177,3 1 1,3 9-120,-3 1 1,7 3 311,-7 9 222,1 1 1,-7 5-221,1 0 0,0 7 129,0 5 0,6 3-146,-1 2 1,3 0 12,-3 1 1,-1-1-136,7 0 1,0-6-247,6 1 142,0-1 1,8 5-185,3-5 0,7-3-404,4-8 0,5 0 247,7 0 1,8-8-245,4-3 1,4-5 174,1-1 0,1 0 182,-1 0 0,-7 5-13,-4 1 1,0 5 122,-5-5 0,-5 7 24,-12-2 275,-1 4 0,-8 10 146,-3 3 0,-12 1-172,-5 5 1,-12-4-55,-6 10 1,-5 2-79,-6-2 0,2 5-224,-8-5 0,6 6 87,-6-6 0,8 6 36,-2-7 1,4 3-17,1-2 1,3-6-15,3 0 1,4 1-48,8-7 1,0 4 48,0 3 1,7-7 10,5 0 0,6-7 16,11 2 1,7-2 204,15 2 0,8-5-23,4 5 0,9-4-27,3-2 1,5-6 49,-6 1 1,0-1 242,-5 6 1,-10 0 385,-8 0-492,0 0 0,-17 2-723,1 4 1,-9-3 270,-9 9 1,-9 5-173,-9 6 1,-8 2-209,-14-2 0,3 1-473,-3 5 0,6-6 274,5-12 1,-1 3-948,7-9 1619,8 1 0,7-21 0,8-4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09.16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70 744 12013,'0'-11'-2041,"0"-1"2129,0 8 0,2-9-82,4 7 1,-3-7 172,9 1 0,-1 3-9,7-3 1,-7 0-86,1-5 0,-1 2-11,7 3 0,-3-3 14,-4 3 1,5 3 38,-5-3 0,-1 3 79,2-3 1,-7-1-66,7 7-92,-1-8 1,1 11 5,-1-9 1,-1 6 7,2-5 1,1 5 15,-7-6 0,7 9-56,-1-3 1,1-4 53,-1-1 1,3 1-34,-3-1 1,3 7-113,2-2 1,1-4 107,-1-1 0,6 1-153,0-1 0,6 5 93,-6-6 1,6 9-226,-6-3 0,6 2 180,-6-2 1,7 4-193,-1-3 1,-2 3 136,2 2 1,-2-6 73,2 0 0,1 0-10,-7 6 0,8-5-17,-2-1 0,2-2 100,-2 2 0,3 4-31,-3-3 1,4-3 18,1 2 1,1-5 12,-1 5 1,1-6 20,0 7 1,-3-7-28,-3 6 1,8-5 5,-9 5 1,9 0-46,-8 6 1,3-2 1,3-3 1,2 3-47,3-4 1,-2 2 10,8-2 1,1 4-19,4-3 0,1 1 0,0-2 0,0 4-19,0-4 0,0-1 8,0 1 1,0 0 8,-1 6 0,1-6 64,0 1 0,0-1-62,0 6 1,0-2 60,0-4 0,-6 4-80,0-4 1,0 4-22,6 2 0,0-5 6,0-1 0,0-2-3,-1 3 0,3 3 12,4-4 1,-4 2-15,3-2 1,3 4 58,-2-3 1,-5 3-56,-1 2 0,-4 0 60,10 0 0,-4 0-35,-2 0 0,1 0 12,5 0 0,-2 0 19,7 0 1,1 0 4,5 0 1,-6 0-49,1 0 0,-1 0-7,6 0 1,-7 0 88,-5 0 1,-1 0-22,2 0 0,-5 0 121,5 0 1,-2 0-92,1 0 0,-3 0 6,4 0 1,1 0-11,-1 0 0,2 0 3,-3 0 1,-3 0-27,4 0 0,1 0-134,-1 0 0,5 0 122,-5 0 0,2 0 12,-3 0 1,-1 0 41,7 0 0,-5 0-38,5 0 0,-7 0 12,2 0 1,-3 0 17,3 0 1,-4 0 10,4 0 0,-5 0 7,-1 0 1,4 0-18,-4 0 1,2 0 13,-14 0 0,8 0-19,-2 0 0,-4 0-3,-1 0 1,-5 0 0,-1 0 1,5 0-1,1 0 1,1 0-6,-2 0 0,2 0-2,5 0 1,3 0-75,-4 0 1,-2 0-12,2 0 1,-8 0 37,3 0 0,1 0 25,-2 0 0,-5 0 47,-6 0 0,-2 0-5,1 0 1,-1 0 6,-4 0 0,-3 0 3,3 0 1,-10 0 112,-1 0 1,-1 2-118,7 3 0,-1-3 22,0 4 1,0 2-185,1-3 1,5 7 101,0-6 0,2 1 21,-2-1 0,2-4-27,4 4 1,1-4-5,-7-2 1,2 6 49,-2-1 1,-3 1-7,3-6 1,-4 6 42,-2 0 0,1 5 11,-1-5 1,-6 2 38,1-3 1,-1-1-71,7 8 0,-1-8 28,0 1 1,3 3-17,3-2 0,-4 5-32,4-5 1,2 2-27,-2-2 1,2-3-13,-2 9 1,-2-8 31,8 1 1,-8 3-5,2-2 0,2 5 5,-2-5 1,0 6 1,-6-6 1,1 5 20,-1-5 1,0 5 28,1-5 1,-1 2 10,0-2 0,-5-3-31,-1 9 0,1-6 3,5 5 1,0-5-73,1 6 22,-1-9 0,0 11 18,1-8 1,-1 7 13,0-1 1,-5-3-214,-1 3 228,1-1 1,3 7-4,-3-1 0,1-6-95,-7 1 1,5-1-74,-5 7 156,8-1 1,-7 0 0,5 1-14,3-1 1,-5 0-32,7 0 16,0 1 1,1-1 18,-1 0 0,-5-1 1,-1-5 0,-5 5 77,5-5-28,-7 5 0,10 1-29,-9 0 0,3 0 30,-2 1-40,-4-1 0,11 0 7,-7 1 1,5-1-31,-5 0 1,0 0-7,-6 1 0,6-1-6,0 0 1,-1 1 19,-5-1 0,0 0-12,0 0 1,0 1 11,0-1 0,0 2 3,0 4 1,0-3-61,0 3 1,0-2 52,0 2 0,0-2 68,0 8 0,0-6-59,0 6 0,0-6 1,0 6 1,0-3-65,0 3 1,0 2-8,0-8 0,2 6 34,4-6 1,-4 0-9,4-6 1,-4 6 165,-2 0 1,0 0-140,0-5 0,5-1 58,1 0 1,0 1-18,-6-1 0,0 0 8,0 0 1,0-5-17,0 0 1,0-1 21,0 6-6,-8 1 0,1-1-3,-5 0 1,-3 1-51,3-1 1,-3 0 35,-3 0 0,1 1-37,0-1 1,-2 6 45,-4 0 1,3 0-2,-3-6 0,-2 1 45,2-1 0,-2-5 8,2-1 1,4 1-51,-4 5 0,-2-2 15,2-3 0,-2 3-70,2-3 1,2-3 62,-8 3 1,0-1-194,-5 7 0,-1-3 54,0-3 1,-7 3-66,-4-3 0,2 3 99,-2 2 0,5 0 4,-5 1 1,0-1 8,-6 0 0,2 1 12,4-1 1,-4-2 47,4-3 1,-4 1-55,-2-7 0,0 6 77,0-7 1,2 7 12,4-6 0,-4 5 4,4-5 0,-4 2-68,-2-3 0,-5-3 1,-1 4 1,-7-2-79,1 2 0,-3-4-163,-2 3 0,-4-1 264,4 2 0,-2-4 0,13 4 0,-5-6-3,5-6 1,-5 4 69,5-4 1,0-1 130,6 1 1,1 0-187,-1 6 1,0 0 36,0 0 0,0 0 28,0 0 1,0-6-5,0 0 1,-7 1-68,-5 5 1,3 0 43,-2 0 1,1 0-47,-1 0 1,-3-6 94,9 0 1,-7-5 16,7 5 0,-1-8-70,6 3 1,0 1 9,0-1 1,1 1-11,-1-1 1,0-3-3,0 8 1,0-5 89,0 5 1,-6 0-65,1 6 1,-1 0-35,6 0 0,0 0-10,1 0 1,-1 0-5,0 0 1,0 0 18,0 0 0,2 0 1,4 0 0,-4 0 38,4 0 1,4 0-31,1 0 1,-1 0 63,2 0 1,-1 0-63,7 0 0,-1 0-107,1 0 1,-7 0 78,1 0 1,-2 0-1,1 0 0,3 0-36,-8 0 1,7 2-24,-1 4 1,-2-4 13,1 4 1,-5-4-10,6-2 0,-2 0 146,1 0 0,5 0-109,-5 0 1,5 0 93,1 0 1,-1 0-79,-5 0 0,5 0 8,-4 0 1,3 0 28,2 0 1,-5 0-3,0 0 0,-3-2 28,3-4 0,2 4-5,-8-4 1,5-1-16,-5 1 1,0 0-11,-6 6 0,6-6-175,0 1 1,0-1 136,-6 6 0,0 0-3,0 0 1,0 0-70,0 0 1,0-6-25,1 0 1,-3-1 106,-4 1 1,8 4 6,-7-4 1,12-2 167,-7 3 1,6-7-120,0 6 0,-4-5 36,4 5 1,-2-5-64,2 5 0,-4-6 0,4 6 0,4-5-38,1 5 0,5-5-29,1 5 1,1-8-25,-1 3 0,0 1 62,1-1 0,5 5 116,0-6 0,6 1-117,-6-6 0,8-1 157,-2 1 0,-2 0-92,2-1 1,0-1-17,6-4 1,-1 4-19,1-4 0,0-2-14,0 2 0,5 0-98,1 6 1,1-1 116,-2 1 0,-1 0-159,7-1 1,-5 1 120,5 0 1,-6-1 38,7 1 1,-7 0-97,6 0 0,-5-1-4,5 1 1,-6 0 74,7-1 0,-3 1-1,2 0 1,-1-8-54,-5-4 0,-3 4-2,3 2 0,3 2 123,-3-2 1,8 4-88,-2-4 1,-1 3 119,1 3 1,0 6-102,6-1 0,0 0 14,0-5 1,0 6-44,0-1 1,0 1-5,0-7 0,0 1 61,0 0 1,0-1 8,0 1 0,0 0 74,0 0 1,0-1-117,0 1 0,0 0 223,0-1 0,0 1 40,0 0-198,0-1 1,0 1-74,0 0 1,-2 5 26,-3 1-185,3-1 143,-14-5 1,9 5 22,-5 1 1,-1 5-12,7-5 1,-8 1-23,3-1 1,-5-3 63,-1 8 1,0-7 8,0 1 0,5 3-91,1-3 0,-1 8-95,-5-1 1,5-3 56,1 2 1,-1-2-189,-5 3 1,1 1-243,5-8 279,-4 8 1,7-5-917,-4 3-433,5 4 347,7-13 1,3 7 1207,9-3 0,7-12 0,16 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0.5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8476,'10'-7'0,"5"-3"-155,-3-7 0,3 5-115,2 1 1,1 5 209,-1-5 1,0 7-63,0-2 0,1 2 61,-1-2 1,6 4 92,0-3 0,0 3-28,-5 2 0,1 0 24,4 0 0,-2 0-2,8 0 1,0 2-33,5 3 1,3-3-24,3 4 1,-3 2 18,3-2 1,2 5-2,-1-5 0,5 5 6,-6-5 0,8 6 15,-2-7 1,-2 7 42,2-6 1,-1 7-41,1-1 0,4-3 46,-4 3 0,-2-1-51,2 7 1,0-1-2,6 0 1,0 1-3,0-1 0,-6-6-12,0 1 1,6-3-21,6 3 1,-1 3 35,-5-3 1,2-2-18,4 1 0,1-5 1,5 5 1,-5 1-2,-7 5 0,-2 0 6,-4 1 1,2-1 1,-8 0 0,1 1 87,-7-1 1,1 6 11,0 0 0,-1 2-75,1-2 0,-5-4 3,5 4 1,-4 2-24,9-2 0,-1 6-14,1-6 1,-2 0-4,8-5 1,-5-1 5,5 0 1,-6 6-12,6 0 1,-7 0 29,1-5 0,2-1-5,-1 0 1,-1 1 2,-5-1 0,-1 4-6,1-4 0,-2 4 38,-5-9 1,5 9-21,-4 2 1,2 0 6,-3-6 0,-1 1 55,-4-1 0,-3 0 9,3 1 0,-2-1-37,2 0 0,-10-5 3,5-1 0,-5-5 113,4 6-111,-7-9 1,3 7 374,-7-4-124,0-4 344,-6 5-570,0-7-240,0-7 1,-2-3-168,-4-7 1,4 0 320,-3-1 0,3-14 0,2-5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1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0 10151,'17'10'-267,"1"3"268,-1-7 0,0 5 191,1-5-71,-1 8 0,6-5 15,0 9 0,6-1-14,-6 0 1,8 0-163,-3 1 1,-1 5 122,2 0 0,-8 8-148,2-3 0,-3 3 24,-3-2 0,-2 2-117,-3-8 0,1 6 266,-7-6 1,0 2-21,-6-2 1,0-4 15,0 4 0,0-4 1,0-1 1,-6-1 184,0 0 1,-13-2-135,2-3 0,-12 3-43,0-3 1,-11 3-31,-6 3 1,-12-1-129,-5 0 1,-10 0 23,-2 1 1,0-7-225,5 1 1,3-8 114,4 1-53,-4-3 0,13 6 0,-6 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1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18 139 8427,'-10'-9'-293,"2"1"337,8 8 1,8 0 129,4 0 1,9 2-11,2 4 0,8-3 135,-3 9 0,5-6-168,2 5 1,-1-7 12,1 2 1,-1-4-100,1-2 1,-6 0 22,0 0 1,-8-6-77,2 0 1,-4 1 109,-2 5 0,-7-2-817,-4-4 103,-4 4-149,-2-6 55,0 1 248,-8-3 1,-2-7-225,-7-1 682,0 1 0,-1 0 0,1-8 0,0-2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2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18 8426,'-17'-10'-441,"0"5"1,5 3 656,1 2 1,1 2 563,-2 3 1,-1 5-383,7 7 1,0 2-130,6 5 1,0 0-144,0 5 1,0 4-5,0-4 1,6 3-211,0 3 0,2 0 89,-3-1 1,-3 1-238,4-1 1,-4-1 161,-2-4 0,2 4-143,4-5 1,-4-3-548,3-2 0,-1 0 147,2-5 0,-4 3-582,4-10 1199,3-3 0,1 7 0,7-5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2.3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35 623 8311,'-11'0'-542,"-1"0"57,8 0 366,-3 0 1,16-6 117,8 0 0,3-7 128,8 1 1,7-3-76,5-2 0,14-6 14,-2 0 0,8-8 94,3 2 1,0-4-273,12-1 1,6-1 219,6 1 0,-1-1-344,6 0 1,-45 18 0,0 0 252,46-18 0,-3 3 8,-9 3 1,-10 2-47,-8 4 0,-13 6-72,2-1 0,-14 3-501,-3 9-176,0 0 770,-16 6 0,6 0 0,-8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2.5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589 0 8528,'-27'0'547,"2"0"-643,8 0 1,-1 0-347,1 0 0,0 8 346,0 3 1,-1 5-66,1 1 0,-2 8 260,-4 4 1,2 9-10,-8 3 1,0 1 7,-6-2 1,1 4-107,-1 8 0,1-8 10,-1-3 0,8-5-43,4-1 0,4-2 41,2-5 0,1-3-487,5-7 316,3-1 1,16-7 170,3-5 0,12-3 0,4-2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2.7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8309,'5'19'0,"1"4"0,0 6 294,-6 11 0,0 2-21,0 5 1,-6 1-178,0-8 1,1 2 31,5-1 1,0-5-69,0 4 1,0-9 346,0-2-851,0-8 338,0 4 1,0-8-96,0 1 1,0-7 107,0 1-626,0-8 494,0 3 0,5-9-236,1-3 1,6-13 25,-7-10 435,9-5 0,-5-9 0,9-3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3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8285,'0'-9'496,"0"-7"1,2 14-727,4-3 1,2 1 248,3-2 1,5 4 182,-5-4 1,-1 4-351,1 2 1,-5 2 59,6 4 1,-9 0-114,3 11 1,-4-1 33,-2 12 0,-2 1 43,-4 6 0,-1-3 39,-5-3 0,-3 2-54,3-8 0,3-2 83,-3-9 1,6 1 333,-5-7-34,7 7-238,-4-11 0,8 8 169,0-4-144,0-4 8,8 5 0,2-5 45,7 4-44,0-4 0,-1 7-106,-5-3 1,3-2-13,-9 8 0,1-7 24,-6 7 1,0-1 33,0 7 26,0-1 0,0 0 75,0 1 238,-8-1-268,-1 0 36,-9 0-193,9-7-301,1 5 218,8-13 158,0 6-20,8-8-70,1-8 164,9 6-66,-9-5 28,-1 7 1,-8 7 93,0 5 1,-2-2 216,-4 1 1,-3 3-19,-9 9 0,7-4-166,-1 4 1,3-2 63,-3 2-124,-3-4-171,13 14 1,-6-14 77,8 4-186,8-11 0,2-5 86,7-7 0,0 0-152,0 0 0,1-1 21,-1-5 1,0-10 117,1-7 0,-1 0 86,0 6 209,-7 0 537,-2-1-9,-8 1-125,0 8 0,0 3-202,0 12 0,-6 3 48,0 8 1,-6 1-306,7-1 1,-3-2 116,2-3 0,4 3-129,-3-3-223,3-5-254,2 1 253,0-8 1,2-2-83,3-4 0,-1-5 50,8-12 1,-1 2-162,7-8 1,-1 0 61,0-5 0,0-1 156,1 0 0,-9 1-255,-3-1 1,2-1 61,-2-5 0,1-3-181,-1-8 0,-4-2 480,4-3 0,3-12 0,1-10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3.8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52 139 8303,'-2'-19'0,"-3"-4"0,1 4 248,-8-4-179,8 11 1,-9-3-181,7 3 74,1 5-252,5-1 275,0 8 0,0 2-10,0 4 0,0 3 33,0 8 0,0 3-1,0 3 0,5-2-5,1 8 0,2 5-20,-3 7 0,-1 1 34,8-2 1,-1 4 31,7 8 0,-1 2 112,0 4 1,1 5-83,-1 12 0,2 14-226,-7-38 1,-1 1 0,-1 2 0,1 0 159,3 6 1,1 1-1,-1 4 1,-1 1 15,1 5 1,1 2-1,1 0 1,0 2-168,-1 0 1,-1 0-1,2-9 1,1 0 54,0 1 0,1-1 0,-1-7 0,2-3 44,1-6 1,0-2 0,-1 0 0,1-2-114,26 41 0,-2-9 195,2-3 1,-2-4-22,-3-1 1,-5-5 172,5 4 1,-5-6-162,-1 7 0,-6-9 39,-1-9 1,-5-2-172,6-4 0,-8 2 108,2-8 1,-5-7-228,-7-10 1,5-4 664,-5-1-699,-3-9 1,1-3 290,-3-12 1,-4-13-41,4-16 0,-4-7 0,-2-10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2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8116,'11'6'650,"1"0"1,-6 7 122,5-1 0,-5-3-263,5 3 0,-7-1-17,2 6 0,1 0-186,-1 1 0,0-1-356,-6 0 0,0 6-260,0 0 1,0 0-255,0-6 0,0 0-439,0 0 0,0-5-44,0-1 102,0-7 466,0 3 1,0-14 128,0-5 0,2-3 170,3-2 0,3-8 179,4-3 0,5 1 1,0-2 1,0 2-2,6-1 0,2 5 144,-2 12 0,7-3 83,-1 8 0,-3 1 150,3 5 1,0 0-191,5 0 1,-1 0 638,-5 0 1,3 0-287,-8 0 1,-1 0 127,-4 0 0,-1 5-312,0 1 0,-6 6-362,1-7 1,-8 9 14,1-3 0,-3 6-221,-2 6 1,-7-4-172,-5 4 0,-11 2 217,-5-2 0,-5 6-585,-1-7 1,-6 1 267,0-6 1,2 1 155,9-1 0,-3-8 215,3-3 0,4-4 224,2-2 141,4 0-210,2 0 1,7-8-12,5-3 1,5-6-31,5-6 0,7 4-17,11-4 1,-2 4 5,7 2 0,-5-1 256,6 1 0,-6 6 74,5-1 0,-7 9 509,2-3-504,-4-4-178,-1 8-757,-9-5 528,-1 7 1,-16 7 80,-3 5 0,-12 3 0,-4 2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4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0 8474,'-43'0'-4,"9"0"0,-1 8 376,6 3 1,-1 11 471,1 1 1,4 5-751,8-5 1,-1 1-108,1-7 0,6 0-864,-1 0 0,0 1-400,-5-1 305,0-7 972,0-3 0,-1-7 0,1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14.2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8336,'8'-27'2242,"-6"10"-1541,13 9 0,-5 8-228,7 0 0,8 2-236,4 4 0,4-2-789,1 7 1,3 1-144,3 5 1,-2 8 694,9 4 0,-9 4 0,4 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20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7979,'0'-9'-670,"0"1"1,0 6 335,0-4 262,0 4 1,2-5 16,4 7 27,-4-8 0,7 6-232,-3-4 235,-4 4 2,6-5 234,-1 5-198,-5-6-13,6 8 0,-8-8 0,0-1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21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36 398 7979,'-10'0'-625,"2"0"700,1 0 249,5 0-126,-6 0 0,8-2 479,0-3-193,0 3 317,0-6-232,0 0-128,0 7-221,0-15 2,0 14 0,0-7 144,0 3-80,8 4-236,-6-6-21,13 8 0,-5-6 42,7 1 1,-2-3-21,-3 2-79,3 4 106,2-13 1,3 7-171,3-3 0,-2-5 76,2 5 0,-2-3 42,8 3 1,-8-5-4,2 5 1,-4 1-109,-1-1 1,-1 5 79,0-5-19,0 7 0,1-10 210,-1 8 1,-5 1-27,-1 5-39,1-8 0,5 6-6,0-4 0,-5-1 16,-1 1 0,1-6-80,5 7 1,-5-3 7,-1 2 1,1 4 20,5-4-141,0-3 1,1 5-158,-1-8 0,-6 9-80,1-3 125,-8 4-54,3-6-113,1 6 16,-6-5-252,6 7-385,-8 0-65,0 0 294,0 7 1,-6 3-80,0 7 1,-7 1 810,1-1 0,-11 0 0,-4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22.0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0 312 8959,'0'-10'693,"8"2"0,-6 6-292,4-3-152,3 3 0,-5-8-130,8 4 74,-1 4-52,-1-13 0,5 13-225,-3-4 44,3-3-47,2 7 1,-5-12-49,-1 9 1,1-1 107,5 6 1,-1-2-128,-5-4 1,5 4 91,-5-3 1,4 3 16,3 2 0,-1-2 58,0-4 1,1 4-31,-1-4 0,0 4 146,0 2 0,3-5-4,3-1 0,-2-6 121,8 7 1,-8-3-96,2 2 1,-2 4 165,2-4 0,-4-1-116,4 1 1,-3-6 105,-3 7 1,0-3-205,0 2 0,1 2 59,-1-7 0,0 7-286,1-2-30,-1-3 1,0 7-351,0-4-193,-7-4 74,5 8 1,-11-5-191,8 7-201,-8 0 1014,3 0 0,1-8 0,2-2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24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7374,'0'-9'614,"0"1"0,2 8-220,4 0 1,-2-6-124,7 0 0,-5 1-84,6 5 0,-6 0 6,5 0 0,1 0-8,5 0 0,-6 0 1,1 0 0,-1 0-53,7 0 1,-1 5-161,0 1 0,3 0 13,3-6 0,-2 6-20,8-1 0,-1 1 18,7-6 1,0 0 31,-1 0 1,-1-2 15,-4-3 1,3 3-23,-3-4 1,2-2-110,-2 2 0,-4 1-13,-8 5 0,-6 0-517,1 0 39,-8 0-289,11 0 443,-13 0 1,6 2 7,-8 3 1,0-1-370,0 8 333,-8-8 464,6 11 0,-21-6 0,4 9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24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52 174 8054,'-17'0'3,"7"0"0,1 0 132,3 0 225,4 0 57,-6 0-74,16 0 0,1 0-85,9 0 0,5 0 29,0 0 1,8-6-101,-3 0 1,5 1-89,2 5 1,-1-6 83,1 0 1,-1 0-188,1 6 1,5-6 28,1 1 0,1-3 97,-2 2 1,5 2-285,6-7 1,1 5-120,0-5 1,0 5-101,0-6 1,-6 7-45,0-7 1,-2 8-258,3-2 0,-1-1 682,-12 1 0,5-7 0,-12 3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25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70 7480,'0'-10'207,"0"-5"-37,8 13 1,-6-8-94,3 5 1,-1 3 10,2-4 1,-4 2-37,4-2 0,-3 4-279,3-3 75,-4 3 166,6 2 330,-8 0-35,-8 7-197,6-5 0,-13 14 18,3-5 1,-1 5 15,1 1 0,-3 0 186,3 1 1,-3-1-213,-2 0 1,0 0-9,-1 1 1,-1-1-78,-4 0-105,4 1 171,-6 7 0,2-6-168,0 4 0,-2 2 36,2-2 1,3-2 28,-3-9 1,4 3-50,2-4 0,0 5 5,-1 1 0,7-5-53,-1-1 1,6-5-178,-5 5 1,7-5-181,-2 6 1,4-7 190,2 7 0,0-6-227,0 5 0,2-5 93,4 6 1,-2-9 398,7 3 0,7-4 0,5-2 0,8 0 0,-5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3:25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52 8209,'10'0'-107,"5"-7"1,-7 3-203,4-8 302,3 8-157,-5-11 543,7 13 303,-8-6-96,-1 8-422,-8 0 0,-2 0 248,-4 0-197,-3 8-46,-16 2 0,4 7 68,-8 0 0,-2 8-75,-9 4 1,1 4-133,-7 1 0,6 7-63,-6-1 1,0 8-316,-6-2 1,2 10-549,4 2 614,-4 7 1,6-11-1,-8 5 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17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8461,'0'-17'177,"0"0"1,0 5 333,0 1 35,0 7-110,0-4-34,0 0-331,0 6 240,0-5-76,0 14 1,0 5-33,0 11 1,-2-2 282,-3 8 0,3 6-46,-4 5 1,2 8 15,-2-2 1,3 10-107,-9 1 1,6 7-22,-5-7 0,1 7-183,-1-6 1,-3-7 72,8-4 1,-5-3-188,5 2 0,0-6 114,6-11 1,0 2-302,0-8 0,0 0 54,0-6 1,0-5-162,0-1-283,0-7-501,8 4 14,2-8 1,9-8 451,4-3 0,-4-11-758,4-1 0,-4-7 31,-1 1 1307,-9-4 0,7-9 0,-7-2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2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8116,'0'-17'3440,"0"7"-3141,0 2 1,0 10 299,0 4 0,0 4-163,0 7 1,0 0-77,0 0 0,0 2-52,0 4 1,0-2-854,0 8 0,0-6-68,0 5 1,2-5-446,4 6 1,-3-6 549,9 5 1,-6-7-208,5 2 0,-5-10-223,5-1 1,-5-6 515,5 5 1,1-7 421,5 2 0,0-20 0,0-5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9114,'-12'0'-442,"1"0"1187,7 8-408,-12 2 0,7 7-209,-8 0 1,-1 8-217,1 4 1,0-2-225,-1 2 0,1-6 118,0 6 0,-1-3 92,1 3 1,0 2 95,0-8 0,-3 0-79,-3-6-3,4 1 83,-6-1 1,8-6-75,0 1 147,-1-8 317,1 4 59,0-1-383,7-5-35,2 6 0,16-8 87,4 0 1,3 0 134,2 0 0,1 8-6,-1 3 1,6 4 231,0 3 0,2 7 70,-2 4 1,-2 3 306,8 3 1,-8-1-189,2 1 0,-4-6-211,-1 0 1,-1-6-297,0 5 0,6-6-218,0 1 1,0-10-351,-5-1 1,5-3-168,0 3 1,6-5-682,-6-7 1,5-1 228,-4-5 0,4 0 1031,-5-11 0,8-4 0,-4-14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18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8259,'-8'-10'-386,"6"-5"-65,-13 13 0,11-6 661,-8 8 0,3 10-78,-3 7 1,3 8 273,3 10 1,-2 7-109,-3 4 0,3 4 106,8 2 1,-6-6-101,0 0 0,1-5-155,5 5 1,0-8-20,0 3 0,5-7-95,1-5 0,8 2-677,-3-8 1,-1 2 348,1-2 0,3-10-1234,9 5 1527,-4-13 0,6 11 0,-8-7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18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8259,'-10'-17'-34,"0"1"401,5 5-193,3-4 0,-8 13 196,4-4-320,4 4 0,-7 4 170,3 4 1,4 9-152,-4 8 1,4 8 175,2-2 0,0 3 17,0 3 0,0 5 170,0 1 0,6 3-183,0 2 1,7-8 215,-1 8 0,3-7-231,3-5 1,-1-5-332,0 0 0,0-8 270,1 2 1,-1-9-83,0-3 0,6-7-3,0 2 0,1-4-228,-7-2 1,6-2-4,0-4 0,2 0 80,-2-11 0,-4 4-13,4-10 0,-4-4-29,-1-2 0,-1 0-33,0-6 0,1 3 117,-1-14 1,-2 1-20,-3-1 0,1-2 82,-7 8 0,2 5 1,-3 6 1,-3 6 134,4-5 1,-4 12-42,-2-1 40,0 3 0,-2-1-360,-4 4-141,4 3 1,-5 6-13,7-4-371,-8 4-211,6-5 69,-5 7 1,5 0-1032,-4 0 1880,4 7 0,-13 3 0,5 7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19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8246,'-9'-8'594,"1"6"0,8-8-119,0 5 0,2 1-102,4-8 1,3 8-92,9-1 1,-1 3-152,0 2 1,8 0 40,4 0 0,4 0-88,1 0 1,1 0 35,0 0 1,-1 0-125,1 0 0,-6 0-83,-1 0 0,-7 0-223,3 0 0,-5 0-1033,-2 0 988,0 0 1,-5 2-523,-1 3-70,-7-3 217,4 6 0,-16-6 730,-3 4 0,-5-4 0,-1 5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19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8246,'0'-17'-201,"8"0"0,-6-1 487,3 1 0,5 6 762,2-1 1,-3 8-462,3-2 0,-1 5 37,6 1 0,1 0-141,-1 0 1,0 1-233,1 5 1,5 2 102,0 3 1,0 5-73,-6-5 1,2 5-153,4 1 1,-5-5-28,-1-1 0,0 1-91,-5 5 0,1-6-58,-1 1 0,-5-1-302,-7 7 1,-1-1-169,-5 0 0,-10 6-462,-7 0 0,-7 6 82,1-6 0,-2 0 326,2-5 1,-2-1-242,8 0 811,-7 1 0,3-9 0,-8-1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19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8311,'18'2'953,"-1"3"0,0 11 360,1 7 0,-1 8-642,0-3 0,-7 11 12,-4 1 0,-5 8-263,-1-2 0,-1 6-153,-5 6 1,-6 1-918,-11 5 0,-4-3 475,-7-3 1,-1-4-1773,1 3 0,-1-3 1947,0-2 0,-7-8 0,-2-1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24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8142,'0'-12'-451,"0"1"1740,0 7-343,0-4-109,0 0-507,0 7 0,8-7 131,3 8 1,-1 0-141,2 0 0,-1-2 128,6-4 1,6 4-54,1-4 0,4 5-89,-5 1 1,6-6-260,-6 0 0,6 0 68,-6 6 0,8 0-133,-2 0 0,-4 0-326,-2 0 0,2 0-478,-2 0 0,0 0-654,-6 0 57,0 0 1,-1 8-482,-5 3 1899,-3-3 0,-8 15 0,0-4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24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8142,'-17'9'-10,"0"-3"-121,7-4 482,3-2 1,8-6 661,5 1 0,4-1-311,7 6 1,2 0-258,4 0 0,4 0-234,8 0 0,-1 0 30,1 0 0,2 0-424,3 0 0,-2 0-147,8 0 1,-7 0-405,1 0 0,2 2 209,-1 4 1,1-3-514,-2 9 1,-3-8 1037,3 1 0,5-3 0,-1-2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25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8294,'0'-18'440,"0"1"1063,0 0-386,0 7-330,0-5-862,0 13-84,0-6 0,-2 10 153,-4 4 0,-3 4-232,-9 7 0,1 6 110,0 0 1,-2 2 29,-4-2 0,1 2 31,-6 4 1,4 3 18,-4-3 0,7 4 64,-3 2 1,-1-1 17,2 1 0,2-6 178,10-1 1,-5-5-39,5 6 0,3-8-188,2 2 0,5 2 70,1-2 1,7-1-165,5-11 1,9 3 40,2-9 0,8 7-63,-3-6 0,7-1 91,5-5 1,-1 0-35,7 0 1,-8 0 76,3 0 0,-11 0-50,-1 0 0,-2 0 8,2 0 1,-4 6 9,-8 0 0,-5 0-414,-1-6-61,1 0-391,5 7 286,-7-5-252,5 6 860,-13-8 0,6 0 0,-8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25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8219,'-18'-6'1387,"1"0"-569,7-7-156,-5 11-396,13-13 1,-6 11 509,8-8 342,0 8-648,0-3 0,-5 9-158,-1 3 0,-2 13-263,2 11 1,-3 3-177,-8 3 0,-1 5-221,1 0 1,0 9 45,-1-3 0,3 2-357,3-2 0,-1 2 170,7-8 489,0 1 0,6-7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6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7913,'17'0'827,"0"0"1,-7 2-597,-4 4 1,-5 4 592,-1 7-371,0 0-95,-7 1 1,3-1 68,-8 0 0,7 6-699,-7 0 1,1 0 218,-7-5 0,7 1-197,-1 4 0,1-10 238,-7 5 1,7-5-1207,-1 4 1,7-7 93,-7-4 1124,1-4 0,-7-2 0,1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2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8116,'17'-23'173,"0"0"1,-1 0 871,-5 6-313,4 0-393,-13-1 0,6 7 213,-8-1 153,0 9-437,0-5-75,0 8 0,0 2-71,0 4 1,0-3 413,0 9-323,8-1 0,-1 7-62,5-1 0,3-2-69,-4-4 1,5 3-342,1-8 0,0 5 168,0-5 1,0-1-667,1-5 1,-7 2 407,0 4 0,-5-4-2093,6 4 2442,-9-4 0,5 13 0,-8 4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25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8173,'-8'-9'628,"6"1"0,-5 6-244,7-4 0,7 4 287,5-3 1,5 3-195,6 2 1,4-6-60,8 0 1,7 0-177,4 6 0,4 0-107,2 0 0,-6 0-100,0 0 1,-2 0-268,2 0 0,-9 0-603,-8 0 0,-2 0 442,1 0 1,-3 0-985,-7 0 387,-9 8 990,-1 2 0,-16 7 0,-1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26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 8039,'-8'-17'3991,"7"-1"-2322,-7 9-1032,8 1 1,-2 10 37,-4 4 1,-3 11-352,-9 12 1,-1 11-230,-4 6 0,2 6-599,-8 6 0,8 9 504,-2 8 0,4 8 0,1-5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32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8092,'0'-10'70,"0"0"39,0 5 606,7 3 155,3-14 1,5 13 2,-3-9-576,3 8 0,-11-4-79,8 8 1,-7 0-26,7 0 0,-8 2-46,1 4 0,3-2 58,-2 8 1,0-7-90,-6 7 70,7-1 1,-5 7-352,4-1 1,-4 0 3,-2 1 1,-8 5-98,-3 0 1,1 5-103,-1-4 1,-1-1-238,-5-6 1,-1 0 183,1 0 1,-4 1 103,4-1 0,-2-5 287,13-1-77,-8-7 1,12 6 326,-3-5 1,5-3-58,5 4 0,5 2 112,7-3 1,6 7 21,0-6 1,6 7 211,-6-1 1,2 3-232,-2 2 1,-3-5-68,3-1 1,-10 1-16,-1 5 0,-9 1-13,3-1 1,-4 0-376,-2 0 0,-8 7 35,-3-1 1,-4 2-131,-3-2 1,-7-4-122,-4 4 1,3 2-426,-3-2 1,2 0-1223,-2-6 2047,-4-7 0,6 13 0,-7-4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32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8298,'-10'-7'135,"2"5"0,8-8 778,0 4-368,0 4 1,8-5-101,4 7 1,3 0-24,2 0 0,2 0-167,5 0 0,-3 0-39,7 0 1,1 0-51,6 0 0,-2 0-173,-5 0 0,3 0-40,-8 0 0,6 0-320,-6 0 0,0 0-1638,-6 0 1016,1 0-609,-1 0 1598,-7 0 0,-3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33.11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70 62 19624,'0'-17'1968,"0"0"2793,-8 7-4720,6 2 3038,-5 1-2392,7 5 568,0 2 1,0 15-1208,0 8 0,0 8-48,0-2 0,0 11 0,0 6 0,-6 4 0,0 2 0,-7 8 0,3 1 0,-7 8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37.54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1 122 19624,'0'-17'2328,"0"7"-1500,0-5 1,2 7 1008,4-4-1127,-5-3 0,15 11-191,-5-7 0,-1 7-398,1-2 0,-5 2 203,6-1 1016,-8 3-879,11-6 31,-13 8-462,6 0 334,-8 0 441,0 0 0,1 6-805,5-1 0,-4 1 0,6 2 0,0-6 0,1 13-614,8-13 538,1 6 1,-1-2-263,0-1 0,-5 1-1452,-1-6 2379,1 8-2200,5-6 2204,1 13-1020,-1-5 1,-6-1-203,1-3 263,-8 4 728,3-8 59,-7 13 150,0-13 1077,0 6-823,0-1 856,0-5-1681,0 6 0,0-8 0,0 0 0,0 8 0,0 1 0,0 8 0,-2 1 0,-3-1 0,-5 10 0,-7 8 0,-2 9 0,-4 13 0,-4 9 0,-8 14 0,0 9 0,18-34 0,0 1 0,0 1 0,-1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38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8343,'2'-9'781,"3"3"-391,-3 4 1,21 2-126,0 0 0,0 0-220,1 0 1,2 0 125,3 0 1,-2 0-171,2 0 0,4 0-493,1 0 1,16 6 265,-9 0 1,-9-1-403,-9-5 1,-5 0 156,10 0 1,-7 6-541,3 0 1011,-5 7 0,-2-3 0,0 7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38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8333,'-18'0'-321,"9"8"1,1-4 1719,8 7-810,0-7 0,2 6-33,4-4 0,9-5-166,8 5 1,0 2 50,-6-2 0,8-1-133,4-5 0,4 0 16,2 0 0,-1-5-428,1-1 1,-1-6 134,1 7 1,-1-3-1173,1 2 0,0 4 183,-1-4 958,1 5 0,-8 8 0,-2 3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3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8450,'-9'-8'514,"-7"6"184,5-3 0,1 3-233,-2 2 0,7 7-7,-7 5 1,1 3-44,-7 3 1,1 7-145,0 3 1,-6 7-221,0 5 1,0-1 30,5 7 1,1 0-72,0 6 0,1 0-265,5 0 0,1-1-763,4 1 1,5-6 241,-5 1 0,4-9 775,2 2 0,8-3 0,1-3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39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 8454,'-2'-9'-713,"-3"3"437,3 4 1,-8 2 569,4 0 0,3 0-77,-9 0 0,0 2-172,-5 4 0,0 3 6,0 9 0,-3 1-1,-3 4 1,4-2 42,-4 8 1,-2 0 5,2 5 1,-2 1 96,2-1 0,4 7-67,-4-1 1,-2 0 80,2-5 0,0 0-74,5-1 1,7 1 10,-1-1 1,8-1-63,-1-4 0,3-4-133,2-8 1,7 0-35,5 1 1,11-1 97,6 0 1,11-1-154,6-5 1,4 3 105,2-9 1,6 1-120,-1-6 0,7 6 85,-7 0 1,-1-1-168,-10-5 1,2 0 45,-7 0 0,-1 0-165,-5 0 0,-8 0-24,-4 0 0,-4 0 375,-2 0 0,-7 8 0,-3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2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8116,'8'17'589,"-6"2"-527,4 4 1,-2-4-421,1 4 0,-3-4 1408,4-2 0,2 1-390,-3-1 1,1 0 269,-6 0-465,0 0-173,0 0 0,0 1-583,0-1 1,-8 0 271,-3 0 0,-4 0-333,-3 1 0,1-7-371,0 0 15,0-7 1,0 4-14,0-8 1,-1 0 233,1 0 1,2-8 285,4-3 0,-3-4-38,8-3 1,-5 7 251,5-1 1,1 7-90,5-7 172,0 8 209,0-3-12,7 7 0,3 2 252,7 3 0,0 3-220,0 4 0,0 3 301,1-4 0,-1 3-218,0-3 0,2 4 99,4-3 0,-2 1-187,8-1 1,-1 3-277,7-4 0,-1 5-386,0 1 1,2 0 341,5 0 0,2 0 0,9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5:39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8592,'0'-18'1416,"0"1"-720,0 0 287,0-1-121,0 9-212,8 1 1,-6 10-106,3 4 0,-5 17-87,-5 11 1,-7 20-321,-11 4 1,-2 15-234,-4 8 1,-3 13-1381,17-43 0,1 2 1475,1-2 0,1 1 0,-5 7 0,1 1 0,3-3 0,-1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33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6249,'2'-10'236,"4"4"-273,-4-3 214,5 7 95,1-14 0,-4 14-165,7-3 1,-7 1 49,2-2-167,4 4 0,-7-6 9,9 8-25,-8 0 76,3 0-14,-7 0-21,0-7 316,0 5-276,0-6 260,0 8 304,0 0-523,0 8-9,0-6 77,8 5-37,-6-7-147,13 8 1,-11-4 44,8 7 0,-6-7-21,5 2 1,-5 2 49,5-3-30,1 9 0,5-10 130,1 7 0,-7-7-80,1 2 24,-1 3 1,4-5-47,-3 8 0,3-6 92,-3 5 0,1-5-112,-1 5 0,3-5 18,-3 6-63,3-1-12,2 7 6,1-1 69,-1 0 126,0 0-157,1 1 0,-3-1 96,-3 0 0,1-5-50,-7-1 0,7-1 11,-1 2 1,-3 3-55,3-4 0,-3 5 7,3 1 0,3 0-38,-3 1 0,5 1 53,6 4 0,-4-4-54,5 4 1,-3 2 32,2-2 1,-4 6 0,4-6 1,2 8 19,-2-2 0,0-2-1,-6 1 0,3-5 17,3 6 1,-4-6 12,4 6 0,-2-8 64,2 2 0,-4 2-84,4-2 1,2 6 46,-2-6 1,6 6-36,-6-6 1,6 2-92,-6-2 1,8-4 21,-2 4 1,-2-1-20,1 1 1,-1-2-16,2 8 1,4-8-182,-4 2 1,-2 2 204,1-2 0,-6 2-26,1-2 0,-2-4 98,2 4 0,-4 4-88,4 2 1,-2-2 257,2 2 0,-4-3-133,5 3 1,-5 4-63,-2-4 0,0-2 28,1 2 1,5-8-5,0 2 1,0 4-240,-6 1 1,6 3 135,0-2 1,0 2-72,-5-8 1,5 0 115,0-6 0,0 2-72,-6 4 0,6-3 52,0 3 0,2-4 10,-2-2 0,-4 6 10,4 0 0,2 6 9,-2-6 1,6 6 100,-6-6 1,0 2-56,-5-2 1,-1-4-44,0 4 0,6 2 29,0-2 0,0 6-33,-5-6 1,5 2 47,0-2 0,6 4-2,-6 8 1,6-1 44,-6 1 1,5-6 143,-4 0 1,-1-2-285,-6 1 1,6 3 122,0-8-49,0 8 1,-6-10 13,1 8 1,5-6-61,0 6 1,9 1-304,3 11 311,-8-12 0,13 11-9,-11-11 0,-4-2 48,-2 2 0,2-8 78,-2 2 1,0 2 119,-6-2 1,7 2-68,-1-2 1,2-2 103,-2 8 0,-2 0-98,8 5 0,-8-5-252,2 0 0,2-2 179,-2 2 1,2 3 33,-2-3 1,-2-2-90,8 2 0,-6-6-141,6 6 1,-6-8 3,6 2 1,-3 2 71,3-2 0,2 2 178,-8-2 1,12 4-100,-7 7 0,7-7 79,-12-4 0,6 2-80,-6-2 1,0 0-22,-6-5 0,3-1-7,3 0 0,-4 1-4,4-1 0,-4 0-118,-2 0 0,-5 1 90,-1-1 1,1 0-63,5 1 0,-5-3 17,-1-3 1,-5 1-260,6-7 12,-9 7-320,5-11 409,-8 6 166,0-8 1,0-10-992,0-7 1,-2-2 409,-4-10 0,3 6-385,-9-6 1,6 2 401,-5-2 1,5 4-392,-5 8 997,-1 7 0,-5 3 0,-1 7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35.0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8375,'0'-11'-361,"0"-1"1,2 7 313,4-7 1,-5 6-185,5-5 1,2 5 79,-2-6 0,-1 7 170,-5-7-24,8 8-27,-6-11 5,6 5 56,-8 1 1,0-1-20,0 4 97,0 4 146,0-5-125,0 7 430,0 0-312,0 7-329,0-5 166,0 14 1,2-9-283,3 5 249,-3 3-49,14-5 1,-7 5 17,9-3 0,-7 3-7,1-3 1,-1-3 176,6 3 1,1-1-105,-1 7 1,6-1 3,0 0 1,2 6-27,-2 0 0,-2 8 60,8-2 1,-6-2-70,6 2 0,-8-2-6,2 1 1,2 5 6,-2-4 1,6 4-19,-6 1 1,2-1-127,-2-4 1,-2 3 122,8-3 0,-8 4-35,2 1 1,2-1 17,-2-4 1,2 3 66,-2-3 0,-1 4-50,6 2 0,-6-3 5,1-3 1,2 4-22,-2-4 1,5-3 11,-5 3 1,8-2-81,-2 2 0,-2 4 87,2-5 1,0-1-91,5 2 1,1-6 62,-1 6 0,-5-2-22,0 2 1,0 3 9,5-3 1,-5-2 1,0 2 1,-2 0 6,2 5 0,3-1 9,-3-4 1,-2 4 0,2-5 0,-2 3-4,2-2 0,3 4-29,-3-5 0,4-1 28,1 2 1,-5-6 72,0 6 1,-2-6-9,2 6 0,3-6 8,-3 6 0,-2-8-6,2 2 1,-6 2 9,6-2 0,-6 6-83,6-6 0,-6 2-2,6-2 1,-6-2-104,6 8 0,-3-6 128,3 6 0,4-6-88,-4 6 0,-2-6 10,1 6 1,-6-8 6,1 2 1,2 2 30,-2-2 0,6 6-9,-6-6 0,5 5 52,-5-5 1,1 2 92,-7-1 0,6-5-2,0 4 1,2 4-101,-2 2 1,-2-5-4,8 0 0,-2 1-26,2-2 1,1 0 2,-7-6 0,8 6 56,-2 0 0,-2 0-12,2-6 0,-6 1 15,6-1 1,-8 6 6,2 0 0,-4 2 4,-2-2 1,6-2-28,0 8 0,0-6-74,-5 6 1,1-8 16,4 2 1,-2-2-130,8 2-1,-8-3 102,2 3 0,2-6-26,-2-6 0,0 9 77,-5-9 1,1 8-13,4-7 0,-4 3 99,4 3 1,-4-1-113,-1 0 0,-1 2 193,0 4 1,1-3-32,-1 3 1,-6-4-35,1-2 1,-1-1-50,7-5 0,-1 5-1,0-5 0,1-1 53,-1 1-53,0 1 0,0 3-18,1-3 0,-1 1 5,0-7 1,-1 7-39,-5-1 1,5-3-17,-5 3 0,4-1-8,3 7 0,-1-7 125,0 1-64,1-1 1,-1 7 40,0-1 1,-5-6-51,-1 1 1,-5-2 36,6 1 0,-9-1 5,3-4-167,4-5 1,-8 9-36,3-4-340,-3-4 76,-2 5 0,-2-9-430,-3-3 0,-5-5 250,-7-7 1,0 0-289,-1-1 0,1 7 390,0-1 1,-6 6 465,0-5 0,-8-1 0,4-5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35.6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1488 8116,'-17'0'-1148,"8"0"296,-7 0 825,14 0 349,-5 0 280,-1 0-172,6 0 261,-6-8 78,1 6 0,5-7 108,-4 3-145,4 4-382,10-6 0,1 3-146,9-1 1,-1 0-32,0 6 0,0 0 14,1 0 1,-1 0-9,0 0 1,6 0-72,0 0 0,1 0-13,-7 0 0,2 2 44,4 4 0,-4-2-104,4 7 1,-2 1 131,3 5 0,-5-5-238,4-1 1,2 1-51,-2 5 0,2 0-19,-2 0 0,-4-1 102,4-5 0,-4 5 17,-1-5 1,-1-1 134,0 1 0,-5-1-124,-1 2 241,1 3 0,5-7-65,0 3 0,-5 3-30,-1-9 1,-5 3-82,6-2 0,-6-4-116,5 3 299,-7-3-138,4-2 1,-8-7 281,0-5 0,0-9-120,0-2 1,0-6 149,0 6 0,0-6-59,0 6 1,0-8-292,0 3 1,0 1 87,0-2 1,0 0-141,0-5 1,0-7-32,0 1 0,2-10-392,3-2 1,-3-2 29,4-9 1,2-3 44,-3-8 1,1-5-554,-6-8 0,0-1 452,0-4 1,0 1 75,0-7 1,0 16 197,0 1 0,-6 18 198,1 11 1,-3 8-195,2 9 1,4 8-15,-3 4 0,1 11-2411,-2 7 1395,4 3 1191,-13 9 0,-3 11 0,-9 9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36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18 208 8293,'-10'0'97,"3"-8"-214,7 6 347,0-5-126,0-1 0,0 4 527,0-7-253,0 7-348,0-4 137,0 8-307,0 0 304,7 0 1,-5 2 9,4 4 1,-4 5 19,-2 12 1,6 4-112,-1 8 0,9 1 164,-3 5 0,3-3-76,-3 8 0,7 0 154,-1 6 1,0 0-124,6 0 0,-3-2-66,-3-4 0,0-4-12,0-7 0,6-8-2,1-4 0,0-4-121,0-2 1,-3-1 120,8-5 1,-1-3 60,7-8 0,-6 0-83,0 0 1,-1-8-159,7-3 0,-6-10 113,0-3 1,-6-6-102,5 1 1,-6-6 139,1-5 1,-4 2-6,-2-9 1,0 5-87,1-10 0,-9 4 59,-3-9 1,2 9-100,-2 1 0,-1 9 84,-5-2 1,0 3 141,0 3 1,0 5-30,0 0 1,-5 8-42,-1-2 1,-8 5-80,3 7 0,1-3 53,-1 9-366,-1-9 272,-5 5 1,0-1-806,-1 4 338,9 4-570,-7 2 154,14 0-97,-5 0 273,7 0 1,0 2-1247,0 4 1954,0 4 0,-8 7 0,-2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37.3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69 260 8181,'-7'-10'-188,"5"-5"0,-8 13 320,4-4 1,2 2-86,-7-1 283,7 3-212,-11-14 39,13 14 100,-6-5-177,8 7 122,0 0 53,0-8-139,0 6 0,2-6-62,4 8 0,3 0 64,9 0 0,-5 0-68,4 0 0,-3 0-15,9 0 0,-2 0-3,2 0 1,4 0 38,8 0 1,-5 0-17,5 0 0,-4-5 5,9-1 1,4 0 12,2 6 0,4-6-46,2 1 0,2-7-4,4 6 1,-5-7 0,5 1 1,-2 3-39,1-3 0,-8 8-19,2-1 1,-10 1 19,-1-2 1,-3 4-15,-3-4 1,-1 2 30,-4-1 1,-4 3 9,-8-4-53,0 4 42,1 2 0,-7 0-762,1 0 55,-9 0 26,5 0 42,-8 0 1,-2 0 241,-4 0 1,3-6 61,-9 0 0,1 1 332,-7 5 0,1-8 0,0-2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37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69 8181,'-17'0'129,"7"0"1,1-5 72,3-1-568,4-8 166,-6 5 218,8-1 1,0 1-363,0 3 149,0 4 1,2-6-248,4 8 498,-4 0 299,6 0-1,-8 0 613,0 0-36,7 8-181,-5-6-182,6 6 1,-2-7-98,-1 5 1,9-4-45,-3 4 0,5 2-229,1-3 1,0 7 15,1-6 0,1 5-19,4-5 1,-2 2-146,8-3 1,-6-3 71,6 4 0,-6 2 34,6-2 0,-6-1-162,6-5 1,-8 0 144,2 0 0,-4 6-64,-2 0 1,1 0 60,-1-6 0,-6 0 13,1 0 1,-6 5 154,5 1 2,-7 0 367,4 2-215,-8-7 69,0 15 1,-8-12-77,-3 7 1,-7 1-421,-5 5 1,-6 6-592,-11 0 0,-4 10-786,-8 1 0,-2 3 779,-3 9 298,3-8 0,-6 20 0,8-4 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42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18 156 8319,'0'-9'-1181,"-8"1"1258,6 0 12,-5 7 24,7-15 0,0 12 17,0-7 1,0 5 433,0-6-399,0 9 1,0-7-4,0 4 1,0 2-2,0-7 0,2 7 143,3-2 102,-3-3 42,6-1-360,-8 0 1,2 3-185,4 7-163,-4 0 196,13 0 0,-5 2 12,7 3 0,0-1 69,1 8 0,-1 5-35,0 6 1,2 2 101,4-2 1,-1 4 155,6 8 0,-5 1-10,6 5 0,0-1 88,6 12 1,5-2-133,0 13 0,8 1-248,-1 5 0,2-6 165,3 1 0,0-9 88,0 3 0,-2-6-21,-4-6 0,6 4-121,0-4 0,-2 8-269,2-2 0,-2 1 399,-10-12 1,2 1 249,-1-2 0,-7-5-80,1 0 0,5 11-201,-5-6 1,3 4 4,-3-9 0,-3-2-215,-3-5 0,2-3-125,-8-7 1,6 3-56,-6-4 1,-2 4 21,-9-9 0,3-3 15,-3 3 0,-3-6-568,3 5-782,-8-7 592,11 4-687,-13-1 1649,6-5 0,-8 6 0,0-8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43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69 8404,'-7'-17'0,"3"8"-1469,-8 3 735,9 4 734,-5-6 0,8 6 0,8-13 0,-5 13 0,9-4 0,-1 4-69,7 2 1,-1 2 30,0 4 1,3 6 354,3 11 1,3 3 5,9 9 0,2 5 48,3 1 1,4 13 3,8-3 0,0 7-139,0 0 1,7 3-1270,5 8 1212,-31-31 1,1 1-45,1 0 1,-1 1-1,1 3 1,-1 0 151,1 1 1,-1-1 0,4 3 0,-1 0-242,1 0 0,-1 0 0,1 1 1,-1-1 36,-2-3 1,-1 0-1,1-2 1,0-1-149,-1 0 1,1 0 0,26 32 79,-3-3 1,1-2 145,-1-9 0,-6-3-154,-6-9 0,4 3-232,2-9 0,2-2 157,-14-9 0,6 2 449,-5-8 1,-7 0-563,-5-6 0,-8-1 117,2-5-338,-4 5 1,-3-13 117,-5 9 1,-1-8-573,-4 2 19,-4-5-347,5-1 1184,-14 0 0,-3-7 0,-7-3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43.8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 8478,'0'-9'-1587,"0"1"1272,0 8 902,0 0-472,-7 8 0,3-5 176,-8 9 0,9 1-63,-3 10 1,2 6 17,-2 12 0,4 5 42,-4 11 1,5 11 213,1 7 0,0 3-410,0 3 0,0-6 275,0 11 0,5-11-507,1 0 0,6-5 108,-7-7 1,9-5-88,-3-12 0,5-6 85,1-11 1,0 0-423,1-12 0,-1-2 81,0-9 1,-5-4-73,-1 4 1,-1-6 320,1-6 0,3-4-234,-8-7 1,5 0-107,-5 0 1,0-3 465,-6-3 0,7-4 0,3-7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3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11816,'-2'12'629,"-4"-1"-629,-11 0 0,-25 7 0,-11-1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44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35 137 8401,'0'-17'0,"0"-1"292,0 1 0,-2 0-26,-4-1 1,3 7 302,-9-1 31,8 9-571,-4-5 1,8 6 206,0-4-6,0 4 1,2-3 10,4 10 1,6-1-16,11 8 1,9 7 182,9 10 1,9 3-175,2 3 0,7 1 195,10 5 0,0-5-224,1 5 1,3-5-131,7-1 1,-5-3 187,12-3-2408,-5-4 2026,5-7 1,-12-1-208,0 0 1,-14 0-332,8 1 1,-17-7-272,0 1 585,-12-1 1,1 12-383,-12 0 1,-4 2-1318,-8-2 2113,-7 4 1,-10 16-1,-10 1 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45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35 519 8432,'-10'-10'511,"1"3"55,3 7-30,4-8-138,-6 6 2,8-6-577,0 8 216,0 0 1,0 8 202,0 4 1,2 9-115,4 2 0,-2 8 181,7-3 0,-1 11 11,2 1 0,3 6-67,-4-5 0,5 5-107,1-6 0,2 0-94,4-5 1,-3 0-46,3-1 0,2-7 123,-2-4 0,7-6 44,-1-5 1,2 1 19,-2-7 0,4 0-16,-5-6 0,3-8-62,-2-3 0,4-5 13,-5-1 1,3-6-69,-2 0 0,-2-8-124,-4 2 1,-4-9-65,4-2 0,-4-8 160,-1 1 1,-3-2-371,-3-3 1,-5-6 108,-7 0 0,0-7-70,0 2 0,0 3 147,0 2 1,-5 7 109,-1 4 1,-8 1 18,3 12 1,-3-3 189,3 14 1,-3 0-128,9 6 0,-7 5-49,6 1 0,-1 7-506,1-2 199,4 4-440,-6 2 0,8 2 0,0 4 1,0 4-251,0 7 0,0 0 193,0 0 812,0 1 0,8 7 0,2 2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37.7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1 311 7558,'0'-9'1695,"0"1"-1531,0 8 1,0-2-72,0-4 145,0 5-84,0-7 40,0 8 264,0 0-370,7 0-195,-5 0 115,14 0 1,-12 0-185,7 0 328,-7 0-73,11 0 1,-11 0 3,8 0 1,-7 0 15,7 0 1,-6-6-47,5 0 0,-5 1 15,6 5 0,-7-2 145,7-4-144,-1 4 1,7-8 44,-1 5 1,-6 3-29,1-4 1,0-2-14,5 2 1,0-1-1,0 1 0,-5 2 13,-1-7 1,3 7-67,9-2 1,-4-2-7,4 3 1,-4-7-2,-1 6 0,5-5 39,0 5 1,0-6-36,-6 7 1,1-3-7,-1 2 1,0 4-9,0-3 0,1-3 43,-1 2 0,-5 0 55,-1 6 112,1 0 13,5 0-232,0-7 54,0 5 1,-5-6-207,0 8 1,-7 0 59,7 0 1,-6 0-92,5 0 0,-5 0 153,5 0 1,-5-6-27,6 1 1,-7-1-49,7 6 16,-8-8 152,11 6 1,-13-7-143,4 3 119,-4 4-502,-2-6-71,0 8 1,0 2 91,0 4 1,-8 3-561,-3 9 1006,-5-1 0,-9 8 0,-2 2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38.3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18 7970,'0'-9'661,"0"1"-172,0 8 625,0 0-1157,-8 8 0,4 1-60,-7 9 1,5-7 62,-5 1 1,5-1-86,-6 6 0,1-1 138,-7-5 0,3 5-34,4-5 0,-5 5-18,5 1 1,-5 0 53,-1 0 0,5 1-38,1-1 1,1-5 4,-1-1 0,-3-5-5,9 5 1,-7-5 76,6 6 1,-1-8 289,1 1-54,4-3-206,-6 6 1,8-6 37,0 6 287,0-8-92,0 0-13,8 0 0,-4 0-44,7 0 0,-5 0 122,6 0 0,-1 0-48,6 0 1,3 0 174,3 0 1,-2-2-79,8-4 0,-1 4-217,7-4 1,-6 2-161,0-1 0,0 3-396,5-4 0,3 4-762,3 2 0,-4 0 1104,5 0 0,-5 8 0,-1 1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49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6328,'0'-11'298,"0"-1"-207,0 8 42,0-3-38,0-1 109,0 6 52,8-13-4,-6 13 25,6-6 322,-8 8 1298,0 0-1449,7 0 189,-5 0 7,6 0-208,0 8 1,-6-6-160,13 13-56,-13-13-80,13 6 80,-13-8-100,14 0 0,-13 6 177,9-1-77,-8 1-3,11-6 110,-13 0-168,13 0 1,-7 2-189,4 4 1,-3-4-13,-3 3-260,-4-3 262,6-2-579,-1 0 293,-5 0-1231,6 0 1018,-8 0 0,2 0-2145,4 0 1504,-4 0 1178,5 0 0,1 16 0,2 3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0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7944,'-7'10'39,"5"-3"331,-6-7-6,0 8-55,6-6-86,-5 6 0,9-8 27,3 0 0,-1 0-349,8 0 89,-1-8 0,7 6 73,-1-4 1,-6 2-107,1-1 2,-1 3 230,7-6-60,-1 8 0,-5 6-47,-1-1 0,-7 9 92,2-3 0,-4 5-31,-2 1 0,0 8 116,0 4 1,-2 2-75,-4-3 1,4 5 80,-4-4 1,-1-2-73,1 2 1,-2-2-7,2 1 0,4-1-95,-3-4 1,3-3 78,2 3 1,0-10-85,0-1-43,0-1 1,0 1-128,0-1 201,0-7-330,0 4 140,0-8 0,2 0 87,3 0-85,-3-8 0,12-2 80,-8-7 1,1 0-304,-1 0 0,-2-1-94,7 1 0,-5 0-100,6-1 1,-7-1-524,7-4 0,-2 2 70,1-8 939,4 0 0,3-13 0,9-2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0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8350,'10'0'724,"5"0"1,-7-2 224,3-4-173,5 4-474,-7-6 0,8 14-168,1 0 0,-7 6-156,1-7 0,-8 9 123,1-3 0,-3 5-154,-2 1 0,0 0 13,0 1 0,0 5 76,0 0 1,0-6-166,0-6 0,-2 1-60,-3 5-144,3-7-87,-6-2-179,8-8 435,0 0 0,2-6-70,4 0 0,3-7 77,9 1 39,-1-3 1,0-1 311,1 5 0,-3 1-41,-4 4 699,5 4 16,-7-5 367,1 14-305,-2 3-583,-8 7 1,0 1-318,0-1 1,-2-2 147,-4-3 0,2 3-1280,-7-3 0,1 5 614,-2 6 1,-3-2 487,4 8 0,-5 8 0,-1 7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1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70 8064,'8'-16'490,"4"5"-368,-5-5 1,9 12-48,-5-7 0,5 7 205,1-2 1,0 4-30,0 2 1,1 2 11,-1 4-76,-7 4 1,3 7 12,-7 0 1,5 8 27,-5 4 1,0-2-236,-6 2 0,-8 0 27,-3 5 1,-5-1-191,-1-4 1,0 3 130,-1-3 1,1-4-178,0-2 1,0 2 88,-1-2 1,1-2-41,0-9 1,-1 1-139,1-7 0,0 6 90,-1-7 1,1 1-310,0-6 1,1-2 196,5-4 1,-4-5-665,3-12 991,-3-4 0,-3-8 0,1 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1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8026,'12'0'-13,"-1"0"0,-5 2 209,6 4 1,-1 3 303,6 8 0,1 1-1,-1-1 1,2 2 28,4 4 1,-2-2 154,8 8 1,0-8-85,6 2 1,-1 2-325,1-2 1,-1-5-47,1-7 1,2-1-1296,3 1 0,-2-3 419,8-8 647,-7 0 0,11 0 0,-6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2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8149,'-10'0'942,"-5"8"1,5 1-342,-7 9-351,7 7 1,-5 2-37,3 7 0,-3 3 33,-2 3 0,1 2-80,5 4 1,-5 3 51,5-9 1,-5 6-198,-1-6 1,2 6 61,3-5 1,-1-1-599,7-5 0,-2-8 40,3-4 0,3-4-160,-4-2 1,4-5 132,2-1 0,2-7 128,4 2 1,-2-8-264,7-10 1,3 1-1,9-12 636,-4-4 0,6-8 0,-8-9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4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35 7550,'2'-10'236,"3"5"1,-3 1-35,4-2-85,3 4 0,-5-5 127,8 7-1,-9 0-296,5 0 262,0 0-97,-6 0 1,7 0-19,-3 0 1,-4 2 43,4 3 0,1-1-41,-1 8 0,0-1 17,-6 6 1,2 0-20,3 1 0,-3 1 7,4 4 1,-4-4-214,-2 3 1,0 3 118,0-2 0,0 0 10,0-6 0,0 0 98,0 1-41,-8-1 1,-1 0 9,-9 0 0,1-5 10,0-1 1,6-5 2,-1 5 1,1-7 101,-6 2 1,-1-4-4,1-2 0,0 0-96,0 0 1,5-8-73,1-3 0,0-5 82,-7-1 0,7-2-111,-1-4 0,9 2 49,-3-7 1,2 5-114,-2-6 1,4 8 45,-3-2 1,5 6-402,5 6-651,-3-5 429,14 14 130,-7-5 0,8 9-142,1 3 653,-9 5 0,14 15 0,-4 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2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7930,'9'-11'-514,"-3"-1"0,-4 6 615,-2-5 1,0 5 516,0-5 1,0 5 57,0-6-346,0 9 500,0-5-537,0 8 1,2 2 20,4 4 0,-2 3-81,7 8 1,1 8-72,5 4 0,0 6 57,1 5 1,-1-1-122,0 7 0,0-8 26,1 2 1,-1-3-87,0-2 0,-1-9-463,-5-2 0,5-1 236,-5-6 1,5 2-29,1-13 0,0 0 59,0-6 1,1 0 102,-1 0 1,2-14-22,4-3 0,-4-12 119,5 0 1,-5-5-43,-2-7 0,0 3 32,1-8 1,-1 5 101,0-5 0,0 0-62,1-6 1,-1 8 59,0 4 0,-1 5-57,-5 6 1,5-1-160,-5 7 0,-1-1 126,1 7 1,-5 2-338,6 3-206,-1-3-506,6 13 216,1-6 1,-1 8 305,0 0 1,1 0-563,-1 0 1046,0 8 0,0 2 0,1 7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2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7930,'0'9'974,"0"-1"298,0-8 212,0 0-999,8 0 0,-4 0-522,7 0 1,-5 0 73,6 0 0,-1-2-322,7-4-180,-1 4 1,0-5-565,0 7 0,-5 0 1029,0 0 0,-1 0 0,6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2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7930,'-17'18'0,"1"-1"1280,5 0-393,3 1 352,8-1-814,0-8 0,2-1 89,4-8 0,3 0-139,9 0 1,-1-2-234,0-4 0,1 3-245,-1-9 0,6 6-325,0-5 0,0 7-2381,-6-2 2809,8-3 0,2 7 0,8-6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3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18 7071,'0'-9'-866,"0"1"870,0 8 1,-2 0 98,-3 0-3,3 0 21,-6 0 149,8 0 1227,0 0-801,-8 0-420,6 0 1,-7 0 119,3 0-186,4 0 0,-7 0-283,3 0 68,4 0 110,-14 8 1,9-5 132,-5 9 1,-1-1-140,7 7 1,-5 1 168,5 4 0,-8 6-109,3 11 1,3 4 2,2 8 1,2-2-17,-1-4 0,3 2-83,-4-7 1,6-1-79,6-5 0,0-1-290,11 1 0,-8-8-669,15-4 1,-7-10 467,12-1 1,-6-8-1099,5 1 1604,1-3 0,14-2 0,1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4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7957,'0'-17'-974,"0"7"894,0-5 0,0 11 222,0-8 109,0 9 1,0-7 9,0 4 555,0 4-21,0-5-1,0 7-46,0 0 0,0 7-328,0 5 1,6 11-53,-1 6 1,1 5-30,-6 7 0,0-5-117,0 4 1,0-3-39,0-2 1,0-1-138,0 1 0,0-3-219,0-3 1,0 2-283,0-8-176,0 0 0,0-6-427,0 1 405,0-9-326,0-1 1,2-8-230,4 0 3,-4 0 1204,5-8 0,1-1 0,2-9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4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7957,'-9'-8'-186,"1"6"1,10-11-24,4 7 169,-5 0 0,15 1 213,-5-1 1,-1-2 173,1 2 1,1 5-126,5-5 1,1-2-16,-1 2 0,0-5-76,0 5 0,7-2 54,-1 3 0,0 3-92,-6-4 0,0 4-13,1 2 1,5 0-98,0 0 0,0 0-41,-6 0 0,6 0 95,0 0 0,0 0-157,-6 0 172,8 8 0,-5-4 20,3 7-173,-4 1 41,-2-3 1,0 7 129,1-5-46,-1-3-14,0 7 0,1-5 257,-1 7-130,0 0 0,-1 1-80,-5-1 623,-3 8-423,-8-6 0,6 6 154,-1-8 0,-1 6-69,-10 0 0,-3 6 34,-8-6 1,-3 8 74,-3-2-314,4-4 1,-14 6-96,5-8 1,-5 6-360,-2-6 291,1 0 1,1-2-16,4-4 1,4 4-307,8-9-469,0-5 0,5 3-1,1-4-802,7-4 772,-4 5 401,8-7 1,2 0-196,4 0 1,3-5 223,9-1 1,-1-6 416,0 7 0,1-3 0,-1 2 0,6 2 0,0-7 0,8 7 0,-4-4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5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7957,'0'25'4371,"0"-6"-3590,-8 6-412,-2-8 0,-7-5 541,0-1-435,0 1-557,-8-3 0,3 7-1035,-6-5 1117,-1 12 0,-6 4 0,1 8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6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7713,'-10'0'-38,"1"0"236,3 0 398,4 0-185,-13 0-39,5 0-211,-7 0 1,5 0-134,1 0 1,5 0 74,-6 0 1,7 0-30,-7 0 0,6 0-11,-5 0 0,5 0 61,-5 0 0,5 6-49,-6-1 121,8 1-137,-11-6 1,11 2 116,-7 4-12,7-4 0,-6 7 4,4-3 1,3-2 119,-9 7 0,6-5-57,-5 6 1,5-1-24,-6 7 1,1-1 95,-6 0 1,5 0-72,1 1 1,-1 1 96,-5 4 1,5-2-67,1 8 1,7-8-104,-2 2 1,-2 2 20,3-2 0,-1 0-157,6-5 0,8-1-16,3 0 1,4 0 113,3 1 1,9-9-404,7-3 1,3-4 155,9-2 1,0 0-710,6 0 0,0-8 78,0-3 0,-1-5-213,1-1 1,-6 6 334,1-1 0,-9 2-459,2-1 1092,-3-4 0,-3 5 0,1-7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6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7883,'10'17'2540,"-3"1"0,-7-1-1993,0 0 0,-2 1-1156,-3-1 0,-5 2 609,-7 4 0,-8 4 0,-2 8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7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8003,'0'-10'556,"0"-5"0,0 11 624,0-8-67,0 9-854,0-13 0,-2 14-49,-4-3 0,4 1-180,-3-2 1,1 4 69,-2-4 1,2 4-33,-7 2 1,-1 0 109,-5 0 0,-6 2-441,0 4 0,-6 4 115,6 7 1,-6 4-22,6-4 0,-6 10 315,6-9 0,2 3-121,9-4 1,-1 0-119,7 1 1,0-1 84,6 0 1,8 0-322,4 1 0,9-3 119,2-3 0,8 3-74,-3-3 1,11 1 24,1-2 0,-1 5 178,-11-5 0,3-1 29,-8 2 1,0-3 142,-5 3 1,-9 3 152,-3-3-219,-4 3 0,-6 2 203,-7 1 0,-1-1-38,-11 0 0,-4 0-156,-2 1 1,2-7-81,-1 1 1,6-6-394,-1 5-594,4-7-155,9 4 1188,3-8 0,22-16 0,4-3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5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310 121 8282,'5'-18'69,"1"1"1,0 6 84,-6-1 1,0 7-101,0-7 256,0 8-192,0-11 1,0 11-16,0-7 1,-2 7 99,-4-2 1,2 4-236,-7 2 1,5 0 126,-5 0 1,-1 0-171,-5 0 1,0 8 46,0 4 0,-6-3 105,0 2 1,0 1-45,6 5 1,-2 0 38,-4 0 1,4 6-17,-4 0 1,6 0 3,5-6 1,-1 0-131,7 1 0,1-1 88,5 0 1,1 0-183,5 0 0,4 1 62,7-1 0,6 0 46,0 0 1,0 6 4,-6 0 0,0-4-9,0-2 1,0-9 198,0 9 0,-7-4-113,-4 4 0,-4 1 106,-2-1 0,0 0-67,0 0 0,-2 0 175,-4 0 1,-4-5-3,-7-1 0,0-5-107,0 6 0,0-9-77,0 3 0,5-4 26,1-2-789,-1 0 545,-5 0 0,6 0-1371,-1 0 1120,8 0 1,10-6 414,11 1 0,12-9 0,-2 5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7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8003,'0'17'0,"0"-5"1214,0-1 0,-6-5-352,1 6 0,-9-8-209,3 1 0,1 3 298,-2-2-199,1 0-3234,1 1 2482,3-5 0,7 6 0,0-8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8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16 8005,'-18'0'-1263,"1"0"2094,8 0-422,-7-7 1,12 5 242,-7-4-173,-1 12-281,-5 11 1,2 4-275,3 8 1,-3 7 119,3 11 1,-1 4-52,1 7 0,-3 2 52,3 3 1,-1 4-90,1-3 0,5-1-95,7-5 1,0-2-104,0-16 0,7-2-177,5-9 1,3-4-347,3-8 1,-1-1 94,0-5 670,0 5 0,1-14 0,-1 3 0,0-3 0,1-9 0,-1-3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8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87 7955,'-17'0'421,"-1"-8"1,9 4-313,3-7 0,12 5 89,5-6 1,5 9 351,1-3 1,8-2-141,4 2 1,3-1-351,3 1 1,0 4-305,-1-4 1,7 4-507,-1 2 1,-5 0-1187,-7 0 1936,1 0 0,6 0 0,-1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58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7857,'10'0'-126,"3"2"231,-7 4 1,7-3 386,-1 9 1,1-1-113,-1 7 1,5-1 429,0 0 0,1 1-201,5-1 0,-4 0-19,-2 0 1,6 1-131,0-1 1,0 6-189,-5 0 1,-7 0-229,1-5 0,-8 7 139,1 3 0,-12 5-997,-11 2 1,-24 9 311,-21 8 191,-12 7 0,28-21 0,0 1 0,-1 0 0,0 1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0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291 122 8013,'11'-16'-320,"1"5"1,-6-3 99,5 8 326,-7-7 0,6 5 759,-5-3-512,-3-5 0,8 13 627,-4-9-172,-4 8-390,5-4 0,-5 8 183,4 0-331,-4 0 0,13 2-178,-3 4 0,-3 4 136,3 7 0,-6 8-178,5 4 0,-7-2 109,2 2 1,-4-1-251,-2 7 1,0 0 107,0-1 0,0-7-377,0-4 0,0 2 118,0-2 0,0-6-343,0-5-225,-8 0 295,6-3 412,-5-1 0,7-10-54,0-4 1,0-9-26,0-8 0,5-6 12,1 6 1,6-8 169,-7 2 1,9-3-29,-3-3 1,-1 6 115,1 0 0,-1 8-49,2-2 1,1 10 154,-7 1-36,7 8-168,-3-3 1,1 7 194,1 0 0,-8 2-47,2 3 0,-5 5 23,-1 7 0,0 1-46,0-1 0,0 0 148,0 0 1,-1 1-127,-5-1 0,-2 0-25,-3 1 1,-5-1-193,5 0 1,-5 0 127,-1 1 0,5-3-258,1-3 1,5 1-54,-5-7-30,7 0-603,-4-6 619,8 0 1,10-8-143,7-4 0,6-3 85,6-2 1,2-1 347,-8 1 0,0 8-84,-6 3 0,0 4 596,1 2-459,-9 0 0,5 2 203,-9 4 1,-1 3 61,-9 8 1,-5 3 203,-7 3 0,-1-2-252,1 8 1,-8-6-85,-4 6 0,2-3-195,-1 3 1,1 2 37,-2-8 0,-4 6-58,4-6 0,2 0 61,-1-6 0,1 1-158,-2-1 0,-4 0-11,4 0 1,4-1 88,2-5 1,-2 3-79,2-8 124,0 7-469,6-11 306,0 6 1,7-10-127,4-4 0,14-4 55,9-7 0,3-2-230,8-4 0,7 4 199,5-4 0,1 3 195,-7 3 0,-5 7 395,0 5 0,-8 3-222,2 2 1,-6 2 529,-5 3 0,1 5-326,-7 7 1,0 1 161,-6-1 1,0 2-107,0 4 0,0-4 129,0 4 1,0 2 111,0-2-618,8 1 0,-1-7-205,5 0 1,3-7 208,-3-4 1,3 1-66,2-1 0,3-2-9,3-10 1,-2-4-135,8-7 1,-8 2 25,2 3 1,-4-3-49,-2 3 0,-1 3 27,-5-3 109,-3 8 342,0-3-210,-7 7-22,-1 0 1,-9 0-35,-8 0 0,-3 2 111,-3 3 0,-2 3-23,-4 4 1,-3 7 135,3-8 1,-4 12-113,-1-11 1,-3 13 11,-3-8 1,-2 4-126,-5-3 1,3-1 79,4 0 1,1-1-125,-7-5 0,10 4 121,1-3 1,3-4-530,9-3 1,5-3 218,7-2 0,5 0-1040,-6 0 717,9 0 0,-1 0-66,15 0 1,1-2 537,11-3 0,4 3-94,2-4 0,-2 4 167,1 2 0,1 0-133,6 0 1,-1 8 699,1 3 1,-6-1-280,0 1 1,-6 1 712,5 5 1,-5-1-153,6-5 1,-6 5 89,6-5 0,0 2-394,6-1 1,-1-2-142,1-5 0,-1-3-383,1 4 1,7-4 88,4-2 1,4-2-1131,2-4 0,2-3 245,4-9 803,-5 1 0,15-8 0,-7-2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0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9262,'17'0'1361,"0"0"0,6 0-791,1 0 0,6 0 46,-1 0 1,-2 0-389,2 0 0,-2 0-352,2 0 0,1 0 30,-7 0 0,6 0-829,-6 0-1551,0 0 2474,-5 0 0,-1 0 0,0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1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7953,'0'-9'3457,"0"-7"-2879,0 14-256,0-5 1,0 9 104,0 3 0,-1-1-622,-5 8 163,4 7 1,-14 0-213,5 4 1,-4 2 211,-3-2 1,7 6-101,-1-6 0,6 6-30,-5-6 158,7 0 0,-4-6-125,8 1 0,8-1-101,4 0 87,3-7 0,4 3 1,4-7 1,6 0-99,11-6 0,-1 0-13,7 0 0,-13 0 105,1 0 0,-3-2 116,4-4 1,-9 4-246,-2-4-82,-5 5-121,-2 1 480,-7 0 0,-10 7 0,-10 3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1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10756,'-2'17'1037,"-4"1"0,2 1-352,-7 4 1,5 6 98,-5 11 0,5-3-623,-6 3 1,8 2-478,-1-1 1,-3 1-1129,2-2 0,0-3 874,6 3 1,0-1 569,0 1 0,0-11 0,0 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1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7915,'-10'0'0,"2"0"931,8 0-158,-7 0 273,5 0-688,-6 0 1,8 9 697,0 9-652,0 7 1,-2 7-101,-4-3 1,4 9-279,-3-3 0,-3-2-274,2-4 233,0-8-324,6 4 0,0-8-471,0 0 1,0 1 91,0-1 1,8-8-1518,4-3 2235,3-4 0,10-10 0,2-1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2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7915,'37'-10'96,"-5"-5"1,-13 7 150,5-4 1,-3-1-111,8 7 0,-6-5-14,5 5 1,-5-6 154,6 7-108,-8-1-43,12-2 0,-14 6-78,4-3 154,-3 3-149,-3 2 0,0 0-101,0 0 0,1 0 117,-1 0 0,-5 0-163,-1 0 1,-5 0 94,5 0-158,1 7 0,3-3-61,-3 8 19,-5-9 132,1 13-208,2-14 216,-1 13 113,7-13-39,-14 13-9,13-5 0,-13 2 231,4-1-203,-4-7 1,0 9 120,3-7 1,-3 2-86,4-2-2,-4-4-31,-2 13 0,0-11 29,0 7-11,0-7-63,0 12 0,0-13 5,0 9 1,0-1-14,0 7 0,6-1-14,-1 0 0,1 1 12,-6-1 1,0 0-12,0 0 0,0 7-88,0-1 104,8 0 5,-6 2 0,6 0 220,-8 3-221,0 5 0,1-6 227,5 8-101,-4-1 0,6 3-59,-8 3 0,0-3 15,0 3 1,6 4-12,-1 2 1,1-2 19,-6 2 1,0-1-133,0 1 117,0 4-25,0-14 1,0 7-225,0-9 202,0 1-85,0-1 0,0 1-152,0-1 1,-2-7 83,-4-4 1,3-3-334,-9-3 361,8 0 1,-11-7 4,3-4 0,3-6-782,-3-6 376,1 4 272,-7-13 1,1 3-724,0-11 956,-8 4 0,-2-22 0,-8 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5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8282,'9'8'309,"-1"-7"-90,-8 15-151,0-14 1,0 7-192,0-3-491,0-4 614,0 13 0,-8-5 0,-1 7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7921,'8'9'232,"-6"-1"0,5 0 51,-7 3 0,0-1 432,0 1 1,-2 1 501,-3 5-608,3-7-285,-14 13 0,7-12 98,-9 12-258,1-3 0,0 3-829,0 0 532,-1 0 1,1-6-31,0 0 1,-1 4-385,1-3-282,7 3-1032,-5-12 568,13 1 659,-6-2 291,8-16 0,0-2-59,0-7 292,8 0 1,-4 2 121,8 3 0,-7-1-12,7 7 101,-1-8 1,1 12 80,-1-3 1,-5 3 122,6 2 1,-1 0 399,7 0 1,-7 0 332,1 0-545,-9 7-157,13-5 1,-14 8 108,3-4-117,5-4-251,-8 13-26,13-13 1,-13 8-202,4-5-959,4-3 643,-1 6 1,9-8-387,-1 0 1,0-6-369,0 0 720,1-7 500,-1-4 0,8-3 0,2-5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3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7921,'27'-18'-1013,"-2"9"1336,-8 1 381,0 8 0,-7 8 247,-4 3-473,-4 5-117,-2 1 1,-2 0 32,-4 1 1,2 5-67,-7 0 165,-1 0-213,-5-6 1,0 0-93,-1 1 0,1-1-165,0 0 0,-6 0-162,0 1-248,0-1 0,5-2-1031,1-3 680,7-4-129,-5-8 309,13 0 0,-6-2 96,8-4 0,0-4-116,0-7 1,8 6 509,4-1 1,3 2-147,2-1 214,1 3 872,-1 8-680,0 0 0,0 2 1680,1 4-890,-1-4-438,-7 13 0,5-5 625,-4 7-755,-3 0 0,2 1-23,-4-1 0,-5-6-487,5 1 0,-4-6-883,-2 5 1047,0-7-68,8 12 0,1-15 0,9 7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3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36 8014,'5'-12'728,"1"0"-76,0 9 224,-6-5-118,0 8 320,0 0-790,-8 0 0,4 8-201,-7 3 0,-6 6-194,-6 7 1,-2-3-64,2 7 1,3-4-266,-3 4 1,-2-1 200,2 2 1,2 4-249,10-4 0,1 1-927,4-1 533,4 4 478,-5-14 1,14 6-388,5-8 558,3 1 221,2 7 1,3-12 5,3 4 0,-10-3 39,4 3 0,-5 0-31,0 1 1,-5-7 36,-7 1 0,0-1 251,0 6 0,-7 1 945,-5-1-534,4 0-423,-7 1 0,7-1 258,-3 0-205,-5 1-206,14-1 1,-11 2-160,7 4 1,0-4 37,6 4 0,0-3-177,0-3 1,0 0 17,0 0-110,0 1 110,0-1-124,0-7 262,0 5-5,8-13 1,0 4-72,3-12 0,5-4-106,-5-7 1,10-2 83,2-4 0,6-6-142,-6-11 0,8 1-40,-2-7 0,5-8-592,7-9 578,-5-4 1,14-3 0,-6 1-1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4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7951,'27'-11'-1108,"-4"-1"761,-4 1 1,-7 1 579,-1 4 0,-5-2 1272,5 3-413,-7-1-588,4 6 40,-8 0 1503,0 0-1921,0 8 0,0-5-55,0 9 1,0-6-115,0 5 1,8-1-392,3 1 0,4 3-782,3-8 647,7 7 297,-6-11 1,12 11-382,-8-7 322,0 8 138,-6-12 1,-1 13 13,-5-3 1,-3-3 229,-8 3 0,0-1 430,0 6 1,-10 7-121,-7-1 0,-8 2 299,-10-2 0,-1 2-186,-5 3-198,5 5-156,-6-14 0,5 12-3,-3-8 1,9 0 39,-4-6 1,5-1-160,-5-5 0,8-1 26,4-4-234,4-4 9,2 5 1,7-9-465,4-3-340,4-5 517,2-7-90,8-1-29,2 1 251,7 0 188,0 7 1,2-3-34,4 7 1,-3-5 60,3 5 1,-4 0 206,-2 6 1,1-6-57,-1 0 1,2 1 175,4 5 1,-2 0 4,8 0-56,-8-8-131,12 6 1,-12-6-281,8 8 237,0 0 7,-2 0 0,-2 0-16,-8 0 1,0 6 36,0 0 0,-7 2-5,-4-3 0,1-1-33,-1 8 1,0-6 12,-6 5 1,-2-5-317,-4 5 300,-3 1 32,-9 5 1,-1 0-17,-4 1 1,4-1 117,-4 0 1,-2 6 205,2 0 1,0 2-14,5-2 0,1-1 283,0 6 1,0-5-136,-1 6 0,3-8 219,3 3 0,-3-5-42,4-2-385,3 0 109,0 1-173,8-1-53,0 0-141,0-7-423,0-3 191,0-7 1,10-1-375,7-5 0,2-4 147,10-7 0,-8 0-255,2-1 0,2 9 240,-2 3 307,-7 4 118,-1 2 287,-5 0 83,-1 0 1,-1 2 635,-8 4 0,0 3-349,0 9 0,0-7 1503,0 1-1624,-8-1 0,6 6 311,-3 1-1046,3-9 186,2-1 53,7-8 0,3 0-50,7 0 0,2 0-197,5 0 1,-3-8-638,7-3 1,-4-3 389,4 3 545,-7-5 0,12 7 0,-6-8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4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7866,'-8'11'2013,"-4"1"0,-1-7-790,1 7 0,-1-1-424,7 7 1,-7-7-578,1 1 1,-3-3-446,-2 3 1,-10 9 222,-8-4 0,-15 12 0,-11-2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6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242 347 8339,'0'-17'31,"0"-1"180,0 1 0,0-2 25,0-4 1,2 3 56,4-3 0,-4-2 43,4 2 0,1-5-19,-1 4 0,0 7 610,-6 6-603,0-1 1,0-5 323,0 0-307,0 7 1,0 0 276,0 5-318,0 3 72,-8-6-379,-2 8 1,-7 0 10,0 0 1,5 0-226,1 0 1,-1 2 55,-5 4 1,0-3-88,-1 9 1,1 0 58,0 5 0,5 0 105,1 0 0,1 1 45,-1-1 1,-3 6-21,8 0 0,-5 16 38,5 1 0,0 10 46,6 8 0,2-3 133,4 9 0,4-1-29,7 6 1,0 0 214,1 1 1,-7-1 7,1 0 0,-7-2-197,7-3 1,-8 1-142,1-7 1,-3-7 25,-2-4 0,0-9-156,0 2 1,0-5 42,0-6 0,-2 1-265,-3-6 0,3-1-49,-4-6 1,2-2-261,-2-3 0,4-3-1010,-3-3 1155,-5-4 1,6 6-109,-7-8 1,5 0-16,-6 0 0,3-2-464,-3-4 1093,-3-4 0,5-15 0,-7-1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6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8249,'0'-18'447,"2"1"180,4 0 1,-4 5-177,3 1 1,-1 5-153,2-5 1,-2 7 379,7-2 0,1 4-206,5 2 1,8 0-165,4 0 1,4 0-230,1 0 1,-1 0-234,-4 0 0,9 6-214,-3 0 0,3 5-521,-3-5 0,5 0-52,1-6 0,12 5 940,-1 1 0,4 0 0,-4-6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17 8228,'-10'-9'1845,"3"1"-1226,7 8 559,0 0-877,0 8 1,0-4-53,0 7 1,0 6-151,0 7 1,0-1 89,0-6 1,0 0-287,0 0 1,0 1-171,0-1 0,0 0-346,0 1 1,0-1 14,0 0 168,0 1 1,-6-7-516,0 1 199,0-9 730,6 5 1,0-16 40,0-3 1,2-4 75,4-3 1,-2-1-150,8-4 1,-7 2 127,7-8 0,-6 8 95,5-2-107,1 4 0,5 3-181,0 5 1,-5 3 80,-1 8 41,1 0-73,5 0 393,0 0-230,-7 0 0,0 6 65,-5 0 1,-3 1 0,4-1 0,-6-2 240,-6 7 0,2-1-22,-7 1 0,-3 7-148,-9-1 0,4 0-221,-4 6 0,2-3 110,-2-3 0,4 0-418,-4 1 1,5-1 107,7 0 1,1-5-361,5-1-123,3-7-458,-6 4 810,8-8 1,8 0 48,3 0 1,3-8 270,-3-4-259,4 5 268,-5-9 1,2 15 210,-1-5 396,-7 4-313,4 2 0,-8 8 230,0 3 1,-6 4-200,0 3 0,-7 1-111,1 4 1,-5-2-497,-6 8 1,4-6 162,-4 6 0,-4-6-83,-2 6 1,2-6-67,-2 6 1,2-6-198,-2 5 1,-1-6 159,7 1 1,-1-4-19,7-2 1,0 0 413,0 1 1,-1-3-88,1-3 0,6 1 802,-1-7-299,8 0-49,-4-6-307,8 0 1,2-2-60,4-4 0,6-4 3,11-7 1,-2-2-169,8-4 0,-1 9-84,7-3 0,-6 5 107,0 1 0,-8 3 488,2 8-299,-4 0 7,-2 0 1,-1 8 67,-5 3 0,-3 7 173,-8 5 1,-2-2-173,-4 8 1,2-6 106,-7 6 0,5-8-421,-5 2 0,7 2 296,-2-2-237,4 0 0,10-8-69,3-3 0,5-4-84,1-8 1,8 0 108,4 0 1,3-10 6,3-7 1,0-1-25,-1-5 1,-1 4-370,-4 2 212,-4-1 0,-10 1-7,-3 0-189,-5 7 241,-7-5 0,-7 13-233,-5-4 1,-5 4 143,-6 2 1,-4 8 23,-8 4 1,1 3 146,-1 2 0,-1 0 201,-5 1 0,5-7 270,-5 1 1,5-1-247,1 7 1,-5-1 135,0 0 0,-1 1 98,7-1 1,-1-2 154,0-3 1,3 3-281,3-3 1,-2-3-268,8 3 1,-6-3-251,6 3-791,0 3 141,6-5 412,7-1-478,3-1 703,7-8 1,2 0 79,3 0 1,5-6 19,7 1 349,1-9 0,-1 12 19,0-3 1,0 3 255,1 2 0,-1 0-38,0 0 0,1 0-78,-1 0 0,8 2 336,4 3 1,-2-1 17,1 8 1,7-1 226,5 6 1,1 1-237,-7-1 0,1 6 15,-1 0 0,1 0-287,0-5 0,-1-1-265,1 0 1,-1 0-124,1 1 1,0-3 139,-1-3 0,6 1-1369,1-7 0,7 5 250,-2-5 1001,4 0 0,2-14 0,0-1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8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8512,'0'-11'767,"0"-1"555,0 8-321,0-3-602,0 7 0,0 2-81,0 3 1,-5 7 15,-1 11 1,-13 10-131,1 7 1,-11 8-25,1-2 0,1 4-396,-2 2 0,2-6 212,-2 0 1,6-7-967,12 1 1,-3-5 183,8-7 1,1 3-1104,5-8 889,0 0 456,0-5 1,7-9 249,5-3 0,5-6 294,6-6 0,-4-9 0,4-8 0,-3 0 0,-3-10 0,0-3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8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0 451 8238,'10'-18'-495,"3"1"-62,-7 0 1,2 5 1790,-2 1-754,-5 7 0,9-4-53,-4 8 0,-4 2-52,4 4 1,1 3-76,-1 9 1,2 1 22,-3 4 1,-3 4 31,4 7 0,-4-3-106,-2 4 1,6-4-1,0 9 0,-1-5-227,-5-7 0,0 3 73,0-8 0,6 6-290,0-6 0,0 0 31,-6-6-140,7 1 110,3-1 50,0-7 1,-1-3 436,-3-7 178,-4 0 1,11-2 80,-7-3 1,7-11-205,-1-7 1,9-10-160,2-1 1,8-5 17,-2-12 1,5 1-122,7-14 0,1 1-153,4-6 1,0 1-78,-11 5 1,3-2-26,-9 7 0,-6 8-171,-6 10 1,-1 9-696,-10 2 0,5 14-61,-5-3-908,0 13 2004,-6-3 0,-16 16 0,-3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5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8282,'2'15'963,"4"-3"0,-4-3 364,4-3-1152,-5-4-8,7 6-1755,-6-1 1588,6-5 0,-8 6 0,0-8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9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7200,'-9'-7'2623,"1"5"-1920,8-14 391,0 14-642,0-5 1,2 7-185,4 0 0,-3 7 73,9 5 1,-6 5-53,5 6 1,1 10 88,5 7 0,-5 8-105,-1-2 1,-5 4-211,5 2 0,-5-2-34,6-4 0,-7 2-106,7-7 1,-6-1-371,5-5 1,-1-3 269,1-3 1,5-4-177,-5-8 0,-3-5-100,-2 0-783,3-9 422,-7 5 653,6-8 0,-8-8 43,0-3 0,-2-5 102,-4-1 0,2-8 49,-7-4 1,5 4-25,-5 2 1,7-2 26,-2 2 1,4 0-50,2 6 190,0 0 0,2 1 146,4 5-269,3-5 1,14 14-76,0-3 1,1 3 8,-7 2 0,0 0-1036,0 0 752,1 0 1,-3 2-195,-3 3 1,-5-1 174,-7 8 0,0 1 315,0 10 0,-7-3 0,-3 5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0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7948,'-9'17'272,"1"-5"-29,8-1 1,10-7 538,7 2 1,8-4-294,10-2 1,-1 0 57,1 0 1,7 0-165,4 0 0,4 0-70,2 0 1,-6-2-79,0-4 0,-2 4-527,3-3 0,1 1-346,-8-2 1,2 4-1726,-1-4 2363,-5-3 0,14 7 0,-6-6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0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7921,'10'0'558,"5"0"1,-5 0-5,7 0-110,0 0-253,1 7 1,-1-5 315,0 4 1,-5-4-116,-1-2 0,-5 0-328,6 0 26,-9 8 0,7-6-1638,-4 3 625,-4-3 282,5 6 0,-7 2 641,0 7 0,0 8 0,0 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0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7768,'0'9'389,"0"7"0,2-7-23,4 9 1,-4-7 194,3 1 0,-1-1-163,2 7 1,-4-1 40,4 0 1,-4 0 197,-2 1-304,7-1-147,-5 0 0,6 1 99,-8-1-502,0-8 136,0 7-164,0-14-704,0 5 751,0-7 0,2-5-131,4-1 1,-3-9-809,9-3 717,-1 1 1,7-8 16,-1 8 0,0-1-261,1 1 606,-1 0 0,6 5 100,0 1 1,0 7 55,-6-2 0,1 4 765,-1 2-678,0 0 1,1 6 532,-1 0 255,-8 7-324,-1-11 180,0 13-20,-6-13-1082,5 6 312,-7-8 0,6-2-804,0-4 1,7-5 423,-1-12 0,11 2-226,6-8 1,4 2 96,1-2 1,6-2-84,1 8 0,5 8 652,-6 9 0,1-1-152,-7 1 0,-1 0 784,-4 6 1,1 6-458,-7 0 1,-1 7 201,-11-1 0,-3 3-127,-8 2 0,0 0 682,0 1-696,0-1 1,-8 0-240,-3 1 0,-11-9-125,-1-3 0,0 2-364,6-3 1,0 1-428,-1-6 0,1-2 411,0-3 1,5 1-234,1-8 0,7-1-35,-2-10 677,4-4 0,-5-16 0,-3-1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1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7873,'10'-9'0,"-1"1"879,-3 8-142,-4 0 138,13 0-525,-5 0 1,7 0 169,1 0 0,-7 2 962,1 4-460,-1-4-525,7 13 1,-3-11-977,-4 7 355,5-7 1,-12 4-1193,7-8 1,-5 6 229,5 0 78,-7-1 1,10 3 1007,-8 3 0,-1 5 0,-5 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1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7873,'0'17'0,"-2"0"585,-4 1-219,4 7-124,-5-6 0,7 6 116,0-8 0,0 1 1341,0-1-1122,0 0 1,0 0-41,0 1 1,0-1-196,0 0 0,6 1-222,-1-1 1,3 0 119,-2 0 1,-4 1-202,3-1 1,3 0 69,-2 1 1,2-7-499,-3 1-78,-3-8-557,6 11 457,0-13 168,-6 6 18,5-8 225,1 0 1,-6-2-459,4-4 408,3-4 0,-5-9-327,8-4 0,-7 2-108,7-8 0,-6 4-952,5-10 1593,1-3 0,5-14 0,0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1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7864,'10'-9'322,"5"1"1,-5 8 428,7 0 918,1 0-738,-1 0-580,0 0 0,-5 6-40,-1-1 28,-7 1-1128,4 2 1,-8 1 273,0 9-13,0-1 0,0 2-1530,0 4 2058,-8-3 0,-9 20 0,-10-4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2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35 7864,'-9'8'0,"-7"-6"106,14 5 1,2-7-75,2 0 0,14-1 203,-5-5 1,5 2-213,1-8 1,0 9-42,1-3 0,-1-2-54,0 2 1,0 1-108,1 5 1,-1 0 24,0 0-8,1 0 171,-1 0-36,-8 7-32,-1 3 1,-8 7 296,0 0-125,0 1 25,-8 7 0,5-6 78,-9 4 1,-5 4-15,-6 2 1,0-2 163,5 1 1,1-1-58,0 2 0,0-2 48,-1-4 0,3-4 191,3 4 0,-3-11-295,13 3-541,-6-5-898,8 0 827,8-3 0,7-13-30,8 1 0,10-11-257,2-1 0,5 0 288,6-6 0,4-2-59,-4 2 0,2 0 424,-2 5-45,-3 9 1,-9-5 273,1 8 0,-8 1 215,-4 5-221,4 0 1,-14 0 224,4 0 1,-9 0-256,4 0 1,-8 2 66,1 3 1,-3-1 152,-2 8-69,-7-1-245,-3-1 0,-4 7-416,-3 0 222,4 1 0,-18 7-478,8-8 0,-8 6 148,2 0 15,-3 0 1,-3 0-367,0 0 0,1 0 489,-1-5 0,7-1 280,-1 0 0,9 1 0,3-1 0,2-6 0,9 1 131,-7-8-215,11 11 814,-6-13 70,8 13 0,0-11-159,0 8 1,0-6 369,0 5 1,0-5-38,0 5-78,0-7-570,0 12 1,0-13 434,0 9-1219,0-8 335,0 3 151,8-7-1596,-6 0 866,13 0 199,-5 0 0,7-7-286,0-5 0,2-3 89,4-2 1,-3-1-88,3 1 0,2 2 691,-2 3 27,0 4 0,-6 8 1278,0 0-631,-7 0 66,-2 8 0,-3 4 678,1 11 0,2 4-678,-2 7 0,-4-5-130,3 0 1,-3-8-111,-2 2 0,0-10 488,0-1-840,0-8-653,0 4-1308,8-8 1325,2-8 0,9-8-1008,4-7 1,-4-5 733,4 5 0,2-8 384,-2 2 1,0 4 44,-6 2 532,1 11 0,-1-1 239,0 7 1,-5 0 131,-1 6 1,-5 0 492,6 0 0,-8 2 1883,1 4-1459,-3-4-134,6 6-715,-6-1 0,7-3-142,-3 8-595,-4-8 1,14 3-361,-5-7 1,-1 0-1809,1 0 2363,1 0 0,5 0 0,0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3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275 381 7838,'-17'-17'-116,"7"0"141,4-1-24,4 1 1,2 0-171,0-1 0,2-1 254,4-4 1,2-2 37,3-4 0,5-1 342,-5 7 1,4-2-13,3 2 1,-1 3-36,0-3 0,1 10-57,-1 1 1,-6 8 102,1-1 1,0 3-173,5 2 1,0 7-36,0 5 1,-5 13-9,-1 10 0,1 11-74,5 17 0,-7 2 13,-4 16 1,-4-8-13,-2 2 1,0 2-226,0-2 1,0-2 95,0-10 1,-2-5-251,-4-12 1,4 0-321,-4-11 0,4 1 91,2-13-372,0 8 7,0-12 242,0-1 0,-2-11 152,-3-7 0,1-7-157,-8-5 1,1-5 93,-7-6 0,1-4-74,0-8 0,0-7 319,-1-4 0,-1 2 221,-4-3 0,4 11 0,-4 1 0,3 8 0,3 10 0,0 2 535,0 3-418,-1 5 267,9 7 1,-7 7 531,5 5 1,-5 5-343,-1 6 996,0-4-1004,0 6 1,-1 0-120,1 4 1,0-4-28,-1-2 0,1 2-52,0-2 0,7 0-317,4-5 1,-1-7-262,1 1 0,2-9-147,10 3 1,5-4-436,12-2 0,6-4 174,12-7 0,5-3-503,11-15 0,11-5 521,7-6 0,5-1 73,-5 7 1,0 5 611,-6 0-1004,0 8 924,-7-4 0,-10 9 309,-12 5-245,-11 3 581,-4 8 119,-15 0 0,-3 8-115,-7 3 457,-7 5-200,-3 1 0,-17 8-481,-7 4-254,-1 4 1,-15 1 186,4 1-604,-12-1-781,4 9 1004,-13-7 1,19 12 23,-4-7 0,6-1-247,0-6 659,4-7-211,15-2 0,2-4-93,8-3-231,7 3 52,2-19 366,8 13 0,10-13-816,7 4 1,8-4 402,10-2 1,9-2-124,8-4 1,7-9-33,11-8 0,-1 0-116,0 5 108,-8 1 390,7 7 1,-20 3-116,4 7 593,-12 0-390,2 0 1,-15 15-97,-4 8 1,-11 0-101,-7 0 1,-3-2 1317,-2 3-596,-7 2-225,-11 9 1,-9-6-839,-7 0 1,-3-6-178,-3 6 1,2-8-641,-9 2 1,11-6 486,1-5 1,3-5 663,9-7 0,0-7 0,5-3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3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11489,'5'17'2662,"1"0"-1197,0 0-572,-6 8-538,0-5 0,0 12-299,0-3 0,0 4-280,0 1 0,0-5-298,0 0 0,0-2 334,0 2 0,0-4-156,0-8 0,0-5-253,0-1 0,2-7-1953,4 2 1822,-4-4 1,11-10 313,-7-4 0,7-13-232,-1-9 433,3-1 58,10-15 0,-4 14-54,8-5 1,-2 5 118,2 1 1,3 3 170,-3 3 1,4 6-7,2 11 1,-3-1 349,-3 7 0,4 0 453,-5 6-481,-3 0-189,0 0 0,-1 2 113,-1 4 0,-6-2-37,-6 7 0,-7 1 28,2 5 1,2 0-145,-3 1 1,1-1-47,-6 0 0,-7 3-95,-5 3 0,-3-2-238,-3 8 0,-7-8-170,-3 2 234,3 4 85,-8-8 0,6 12-163,-8-8 215,8 0 34,3-6 1,6-5 3,1-1 119,0-7 91,7 4 0,-3-10-192,7-4 1,2-4-199,10-7 1,3-6 275,9 0-86,7-8-9,-6 4 0,12-2 84,-8 1 0,5 6 30,-4-1 0,-1 4 155,-6 2 0,0 7 6,0 5-67,1-5 0,-7 8-448,1-4-541,-8 4-1311,3 2 995,-7 8 501,0-6 567,-7 13 0,-11-5 0,-9 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7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0 7480,'-17'0'579,"5"0"-66,1 0-471,7 0 1,-5 0 102,3 0 30,4 0-219,-13 0 0,11 0 102,-8 0-19,9 0-68,-13 0 103,14 8-100,-13-6 93,6 5-47,-9 1 1,3-4 19,4 7 1,-5-5 167,5 5 1,1-5-111,-1 6 1,5-7 15,-5 7 1,5-1 44,-5 6 1,7 1 13,-2-1 0,4 2 33,2 4 1,0-2-83,0 7 1,8-7 95,3 2 1,5 2-74,1-2 0,2 0 29,4-6 0,-2-2-114,7-3 0,-5 1 3,6-7 0,-6 1-136,5-1 0,-1-4-310,2 4 0,3-4-360,-3-2 1,-4 0 315,-3 0 1,3-2-456,-2-4 1,0 2-25,-6-7 904,0 7 0,1-11 0,-1 5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4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7842,'0'-12'655,"0"1"-327,0-1 320,0 3 626,0 1-111,0 8-411,0 0 0,0 13-187,0 5 0,0 10 56,0 1 0,0 4-22,0 2-412,0-1 0,0 7 0,0-1 51,0-2-159,0 6 0,0-9-457,0 0 1,6-3 0,1-9-1136,3-1-116,1-3 0,7-10 570,-1-3 0,0-4 1059,1-2 0,-1-15 0,0-5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4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18 7842,'17'-8'2105,"-7"6"-894,-2-5-546,-8 14 0,0 3 153,0 7 1,0-5 4,0-1 1,-8 6 445,-4 7 1,-3 4-608,-2-5 1,5 2 772,1-2-1271,7-3 0,-10 5 9,9-8 0,1-7-816,10-5 1,3 3 160,9-2 0,1-2-174,4-10 0,4-4 348,7-7-1501,1 0 1145,-8 7 0,4-5 60,-8 3 0,0 4-477,-6 3-531,0 3 1142,-7 2 1,-2 2-1294,-8 3 1763,0 5 0,-16 15 0,-3 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4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7838,'0'19'967,"2"4"213,4-12 1,-2 11-776,7 1 1,-5 2-286,6-2 1,-7 2 227,7 3 1,-8-1 199,1-4 1,-3-3 806,-2 3-678,0-4-349,-7-2 1,3 0-685,-8 1 1,3-1-74,-3 0 1,-3-5-253,3-1 0,-3-1 154,-2 2 1,-1 1-507,1-7 0,-2 0 436,-4-6 1,4 0-25,-4 0 1,9 0-672,3 0 894,-1-8 0,-3-2 398,3-7 0,4 5 0,8 1 0,0-1 0,0-5 0,0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4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7806,'6'-12'-329,"0"1"344,7 7 0,-3-6 328,7 5 0,0 3 249,0-4 1,7 4 397,-1 2 1,5 2-289,-5 4 1,8-1 167,-2 13 1,2-5-265,-2 10 1701,11 4-1470,-11 0 1,15 2 210,-4 0 1,3-8-525,3 2 0,4-4-1892,-4-2 1,-2 1-134,2-1 1,-9-5-2523,-3-1 4023,1-7 0,-16-4 0,6-10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40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8288,'0'-11'-39,"0"-1"244,0 8 1,6-5 197,0 3-213,-1 4 1,-3-12 681,4 9-307,-4-9-281,6 12 0,-3-7 690,1 3-215,0 4-94,2-6-36,1 8-374,9 0 157,-9 0-313,7 0 155,-15 0-109,15 0-194,-14 8 308,13 2-278,-13 7 0,11 0-170,-7 0-43,0 1 1,-6-1-205,0 0 250,0 1 38,0-1 1,-6 0-50,0 1-4,-7 7 97,3-6 0,-7 11-7,0-6 1,-4 1 72,3-2 0,-7-4 5,14 4 1,-8-4 33,7-2 1,4-5 148,3-1 1,-3-5 76,2 6-234,0-8 1,6 5-6,0-3-224,0-4 237,0 6 0,6-7-40,0 5 38,7-4 0,-3 6-6,7-8 1,1 0-14,-1 0 1,0 0 1,1 0 1,-7 0 13,1 0 1,-7 0-104,7 0 76,-8 0-15,3 8 1,-7 1 0,0 8 1,-2 1-154,-3-1 90,-5 0 0,-9 6 79,-4 0 1,4 6-6,-4-6 1,3 0-69,3-5 248,0-1 0,7 0-185,2 1-87,8-9 95,0 6 2,0-13-160,0 14 168,8-14 1,8 11-75,7-7 72,0 0 0,2-1-34,3 1 1,-1 0-20,2-6 0,-8 0-67,2 0 414,-3 8-8,-3-6-306,-8 13 401,-1-13-181,-8 13-4,0-5 1,-2 7-82,-4 0 1,-5 3-53,-12 3 1,2-2 19,-8 8 0,0-8-4,-5 2 1,-1-4-137,0-2 1,7-1 83,-1-5 1,13-1-61,-1-4-518,4-4 275,3 5 159,2-14 0,10 1-1503,4-11 803,11 3 289,10-19 0,10 6 551,3-7 0,4-8 0,8-3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41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8269,'0'-17'-135,"0"-1"-1,0 1 161,0 0 1,0 0 12,0-1 0,2 7-17,3-1 231,-3 1-225,6 1 0,-6 2 243,4 8 185,-4-7-206,5 5-319,-7-6 214,0 8-187,0 0 125,0 8-219,0 1-5,0 1 52,0 5 44,0-5 313,0 7-266,0 1 5,8-9 0,-6 7 75,4-5-56,-5-3-1,-1 7 0,0-5 16,0 7 0,2 6-28,4 0 0,-4 6-1,4-6 0,-4 8-38,-2-2 0,0 5-15,0 7 1,6 3-29,-1 8 56,1-1-3,-6 9 1,0-4-10,0 7 1,0 1 37,0 5 0,2 8 20,4 3-1396,-4 5 1307,5 1 0,-5-1-240,4-4 261,-4 3-954,6-13 968,-8 6 1,0-10-673,0-3 527,0 3 115,0-13 72,0-2 1,0-4 18,0-8-86,0 0 600,0-13 0,0 4-546,0-8 1047,0 0-1001,0-6 645,0-7-870,0-2 0,0-10-213,0-4 167,0-11 8,0-2-240,0-14 0,0 4 450,0-11 0,7-12 0,3-10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41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10762,'9'0'1946,"7"0"-1986,-7 0 0,3 0 248,-1 0-471,-7 0-168,11 0 0,-11 0-356,8 0 295,-8 7 339,3 3 0,-7 7-1344,0 0 608,0 1 416,0 7 0,0 2-390,0 7 863,-7 1 0,-3-8 0,-7-2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42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17 641 8083,'-5'11'18,"-1"1"0,0-6 95,6 5 1,0-5 227,0 5-142,0-7 1,8 4-92,3-8 115,5 0-57,-7 0 1,7-2-238,-5-4 47,12 4-161,-4-13 0,6 5-159,-7-7 1,-1 0 80,0 0 1,1-1-626,-1 1 719,-7 7 1,3-5-375,-7 3 371,-1 5 1,-5-3 171,0 4 0,-1 4 0,-5-3 0,-4 5 0,-7 5 0,7-3 64,-5 6 0,5-2 117,-7 0 1,5 7-25,1-1 1,5 1 171,-5-1 0,5 3 40,-6-4 0,9 5 79,-3 1 0,4 0-89,2 1 0,0-1-65,0 0 1,0 1-223,0-1-132,0 0 120,8 0 0,-5 1-205,9-1 233,-1 0-174,7-7 27,-9 5 1,7-13-9,-5 4 0,-1-4-440,1-2 128,-7 0 380,12 0-37,-14 0 0,5-2 169,-7-4-154,0 4-17,0-13 1,6 3 4,0-11 0,-1 2-44,-5-8 0,2 1-55,4-7 126,-4-7 1,8-2-760,-5-8 489,5 0 1,9 0-637,4 0 449,-3 0-156,12 0 619,-13 0 0,14-3 0,-8 3 0,0 4 0,-2-2 0,0-4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42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8083,'6'-17'17,"0"0"0,-1 0 63,-5-1 0,0 7 630,0-1-131,8 8 146,-6-3-115,6 7-123,-8 0 1,0 2 176,0 3-59,0-3-55,0 21 1,0-5-72,0 11-501,0-5 80,0-14 0,0 5-826,0-3 482,0 3 281,7 3 1,-3-9-1357,8-3 716,-1 4 245,14-8 1,-4 3-146,8-10 0,-6-3 120,6-4 0,-2-3 39,2 3 0,2 5 289,-8 1 0,0 4 382,-6 2 441,8 0-539,-6 0 0,4 2 26,-11 4 1,1-2 25,-7 7 0,5-5 5,-5 5-126,0 1 0,-6 5-494,0 1 0,0-1 162,0 0 0,-8 0-423,-3 1 1,-5-1 200,-1 0 1,-2 1 13,-4-1 1,4 0-127,-4 0 875,3 1-291,3-1 1,0-5 23,-1-1 1,3-5-100,4 5 1,-3-5 652,8 6-396,1-8 1,-1 5 284,0-3-116,0-4 1,8 11 210,4-7-343,-4 8 0,7-11 84,-3 9 22,4-1-223,-1-1 1,7 5 172,-5-3 1,-3 3 177,-2 3-315,3-1-24,-7 0 0,6 0-47,-8 1 0,0-1-228,0 0 0,0-5-552,0-1 388,0 1 205,-8-2 0,5 3-282,-9-7 181,8 0 1,-11 1-234,13-5 60,-14 6 339,7-8 0,-1-2-235,4-4 63,5 4 0,8-11 45,5 7 255,-5 0-71,17 6 1,-13-6-54,12 1 0,-4-1 4,-1 6 345,-1 0-207,0 0 0,-5 8 51,-1 3 1,-7 5 168,2 1 1,-4 0-22,-2 0 0,-8 3 102,-3 3 1,-5-4 171,-1 4-310,0-4 0,5-2 599,1 1 237,7-1-777,-4 0-307,8-7 134,0-2 0,0-6-428,0 3 253,8-3 1,1 6-382,9-8 0,-1-6-1405,0 0 1130,8-7 0,-4 3-1194,8-7 1849,0 0 0,6-1 0,-1 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43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7998,'-18'0'321,"9"0"-244,1 0-2,8 0 0,2-6 106,4 0 465,-4 1-243,13 5 29,-13 0 7,6 0 18,-8 0-101,0 0-230,7 7 0,-5 3 84,4 7 0,-4 8 143,-2 4 1,0 9-87,0 3 1,-2 7 380,-4-2-428,4 4 0,-7 0 390,3-4-440,4 4 0,-8-8-246,5 4 94,3 4-107,-6-13 0,8-1-119,0-7 1,-6-6 47,0 6 0,1-8-405,5 2 193,0-4-262,0-1-254,0-9 449,0-1 170,0-8 0,0-8-1182,0-3 939,0-5 1,5-1-408,1 0 1,8-1 918,-3 1 0,12-8 0,4-2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8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8434,'0'-18'3109,"0"7"-2524,0 0 0,5 5-233,1-6 0,7 9 10,-1-3 1,5 4-537,6 2 1,4 0-554,7 0 0,0 0 727,1 0 0,-1 8 0,0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43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7934,'-18'10'604,"1"-3"1,6 1 2306,-1 4-1584,8 3-71,-3 2-125,7-7 295,0-2-2771,0-8 401,0 0-2527,7 0 3471,3 0 0,7 0 0,0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6:43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8067,'-31'12'0,"-3"-1"0,3 1 0,-9 13 0,3 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6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121 139 8466,'0'-17'-28,"-6"0"230,1-1 4,-1 9 0,0-1-30,0 4 1,-5 2 153,5-7-128,-7 7 0,5-6 128,-4 5-307,-3 3-102,13-6 391,-5 8-437,7 0 176,-8 0 111,6 0-111,-6-8-17,8 7 110,0-7-89,8 8 0,2 0-80,7 0 0,-6 0 99,1 0 1,-1 0-186,7 0 0,-1 0 71,0 0 0,6 6-17,0-1 0,2 7 32,-2-6 1,-1 7-4,6-1 0,-6-3 15,1 3 1,3-6-7,3 5 0,2-7 32,-2 2 1,4 1-26,-5-1 0,5 2-11,2-2 1,5-5-12,0 5 0,3 2-1,-3-2 1,-2-1-25,8-5 1,-5 2-11,5 4 0,-2-4 15,2 4 0,2-4 22,-7-2 0,5 6-315,-6-1-18,0 9 399,-5-12 0,0 13-19,-1-3 0,-1-5-24,-4-1 1,1 2 13,-7-3 0,2 1-24,-1-6 0,-3 0 11,7 0 1,-4 0 20,4 0 0,1 0 24,6 0 0,-1 0-39,1 0 1,0 0 13,-1 0 1,6 0-21,1 0 0,5 0 58,-6 0 0,6 0 4,-5 0 0,5 0-56,-6 0 1,6 0 5,-5 0 1,5 0-82,-6 0 0,6 0-144,-5 0 0,-1 0 295,-5 0 87,-1 0-180,1 0 1,-6 0 222,-1 0 1,-5 0-57,6 0 1,-8-6 98,2 1 1,-3-1-187,-3 6 0,6-2 35,0-4 1,6 4-115,-6-3 0,8 1 63,-3-2 1,-1 4-174,2-4 1,-2 4-44,2 2 0,2 0-21,-8 0 1,6 0 180,-6 0 0,2 0 25,-2 0 0,-4 0 11,4 0 1,-2 0 170,2 0 0,-4 0-75,4 0 0,-3 0-13,-3 0 0,2 0-192,4 0 0,-4 0 136,4 0 0,2 0-59,-2 0 1,8 0 36,-2 0 0,-2 0-37,2 0 1,0-2 45,5-3 0,1 3 28,-1-4 1,-5 4-85,0 2 1,-8 0 34,2 0 0,2 0 343,-2 0 1,0 0-87,-5 0 0,5 2-257,0 4 0,0-2 294,-6 7 1,2-5 247,4 5 1,-9-7-271,3 2 1,-4 2-218,5-3 1,-1 7 9,0-6 0,1 1-293,-1-1 0,0-4 663,1 4 0,-7-4-164,1-2 0,-7 0-366,7 0 23,-8 0-478,3 0 532,-7 0 0,-7 0 0,-3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9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7865,'0'-17'653,"0"0"692,0 7-794,0-5 0,0 11 484,0-8 14,0 8-292,0-3 47,0 7-166,0 0-121,-7 7 1,3 3 176,-8 7-1500,1 1 509,-6 7 266,-1 2 0,-7 7 207,-4 1 0,4-1-176,2 1 0,-4-1 0,1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19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7247,'0'-10'72,"0"-5"0,0 11 532,0-8-235,0 8 0,0-11-201,0 13 0,0-7 546,0 3-410,0 4 0,0-8 370,0 5-62,0 3-111,0-6-27,0 8-316,-8 0 1,4 0-122,-7 0 0,7 10 13,-2 7 15,-3 0 1,1 22 35,-4-5 1,-1 12-5,7 0 71,0 12 1,6-4 127,0 3 0,0-3-191,0-2 1,2 2-66,4 4 0,9-5-62,8 5 1,2-18-283,-1-5 1,0-12-8,5 0 218,4-11 0,-8-3-19,4-3 0,2-4 68,-8 4 1,7-12 9,-1-6 0,-4-3-25,-2-2 0,2-6 54,-2 0 1,0-2 10,-5 2 1,-1-4 51,0-8 1,6-1-161,0-5 0,0-5 57,-5-12 0,5 5 5,0-5 1,0 4 9,-6 2 0,0 8 240,1 4 1,-7 3-77,1 3 0,-8 7 66,1 4 0,-3 4 149,-2 1-177,0 1-200,0 0-412,0 7-1460,0 2 942,0 8-1294,0 0 1180,0 8 1072,0 2 0,0 15 0,0 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20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6600,'0'-12'-65,"0"1"1,8 7 0,2-4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21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8042,'17'0'-411,"-7"0"495,-2-8 233,-8 6 49,0-6 42,0 8 383,0 0-560,-8 0-118,6 0 1,-8 0 216,5 0-187,3 0 0,-8 0-274,4 0 151,4 0 1,-7-1-247,3-5 75,4 4 0,-13-6 193,13 8 0,-8 0 40,4 0-73,5 0 1,-15 0 269,5 0-212,3 0 18,-7 0 1,5 0 10,-7 0 1,5 0 33,1 0-52,-1 0 1,-5 6 34,-1 0-67,9-1 0,-5-3 65,9 4-45,-9-4 31,12 6 64,-13-1 1,5 1-57,-7 4 125,7-5-94,-5 1 1,11-4-28,-7 7 1,5-7 149,-6 2-192,9 4-3,-5-8 1,6 11 11,-4-7-8,4 7 1,-5-9-27,7 8 0,0-7 79,0 7-40,0-1 0,0 1 15,0-1 0,0 1 15,0 5 0,0-5 8,0-1 0,0 1 39,0 5-89,0 0 0,5 1 1,1-1 1,8-5-16,-3-1 1,6-1-90,6 1 1,-1-1 75,6-4 1,1-4-127,6 3 1,5-3 70,0-2 1,1 0-256,-7 0 151,-7 0 0,4 0-168,-8 0 32,0 0 152,-6 0-638,1 0 290,-9 0-410,-1 0-689,-8 0 409,0 0 474,-8 0 1,-1 6 141,-9 0 0,1 7 523,0-1 0,-8 3 0,-2 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2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8013,'17'-17'0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2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8090,'9'-18'-1,"-1"7"554,-8-1 899,0 8-145,0-11-396,0 13-307,-8-6-428,-1 16 1,-8-4-33,-1 7 1,-5 1-159,0 5 0,0 1 10,6-1 0,1 6-335,5 0 166,-4 0 1,7-6-913,-4 1 99,5-1 653,7 0 0,2-5 0,3-1 1,-1 1 172,8 5 0,-7-5 259,7-1 1,-2 1-17,1 5 102,-3 0 0,-2 2 364,-1 4 1,1-3 405,-6 3 0,0 2-420,0-2 0,-2 0 220,-4-6-374,5 0 1,-7 1-167,8-1 28,0 0-1252,0 1 860,0-9 1,2-1-747,4-8 1,-3 0 54,9 0 0,-3-8-228,3-3 1,3-10 192,-3-3 57,3-6 234,3 3 584,-1-8 0,0-7 0,0-2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3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312 312 8063,'17'-17'0,"-1"5"277,-5 1 1,4 5 430,-3-6 0,3 9-222,3-3 0,-1-2 9,0 2 1,1-5-264,-1 5 0,0 0-184,0 6 1,1 0-177,-1 0 153,-7 0 0,-1 2-561,-3 4 0,-4 4 381,4 7 1,-12 2-153,-6 4 0,-5 2 86,-6 4 0,2 4 531,-8-5 1,6-3 64,-6-2 0,10-3 617,2-3-548,-1 0 9,16 1-577,-5-9 1,14-1 173,5-8 0,5 0-534,6 0 1,-2-2 238,8-4 0,-8 2-963,2-7 800,4 7 0,-7-10-173,3 9 236,-12-1 443,-3 6 1,-8 2 307,0 4 0,-2-3-249,-4 9 0,-3 0 397,-9 5 1,1-2-209,0-3 1,-1 7 217,1-8 0,0 13-134,0-13 1,-1 12 7,1-11 0,7 7-91,5-8 0,3-1-86,2 2 0,2-3-267,3 3 1,5-5 108,7-7 1,2 0-519,5 0 0,0-7 233,5-5 0,4-3-899,-4-3 0,2-5 318,-3 0 0,-3-5-8,-7 4 1,-7-4 139,1 5 1,-8-6-51,1 6 0,-3-8 257,-2 2 0,-7-4 203,-5-1 0,-3-1 314,-3 1 1,1-1-203,0 1 1,-2 1 139,-5 4 0,7-2 100,0 8 0,0 0 166,5 6 0,-1 0 114,1-1-108,-3 1 0,11 7 416,-8 5-197,9 3-24,-5 2-149,8 0-75,0 0 1,0 7-53,0 5 1,0 3 158,0 3 1,0 7-4,0 3 1,2 13 176,4 5 1,-5 6 163,5 5 0,-4 11-262,-2 7 1,-2 0-59,-4-6 1,-3 6-311,-8 0 0,-8-1-31,-4-4 1,2-3-275,-2-4 0,8 1-410,-2-12 0,-2-4-474,2-14 0,0-1 517,5-4 0,3-4-363,4-8 1,-5-7 326,5-5 0,-5-3-119,-1-2 1,0-7 453,-1-5 0,-1-5-424,-4-6 708,4-4 0,-6-8 0,8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9.79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292 104 9035,'0'-10'-2192,"0"3"2250,8-1 45,-6 6 0,7-11 55,-3 7 39,-4-7-22,5 11 129,-7-13-221,0 13 62,0-6 0,0 6 31,0-4-13,0 5 5,0-7-76,-7 8 22,-3 8 1,-1-7-114,-1 5 1,7 2 39,-7-2 1,6 1-21,-5-1 1,1-2-8,-1 7 0,-4-1-27,3 1 1,-3 4-53,-2-3 0,0 1 106,0-1 1,-1 3-315,1-4 1,0 5 70,0 1 1,2 0-142,3 0 1,-1 0 337,7 1 0,-7-1 0,3 0 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3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8013,'10'0'2445,"5"0"-1511,-5 0 1,7 6-380,0 0 0,0 7 329,1-1 0,5 5-239,0 6 1,8 4 15,-3 7 1,3 3 68,-2 3 0,4 4-290,-5 8 1,-1-6-30,2 1 1,0 1-156,6 9 1,-1-5-1191,1 0 0,-6-14 637,-1-9 0,1-10-193,6-1 0,-1-3-429,1-9 0,-6 0-762,0-6 1,-1-8 490,7-4 1,0-5 1189,-1-6 0,-7 4 0,-2-6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0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8025,'0'-17'1041,"0"5"-308,0 1-310,0-1 202,0 2 152,0-5-471,7 6 0,-5-3 538,4 0-501,4 9 0,-7-11 394,9 8 61,-8 1-169,11 5-77,-13 0-115,13 0-222,-13 7 1,8-3 172,-4 8 1,-4-1-118,3 7 0,3 1 0,-2 4 0,5 4-28,-5 7 0,2 1-29,-2-1 0,-4 3-190,3 3 44,-3 4 52,6 1 1,-6 5 25,4-4-185,-4-4 113,-2 8 0,5-8-141,1 4 1,0-5 148,-6-12 1,6 1 38,-1-7 1,1 6-53,-6-6-38,8 0 0,-4-7 187,7-5-133,-7-3 1,4-6 70,-8 4-53,7-5 0,-5 5-11,4-12 1,4-3-6,1-8 0,5-8-161,1-4 1,6-6-232,0-5 1,2-4 31,-2-8 0,2-6-161,4 0 0,2 1-375,-8 5 82,7 0 484,-3 8 0,2-4-125,0 8 66,-8-1 223,4 7 0,-8 1 47,1 4 1,-3-2-21,-3 8 0,1-6 153,-7 6 1,5 0-63,-5 6 41,7 0 0,-11-1-391,4 1 562,-4 8-300,6 1-724,-6 0 477,5 6 0,-7-7-1648,0 3 982,0 4 333,0-6 0,2 8-1533,4 0 1417,-4 0 745,6 0 0,-8 8 0,0 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0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8032,'-17'0'-955,"7"-8"0,3 5 955,7-9 0,0 8 0,0-11 8,0 5 251,0-7-65,7 0 0,-5-1 649,4 1-374,-4 7-11,-2-5 51,0 13 108,0-6-590,-8 8 0,-1 2 118,-9 4 1,1 9-79,0 9 1,5 8 37,1 3 1,1 1 217,-1 10 0,-3-1-115,8 1 1,1 2-53,5-8 0,0 6-137,0-5 0,0-3-208,0-9 0,7 2-976,5-8 834,3 0 1,3-6-190,-1 0 1,0-5-455,0-1 0,6-7 334,1 2 640,6-12 0,-11-3 0,6-9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0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7708,'0'-11'265,"0"-1"208,0 8 281,0-3 395,0 7-402,0 0 1,0 13-475,0 4 0,0 12-15,0 0 1,0 0-47,0 5 0,0-3 18,0 9 0,0-5-268,0-6 1,0 2 89,0-8 0,0 5-702,0-5 1,0 1-643,0-7-557,0 0-282,0 0 1093,0 1 1038,0-9 0,0-1 0,0-8 0,0-8 0,0-1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1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8032,'-10'-17'-547,"4"-1"529,-3 9 287,7-7 172,-6 14 1,10-5 47,4 7-245,3 0 1,10-2 8,4-4 1,-3 4 13,3-4 1,-2 4-297,2 2 47,4 0 1,7 0-7,1 0 50,0 0 1,-1 0 12,1 0 1,-1 8-201,1 4 1,-2 9 141,-5 2 0,3 7-22,-8-1 0,4 4 161,-10 2 0,3 5 271,-15 0 1,7 8 305,-6-2-392,-1-3-135,-12 7 1,-1-14 12,-3 5 1,-7-11-100,1-1 0,0-2-243,-6 2 1,-2-4 26,2-8 1,0 0-363,5 1 1,-5-3-40,0-3 0,0-3-1313,6-3 96,-1-4 802,1 6 478,8-16 0,1-4 434,8-11 0,0 4 0,8-21 0,1 3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1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8032,'10'2'32,"-4"4"1,3-4 381,3 3 1,-3 5 321,3 2 0,-1 3-110,7 2 1,-1 2 51,0 4 0,-5-1-219,-1 6 0,-1 3-3,2 10 1,1-5 60,-7 4-345,0-3 0,-6 3-240,0 1 0,-6-1 67,0-5-39,-15-1 0,9 3-227,-11 3 0,-2-3-460,2 3 1,-7 2-977,1-2 1,4-5-830,2-6 1505,3-8 1027,3-4 0,0-1 0,0-7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1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7967,'0'10'3211,"-8"-2"-3563,6-1 0,-13 1 352,3 4 0,-11 11 0,-4-4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4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7946,'0'-10'916,"8"-5"1,-6 11-288,3-7 77,5 7 1,-8-6 394,4 4 73,-4 4 54,5-5-812,-5 7 1,4 0-196,-12 0 0,-3 6 0,-9-1 1,-1 11-423,-4 1 0,-4 0 238,-7 6 1,5 2-900,0-2 0,2 6 124,-2-6 1,4 6-249,8-6 1,7 2 985,5-2 0,-5-4 0,0 6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5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8332,'0'-9'1283,"0"-1"-430,0 4-350,0 5 0,-2-7-205,-4 8 1,3 0-201,-9 0 1,6 0 76,-5 0 0,-1 0-65,-5 0 1,5 0-134,1 0 1,-1 6 104,-5-1 1,-6 9-62,0-3 0,0-1-21,6 2 1,-1-3-40,1 3 1,5 1 97,1-7 0,7 7-254,-2-1 1,4-3 10,2 3 1,2 1-13,4 10 1,4-3-7,7 3 1,0 2 146,1-2 0,-1 0 44,0-6 0,0 6-73,1 0 1,-3 0 425,-3-5 1,-3-7 41,-3 1 434,-4-1-492,6 6 1,-16-1 61,-4-5 1,-3 3-272,-2-8 0,-6-1 71,0-5 1,-6 6-422,6 0 1,0 0 163,5-6 1,7 0-1641,-1 0 876,8-8-2030,-3 6 2863,22-13 0,4 13 0,16-6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5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330 190 8039,'0'-19'400,"0"-4"0,5 10-33,1-5 0,2 5-224,-2-4-10,-5-1 0,7 1 219,-8 0-183,0 7 214,0-5-639,0 13 258,0-6 0,-8 8-112,-3 0 0,-10 8-7,-2 3 0,-6 5 253,6 1 1,-6 0-39,6 1 0,-6-1 14,6 0 1,-6 6 183,6 0 1,0 6-53,6-6 0,1 8 97,5-2 1,-3 2-81,9-3 1,-1 3-286,6-8 0,8 8 145,3-2 1,5-2-496,1 2 1,8-8 91,4 2 0,3-10-77,3-1 0,-1-8-530,1 1 1,-2-3-173,-4-2-721,3 0 1782,-13 0 0,6-7 0,-7-3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7913,'17'-15'489,"1"3"1,-7-1 17,1 7 1,-1 0-133,6 6 1,1 0 318,-1 0 0,0 0-211,1 0 0,-1 0-83,0 0 0,0 6-476,1 0 0,-1 5-442,0-5 1,1 8-2527,-1-3 3044,0 4 0,1 3 0,-1-1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0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0 275 8396,'0'-24'0,"0"5"132,0-4 84,0 4 1,0 1 24,0 1 69,8 8-314,1 1 1,9 8 84,-1 0 0,-6 10 83,1 7-99,-8 8 1,9 11 177,-7 4 1,5 4-102,-5 7 1,5 1 120,-5-1 0,5 1-151,-5-1 1,2-1-72,-2-4 1,-5-4 105,5-8 0,2 0 14,-3 1 0,3-7-192,-2 1 1,-4-14 123,3 2 49,5-3 0,-2-3-63,3 1 1,4-8 182,-3 1 0,-3-10-95,3-7 1,-1-5-230,6-6 0,1-4 131,-1-7 1,0-6-109,0 0 1,0-14 9,0 3 0,3-12-218,2 0 0,-1 2 23,8-2 0,-6 6 121,6-6 0,-7 13 8,7-1 0,-8 10 27,2 1 1,-4 12-326,-2 5 1,0 10 95,1 1 1,-7 8-601,0-1 254,-7 3 0,4 4-887,-8 3 1530,0 5 0,0 15 0,0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5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8000,'-17'0'656,"0"0"1,5 0 282,1 0-742,7 0 0,-4-2 410,8-4 223,0 4-598,0-6 1,2 8-59,4 0 1,4 0-433,7 0 1,2 2 256,4 4 0,-2-4-966,8 4 1,0-4 23,6-2 943,-1 0 0,1 0 0,-1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6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70 157 8093,'-10'-8'583,"-5"6"1,13-8-189,-4 5-78,4 3 284,2-6-137,0 8-583,0 0 187,-7 0 0,5 8-12,-4 3 0,4 5 71,2 1 0,-2 0-134,-4 0 0,5 8 88,-5 4 1,4 4-32,2 1 0,2 3 26,4 3 1,-3-3 8,9 3 1,-2 2 45,1-1 0,4-1-22,-3-5 0,3-8-51,3-4 1,-1 2 46,0-2 0,1-2 14,-1-10 0,0 5 47,0-5 1,1-3 130,-1-2 0,2-4 73,4-2 1,-4-2-103,5-4 1,1-4-14,-2-7 1,2 0-29,-2-1 0,-4-6-238,4-5 1,2-4-29,-2-2 0,2 1-174,-2-1 1,-4-7 57,4-4 1,-4-2-108,-1 2 1,-7-2 85,1 7 0,-8 1 83,1 5 0,3 8 225,-2 4 1,0-2-136,-6 2 1,0 6 899,0 6-206,0-1 180,0-5-636,0-1 1,0 7-204,0-1-330,0 9 171,0-5-149,0 8 14,0 0-871,-8 0 429,6 0-954,-6 0 854,8 0 0,0 2-185,0 4 1,0-1-333,0 13 1321,8-5 0,2 20 0,7-6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6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7907,'-10'0'4966,"3"2"-3000,7 4-768,0-4 0,-2 5 51,-4-7 1,2 0-623,-7 0 1,3 0-1975,-9 0 1,-1 10 1346,-16 7 0,-12 8 0,-16 10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7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8128,'9'-8'-157,"-1"-1"342,-8-1 1,0 0 347,0 5 0,-2 3 170,-4-4 230,5 4-850,-7 2 271,8 0-86,0 0-255,0 8 1,-6 3 88,0 12 1,-5 12 101,5 11 1,-6-2 175,7 2 0,-7 0-184,6 6 0,1-6-14,5 1 1,0-9-272,0 2 0,7-3 111,5-3 0,1-5-853,-1 0 1,5-8 66,0 2 0,1-5-263,5-7 1,-4 2 368,-2-7 0,1 0 658,-1-6 0,0 0 0,0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8027,'-18'-8'0,"1"7"449,0-5 157,0-4 1,1 6 563,5-7 196,-5 7-360,14-4-222,-5 8-890,7 0 0,7 0 134,5 0 0,9 0-75,2 0 0,8 2-275,-2 4 0,9-4-350,2 4 0,8 1 408,-1-1 264,3 0 0,9 2 0,3 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8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8054,'-17'0'0,"1"-8"299,5-3 0,-3 1 1,6 0 579,-1 3 1,3-5 199,-5 6-734,-1-7 0,-5 5-99,-1-3 1,7 3-251,-1 8 0,1 0-56,-6 0 1,-1 0-77,1 0 1,0 2 209,-1 4 1,1 3 39,0 9 0,0 1-158,-1 4 1,7 2 105,-1 4 1,6 9-45,-5-3 0,7 3 1,-2-3 1,4-1 238,2 1 0,6-1-243,0 1 1,13 0-273,-2-1 0,6-5 97,1 0 1,-3-8-101,7 2 1,-1-4-414,2-1 0,4-3 242,-4-4 1,-2-1-365,1-4 1,-6-4 261,1 4 0,-4-5 533,-2-1 0,0-7 0,1-3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8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8032,'-11'-6'857,"-1"1"1,8-3-279,-2 2 1,5 2 219,1-7 1,7 7-305,5-2 0,5-2 37,6 3 0,2-1-205,4 6 0,4 0-217,-5 0 0,3 0-209,-2 0 1,4 0-443,-5 0 1,-1 2-2286,2 4 2826,-8-5 0,4 15 0,-7-7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8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7936,'0'-17'418,"0"-1"-65,0 1 1,0 5 223,0 1 0,0 7-275,0-4-180,0 8-186,8 0 103,2 0 33,-1 0 0,7 8-14,-5 4 0,4 11 66,3 6 0,-7 5 80,1 6 1,-1-1-4,7 7 0,-1 6 154,0 6 0,-5 5-79,-1-5 1,-1 7 144,1-2 1,-1 3-92,-4-3 0,-4 2-102,3-7 1,-1 5-246,2-5 0,-4-6 100,4-6 1,-2-6-412,1 7 0,-3-11-2,4-1 1,2-3-185,-2-9 1,5 0 128,-5-5 1,5-7-866,-5 1 130,8-8 337,-5 11 237,8-13 1,-1-2 145,-5-12 1,3-3 399,-8-2 0,7-16 0,-3-3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9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7936,'0'-10'808,"0"-5"1,0 11 366,0-7-73,0 7-346,0-4-668,0 8-104,0 0 1,0 8-49,0 3 1,0 14 180,0 10 1,0 1-152,0 11 1,-2 1 143,-4 9 0,4-3-128,-4 4 0,5-5-49,1-1 0,0-6 114,0 1 0,5-9-194,1 2 0,13-3 136,-1-3 1,9-5-56,-4 0 1,7-8 86,-1 2 1,4-9-16,1-3 1,-5-7 17,0 2 0,-2-4 79,2-2 1,3-2 190,-3-4 0,-2-5-81,2-12 1,-6 1 134,6-6 0,-6-3-64,6-10 1,-6 3-180,6-8 0,-8-6 60,2-6 1,2-7-182,-2 2 0,0-3 225,-6 3 0,-5-2 109,-1 7 1,-7 6 14,2 6 1,2 8-72,-3-3 0,1 7 3,-6 5 1,0-2-65,0 8 0,0 6-332,0 5 0,-6 6-198,1-5-241,-1 7-316,6-4-159,0 8 0,0 2-324,0 4 1,-6 4 665,0 7 0,0 2-395,6 4 1,0 0 129,0 12 968,0-4 0,0 19 0,0-6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39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7919,'0'10'4107,"0"-3"-1349,0-7-1222,0 0 1,-2 8-1537,-3 4 0,-13 11 0,-9 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0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10640,'-17'23'-268,"0"0"1,-8 10-227,-4 1 1,-3 2 493,-2 10 0,-16 0 0,-3 5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41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69 8287,'9'-7'-84,"-1"5"1,-8-8 156,0 4 0,2 4 321,4-3-236,-4-5 1,11 6-280,-7-7 157,0 7-335,-6-4 63,0 8 1726,0 0-978,0 8 1,-2-6-158,-4 3 1,2-1 126,-7 2 0,3-2-575,-9 7 1,3 7-704,-9 5 0,-4 8 796,-2-3 0,-11 13 0,-4 3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43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50 8376,'0'-9'334,"7"-7"830,-5 14-827,6-13 1,-6 13-76,4-4 0,-4 6-75,3 6 1,-3-2 85,-2 7 1,0 1-275,0 5 0,0 1 98,0-1 0,-2 6-4,-3 0 1,1 0-92,-8-6 0,8 6-164,-1 0 0,-3-5-40,2-7-170,0 1 80,6-3-147,0-1 116,0-8 1,2-2 85,4-4 0,6-3-93,11-9 1,-2 1-52,8 0 0,-6 0-191,6-1 0,-8 3 312,2 3 1,-4-1 71,-2 7 0,0 0 214,1 6 1,-9 2 163,-3 4 0,2 4-284,-2 7 1,-3 0-40,-8 1 0,1 5 998,-8 0 1,-1 7-213,-10-1 1,2-2 167,-8 2 1,6-2-490,-6 2 0,6 1-337,-6-7 1,6 2-70,-6-1 0,8-11 49,-2 4 1,4-5-77,2-1 1,-1 3-100,1-8-1220,7-1 259,-5-5 470,13 0 0,-4 0-12,12 0 471,-4 0 742,13 0-505,-5 0 1,1 2 624,1 4-423,-8-4 868,4 13 1,-8-11-184,0 8 0,0-7 1076,0 7-1140,-8-8-791,6 3 1,-12-5 365,9 4-311,-1-4-1237,6 6 944,0-8 1,8-6-918,3 0 0,10-7 345,2 1 1,6 5 67,-6 1 1,6-2 401,-6 2 0,0 1 426,-6 5 1,-5 0 108,0 0 0,-7 0-221,7 0 2130,-8 7-928,3-5 659,-7 6-1319,0-8-1359,0 0 1,8-2-243,4-4 0,3-1 191,2-5 0,6-9 298,0 4 1,2 1 45,-2 5 0,-3 1 513,3-1 0,-10 3-82,-1 8 857,-1 0 125,6 0 1,-7 8 524,-4 3 1147,-4 4-943,-2 3-731,0-1-905,0 0 83,0-7 1,2-2-792,3-8 0,5-2 21,7-4 0,-1-4-465,-5-7 0,5-6 416,-5 0 1,4-8-224,3 2 0,-1-3 545,0-3 0,-5-13 421,-1-4 0,1-11 0,5 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43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122 174 8232,'15'-20'-450,"-3"-3"1,-5 10-1,-7-4 1382,8 3 0,-6-3 373,4 0-102,-4 7-245,-2-5-547,0 13 0,5-8 57,1 4 32,0 4-554,-6-5 128,0 7 1,2 0-468,4 0 290,-4 0-177,5 7 0,-5-5-114,4 4 196,-4 4 1,6-7 99,-8 9 1,0-6 29,0 5 1,5-5 112,1 6 0,0-7-74,-6 7 1,0-1-14,0 7 1,0-5 20,0 4 1,0-3-2,0 9 0,0-2 13,0 2 0,0 4 1,0 8 0,0-1 41,0 1 1,0-1 115,0 1 1,0 0 80,0-1 1,0 3-122,0 3 0,-6 4 155,0 8 1,1-4-43,5 4 1,-6-2-104,0 13 1,-6-3 44,7 9 0,-7-4-6,6 10 0,-7 2-150,1-2 0,3 0 157,-3-6 0,1 0-409,-7 1 1,3-3 111,4-4 1,-5-3-102,5-8 0,1-2 62,-1-4 0,7-4 35,-2-7 0,-2-8 26,2-4 0,1-4-357,5-2 160,0 0 1,0-5-539,0-1-477,0-7 452,0 4 462,7-8 0,-3 0-198,8 0 183,-8-8 0,9-1 423,-7-9 0,0 1 0,-6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47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7398,'0'-9'-782,"2"1"626,4 8 82,-4 0 164,5-8-50,-7 6 271,0-5-297,0 7 0,0-2 451,0-4 100,0 4 101,0-6-277,0 8 1,2 0-96,4 0 0,-4-2 189,4-3-53,-4 3-347,-2-6 253,0 8-472,0 0 84,7 0 0,-3 8 129,8 3 1,-9 5 94,3 1 1,4 2-86,1 4 1,-1 4 163,2 8 1,-3 7-144,3 4 0,3 4 191,-3 2 1,-3 0-71,3 0 0,-7 0-97,7-1 0,-2-1-56,1-3 1,4 1 7,-3-8 1,3 2-96,3-1 0,-1-7 128,0 1 1,1-3-36,-1-9 1,0 6 0,0-6 0,-1 0-126,-5-5 1,5-3 125,-5-3 1,-1 1-90,1-7 1,-1 1 300,2-1 27,3-4 1,-7 4-62,3-12 1,4-5-143,-3-12 0,1-4-107,-1-8 0,9-1 135,-4-5 1,5-5-431,-5-12 1,6-3 131,0-8 1,2-2-451,-2-4 1,-4 2 252,4-8 0,-4 8-78,-1-2 1,-1 6 53,0 6 0,1 3 48,-1 8 0,0 8-62,1 4 1,-3 3 167,-4 2 0,3 9-605,-8 2 516,7 5 0,-9 4-880,7 3 756,-7 5 1,4 9-561,-8 3 991,0 13 0,0 1 0,0 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48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1107 8461,'0'-17'-157,"-8"-1"1,6 7-280,-4-1 271,-3 1 138,-1-7 1,-5 7-67,3-1 1,-1 7 307,7-7-123,-7 8 0,3-4 2,-7 8 0,5 0 96,1 0 1,5 0-93,-6 0 1,8 2-6,-1 4 1,-3 4 43,2 7 0,-5 0-10,5 1 1,-6 1 19,7 4 0,-7-2-21,6 8 1,-5-6-31,5 6 1,0-8 19,6 2 0,0-4-69,0-2 171,0 1-254,0-1 0,2-2-18,4-3 1,-2-4-269,7-8 0,1-2-70,5-4 0,2-4 136,4-7 0,-3 0-2,3-1 1,-10-5 58,-1 0 1,-1 0 214,7 6 0,-9 0-198,-3-1 364,4 9 60,-9 1 70,7 8 0,-8 2-29,0 4 0,0 9 162,0 8 0,0 6-148,0-6 0,0 6-105,0-6 1,-6 6-164,1-6 0,-1 0 74,6-6 0,2 0-134,4 1 0,-3-7-3,9 1 1,-6-8-234,5 1 1,1-3 29,5-2 0,2-3 111,4-9 0,-2 0-158,8-11 1,-6-3 50,6-3 1,-6 2 11,6-2 1,-8-2 108,2-9 0,-2-4-79,2-8 0,-3-2 19,3-4 1,2-3 2,-2-8 1,0-4-75,-6 4 1,2-4 79,4 9 1,-7 3-41,7-3 0,-10 10 203,4 3 0,1 1 0,-7 9 0,-1-5 0,1 6 0,-7 1 0,2 10 0,-4-1 17,-2 7 1,0 5 81,0 7 0,-2 1 366,-4-1 1,2 3-234,-7 8 0,5 0 205,-5 0-111,7 0-185,-12 0 1,9 8 18,-5 3 0,5 5-142,7 1 1,0 0-7,0 1 1,-6 6 7,0 5 0,0 12 208,6 5 1,0 6-95,0 5 0,0 5 89,0 7 0,0 8-241,0 4 1,0-3 93,0 3 1,0 4-54,0 1 1,0-3-151,0-14 1,0-2-68,0-4 0,6-5-324,0-12 1,13-4-66,-2-7 0,4-6 250,-3 0 1,9-10-39,7-2 371,1 1 0,7-17 0,-7 7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2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86 8045,'0'-10'3,"0"-5"545,0 13 1,-2-12-101,-3 8 0,3-1-132,-4 1 0,2 4 146,-2-4-123,4 4 0,-5 0 173,7-3-256,-8 3 0,6-4-132,-4 12 1,2 3 106,-1 9 0,1 9 8,-8 7 0,8 8 21,-1 10 1,1 0-187,-2 0 0,4 0-88,-4 0 1,4-2-159,2-4 0,0-4 21,0-7 0,2-3-111,4-3 1,4-4-610,7-8 0,2-1 403,4-5 0,-2-3-610,8-8 0,0-10-20,6-7 1098,-1-8 0,9-17 0,1-2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3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173 191 8020,'0'-17'-31,"0"0"0,0-1 578,0 1 883,0 0-927,0-1 0,-1 3 185,-5 4-452,4-5 1,-12 12 249,9-7-485,-9 7 1,10-6 43,-7 5 0,5 3 11,-6-4 1,7 4 12,-7 2-437,1 0 113,-7 8 226,1 1 0,6 9-5,-1-1 0,8 6 50,-2 0 0,4 10 81,2 1 1,2 8 6,4 10 1,2 0 14,3 0 0,5 2-88,-5 4 1,-1-3-2,1 9 1,-7-9-183,2 3 0,2 4 61,-3 1 0,1-2-248,-6 3 0,0-14 131,0 2 0,0-6-97,0 0 0,0-10 14,0-7 0,0-8-41,0 2 1,0-9-425,0-3-236,-7-7 499,5 4 1,-12-10 134,8-4 1,-5-3 357,5-9 0,-7-7 0,3-2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10 121 8020,'0'-11'772,"0"-1"-190,-8 8-277,6-11 0,2 13 80,12-4 1,3-1-110,2 1 0,3 0-59,3 6 1,-2 0 24,8 0 1,-1-6-259,7 1 0,-2-1-242,-5 6 0,3 0-409,-8 0 1,6-2 139,-6-4 1,0 4-393,-6-3 1,1 3 918,-1 2 0,-7-8 0,-3-2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3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8020,'0'-9'972,"8"1"0,-4 2 110,7 0-697,1 1 1,5 12 327,0 5 1,1 11-258,-1 6 1,0 3 101,0 3 1,1 0-289,-1-1 1,-7 1-397,-5-1 1,3 1-224,-2 0 1,0-3-460,-6-3 0,-8 4-98,-4-5 0,-3-1 385,-2 2 1,-1-2 520,1 2 0,0 4 0,0-7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3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7959,'11'-6'-512,"1"1"1024,-1-1 1,7 0-26,-1 0 0,6 1-76,0 5 1,6 1-63,-6 5 1,6-4 75,-6 4 0,7-2-378,-1 2 0,-2-5 61,2 5 1,-8-4-385,2-2 0,-4 6 235,-1 0 0,-1-1-562,0-5 1,-5 0-247,-1 0-75,-7 0 482,4 0 1,-10 6-501,-4 0 942,-3 7 0,-16 5 0,-2 9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2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9467,'10'0'2781,"5"0"-1656,-6 8-650,9-6 0,-7 5-472,0-7 1,-5 2 292,6 4-1131,-9-4 467,5 13-19,0-13 0,-6 13-386,3-3 0,-3-3 338,-2 3 1,0-1-241,0 6 1,-5 6-150,-1 0 824,0 0 0,-2 2 0,-1 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4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7959,'-10'7'454,"2"-5"1,10 6-259,4-8 0,9 0 317,9 0 0,1 0-278,-2 0 1,-2 0-277,8 0 1,-3 0-311,3 0 1,4 0 202,-4 0 1,3 0 147,3 0 0,7 0 0,2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4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7800,'2'-10'457,"4"5"-152,-4-5 0,12 6 107,-9-7 0,3 7 5,-2-2 0,3-2 57,9 3 1,-1-1-234,0 6 0,2 0-16,5 0 1,-3 0-121,7 0 0,1-6 101,6 0 1,5 0-242,1 6 0,7-1 77,-2-5 0,4 4-144,2-4 1,-2 4-58,-4 2 0,4 0-24,-4 0 0,-2 0 60,2 0 1,-8 0 103,3 0 1,-5 0-124,-1 0 0,-2 0 127,-5 0 1,3 0-175,-8 0 1,0 0 80,-5 0 0,-1 2-154,0 4 1,-5-4-340,-1 4-94,-7-5 74,4-1 172,-8 0-15,0 8 0,-8 0-214,-4 3 678,-3 5 0,-10-7 0,-2 9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5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8114,'-10'0'324,"2"0"-57,8-7 0,2 3 166,4-8-189,4 8 0,7-9 118,0 7 1,1 0-82,-1 6 1,6 0-87,0 0 1,2 0 42,-2 0 0,-2 8-217,8 4 1,-2-3 68,2 3 0,3-3-115,-3 3 0,-2 1 71,2-7 0,0 6 30,5-7 1,-5 7-102,0-6 0,-8 5-158,2-5 0,-4 5-101,-1-5 0,-9 8-62,-3-3 135,-4 5 1,-10 1 81,-3 0 1,-6 6-53,-7 0 0,-2 0 105,-9-5 1,0 5 97,1 0 1,-7 2 119,1-2 0,-6-4 352,6 4 0,-1 2 517,7-2 0,5 0-452,0-6 1,10 1 46,2-1 0,7 0-157,10 1 0,0-1-399,0 0 0,8-1 47,3-5 1,12 3-77,6-9 1,4 7-101,1-6 0,9-1 123,3-5 1,2 0-679,-2 0 1,10-2 306,-5-3 0,11-5-1035,-4-7 1,5-6 604,-5 0 1,5-2-941,-5 2 1559,-8 11 0,0-19 0,-6 12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7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8152,'-9'-18'0,"-5"7"-226,8-1 0,-1 9 497,1-3 1,2-2 356,-7 2 0,5-1 205,-6 1-515,8 4 1,-9-8-90,7 5 0,-1 3-58,1-4 1,2 4-94,-8 2 7,9 0-228,-13 0 0,12 0-67,-7 0 1,5 8 111,-5 3 0,5 1 53,-6 5 1,6-2 35,-5 14 0,5 2 168,-5 9 1,5 4 4,-6 8 0,8 6 105,-1 0 0,3 13-55,2-2 1,0 6 158,0 0 0,2-8-387,3 8 1,-3-2-119,4 8 0,2-4 75,-2-8 1,5-8 55,-5-3 1,0-4-795,-6-3 0,0-6 150,0-5 1,0-5-88,0-7 0,-2 1 265,-4-11 1,-2 3-54,-3-10 0,-7-3 110,1-2 0,0-4 488,-6-2 1,-12 0 0,-1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7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8115,'12'-18'573,"-1"1"1,3 5-138,9 1 0,4-1 99,7-5 1,3 2-138,3 3 1,-2-1-209,9 7 0,-7 0-239,6 6 1,-8 0-387,3 0 0,-5 0-143,-1 0 0,-2 2 578,-5 4 0,5 4 0,-6 7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7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8126,'-17'0'-285,"7"0"0,-5 0 937,3 0 0,5 2-255,1 4 0,-2 3 0,0 11 11,-1 3 0,-1-2 55,-1 8 1,-3 1-90,8 11 0,-1-5-146,1 5 1,4-5 10,-4-1 0,4-1-641,2 1 0,8-6-70,4 0 0,3-10-483,2-2 1,3-2 451,3-9 1,-2 0 502,8-6 0,7-8 0,8-1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8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9376,'10'7'910,"-4"5"1,1 11-482,-1 6 0,0 4 218,-6 1 0,0 1-237,0-1 0,0 7-156,0-1 0,-2 6-384,-4-6 1,-4 3 176,-7-3 1,-6-1-580,0 7 0,-8-8 185,3 2 1,1-9-85,-2-2 1,2-8 8,-2 2 0,4-9-793,8-3 807,-8-7 0,6 2 66,-4-12 1,9-6 122,3-11 0,7 2-20,-2-8 1,4 3 218,2-3 0,2-2-27,4 8 0,3 6 80,9 5 0,-1 8 68,0-1 1,6 3 246,0 2 1,6 5 194,-6 1 0,6 8-230,-6-3 0,0 3 38,-6-3 1,3 4-103,3-3 0,-4-2-287,4 1 0,-8-5-291,3 5 0,-11-7-1149,11 2 1478,-5-4 0,4 6 0,1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7:58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8200,'19'0'716,"4"0"0,-4 2 581,4 3 1,2 13-556,-2 11 0,1 3 504,-7 3 1,0 5-589,0 1 0,-7 7-19,-4-2 0,-4-2-331,-2 2 0,-2-6-370,-4 6 0,-6 1-382,-11 4 1,-9 1-753,-9 0 1,-7 0-904,2 0 0,-4-6-143,-2 0 2242,8-7 0,-13 11 0,3-6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2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8134,'11'0'-9,"1"0"305,-8 7 1,9 3 389,-7 7 1,2 1-198,-3-1 0,-1 6 30,8 0 1,-6 0-70,5-6-270,-7 1 0,6-1 26,-5 0 1,-3 0-97,4 1 0,-2-1 28,2 0 0,-4 1 117,3-1 0,-5 2-164,-5 4 1,-7-2 75,-11 8 0,2 0-317,-8 6 0,0-1-40,-5 1 1,1-3-22,4-3 0,-4 2 38,5-8 1,1 0 66,-2-6 1,8 1 10,-2-1 0,3-7 58,3-5 0,0-3-118,0-2 1,5 0 103,1 0 1,7-7-354,-2-5 1,4-5-2,2-6 1,0 2-30,0-8 0,8 6 219,3-6 0,5 8 11,1-2 1,0 9 361,0 3 1,7 7-150,-1-2 1,2 4 97,-2 2 0,-4 2-27,4 4 1,2-2 373,-2 7 1,0 1-140,-6 5 0,1 0-6,-1 1 1,-6-1-462,1 0 1,-2 1 70,1-1 0,3 0-384,-9 0 1,9 1 92,-3-1 372,-3 0 0,7 1 0,-5-1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2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381 121 8155,'0'-17'-255,"0"0"0,0-1 209,0 1 0,-6 6 30,0-1 0,-7 3 1185,1-3-745,-3 4 1,-2 8-266,-1 0 1,-5 0-37,0 0 1,-2 10-87,2 7 0,2 1 180,-8 5 0,6 3 142,-6 3 1,8 10-50,-2 1 0,4 2-101,2-1 1,7 1 176,4 4 0,4 2-83,2-8 1,8 1-428,4-7 1,12-5 157,11 0 1,0-10-930,5-1 0,2-3 23,-1-9 0,5 5-1256,-6-5 2128,-7 0 0,-8-6 0,-8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2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0 8506,'-6'12'0,"1"-1"0,-9 1 304,3 5 0,-2 6-51,1 0 0,-3 7 0,3-1 1,3 3 36,-3 2 1,3 1 16,-3-1 1,3 1 143,3-1-378,4 0 135,-5-7 0,7 3-164,0-7 0,2 0 355,3-6-482,5 1 0,7-3-73,0-4 212,0-3 0,0-2-144,1-1-234,-1 1 1,-2-8-226,-3-4-345,3 5 41,-13-15 545,5 7 0,-1-8-194,0-1-205,0 1 254,-6 0 39,7-8 1,-5-1 411,4-9 0,3-7 0,1-2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8081,'-11'0'0,"-1"0"1561,8 0-1014,-3-7 1,14-1-85,5-4 0,-2 3-220,1 3 1,6 4-10,6-4 1,2-1-1035,-2 1 0,-1 0 313,6 6 487,-6 0 0,3 0 0,-8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3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8219,'0'-17'439,"-6"6"175,0-1 0,-5 6 411,5-5-437,0 7 0,6-6 234,0 5-312,0 3 1,0-4-263,0 12 1,0 3-191,0 8 1,0 8 73,0 4-35,0 4 1,0 7-44,0 1 1,0 11 118,0-6 0,0 6-162,0-12 0,6 6-25,0-6 0,7-1 140,-1-10 1,3-2 16,2-4 1,2-6 4,4 0 1,-1-1-25,6-11 1,-1 1 15,2-6 0,4 0 48,-4 0 0,3-2-52,3-4 0,-8-3-132,-4-9 1,2 1 122,-2 0 1,2-2-131,-2-4 1,-4 1 132,4-6 1,-9 5-192,-3-6 0,-1 0 10,1-6 1,3 1 44,-8-1 1,-1 1 127,-5-1 0,0 0-74,0 1 1,0 1 31,0 4 1,0-1-22,0 7 0,0-1-138,0 7 1,-5 0 144,-1 0 0,0 5-1149,6 1 548,0 7 0,0-6-1041,0 4 439,0 4 0,-2-5-122,-4 7 308,4 0 0,-5-2 392,7-4 0,-2 4-357,-4-4 916,4 4 0,-21-5 0,4-3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3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8098,'-17'0'0,"5"0"0,1 0-317,-1 0 0,-5 0 157,-1 0 1,7 0-68,-1 0 0,7 0 179,-7 0 92,1 0 1,-7 0 135,1 0 0,5-2 13,1-4 201,-1 4 1,-5-5 378,0 7 5,7-8-165,2 6-177,8-13 1,0 11-169,0-8-13,8 9 1,2-7-63,7 4 1,2 4 35,4-3 0,-3 3-115,3 2 1,2 0 47,-2 0 0,13 0-138,-1 0 1,5 0 10,0 0 1,3 0-204,3 0 1,4 0 22,-4 0 1,-2 0 78,2 0 0,-7 0-318,1 0 1,-4 0 160,-1 0 1,-8 0-259,-4 0 0,-4 0-276,-1 0-58,-9 0 619,-1 0 0,-8-2 130,0-4-299,0 4 172,0-6 0,-8 8-126,-3 0 0,1 0 155,-2 0 0,7 0 164,-7 0 0,1 0 0,-7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4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8098,'-17'0'129,"5"-6"40,1 0 1232,7 0-352,-11-1 303,13-3-491,-6 0-99,8 3-456,8 7 1,1 0-1,9 0 0,-1 0-5,0 0 0,1 2-30,-1 3 0,6-3-129,0 4 0,2-2 124,-2 2 0,-2-4-227,8 3 0,-8 3 131,2-2 1,-4 5-167,-1-5 0,-1 8-35,0-3 0,-5-1-5,-1 1 0,-7-5 184,2 5 1,-4-5-28,-2 6 1,0-6 239,0 5 0,0-5-71,0 5 0,-10 1-143,-7 5 1,-8 0 30,-10 1 0,-1 1-1123,-4 4 0,1-2-403,-7 8 1,2-6-2734,-2 6 4081,-4 0 0,6 5 0,-8 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6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18 242 7859,'-10'-9'578,"3"1"0,7 6-359,0-4 183,0 5-71,0-7-183,0 0 1,6 4-30,-1-7-117,9 7 1,-10-4 84,7 8 1,-5 0-230,5 0 105,1 0 1,5-6 17,0 1 0,1-3-4,-1 2 0,0 4-9,1-3 0,1-3-3,4 2 1,-4-2-100,4 3 1,-4 3 4,-1-4 1,-1-2 70,0 3 1,1-1 31,-1 6 0,0 0-5,0 0 1,1-2 39,-1-4 0,0 4-17,1-4 0,1 4 21,4 2 1,-4 0 83,4 0 1,-2 0-103,2 0 0,-3 0 131,3 0 0,-2 0-68,2 0 0,-2 0 85,8 0 0,0 0-102,5 0 1,1-5 165,-1-1 1,7-2-68,-1 3 1,0 1-38,-5-8 0,0 8 43,-1-1 1,-5 1 3,0-2 1,-8 4-116,2-4 1,-10 4 172,-1 2-281,-8 0 105,4 0 1,-10 0-656,-4 0 97,-4 8 1,-7-6-1137,0 4 1662,-1-4 0,1-2 0,0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6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10104,'12'0'849,"-1"0"1,1 0-372,5 0 0,8 0-121,4 0 0,5 0-78,7 0 0,1-2-233,4-4 1,4 5 159,-4-5 0,-2 4-283,2 2 1,-7-6 123,1 0 1,-9 1-204,-2 5 0,-8 0-34,2 0 0,-4 0-354,-1 0 170,-9 0 18,-1 0-177,-8 0 95,0 0-589,0 7 309,0-5-565,0 6 774,0-8 0,-8 6-7,-3-1 1,-1 7 515,-5-6 0,3 7 0,-11-3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7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8370,'5'-12'766,"1"1"1,8 7-383,-3-2 0,4-2-20,3 3 1,-1-1-76,0 6 1,3 0-114,3 0 1,-4 0 75,4 0 1,-4 8-175,-2 3 0,-5 5-101,-1 1 1,-7 0-284,2 0 1,-4 3-367,-2 3 1,0-4 341,0 4 0,-8 2-99,-3-2 0,-5 6 102,-1-6 1,-2 6 352,-4-6 1,2 6-88,-8-6 1,8 0 217,-2-6 0,5 0 225,7 1 1,-3-7 1236,9 1 13,-1-9-1121,6 13 1,8-14-21,3 4 1,4-5-171,3-1 1,1 0-277,4 0 0,4 0-35,8 0 0,-3-5-75,-3-1 1,4-6-228,-5 7 1,5-9-623,2 3 0,-1 3-848,1 2 0,-6 4 107,0 2 1655,-8 0 0,11-7 0,-5-3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8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519 121 8029,'-7'-9'-814,"5"-1"610,-4 4 1,2 4 796,-2-3-331,4-5 1,-5 6-14,7-7 1,-2 7-154,-4-2 1,4 2 89,-4-2 3,4 5-237,2-7 56,-7 8 210,5-8-224,-6 6 136,0-5-55,7-1-20,-15 6 4,7-6 0,-9 8 1,7 0-8,-1 0 1,6 2 71,-5 4 0,5-4-64,-5 4 1,5 1 141,-6-1 1,7 2-84,-7-2 1,6-3 81,-5 9 1,5-1-107,-6 7 0,7 1 9,-7 4 0,6 4 21,-5 8 0,7 1-23,-2 4 0,4 5-32,2 6 0,0 1 43,0 0 1,0 6 163,0-1 0,6 15-110,0-3 1,2 11-174,-3 1 1,-3 13-59,1-42 0,0 0 0,-4 3 1,-2 2-364,1 3 0,-2 1 0,-2-3 1,-1-1 208,1-4 1,0-2 0,-1 37-420,1-30 0,-2-8 668,3-16 1,-3-1-141,2-4 1,2-4 29,-7-8 0,5-6-99,-6 1 1,1-8 142,-6 2 0,5-4-343,1-2 0,-1-6-185,-5 0 563,-1-15 0,-7 2 0,-1-16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8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8015,'0'-17'1145,"0"0"1,2 7-220,4 4 1,3-1-376,9 1 0,1 0-12,4 6 1,4-6-148,7 1 0,7-1-56,-1 6 1,8 0-490,-2 0 0,2 0-462,-2 0 1,2 0-106,-7 0 0,-1 0 720,-5 0 0,-1 7 0,1 3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9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8002,'-17'0'300,"-1"0"0,1 0-81,0 0 1,5 8 293,1 3 1,-1 7 197,-5 5 0,0 4-285,-1 7 1,1 1-24,0-1 1,1 7-149,5-1 1,3 0-447,8-5 1,0-6-210,0 0 0,2-8-450,4 2 0,3-4 191,9-2 0,7-7 308,4-4 0,3-6 351,3-6 0,7-11 0,2-10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2.65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1 138 12051,'0'-27'-329,"0"8"682,0 8-131,0 7 3,0-11 1,6 11-32,-1-7 0,9 5 248,-3-6-175,4 9 1,5-7-479,2 4 0,-2 4-373,2-3 0,-2 3-1114,-3 2 871,0 0 572,0 7 0,-6-3-618,1 8 344,-8-1-75,3 6 604,-7 0 0,-7 8 0,-3 2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9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8002,'11'6'186,"1"0"1,-6 7 408,5-1 0,-5 9-204,6 2 1,-9 8-11,3-2 1,-4 3 125,-2 3 1,6-1-122,0 1 1,-3 0-445,-8-1 0,-1 1 119,-11-1 1,3 1-595,-9 0 1,-4-3 258,-2-3 1,-1-4-9,1-8 1,-4 1-37,4-1 1,2-7-218,-1-5 0,6-3 169,-1-2 0,4-2 64,2-3 1,7-11 334,5-7 1,3-2-67,2 2 0,7 4 180,5-4 0,5 6-36,6 5 1,2-1 52,4 7 0,8 0 8,-9 6 0,9 8 134,-8 3 1,-4-1-5,-2 1 1,2 1-92,-2 5 0,0-5-596,-6-1 264,0 1-1430,1 5 856,-9 0 695,7-7 0,-14-2 0,5-8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09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8002,'7'19'369,"5"4"0,-3-2 427,3 8 0,-3 2 763,3 9 0,1-3 184,-7 3 1,6 2-873,-6-1 0,-1 5-150,-5-6 1,0 1-283,0-7 1,0-1-1280,0-4 0,-7 3 554,-5-3 1,-11 4-449,-6 1 1,-3-1-352,-3-4 0,0 2-3079,1-8 4164,-9 7 0,-8-10 0,-11 5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10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17 7821,'11'-9'1333,"1"3"-818,-1 4 0,5 10 46,-5 3 0,3 5-172,-9 1 1,3 2 113,-2 4 1,-4 4-161,3 8 1,-10-1-286,-7 1 1,-3-1-15,-2 1 0,-7 0 82,1-1 0,-7 1-458,1-1 0,2-7 215,-2-4 0,2-3-248,-2-3 0,-3 0 134,3 0 0,4-7-163,2-4 0,-2-4-313,2-2-150,0 0 509,6-8 1,1-3 172,5-13 0,3 0-177,8-5 0,10-4 50,7 4 0,8 4 310,9 2 1,1 10-104,0 1 1,-1 8 525,1-1 0,-1 5-119,1 5 0,-6 7 54,0 11 1,-3-4 223,3 4 0,-4-4-191,-7-1 1,-7-1-371,1 0 1,-1-1 159,6-5 1,-5 5-1032,-1-5 1,1-3 169,5-2 672,1-5 0,-1-1 0,0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11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8028,'-8'-9'-1317,"-2"-7"1764,-7 7 0,0-7-17,0 5 0,5-2-55,0 7 1,7 0 185,-7 6-265,1 0 1,-7 10-24,1 7 1,-6 2 87,0 10 0,0 2 89,6 9 0,1-2-106,5 9 1,-3-3 40,8 2 0,1 2-94,5-8 0,4 6-325,7-5 0,3-3 119,14-9 1,-5 2-232,6-8 0,0 0-292,6-6 1,-1-7-567,1-5 0,-6-3-449,-1-2 0,-4 0 1453,4 0 0,-7-7 0,4-3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1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8028,'0'9'969,"0"-1"-726,0-8 3871,0 0-4104,7 0 0,9-2 53,7-4 1,7 5-1035,-1-5 1,2 2 587,-2-2 1,2 4-340,-8-4 0,5 5 722,-5 1 0,8 0 0,-4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11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8028,'0'-12'142,"0"1"1,0 5 89,0-5 0,0 5 1071,0-6-276,0 8-654,0-3 1,0 9-13,0 3 1,6 5-133,0 7 1,-1 6 97,-5 0 0,0 14-69,0-2 0,0 5-29,0 0 1,0 4 53,0 8 1,0-6 135,0 1 1,2-3-591,4 2 1,-2-4 186,7-7-1,1-8 23,5-4 0,2-4 57,5-2 0,0-1-158,5-5 1,4-3-15,-4-8 1,-2-2-77,2-4 0,-1-4 140,7-7 0,0-8-104,-1-4 1,-7-3 94,-4-3 0,2-5 19,-2-1 1,0-1 0,-6 2 0,-1 3-19,-5-3 0,3 3 405,-8 3 1,-1 7-85,-5 4 1,0 4 390,0 1-572,0 1 0,-5 6-111,-1-1 0,-8 8-380,3-2 1,1 4 222,-1 2 1,1 2-1230,-1 4 0,1-4 613,4 4 0,2 2-1845,-7-3 2610,7 1 0,-4 2 0,8 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12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7516,'-9'-7'2160,"1"5"-1768,16-6 0,1 2 29,8 0 1,1-1-128,-1 1 0,6 4-192,0-4 0,6 4 81,-6 2 1,8 0 34,-2 0 1,3 0 75,3 0 0,-1 0 0,1 0 0,0 0 55,-1 0 0,7 0-96,-1 0 0,6 0-99,-6 0 1,8 0 86,-1 0 1,3 0-262,1 0 0,-4 0-1,-1 0 0,-2 0-57,2 0 1,2-5 13,-8-1 1,-1 0-182,-10 6 0,1 0 241,-7 0 1,0 0-10,-5 0 475,-9 0-167,7 0-23,-14 0-288,5 0 0,-9 0-385,-3 0-32,-5 0 0,-7 0-670,-1 0 1,1 6-650,0 0 1,-2-1 1751,-4-5 0,-4 8 0,-8 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8:12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606 104 8156,'6'-11'-497,"0"-1"0,5 6 807,-5-5 1,5 5-62,-5-5 0,6 5-93,-6-6 0,1 9 10,-1-3-12,-4-4 873,6 8-298,-8-5-166,0 7 1,-2 0 395,-4 0-528,-4 0 1,-7 5-133,0 1 1,-6 8 110,0-3 1,0-1-183,5 1 0,-5 1-165,0 5 0,0-5 65,6-1 1,-2 1-244,-4 5 0,3-6-229,-3 1 1,4-6 264,2 5 1,-2-1-47,-5 1 0,5 3-28,-4-8 0,-2 1 156,2-1 0,0-2 59,6 7 1,-6-7 176,0 2 0,0-2-8,5 2-16,1-4 1,0 11 5,-1-7 1,7 0 128,-1-6 220,9 0-249,-5 0-259,8 0-404,0 0 359,0 7-18,0-5 52,0 6 267,0-8-295,0 0 0,8 6 248,3-1 1,-1 1-17,1-6 1,1 0-6,5 0 1,6 0-56,0 0 248,8 0-211,-4 0 1,7 6 90,1 0 1,0 5-116,-1-5 0,-1 7-117,-4-1 0,3-2 114,-3 1 1,4-1-700,1 1 0,-5 5-496,0-5 0,-8-1-917,2 1 1,-4 1 1906,-1 5 0,7 0 0,2 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49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1 114 7907,'0'-10'660,"0"-5"-490,0 5 1,2-7 612,4 0-432,-4 7 1,7-3 425,-3 7-171,-4 0 184,13-2-504,-5 7 0,7 1 140,0 11 0,-5 4 29,0 3 0,-3-1 191,3 0 0,3 6-279,-3 0 0,1-5 9,-1-7 0,3 1-238,-4 5 0,5-5-255,1-1 1,-2-5-759,-3 5 1,3-5 306,-3 6 1,-2-8-136,1 1 0,-5-3-860,5-2 202,-7 8 1,4-4 616,-8 7 1,0-5 743,0 6 0,-16-1 0,-3 6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0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9811,'12'-9'665,"-1"3"0,-5-2-23,6 2-182,-1 1-339,6 5 0,1 0 15,-1 0 0,-6 0-181,1 0 0,-8 2 152,2 3 0,1-1-177,-1 8 1,6-1-64,-7 6 1,1 1 130,-6-1 0,0 0-118,0 1 1,6-1-29,0 0 120,-1 8 1,-5-6 19,0 4 1,2-3-21,4-3-271,-4-7 287,6 5 1,-6-13-326,3 4 297,-3-4 0,14-10-178,-5-4 1,5-5 17,1-6 1,8-4-241,4-7 1,3-3 179,3-3 1,1-3-131,5-3 1,-3-4 198,8 4 1,0 2-29,6-2 0,-6 7 248,1-1 1,-9 4 56,2 1 0,-3 2 198,-3 5 1,1-3-78,0 8 0,-1 0 137,1 5 0,-6 7-115,-1-1 0,-6 7 131,1-7-280,4 8 0,-8-3 35,4 7 0,-6 1-162,-5 5 0,1 4 63,-7 7 1,0 2-28,-6 4 1,0 0 6,0 12 0,-2-4 0,-4 9 0,-2 2 55,-3-1 0,-5 3 10,5 2 0,3-8 145,2 9 0,-1-9-106,1-3 1,0-7-40,6 1 0,0-6 1,0 6 1,0-6-1,0 6 0,6-8 55,0 2 1,7-6-12,-1-5 0,3 1 23,2-7 1,3 6 120,3-6 0,3-1 100,9-5 0,0 0-69,-1 0 0,1-7-293,-1-5 0,1-3 121,0-3 0,-7 1-297,1 0 1,-8 0-86,2-1 1,-3 1-136,-3 0 1,-6-1 141,1 1 0,-8 0-37,2-1 1,-4 7-39,-2-1 0,-2 1-8,-4-6 0,2 5 290,-8 1 0,1 5-5,-6-6 1,-1 8 240,1-1 1,0-3-121,-1 2 0,1 0 430,0 6 240,7-7 649,-5 5-429,13-14 288,-6 15-690,8-15 0,8 12-231,4-7 1,5 5-64,6-6 0,-2 7-43,8-7 0,-6 8-154,6-1 1,-6-3-200,6 2 1,-8 0-618,2 6 0,2 0-364,-2 0 1,0 0 524,-6 0 1,0 0-161,1 0 0,-7 0-487,1 0 633,-1 0 0,5 2 190,-5 4 1,3-2-448,-9 7 872,9 1 0,-12 13 0,5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2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8542,'-7'18'-480,"-3"-1"0,1 8 1,1 1-1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0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7642,'8'9'-360,"-6"-1"1,5-1-1,-7 3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8218,'0'-9'5622,"0"1"-4736,0 8-151,0 0-2689,0 8 1954,8-6 0,-6 13 0,5-5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4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0 275 8249,'0'-10'-1205,"0"2"1298,0 1 0,0 3 267,0-8 490,0 9-564,8-13-284,-6 14 126,6-13 104,-8 13 32,0-6 75,0 8 888,0 0-1211,7 8 0,-5-4 77,4 7 1,-4 1-29,-2 5 0,0 0-19,0 1 0,0 1 24,0 4 0,6-4 142,-1 4 0,1 2-57,-6-2 1,2 8 137,4-2 0,-4-2-188,4 2 0,-3-1 31,3 7 1,-4-6-68,4 0 1,-2-6-5,1 6 0,-1-3-54,8 3 0,-8 2 125,1-8 1,3 2 32,-2-2 1,2-4-82,-3 4 0,-1-3-13,8-3 0,-7-2 86,7-3 1,-6 3 37,5-3 0,-1-3-43,1 3 11,5-8 1,-12 3-110,7-7 1,-5 0 51,5 0 0,-5 0-8,6 0 0,-3-2-20,3-3 0,3-7-96,-3-11 0,3 2 64,2-8 1,-5 0-95,-1-5 1,1-1-18,5 1 0,1-9-279,-1-3 1,0 2 27,0-2 1,1 6 122,-1-7 0,-2 3-21,-3-2 0,3 4 127,-3 7 0,-4 1 37,-3-1 1,3 0-31,-2 1 0,5 1 6,-5 4 0,2-1 33,-2 7 0,-5 0-18,5 5-215,-4 1 38,6 0-256,-6 7-94,5-5 40,-7 13 1,0-4 85,0 12 1,-5-2-139,-1 7 0,-6 3-198,7 9 0,-9-4 35,3 4 757,-5 4 0,-1 0 0,0 7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4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8219,'8'-10'993,"0"1"-54,3 3 0,5 4-220,-5-4 1,7 2-110,5-1 0,-2 3-282,8-4 0,-6-2-121,5 2 1,1 1-1031,6 5 0,-6 0 589,-1 0 1,-1 0 233,2 0 0,12 0 0,-5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5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1 223 8425,'0'-17'377,"8"0"0,-5-1-146,9 1 1,-6 5 60,5 1 0,-5 1 292,5-1-237,-7-5-82,12 7 0,-7-1-306,9 4 0,-7 4-7,1 2 0,-7 0-106,7 0 0,-6 2 107,5 4 1,-5 10 23,6 7 1,-9 7-38,3-1 0,-2 4-7,2 1 0,-4 1 26,3 0 1,-3-1 47,-2 1 1,6-6 125,0-1 1,5-6 7,-5 1 1,8-4 178,-3-2 0,-1-5-120,1-1 0,1-7 121,5 2 0,2-4-44,4-2 1,-3 0 226,3 0 0,-4-2-302,-2-4 0,0-4 45,1-7 0,5 0-351,0 0 1,0-7 71,-6 1 1,-5-7-10,-1 1 0,-1-4 73,1-1 1,3-7-111,-8 1 0,-1 0 117,-5 5 0,0 2 141,0 4 0,0 4-384,0 8 0,-2 2-5,-3 3-1500,3-3 994,-14 13 0,9-4-129,-5 12 1,-1 6 106,7 11 737,-7 3 0,3 1 0,-7-2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52 8266,'0'-17'-458,"0"5"-695,0 1 1110,0 7-79,0-4-237,-7 8 233,5 0 126,-6 0-86,0 0-77,6 0 280,-13 0 1,11 0 165,-7 0 0,-1 6-35,-5 0 1,0 5-78,-1-5 1,1 6 169,0-7 0,-1 7-11,1-6 0,-2 7-115,-4-1 1,4-3-56,-4 3 1,3-1-29,3 7 1,0-1 44,-1 0 1,1 6 5,0 0 1,1 2-5,5-2 0,-3-1-36,9 6 1,-3-1 20,2 2 0,4 2-45,-3-8 0,3 0-1,2-6 0,7-1 58,5-5 0,3 5-22,3-5 0,7-3-45,3-3 0,-1 3 45,2-2 0,0 0-231,5-6 1,1 0-148,0 0 1,-7-2-313,1-4 1,-8 4-20,2-4 1,-3 4-1245,-3 2 550,0-7 1249,1 5 0,-9-14 0,-1 7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6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8266,'0'-11'2044,"0"-1"-1242,0 1 0,0-7-222,0 1 1,8 0-47,3 0 0,-1 5-367,1 1 1,1 7 101,5-2 0,0 4-1415,1 2 1,-1 0 309,0 0 836,1 8 0,7 1 0,1 9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7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8364,'-9'-2'-910,"3"-4"0,2 4 2022,-2-4-218,5 4-14,-15 2-558,14 0-205,-13 0 0,11 6-22,-8 0 0,9 7-199,-3-1 1,2-2 45,-2 1 1,4 3 199,-3 9 0,1-4 39,-2 4 0,4 2-68,-4-2 1,2 6 13,-1-6 1,3 6 38,-4-6 1,4 6 176,2-6 0,-2 2-113,-4-2 1,4-4-57,-3 4 1,3 2-179,2-2 0,0 0 47,0-6 0,0 1-6,0-1 95,0 0-72,0-7 61,0 5 12,0-5 0,0 1 171,0 1 163,0-8-357,0 11 0,0-11 189,0 7 18,7-7-263,-5 12 0,6-13 85,-8 9-294,8-8 171,-6 3 0,5-5-273,-7 4 514,0-4-191,0 6 269,0-8-284,8 0 37,-6 0-58,6 0-19,-8 0 21,0 0 11,0 7 1,2-5 42,3 4 2,-3-4-52,6-2-12,-8 8 1,0-4-14,0 7 0,2-7 21,4 2 131,-4-4 204,5 5-151,-7-5 280,0 6-115,0-8-236,0 8-112,0-6 53,0 5 0,0-5-25,0 4 1,2-4-213,4 4 183,-4-4 0,6-1-258,-8 5 159,0-4 81,0 6 8,0-8-1126,0 0 1,-8 0 638,-4 0 1,-5 2-1367,-6 4 0,-4-5 1831,-8 5 0,1-4 0,-1-2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8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8128,'-10'0'-527,"2"-2"36,8-3 491,0 3 0,0-14 0,0 7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8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7529,'0'-9'-1009,"0"-7"1420,0 14 1,0-7-701,0 3 62,0-4 779,0-7-356,-8 0 0,6 5 115,-4 1-152,4 7 0,2-6-13,0 5 0,-2 3 218,-3-4 259,3 4-276,-6 2 12,8 0-238,0 0 12,0 8 1,-2-5 40,-4 9 0,4 0-27,-3 5 1,3 2 38,2 4 0,0 2 180,0 4 0,-6 5 16,0 1 0,0 0-108,6 5 0,-5-2 57,-1 3 0,0-5-13,6 5 0,0-5 6,0-1 1,0-3-66,0-3 1,0 4-16,0-4 1,0-2-33,0 1 1,0-6-1,0 1 1,0 2-57,0-2 1,0 0 95,0-6 1,0 0-110,0 1 1,0-7 167,0 1-150,0-1 0,2 6 235,4 1-210,-4-9 0,5 1 71,-7-4-284,8-4 289,-6 5 0,8-7-92,-5 0 0,-1-2 277,8-3-103,-8-5-276,11-7 0,-5-8-64,7-4 1,0-4-120,0-1 0,6-9-412,1-3 0,-1-6-31,-6-5 0,0 3-569,0-4 0,1 1-306,-1 5 327,0-4 741,1 20 1,-7-7 177,1 9 1,-3 1 5,3 4 1,1 4-15,-7 8 0,6 0-15,-7-1 0,7 7 103,-6-1 1,1 7-187,-1-7 894,-4 8-479,13-3-280,-13-1-225,14 6 0,-12-6-524,7 8 360,-7 0 1,9 2-76,-7 4 622,0 4 0,2 7 0,1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3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310 138 8378,'-10'0'-128,"-3"-2"40,7-4-156,-7 4 188,11-5 69,-6 7 1,6-2 61,-3-4 113,3 4-77,-6-5 0,8 5 37,0-4 1,2 4 55,4-4 1,-4 3 3,3-3 0,5 4-11,1-4 0,-1 2 18,1-1 1,1 3 174,5-4-206,0 4-51,0 2 0,6-6-222,0 1 120,8-9-151,-12 12 1,11-7-133,-7 3 0,0 4 219,-6-3-281,1 3 109,-1 2-23,0 0 1,-6 0-172,1 0 1,-8 2 62,1 3 193,-3-3 1,-4 12 304,-3-9 30,3 9-199,-14-5 0,7 3 134,-8-1 1,0 1-92,-1 5 0,1 0 35,0 0 1,-6 8 57,0 3 1,-2 7-2,2 5 1,-1 6-16,-5 11-77,-3 4-244,5 15 0,-7 3 352,-1 6-1472,1-6 1434,0 5 1,5-10 18,0 0 0,8-1 19,-2-16 1,6-1 2,6-11 0,-3-3 16,9-7 1,-1-9 34,6-3 1,-6-4 494,1-1-740,-1-1 967,6-8-1005,0-1-110,0-8 36,7 0 0,3-10-132,7-7 0,0-2-365,0-10 1,1 1 146,-1-7 1,0-5-744,0 0 1252,0 0 0,8-2 0,2-2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9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190 156 8260,'10'-17'0,"-1"1"-67,-3 5 0,2-4-82,3 3 641,5-3 42,-14-3-13,5 1 37,-7 0-303,0 7-11,-7 3-82,5 7 0,-14 0 87,5 0 1,1 0-38,-1 0 1,-1 7 4,-5 5 0,0 3-2,-1 2 0,1 8-182,0 4 1,-1 6 317,1 5 1,0 2-123,0 5 0,5 2 114,1-2 1,7-5-123,-2-2 1,4-3-99,2-3 1,2-1-156,4-4 0,-2-4-324,7-8 0,-5 0 19,5 1 1,1-3-338,5-3 0,-5 1-405,-1-7 0,1 0 455,5-6 1,0 0-683,1 0 1306,7 0 0,-6-8 0,6-2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9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8211,'10'-17'164,"5"0"1,-5 0 339,7-1 1,-5 3-41,-1 3 0,-5-1 162,5 7 126,-7 0 0,6 6-187,-4 0 1,-4 2-51,3 4 1,-3 4-152,-2 7 1,0 6-36,0 0 1,0 8-207,0-2 0,0 5-226,0 7 1,0-5-91,0 4 1,0-5 191,0-6 1,0 2-1516,0-8 618,0 0 243,0-6 0,0 0-1517,0 1 635,0-1 38,0 0 1499,0 0 0,8-7 0,2-2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9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8082,'0'-17'121,"0"0"1,0 5 316,0 1 1,2 1-209,4-2 0,1-3-15,5 3 1,3 3 813,-3-3-397,11 8-329,-4-3 0,14 1 75,-4 0 1,3 1-197,3 5 1,-1 0-1,1 0 1,5 7-17,1 5 1,-1 3 14,-5 2 0,-6 6 32,-1 1 1,-7 4-16,3-5 0,-7 8-238,-6-2 1,-3 4 28,-8 1 0,0 1-240,0-1 1,-8 1-31,-3 0 0,-12-3-177,-6-3 1,2 4 232,-2-4 0,0 1-102,-5-1 0,1-2-104,4-4-390,4-11 435,0 11 1,6-16-285,-4 5 1,4-4 249,2-8 1,5-2 419,1-4 0,-1-11 0,-5-10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1:59:59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8082,'12'-18'0,"0"1"0,-1 7 763,6 5 1,6-3-250,0 2 0,2 0 597,-2 6-552,-3 0 9,12 8 1,-11 7 300,8 8 0,-8 8-295,3-2 0,-5 11 8,-2 6 0,-7 3-361,-5-3 0,-3 9-179,-2-3 0,-7 6-691,-5 0 1,-11-5 490,-6 5 0,-3-2-1697,-3 1 0,0-3 1855,1 4 0,-8-4 0,-3-3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0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9230,'11'0'333,"1"0"1,0 0 265,5 0 1,0 0-100,0 0 0,3 0-122,3 0 1,-4 0-713,4 0 1,4 0-148,2 0 1,-2 0-394,1 0 0,-5 0 544,6 0 330,-8 0 0,12 8 0,-6 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1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502 104 8384,'0'-17'-479,"-8"-1"0,7 7 365,-5-1 0,-2 7 1192,2-7-783,-7 8 0,3-9-18,-7 7 1,5 0-38,1 6-109,-1 0 1,-5 0-248,0 0 0,-1 6 86,1 0 1,0 7-236,0-1 1,-1 3 26,1 2 0,-4 6 30,4 1 1,-5-1 93,11-6 0,3 6 12,2 0 1,5 2 27,1-2 0,0 2 30,0 4 0,7 2 239,5-8 0,3 5 52,2-4 1,1 4 58,-1-5 1,-2 2-146,-3-2 1,1-3-33,-7 3 0,6 2-41,-7-2 0,1 0-17,-6-6 1,-6 0 55,1 1 0,-9-3-29,3-3 0,-7 3 142,-5-4-145,4-3-90,-6 8 1,2-13-81,0 9 1,-6-8 65,6 2 1,0-5-162,6-1 0,-1 0 261,1 0-1604,8-7 1513,-7-3 0,14-7 0,-5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1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8215,'0'-17'-570,"0"-1"1,6 7 1009,0-1-59,7 1 227,-3-7-81,7 1 1,1 8-190,-1 3 0,-6-2 283,1 2-547,0 1 0,5 6 108,0 5 1,-5-2-121,-1 8 1,-5-1-59,5 6 1,-5 3-220,6 3 1,-8-2 30,1 8 0,-3-1-166,-2 7 1,-2 0 203,-3-1 0,3-1 114,-4-4 1,4 1 212,2-6 1,-6 4-97,0-5 1,1 0 483,5-5 1,5-1-162,1 0 0,8-7-29,-3-4 0,10 1-322,2-1 0,6 0-410,-6-6 0,6 0-224,-6 0 1,8 0-1595,-2 0 2171,-4 0 0,7 0 0,-5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2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87 8239,'10'-18'-346,"-3"1"1615,-7 0-575,0 7-170,0-5 1,-2 13-244,-3-4 0,1 4-256,-8 2 1,-5 0 165,-6 0 0,-2 8-89,2 3 1,2 7-117,-8 5 1,8-4-52,-2 4 0,9 2-261,3-2 0,7 6 40,-2-6 0,6 6-65,6-6 0,5 0 63,12-6 0,4 0 138,8 1 0,0-1 91,-1 0 0,-1-5-15,-4-1 0,1-5 297,-7 6 1,0-7-106,-5 7 1,-7-1-11,1 7 0,-8-5-121,1 5 0,-8-5-210,-3 10 0,-8-4 144,3-1 1,-10-3-187,-2-4 1,-2 5 264,2-5 0,3-3 0,-5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2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12689,'0'10'1448,"-2"-1"-51,-3-3-1428,-5 4 1,-5 7-705,3 0 1,4-5-2569,8-1 3303,0-7 0,0 12 0,0-7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2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8249,'-12'-11'377,"1"-1"503,7 8-504,-4-11-555,8 13 573,0-13 419,0 13-608,0-6-305,0 8 385,0 0 1,0 8-59,0 3 1,0 5-123,0 1 0,-6 8-12,1 4 0,-9 11 1,3 6 1,1-2-75,-1 3 0,5-1-166,-6 5 0,8-1 133,-1-3 0,3 1-143,2-8 0,0 0-55,0-5 1,2-6 36,3 0 0,-1-8 4,8 2 0,-1-10-80,7-1 1,-1-7-587,0 7 467,1-8 0,-1 4-682,0-8 178,-7 0 172,-3 0 701,-7 0 0,0 0 0,0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3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8307,'11'-23'0,"0"0"0,-5 2 251,6 10 1,-7-3 439,7 8 1,-3-1 116,3 1-380,3 4 129,-13-5-350,13 7 51,-5 0-224,-1 0 1,7 0-187,-5 0 0,-3 7-125,-3 5 1,-3 3-580,-2 2 0,0 8 274,0 4 0,-7 3-1100,-5 2 1682,-3 1 0,-10-1 0,-2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3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8205,'0'-17'2210,"0"-1"-1516,0 1 0,2 6-16,4-1 1,-4 6-210,3-5 0,5 7 44,2-2 1,-1 4-353,6 2 1,-1 0-304,13 0 1,-6 0-1346,6 0 0,-1 2 819,7 4 0,0 2 668,-1 3 0,1 12 0,-1-4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3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8205,'0'-12'339,"0"1"-82,7 7 1,3-4 343,7 8 115,1 0 1,-1 8 65,0 3-423,-7-3-173,5 7 1,-11-5-370,7 7-28,-7 8 83,12-6 0,-14 14-230,3-4 1,-3 4 123,-2 1 1,0 1-56,0-1 1,0 1 158,0 0 1,-5-1-69,-1 1 0,0-1 256,6 1 1,0-1-61,0 1 0,0 0 306,0-1 1,6-1 14,0-4 1,7 3 142,-2-3 0,3 4 6,-3 1 0,5 1 196,-5 0 1,5-1-122,1 1 1,-2 1 50,-3 5 1,3-5 219,-3 4 1,-4 3-322,-3-3 1,-3 0-372,-2-5 1,0 0-247,0-1 0,0-1-342,0-4 0,-13 3-400,-5-3 0,-12 4-2637,-5 1 3503,-7 1 0,-18 7 0,-1 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6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8106,'0'-9'2685,"0"1"-2528,0 8 229,0 0-314,0 8 1,-8 1-437,-3 9 364,-5-1 0,-1 16 0,0 3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8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8265,'9'-10'-16,"6"0"1,-3 5 0,-2 3 169,1-4 1,-5-2 45,5 2 1,-5 1 50,6 5 0,-7-2 19,7-4 1,-6 4 177,5-4-240,1 4 1,5 2 46,0 0 1,-5 0-16,-1 0 0,1 0 132,5 0 0,3 0-156,3 0 0,-2 0-6,8 0 0,-6 0-45,5 0 0,1 0 19,6 0 1,7 0-48,4 0 0,4 0-178,2 0 1,6-2-16,-1-3 0,1 3 111,-6-4 1,0 2-47,0-2 0,5 4 135,1-3 1,-4 3-9,-2 2 0,-10 0-31,10 0 1,-10 0 31,4 0 1,-7 0-64,1 0 0,-6 0-104,-5 0 0,2 0-91,-8 0 1,0 0 115,-6 0-532,8 0 1,-5 0 89,3 0 0,-10 0-609,-1 0 427,-8 0 1,3 2-443,-7 3 1,-2-1 1070,-3 8 0,-5-1 0,-7 7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8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7855,'9'0'-729,"-1"-2"597,-8-4 348,8 4 1,1-11 380,8 7 1,-5-6-105,-1 7 0,-5-3 97,6 2 0,-1 4-222,7-4 1,-1 5-140,0 1 0,0 0-194,1 0 1,-1 0 178,0 0-150,8 0 0,-2 7-39,0 5 1,0-3-385,-11 3 201,3-1 1,1 7-102,-5-1 1,-1 0 63,-4 1 0,-4-1-58,3 0 1,-3-5 105,-2-1 0,-5 1 66,-1 5 1,-8 0-124,3 1 1,-5 5 82,-1 0 0,-8 0-2,-4-6 1,-1 6 66,1 0 0,-2 0 95,8-5 0,-6-1-33,6 0 1,0 0 151,6 1 1,-1-7 17,1 1-15,8-1-161,-7-1 1,14 5 200,-4-3 0,5-3-4,1 3 0,0-6 204,0 5-266,7-7 1,3 10 100,7-9 1,6 3-54,0-2 1,8-4 172,-2 3 0,5-3 1,7-2 0,3-2-51,8-3 0,0-3 259,0-3 1,5-5-86,1 5 0,5-5-226,-5-1 1,-2 0-167,-10-1 0,-4 7-204,-7-1 0,-8 8-909,-4-1-231,-4 3 0,-10 4-1065,-3 3 2321,-12 13 0,-19 9 0,-11 7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381 139 8049,'0'-17'114,"0"0"0,-2-1 84,-4 1 1,4 6 1,-4-1 1,2 6-118,-1-5 0,1 5-438,-8-6 329,8 9 0,-5-5-231,3 8-76,4 0 308,-6 0-138,8 0 192,0 0-16,-7 0 0,3 6 9,-8-1 1,7 9 101,-7-3 1,6 3-6,-5-3 0,5 5-83,-6-5 0,7 5 164,-7 1 0,6 6-76,-5 0 1,5 8 151,-5-2 0,7 5-49,-2 7 1,4 3-46,2 8 0,-6 2-25,0 3 1,1 5 3,5 7 1,-2 2-200,-4 4 0,4-2 55,-4 8 1,4-5-197,2-1 0,0-2-38,0-15 1,0-2-67,0-10 1,-2-4 141,-3-7 1,3-3 45,-4-3 1,4-4-64,2-8 0,-6 1-90,1-1 0,-7-5-364,6-1 135,-7-7-61,3 4 1,-5-18-72,3-7 609,-3-1 0,5-22 0,-7 4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0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8049,'6'-11'16,"0"-1"0,7 8-17,-1-1 1,3 3 811,2 2 1,6-2-309,0-4 0,8 4 222,-2-4 1,4 4-370,1 2 1,-5 0-295,0 0 0,0 0-332,5 0 1,-1 2-688,-4 4 0,3-4-1356,-3 4 2313,-4 3 0,8-7 0,-6 6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10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8079,'0'-9'162,"0"1"127,-7 0 0,-3 6-55,-7-3 1,5 3 118,1 2 0,-1 2-89,-5 3 1,2 5-16,3 7 1,-1 6-8,7 0 0,-2 8 0,2-2 0,4 2-84,-3-3 0,3 3-99,2-8 0,0 6-195,0-6 0,0 6 98,0-6 1,2 0-693,3-6 1,3-5 57,4-1 0,3-7-225,-3 2 1,3-4 896,2-2 0,8-8 0,2-1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10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8079,'12'0'231,"-1"0"1,-5 0 391,5 0 1,1 2-148,5 4 1,-5-2 15,-1 8 1,-5-1-161,6 6 0,-7 8 64,7 4 1,-8-2-320,2 2 1,-6 0 99,-6 5 1,-4 3-439,-7 3 1,-6-3-57,0 3 0,-6-5-364,6-7 1,-6 5 343,6-4 1,-6-4-125,6-2 1,-6-6 177,6-5 0,-6 1-84,6-7 1,0 0 199,6-6 0,0 0-66,-1 0 1,7-10-143,-1-7 1,9 0 138,-3-7 1,4 3 37,2-2 0,2 4 206,4-4 1,3 6-9,8 5 0,1-3 29,-1 3 1,2 5-2,4 1 0,-3 4-131,3 2 1,2 0 102,-2 0 0,0 0 1768,-6 0 0,0 2 156,1 4-1567,7 3 1,-6 8-284,4 1 0,-10-3-268,-1-3 1,-6 3 260,5-3-67,-7 3 0,11-5 0,-5-3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10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8173,'18'0'1416,"-1"0"0,0 6-478,1 0 0,5 7-371,0-1 0,2 5 328,-2 6 0,-4-2-314,4 8 0,-11 0-36,-7 5 0,-3 1-436,-2 0 0,-4 7-337,-7 4 1,-10 12-489,-20 5 1,3 2-2158,-8-1 2521,-8 11 0,-7-20 0,-9 13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4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69 8307,'0'10'-447,"0"-3"247,0-7 0,7 0 350,5 0 0,3-7 342,2-5 0,2 3-54,4-3 0,2 7 162,3-7 1,-3 6-18,-8-5-599,8 7 190,-13-4 1,11 10-367,-12 4 0,-3 4 79,-3 7 1,-3 6 81,-2 0 1,-4 7 164,-7-1 1,0 3-70,-12 3 0,-2-3-215,2-3 1,-8 3-293,3-3 0,1-3 223,-1 3 1,1-8 171,-2 2 0,-1-6-226,7-6 0,0 3-113,6-8 48,0-1 13,-1-5 66,9 0 66,1 0 1,10 0 141,4 0 0,3 0 137,9 0 1,4 0 195,1 0 1,6 8 495,-6 3 1,7 5 633,-1 1-925,3 8 0,-3-6 240,0 4-429,-1-4 0,7-2 547,-1 0 1,2-7 426,4-5 0,2-3-562,4-2 0,9 0 29,-3 0 1,11-7-1001,0-5 1,2-9-1029,-2-2 1,3-7-365,-3 1 1,-1 2 1652,0-1 0,-4-7 0,1-5 0,-6 2 0,-9 2 0,-6 2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11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388 87 8197,'12'-8'-7,"0"-3"1,-7-3 393,7 3 1,-6-3-68,5 8 1,-5-5 280,5 5-121,1 0-285,-2 6 1,-1 0 60,-3 0 0,2 2 31,3 4 1,-1 9 15,-4 8 0,-5 6 10,5-6 1,-4 10-16,-2 2 1,0-1-132,0 7-62,0 3 78,-8-8 0,-9 14-1093,-12-4 485,-3-3 43,5 7 0,-6-14-288,4 4 1,-3-3 370,-3-3 0,0-5-102,1 0 0,5-10 7,0-1 1,2-3-109,-2-9 0,4 0 174,8-6 187,0 0-41,0 0 1,1-8 251,5-4 0,1-5-31,4-6 0,6 4 69,0-4 0,8-2-83,9 2 0,8 2 71,4 9 0,-2-1 167,2 7 0,0-2 280,5 2-1,1 4 254,-1-3 1,-1 3-331,-4 2 1,4 0 221,-5 0 0,3 5-355,-2 1 1,2 2-325,-8-2 0,0-2-33,-6 7 0,0-5-206,1 5 0,-3 1 275,-3 5-45,3 0 0,-13 1 0,6-1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13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206 191 8182,'10'-8'-191,"-1"5"83,-3-9 0,-4 6 196,4-5 1,2 5 228,-3-6-173,1 1-43,-6-6 0,6-1-52,0 1 1,-1 6 295,-5-1-15,0 0 128,0-5-57,0 8-295,0 1 0,-7 8-61,-5 0 1,-3 10-276,-3 7 1,-5 2 116,0 10 0,-5 0-3,4 5 1,-4 7 139,5-1 1,0 2 135,5-1 1,9-5-21,3 4 1,2-3 253,-2-2 1,4-1-204,-3 1 0,10-6-19,7-1 0,3-7-195,3 3 1,5-5 124,0-2 0,7-2-558,-1-3 0,4 1-52,1-7 1,1 2-294,0-2 0,-3-4 801,-3 3 0,4-3 0,-6-2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13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70 8045,'-21'-12'454,"4"1"828,-4 7-719,19-4 1,-8 6 850,4-3-890,5 3 1,-5-8 19,12 4 1,-3 4-347,9-3 1,5 3 10,6 2 0,6 0-967,-6 0 0,8 0 558,-2 0 1,3 5-2661,3 1 2860,0 8 0,-1-5 0,1 9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13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9056,'-11'0'496,"-1"0"0,3 9-363,-3 8 0,-3 7 144,3 4 0,-3 5 116,-3-4 0,3 3-87,4 3 1,-3 2 0,8 3 0,-5-4-283,5 5 0,0-10 81,6-3 0,2-7-109,4 3 0,6-5-267,11-2 1,3-5-400,9-1 0,2-7 398,3 2 272,4-4 0,8-10 0,0-2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14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35 8080,'0'-11'659,"0"-1"-375,0 8 0,-2-3 129,-4 7 0,2 0 15,-7 0 1,5 2-79,-6 3 1,3 7 122,-3 11 1,-3-2-140,3 8 0,5-6-126,1 6 0,2 0-46,-2 5 0,4-5-183,-4 0 0,10-6-176,2 6 0,8-8-494,-3 2 1,4-4-576,3-2 0,5-7 568,0-4 1,2 2-836,-2-3 1533,-4 1 0,14-14 0,-6-1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15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8080,'11'-8'511,"1"-4"0,0 5 32,5 1 1,0-2 352,0 2 0,1 1-230,-1 5 1,0 0 65,1 0 0,5 9 45,0 9 1,0 1 237,-6 10 1,-5-1-264,-1 7 0,-7 5-273,2 1 0,-4 9-205,-2 2 0,-4 1-763,-8 11 1,-1-5-875,-16 10 0,-2-9 992,-9 9 99,3-3 1,-5-5 0,8-1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23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7987,'0'-11'83,"0"-1"-166,0 8 63,0-11 1,6 11 114,0-7-19,0 7 0,-4-4-224,3 8 235,-3-8 70,6 6 128,-8-5 207,0 7 876,0 0-674,8 0-345,-6 0 0,5 2-77,-7 3 0,0 5-28,0 7 0,0 1-24,0-1 1,0 6 8,0 0 1,0 2 47,0-2 1,0-2-13,0 8 1,6-6-21,0 6 0,1-8 0,-1 2 1,2-4-58,3-1 0,5-3 51,-5-3 1,5 1-53,1-7 0,0 1-10,1-1 0,-1-4-93,0 4 0,0-4 28,1-2 0,-1-8-189,0-3 1,1-5 94,-1-1 1,-2-6-118,-3 0 1,3-8-6,-3 2 0,1-3 150,-1-3 1,1 0-202,-7 1 0,5-1 133,-5 1 1,0 5 230,-6 0 1,6 8 75,0-2 0,-1-2 291,-5 2 1,0 0-76,0 5 0,0 1 809,0 0-884,0 0 1,0-1-188,0 1 1,0 5-212,0 1 1,0 5-200,0-5-166,0 7 91,0-12 0,0 13-885,0-9-455,0 8-1565,0-4 169,0 8 2982,0 8 0,-15 2 0,-4 7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27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7215,'0'-9'743,"7"1"1,-5 6-309,4-4 82,-4 4-6,-2-5 222,8 7-157,-6 0-27,13 0-258,-5 0 1,1 0 509,1 0-420,-1 0 0,7 0-92,-1 0 1,0 0 60,0 0 0,3 0-117,3 0 0,-2 0 13,8 0 1,-2-2-65,1-4 1,5 4-124,-4-4 1,-2 4 82,2 2 1,-6 0-164,5 0 1,-6 0-167,1 0 1,-4 0 58,-2 0-108,0 0-211,1 0 1,-7 0-388,1 0 0,-8 2-65,1 4 0,-3-2-1808,-2 8 2707,0-9 0,8 13 0,2-7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28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7806,'9'0'1814,"7"0"1,-7 0-1155,9 0 0,-1 0-182,0 0 1,1 0-32,-1 0 0,0 0-18,1 0 0,5 0-96,0 0 0,5 0-290,-4 0 0,6 0-6,-1 0 1,-2 0-111,2 0 0,-6 0 100,6 0 1,-8 0-166,2 0 0,-4 0-235,-2 0 0,1 0-1094,-1 0-643,0 7 1439,1-5 0,-3 8-1370,-4-4 1122,-3-4 919,-8 13 0,0-5 0,0 7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2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8127,'11'0'-104,"1"0"0,0-6 992,5 1 0,0-1-376,0 6 0,1 0 104,-1 0 0,0 0-370,1 0 1,-1 2-8,0 4 0,-5 1-472,-1 5 1,-7 3 232,2-3 0,-4 3-641,-2 2 0,-2 6 288,-4 1 1,-4 0-5,-7 0 1,0-3 84,0 8 0,-1-8 28,1 2 1,-6 0 260,0-6 1,2 4 970,9-9-95,-3 3 0,7 2 74,-3 1-407,3-9 0,8 1 362,0-4-630,0-4 1,8 5 10,3-7-264,5 0 1,7 0-1028,0 0 1,2 0 550,-2 0 0,4 0-2448,7 0 2885,1-7 0,-1-3 0,1-7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5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7598,'0'-12'-478,"0"1"743,0 7 475,0-4-202,0 8 2021,0 0-2154,0-7 100,0 5-26,0-6-384,0 8 1,0 2-146,0 4 0,0-2 146,0 7 1,-6 1-82,1 5 0,-1 0 166,6 0 1,-6 0-17,0 0 0,1 1 62,5-1 1,0 0-40,0 0 0,0 0 23,0 0 0,7-5-88,5-1 0,-3-5-131,3 6 1,-1-9 64,6 3 0,6-4-173,0-2 0,6-6-597,-6 1 386,7-9 197,-11 5 1,6-9-143,-8 1 0,1 0-3,-1 0 1,-2-6-80,-4 0 0,-3 0 205,-8 6 0,-2 0 3,-4 0 1,1 0 18,-13-1 1,3 7 13,-13-1 0,-1 9-76,-5-3 1,1 4 62,5 2 1,-5 8-1223,5 3 1348,-5 12 0,-1 4 0,-1 7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28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347 121 8155,'0'-17'-208,"-8"0"-48,-2-1 1,-1 3 843,-1 4 1,7-3-142,-7 8 0,6-1-141,-5 1 0,5 4-130,-6-4 1,7 4-158,-7 2 213,8 0-76,-11 0-41,13 0 0,-11 2-137,7 4 0,0 4 33,6 7 1,-2 2 90,-4 4 0,4 4-1,-3 8 0,-3 7 82,2 4 0,0 4 151,6 2 1,0 7-93,0 5 1,0-3 226,0 3 0,0 1-196,0 10 0,2 4-277,4 7 1,-4-1 297,4-5 1,2-3-62,-3-8 1,1-7-775,-6-4 1,0-7 27,0-4 0,-6-5-234,1-8 1,-7-5 209,6 0 1,-7-14-370,1 3 1,3-7-81,-3 1 0,1-4 637,-7-8 0,1-8 349,0-4 0,-8-11 0,-2-4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29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8063,'18'-5'0,"-1"-1"0,6 0 773,0 6 0,8 0-226,-2 0 0,3 6 213,3 0 0,0 1-301,-1-1 1,-5-2-475,0 8 1,-2-7-418,2 7 0,3-6-469,-3 5 0,-2-7 698,2 2 203,-8-4 0,12 5 0,-7 3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29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8063,'-8'-10'1626,"4"2"-959,-7 8 1,5 0 50,-5 0 0,5 0-287,-6 0 0,3 14-163,-3 3 1,-3 14 7,3 4 1,5 1-30,1 10 1,-2-7 142,2 1 0,1 2-157,5-1 0,0-7-313,0-5 1,0-8-263,0 2 1,0-4-377,0-1 1,1-3 359,5-3 0,-2 1-196,8-7 0,-1 0-840,6-6 1,3-2 92,3-4 1301,-4-4 0,6-7 0,-8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29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8430,'2'18'1023,"4"-1"0,-4 0-447,4 1 1,-4 5 638,-2 0 0,0 2-529,0-2 1,0-4 91,0 4 1,0-4-297,0-2 1,0 1-519,0-1 1,-2 0-338,-4 1 1,-4 5-289,-7 0 1,2-6 463,3-5 0,-3-1-345,3 6 0,-3-5-2074,-3-1 1756,1-7 0,0 4 426,0-8 1,5-2 159,1-4 1,7-3 215,-2-9 0,-2 1-40,2 0 0,1-1-58,12 1 1,3 2 258,7 3 0,1 5 280,-1 7 0,0 0-176,0 0 1,1 0 107,-1 0 1,0 0-103,1 0 0,-7 0-145,1 0 1,-1 0-169,7 0 0,-7 0-250,1 0 0,-7 0 350,7 0 0,-1 0 0,7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29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8063,'2'16'778,"4"-5"0,-4 5-198,4-5 1,-2 10 250,1 2 1,-3 8 595,4-2 0,-2 4-679,2 1 0,-4 1 416,3-1 0,-3 1-523,-2-1 1,0-5-143,0 0 1,-7 0-548,-5 5 1,-5 3-618,-6 3 1,-4-1-303,-8 7 0,-5-6-1321,0 6 1,1-7 2287,10 1 0,-11-3 0,3-3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8159,'17'-8'916,"-8"6"-169,7-5 526,-7 7-331,9 0 275,-1 0-714,0 0 1,-5 7-195,-1 5 0,-7-2-97,2 1 1,-4 3-15,-2 9 0,0-2-6,0 8 0,-8-6 0,-3 5 0,-5-1-134,-1 2 0,-2 4 114,-4-4 0,2-2-463,-8 1 0,6-1-19,-6 2 1,8-4-150,-2-8 0,-2 1 66,2-1 0,0-7-149,5-5 0,7 3-308,-1-2-89,1 0 550,1-14 0,2-7 111,8-9 0,0 1-87,0 6 0,10 0 172,7 0 1,1-1 80,5 1 1,2 5 16,-2 1 0,6 7 239,-6-2 1,0 4-95,-6 2 0,0 0 58,1 0 0,-7 2 216,1 4 1,-7-2-154,7 7 1,-6 1-279,5 5-295,-7 1 0,6-1 402,-5 0 0,5 0 0,7 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2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 8182,'0'-17'23,"0"8"0,0-1 323,0 4 0,-2 4 2000,-4-4-1322,4-3-618,-13 7 0,5-6-624,-7 8 1,-1 2 216,1 4 1,0 4 2,0 7 0,-3 2 177,-3 4 0,4 4 197,-4 8 1,10-1-147,1 1 0,2-1 90,-1 1 0,3-2-23,8-5 0,0 5-89,0-4 1,2-4-675,4-2 0,3-4 342,9-2 1,-1-1-1074,0-5 0,1 3 146,-1-8 0,6-1-1328,0-5 2379,0 0 0,-6 0 0,1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2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8104,'10'0'720,"5"0"1,-11-5 1115,7-1 0,1-6-671,5 7 1,0-7-316,1 6 1,1-5-501,4 5 0,-4-6-315,4 7 0,-4-7-2680,-1 6 2193,-1 1 1,0 5-1641,1 0 0,-7 2 2092,1 3 0,-1 5 0,7 7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10577,'0'-10'4615,"2"3"-3114,4 7-693,-4 0 0,13 0-423,-4 0 1,-1 0-201,2 0 0,-1 5-1040,6 1 0,1 0 609,-1-6 0,0 6-587,1-1 0,-7 3-557,1-2 1,-7-2 1389,7 7 0,-8 1 0,3 5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8T02:00:32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8104,'-9'0'817,"-1"0"1229,4 0 115,4 0-1561,-13 0 1,11 6-152,-7 0 1,5 7-198,-6-1 0,7 9-30,-7 2 0,8 0-43,-1-5 0,-3 1-87,2 4 1,0-4-76,6 4 1,8-6-27,4-5 0,-3 3-201,3-3 1,-1-5 76,6-1 1,1 2-746,-1-2 1,0-1-132,1-5 0,-1 0-341,0 0 1,1-1 1349,-1-5 0,0-4 0,0-7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7DE90-2E6E-FB41-AAE6-1A6C6113D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83EDB6-A914-B24C-8CB6-D49B22C9D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F0D66B-6587-3E49-93BB-2A876D34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0E1FC-017B-0C4C-9FD5-BBFEC51AC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1333AE-2103-1B4B-B3F9-4EF6F2DE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0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D0183-CBB2-3842-B779-02D457BB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96E2BA-54DE-B949-AB49-EAEB75D9D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93328-1E52-B341-92C7-93344CB3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A9F468-BF7E-684E-AA56-ED3583DD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9D9D79-4EA7-6A47-9F28-4316F85B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27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E4DF85-9E81-C041-815D-E793AC784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81A6BA-F48B-6940-95CB-B7337EECC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C643F-2C2C-4C41-940C-40D80BCF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7CD9D-B943-2E49-AC7E-99C2B6EA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A89D7-9335-6742-91D3-9A896FF2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42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9B896-825C-714F-92A9-ECDA6682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0574A-B8EA-0F49-A791-9DE2E1A22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C38DC-AF0B-2C43-B5DB-33207C35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C54BCF-65DE-8141-9E31-4E2B1271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0B50F-CC7E-E44B-8EC6-E03FB789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7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7E5CF-F18F-6B49-B617-5E89B60F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3609D5-5AAC-AF4B-A9ED-C4D1129E6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209A08-3D25-5C40-BE4E-803092C2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22ABE-2BAE-4243-9356-5E8B04A0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07EEEB-12AE-B443-A067-BA9879AE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25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A9EC9-D065-5646-9BF6-FE21F715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2FDFE-4919-E744-AE77-2FFB0C5EB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7B014B-B952-BD4F-8B29-1BFD609EF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34C2E4-7060-BE44-B4D2-8B170FAA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B14365-7441-A14B-B4C2-F40BC833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87CBF6-48BC-684E-A3DB-4E77BE7A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35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C7C80-5A92-2845-BA0D-75B2F88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9E9A10-EAF7-DF47-85F5-38D2FE99B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62A7D8-762D-6F46-84FA-3C0D000FC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A3D3E6-AF85-4D43-9998-21CE1D4D13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C2B02F-7BB0-BE4E-9B9D-C8B2F04BF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2B5D49-5F08-B34B-80D3-87FE540D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4FD4D9-EA2B-0F4E-988E-4DC1E001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4BEBB7-B048-2B4D-B6D8-1584346D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35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1FC36-12AD-A54D-8CB9-58143993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78A8B8-F08C-1549-BCE7-747AB0E4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3CBA09-C4A5-1D41-8FFB-E49333F5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47F1C2-81EF-0A45-B643-EB7D1243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83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10D750-8306-D14C-865D-CFEB03FC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9636E0-7391-7A44-BC53-B88F700D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5ED6E3-6ABE-6B4F-8201-B341A527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02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1F0C0-B3C0-FE45-891A-3F7A43BB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ADB8B-6E95-A744-A3F9-1A046201F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93BE83-F514-0047-A28F-07648BF5F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FFEC9A-4356-E14A-8AC3-DB643D2D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354EB-7E62-2044-B4DD-73743B99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B8C030-592D-9E44-9862-F6C77D09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109F7-81EB-E348-AC99-AED9BBCC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2526A4-E94E-0D4C-8410-B3A61BC5E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4446ED-D4D7-9A40-BD0E-2AE274E01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38FC50-CB12-FC4F-9722-1951A842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E69688-205D-464E-9D1A-2757CF16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4CE719-79D6-0A4A-8078-0B2365BC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91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BE0930-1712-1143-B048-61CCB3DF5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B77220-39C1-E846-A498-875ABA2F2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BFDA07-1F03-6041-8435-1B022C7B9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B4ED2-C04F-1A4D-8479-7134F589D74C}" type="datetimeFigureOut">
              <a:rPr lang="en-US" altLang="zh-CN" smtClean="0"/>
              <a:t>6/18/20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33C130-70A2-A843-9FF7-B6EC3D5C6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E5D57E-D14C-824D-A849-E77BC26F6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66.png"/><Relationship Id="rId21" Type="http://schemas.openxmlformats.org/officeDocument/2006/relationships/image" Target="../media/image4719.png"/><Relationship Id="rId42" Type="http://schemas.openxmlformats.org/officeDocument/2006/relationships/customXml" Target="../ink/ink21.xml"/><Relationship Id="rId63" Type="http://schemas.openxmlformats.org/officeDocument/2006/relationships/image" Target="../media/image4740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4787.png"/><Relationship Id="rId170" Type="http://schemas.openxmlformats.org/officeDocument/2006/relationships/customXml" Target="../ink/ink85.xml"/><Relationship Id="rId191" Type="http://schemas.openxmlformats.org/officeDocument/2006/relationships/image" Target="../media/image4803.png"/><Relationship Id="rId205" Type="http://schemas.openxmlformats.org/officeDocument/2006/relationships/image" Target="../media/image4810.png"/><Relationship Id="rId226" Type="http://schemas.openxmlformats.org/officeDocument/2006/relationships/customXml" Target="../ink/ink113.xml"/><Relationship Id="rId107" Type="http://schemas.openxmlformats.org/officeDocument/2006/relationships/image" Target="../media/image4761.png"/><Relationship Id="rId11" Type="http://schemas.openxmlformats.org/officeDocument/2006/relationships/image" Target="../media/image4714.png"/><Relationship Id="rId32" Type="http://schemas.openxmlformats.org/officeDocument/2006/relationships/customXml" Target="../ink/ink16.xml"/><Relationship Id="rId53" Type="http://schemas.openxmlformats.org/officeDocument/2006/relationships/image" Target="../media/image4735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4782.png"/><Relationship Id="rId5" Type="http://schemas.openxmlformats.org/officeDocument/2006/relationships/image" Target="../media/image4711.png"/><Relationship Id="rId95" Type="http://schemas.openxmlformats.org/officeDocument/2006/relationships/image" Target="../media/image4755.png"/><Relationship Id="rId160" Type="http://schemas.openxmlformats.org/officeDocument/2006/relationships/customXml" Target="../ink/ink80.xml"/><Relationship Id="rId181" Type="http://schemas.openxmlformats.org/officeDocument/2006/relationships/image" Target="../media/image4798.png"/><Relationship Id="rId216" Type="http://schemas.openxmlformats.org/officeDocument/2006/relationships/customXml" Target="../ink/ink108.xml"/><Relationship Id="rId237" Type="http://schemas.openxmlformats.org/officeDocument/2006/relationships/image" Target="../media/image3.png"/><Relationship Id="rId22" Type="http://schemas.openxmlformats.org/officeDocument/2006/relationships/customXml" Target="../ink/ink11.xml"/><Relationship Id="rId43" Type="http://schemas.openxmlformats.org/officeDocument/2006/relationships/image" Target="../media/image4730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4777.png"/><Relationship Id="rId85" Type="http://schemas.openxmlformats.org/officeDocument/2006/relationships/image" Target="../media/image4750.png"/><Relationship Id="rId150" Type="http://schemas.openxmlformats.org/officeDocument/2006/relationships/customXml" Target="../ink/ink75.xml"/><Relationship Id="rId171" Type="http://schemas.openxmlformats.org/officeDocument/2006/relationships/image" Target="../media/image4793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4821.png"/><Relationship Id="rId12" Type="http://schemas.openxmlformats.org/officeDocument/2006/relationships/customXml" Target="../ink/ink6.xml"/><Relationship Id="rId33" Type="http://schemas.openxmlformats.org/officeDocument/2006/relationships/image" Target="../media/image4725.png"/><Relationship Id="rId108" Type="http://schemas.openxmlformats.org/officeDocument/2006/relationships/customXml" Target="../ink/ink54.xml"/><Relationship Id="rId129" Type="http://schemas.openxmlformats.org/officeDocument/2006/relationships/image" Target="../media/image4772.png"/><Relationship Id="rId54" Type="http://schemas.openxmlformats.org/officeDocument/2006/relationships/customXml" Target="../ink/ink27.xml"/><Relationship Id="rId75" Type="http://schemas.openxmlformats.org/officeDocument/2006/relationships/image" Target="../media/image168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4788.png"/><Relationship Id="rId182" Type="http://schemas.openxmlformats.org/officeDocument/2006/relationships/customXml" Target="../ink/ink91.xml"/><Relationship Id="rId217" Type="http://schemas.openxmlformats.org/officeDocument/2006/relationships/image" Target="../media/image4816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3" Type="http://schemas.openxmlformats.org/officeDocument/2006/relationships/image" Target="../media/image4720.png"/><Relationship Id="rId119" Type="http://schemas.openxmlformats.org/officeDocument/2006/relationships/image" Target="../media/image4767.png"/><Relationship Id="rId44" Type="http://schemas.openxmlformats.org/officeDocument/2006/relationships/customXml" Target="../ink/ink22.xml"/><Relationship Id="rId65" Type="http://schemas.openxmlformats.org/officeDocument/2006/relationships/image" Target="../media/image4741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4783.png"/><Relationship Id="rId172" Type="http://schemas.openxmlformats.org/officeDocument/2006/relationships/customXml" Target="../ink/ink86.xml"/><Relationship Id="rId193" Type="http://schemas.openxmlformats.org/officeDocument/2006/relationships/image" Target="../media/image4804.png"/><Relationship Id="rId207" Type="http://schemas.openxmlformats.org/officeDocument/2006/relationships/image" Target="../media/image4811.png"/><Relationship Id="rId228" Type="http://schemas.openxmlformats.org/officeDocument/2006/relationships/customXml" Target="../ink/ink114.xml"/><Relationship Id="rId13" Type="http://schemas.openxmlformats.org/officeDocument/2006/relationships/image" Target="../media/image4715.png"/><Relationship Id="rId109" Type="http://schemas.openxmlformats.org/officeDocument/2006/relationships/image" Target="../media/image4762.png"/><Relationship Id="rId34" Type="http://schemas.openxmlformats.org/officeDocument/2006/relationships/customXml" Target="../ink/ink17.xml"/><Relationship Id="rId55" Type="http://schemas.openxmlformats.org/officeDocument/2006/relationships/image" Target="../media/image4736.png"/><Relationship Id="rId76" Type="http://schemas.openxmlformats.org/officeDocument/2006/relationships/customXml" Target="../ink/ink38.xml"/><Relationship Id="rId97" Type="http://schemas.openxmlformats.org/officeDocument/2006/relationships/image" Target="../media/image4756.png"/><Relationship Id="rId120" Type="http://schemas.openxmlformats.org/officeDocument/2006/relationships/customXml" Target="../ink/ink60.xml"/><Relationship Id="rId141" Type="http://schemas.openxmlformats.org/officeDocument/2006/relationships/image" Target="../media/image4778.png"/><Relationship Id="rId7" Type="http://schemas.openxmlformats.org/officeDocument/2006/relationships/image" Target="../media/image4712.png"/><Relationship Id="rId162" Type="http://schemas.openxmlformats.org/officeDocument/2006/relationships/customXml" Target="../ink/ink81.xml"/><Relationship Id="rId183" Type="http://schemas.openxmlformats.org/officeDocument/2006/relationships/image" Target="../media/image4799.png"/><Relationship Id="rId218" Type="http://schemas.openxmlformats.org/officeDocument/2006/relationships/customXml" Target="../ink/ink109.xml"/><Relationship Id="rId239" Type="http://schemas.openxmlformats.org/officeDocument/2006/relationships/image" Target="../media/image4.png"/><Relationship Id="rId24" Type="http://schemas.openxmlformats.org/officeDocument/2006/relationships/customXml" Target="../ink/ink12.xml"/><Relationship Id="rId45" Type="http://schemas.openxmlformats.org/officeDocument/2006/relationships/image" Target="../media/image4731.png"/><Relationship Id="rId66" Type="http://schemas.openxmlformats.org/officeDocument/2006/relationships/customXml" Target="../ink/ink33.xml"/><Relationship Id="rId87" Type="http://schemas.openxmlformats.org/officeDocument/2006/relationships/image" Target="../media/image4751.png"/><Relationship Id="rId110" Type="http://schemas.openxmlformats.org/officeDocument/2006/relationships/customXml" Target="../ink/ink55.xml"/><Relationship Id="rId131" Type="http://schemas.openxmlformats.org/officeDocument/2006/relationships/image" Target="../media/image4773.png"/><Relationship Id="rId152" Type="http://schemas.openxmlformats.org/officeDocument/2006/relationships/customXml" Target="../ink/ink76.xml"/><Relationship Id="rId173" Type="http://schemas.openxmlformats.org/officeDocument/2006/relationships/image" Target="../media/image4794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4822.png"/><Relationship Id="rId14" Type="http://schemas.openxmlformats.org/officeDocument/2006/relationships/customXml" Target="../ink/ink7.xml"/><Relationship Id="rId35" Type="http://schemas.openxmlformats.org/officeDocument/2006/relationships/image" Target="../media/image4726.png"/><Relationship Id="rId56" Type="http://schemas.openxmlformats.org/officeDocument/2006/relationships/customXml" Target="../ink/ink28.xml"/><Relationship Id="rId77" Type="http://schemas.openxmlformats.org/officeDocument/2006/relationships/image" Target="../media/image4746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4768.png"/><Relationship Id="rId142" Type="http://schemas.openxmlformats.org/officeDocument/2006/relationships/customXml" Target="../ink/ink71.xml"/><Relationship Id="rId163" Type="http://schemas.openxmlformats.org/officeDocument/2006/relationships/image" Target="../media/image4789.png"/><Relationship Id="rId184" Type="http://schemas.openxmlformats.org/officeDocument/2006/relationships/customXml" Target="../ink/ink92.xml"/><Relationship Id="rId219" Type="http://schemas.openxmlformats.org/officeDocument/2006/relationships/image" Target="../media/image4817.png"/><Relationship Id="rId230" Type="http://schemas.openxmlformats.org/officeDocument/2006/relationships/customXml" Target="../ink/ink115.xml"/><Relationship Id="rId25" Type="http://schemas.openxmlformats.org/officeDocument/2006/relationships/image" Target="../media/image4721.png"/><Relationship Id="rId46" Type="http://schemas.openxmlformats.org/officeDocument/2006/relationships/customXml" Target="../ink/ink23.xml"/><Relationship Id="rId67" Type="http://schemas.openxmlformats.org/officeDocument/2006/relationships/image" Target="../media/image4742.png"/><Relationship Id="rId88" Type="http://schemas.openxmlformats.org/officeDocument/2006/relationships/customXml" Target="../ink/ink44.xml"/><Relationship Id="rId111" Type="http://schemas.openxmlformats.org/officeDocument/2006/relationships/image" Target="../media/image4763.png"/><Relationship Id="rId132" Type="http://schemas.openxmlformats.org/officeDocument/2006/relationships/customXml" Target="../ink/ink66.xml"/><Relationship Id="rId153" Type="http://schemas.openxmlformats.org/officeDocument/2006/relationships/image" Target="../media/image4784.png"/><Relationship Id="rId174" Type="http://schemas.openxmlformats.org/officeDocument/2006/relationships/customXml" Target="../ink/ink87.xml"/><Relationship Id="rId195" Type="http://schemas.openxmlformats.org/officeDocument/2006/relationships/image" Target="../media/image4805.png"/><Relationship Id="rId209" Type="http://schemas.openxmlformats.org/officeDocument/2006/relationships/image" Target="../media/image481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225" Type="http://schemas.openxmlformats.org/officeDocument/2006/relationships/image" Target="../media/image4820.png"/><Relationship Id="rId15" Type="http://schemas.openxmlformats.org/officeDocument/2006/relationships/image" Target="../media/image4716.png"/><Relationship Id="rId36" Type="http://schemas.openxmlformats.org/officeDocument/2006/relationships/customXml" Target="../ink/ink18.xml"/><Relationship Id="rId57" Type="http://schemas.openxmlformats.org/officeDocument/2006/relationships/image" Target="../media/image4737.png"/><Relationship Id="rId106" Type="http://schemas.openxmlformats.org/officeDocument/2006/relationships/customXml" Target="../ink/ink53.xml"/><Relationship Id="rId127" Type="http://schemas.openxmlformats.org/officeDocument/2006/relationships/image" Target="../media/image4771.png"/><Relationship Id="rId10" Type="http://schemas.openxmlformats.org/officeDocument/2006/relationships/customXml" Target="../ink/ink5.xml"/><Relationship Id="rId31" Type="http://schemas.openxmlformats.org/officeDocument/2006/relationships/image" Target="../media/image4724.png"/><Relationship Id="rId52" Type="http://schemas.openxmlformats.org/officeDocument/2006/relationships/customXml" Target="../ink/ink26.xml"/><Relationship Id="rId73" Type="http://schemas.openxmlformats.org/officeDocument/2006/relationships/image" Target="../media/image4745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757.png"/><Relationship Id="rId101" Type="http://schemas.openxmlformats.org/officeDocument/2006/relationships/image" Target="../media/image4758.png"/><Relationship Id="rId122" Type="http://schemas.openxmlformats.org/officeDocument/2006/relationships/customXml" Target="../ink/ink61.xml"/><Relationship Id="rId143" Type="http://schemas.openxmlformats.org/officeDocument/2006/relationships/image" Target="../media/image4779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4792.png"/><Relationship Id="rId185" Type="http://schemas.openxmlformats.org/officeDocument/2006/relationships/image" Target="../media/image4800.png"/><Relationship Id="rId4" Type="http://schemas.openxmlformats.org/officeDocument/2006/relationships/customXml" Target="../ink/ink2.xml"/><Relationship Id="rId9" Type="http://schemas.openxmlformats.org/officeDocument/2006/relationships/image" Target="../media/image4713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4815.png"/><Relationship Id="rId236" Type="http://schemas.openxmlformats.org/officeDocument/2006/relationships/customXml" Target="../ink/ink118.xml"/><Relationship Id="rId26" Type="http://schemas.openxmlformats.org/officeDocument/2006/relationships/customXml" Target="../ink/ink13.xml"/><Relationship Id="rId231" Type="http://schemas.openxmlformats.org/officeDocument/2006/relationships/image" Target="../media/image4823.png"/><Relationship Id="rId47" Type="http://schemas.openxmlformats.org/officeDocument/2006/relationships/image" Target="../media/image4732.png"/><Relationship Id="rId68" Type="http://schemas.openxmlformats.org/officeDocument/2006/relationships/customXml" Target="../ink/ink34.xml"/><Relationship Id="rId89" Type="http://schemas.openxmlformats.org/officeDocument/2006/relationships/image" Target="../media/image4752.png"/><Relationship Id="rId112" Type="http://schemas.openxmlformats.org/officeDocument/2006/relationships/customXml" Target="../ink/ink56.xml"/><Relationship Id="rId133" Type="http://schemas.openxmlformats.org/officeDocument/2006/relationships/image" Target="../media/image4774.png"/><Relationship Id="rId154" Type="http://schemas.openxmlformats.org/officeDocument/2006/relationships/customXml" Target="../ink/ink77.xml"/><Relationship Id="rId175" Type="http://schemas.openxmlformats.org/officeDocument/2006/relationships/image" Target="../media/image4795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4818.png"/><Relationship Id="rId37" Type="http://schemas.openxmlformats.org/officeDocument/2006/relationships/image" Target="../media/image4727.png"/><Relationship Id="rId58" Type="http://schemas.openxmlformats.org/officeDocument/2006/relationships/customXml" Target="../ink/ink29.xml"/><Relationship Id="rId79" Type="http://schemas.openxmlformats.org/officeDocument/2006/relationships/image" Target="../media/image4747.png"/><Relationship Id="rId102" Type="http://schemas.openxmlformats.org/officeDocument/2006/relationships/customXml" Target="../ink/ink51.xml"/><Relationship Id="rId123" Type="http://schemas.openxmlformats.org/officeDocument/2006/relationships/image" Target="../media/image4769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4790.png"/><Relationship Id="rId186" Type="http://schemas.openxmlformats.org/officeDocument/2006/relationships/customXml" Target="../ink/ink93.xml"/><Relationship Id="rId211" Type="http://schemas.openxmlformats.org/officeDocument/2006/relationships/image" Target="../media/image4813.png"/><Relationship Id="rId232" Type="http://schemas.openxmlformats.org/officeDocument/2006/relationships/customXml" Target="../ink/ink116.xml"/><Relationship Id="rId27" Type="http://schemas.openxmlformats.org/officeDocument/2006/relationships/image" Target="../media/image4722.png"/><Relationship Id="rId48" Type="http://schemas.openxmlformats.org/officeDocument/2006/relationships/customXml" Target="../ink/ink24.xml"/><Relationship Id="rId69" Type="http://schemas.openxmlformats.org/officeDocument/2006/relationships/image" Target="../media/image4743.png"/><Relationship Id="rId113" Type="http://schemas.openxmlformats.org/officeDocument/2006/relationships/image" Target="../media/image476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4785.png"/><Relationship Id="rId176" Type="http://schemas.openxmlformats.org/officeDocument/2006/relationships/customXml" Target="../ink/ink88.xml"/><Relationship Id="rId197" Type="http://schemas.openxmlformats.org/officeDocument/2006/relationships/image" Target="../media/image4806.png"/><Relationship Id="rId201" Type="http://schemas.openxmlformats.org/officeDocument/2006/relationships/image" Target="../media/image4808.png"/><Relationship Id="rId222" Type="http://schemas.openxmlformats.org/officeDocument/2006/relationships/customXml" Target="../ink/ink111.xml"/><Relationship Id="rId17" Type="http://schemas.openxmlformats.org/officeDocument/2006/relationships/image" Target="../media/image4717.png"/><Relationship Id="rId38" Type="http://schemas.openxmlformats.org/officeDocument/2006/relationships/customXml" Target="../ink/ink19.xml"/><Relationship Id="rId59" Type="http://schemas.openxmlformats.org/officeDocument/2006/relationships/image" Target="../media/image4738.png"/><Relationship Id="rId103" Type="http://schemas.openxmlformats.org/officeDocument/2006/relationships/image" Target="../media/image475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753.png"/><Relationship Id="rId145" Type="http://schemas.openxmlformats.org/officeDocument/2006/relationships/image" Target="../media/image4780.png"/><Relationship Id="rId166" Type="http://schemas.openxmlformats.org/officeDocument/2006/relationships/customXml" Target="../ink/ink83.xml"/><Relationship Id="rId187" Type="http://schemas.openxmlformats.org/officeDocument/2006/relationships/image" Target="../media/image480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.png"/><Relationship Id="rId28" Type="http://schemas.openxmlformats.org/officeDocument/2006/relationships/customXml" Target="../ink/ink14.xml"/><Relationship Id="rId49" Type="http://schemas.openxmlformats.org/officeDocument/2006/relationships/image" Target="../media/image4733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748.png"/><Relationship Id="rId135" Type="http://schemas.openxmlformats.org/officeDocument/2006/relationships/image" Target="../media/image4775.png"/><Relationship Id="rId156" Type="http://schemas.openxmlformats.org/officeDocument/2006/relationships/customXml" Target="../ink/ink78.xml"/><Relationship Id="rId177" Type="http://schemas.openxmlformats.org/officeDocument/2006/relationships/image" Target="../media/image4796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4819.png"/><Relationship Id="rId18" Type="http://schemas.openxmlformats.org/officeDocument/2006/relationships/customXml" Target="../ink/ink9.xml"/><Relationship Id="rId39" Type="http://schemas.openxmlformats.org/officeDocument/2006/relationships/image" Target="../media/image4728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4770.png"/><Relationship Id="rId146" Type="http://schemas.openxmlformats.org/officeDocument/2006/relationships/customXml" Target="../ink/ink73.xml"/><Relationship Id="rId167" Type="http://schemas.openxmlformats.org/officeDocument/2006/relationships/image" Target="../media/image4791.png"/><Relationship Id="rId188" Type="http://schemas.openxmlformats.org/officeDocument/2006/relationships/customXml" Target="../ink/ink94.xml"/><Relationship Id="rId71" Type="http://schemas.openxmlformats.org/officeDocument/2006/relationships/image" Target="../media/image4744.png"/><Relationship Id="rId92" Type="http://schemas.openxmlformats.org/officeDocument/2006/relationships/customXml" Target="../ink/ink46.xml"/><Relationship Id="rId213" Type="http://schemas.openxmlformats.org/officeDocument/2006/relationships/image" Target="../media/image4814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4723.png"/><Relationship Id="rId40" Type="http://schemas.openxmlformats.org/officeDocument/2006/relationships/customXml" Target="../ink/ink20.xml"/><Relationship Id="rId115" Type="http://schemas.openxmlformats.org/officeDocument/2006/relationships/image" Target="../media/image4765.png"/><Relationship Id="rId136" Type="http://schemas.openxmlformats.org/officeDocument/2006/relationships/customXml" Target="../ink/ink68.xml"/><Relationship Id="rId157" Type="http://schemas.openxmlformats.org/officeDocument/2006/relationships/image" Target="../media/image4786.png"/><Relationship Id="rId178" Type="http://schemas.openxmlformats.org/officeDocument/2006/relationships/customXml" Target="../ink/ink89.xml"/><Relationship Id="rId61" Type="http://schemas.openxmlformats.org/officeDocument/2006/relationships/image" Target="../media/image4739.png"/><Relationship Id="rId82" Type="http://schemas.openxmlformats.org/officeDocument/2006/relationships/customXml" Target="../ink/ink41.xml"/><Relationship Id="rId199" Type="http://schemas.openxmlformats.org/officeDocument/2006/relationships/image" Target="../media/image4807.png"/><Relationship Id="rId203" Type="http://schemas.openxmlformats.org/officeDocument/2006/relationships/image" Target="../media/image4809.png"/><Relationship Id="rId19" Type="http://schemas.openxmlformats.org/officeDocument/2006/relationships/image" Target="../media/image4718.png"/><Relationship Id="rId224" Type="http://schemas.openxmlformats.org/officeDocument/2006/relationships/customXml" Target="../ink/ink112.xml"/><Relationship Id="rId30" Type="http://schemas.openxmlformats.org/officeDocument/2006/relationships/customXml" Target="../ink/ink15.xml"/><Relationship Id="rId105" Type="http://schemas.openxmlformats.org/officeDocument/2006/relationships/image" Target="../media/image4760.png"/><Relationship Id="rId126" Type="http://schemas.openxmlformats.org/officeDocument/2006/relationships/customXml" Target="../ink/ink63.xml"/><Relationship Id="rId147" Type="http://schemas.openxmlformats.org/officeDocument/2006/relationships/image" Target="../media/image4781.png"/><Relationship Id="rId168" Type="http://schemas.openxmlformats.org/officeDocument/2006/relationships/customXml" Target="../ink/ink84.xml"/><Relationship Id="rId51" Type="http://schemas.openxmlformats.org/officeDocument/2006/relationships/image" Target="../media/image4734.png"/><Relationship Id="rId72" Type="http://schemas.openxmlformats.org/officeDocument/2006/relationships/customXml" Target="../ink/ink36.xml"/><Relationship Id="rId93" Type="http://schemas.openxmlformats.org/officeDocument/2006/relationships/image" Target="../media/image4754.png"/><Relationship Id="rId189" Type="http://schemas.openxmlformats.org/officeDocument/2006/relationships/image" Target="../media/image4802.png"/><Relationship Id="rId3" Type="http://schemas.openxmlformats.org/officeDocument/2006/relationships/image" Target="../media/image4710.png"/><Relationship Id="rId214" Type="http://schemas.openxmlformats.org/officeDocument/2006/relationships/customXml" Target="../ink/ink107.xml"/><Relationship Id="rId235" Type="http://schemas.openxmlformats.org/officeDocument/2006/relationships/image" Target="../media/image2.png"/><Relationship Id="rId116" Type="http://schemas.openxmlformats.org/officeDocument/2006/relationships/customXml" Target="../ink/ink58.xml"/><Relationship Id="rId137" Type="http://schemas.openxmlformats.org/officeDocument/2006/relationships/image" Target="../media/image4776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4729.png"/><Relationship Id="rId62" Type="http://schemas.openxmlformats.org/officeDocument/2006/relationships/customXml" Target="../ink/ink31.xml"/><Relationship Id="rId83" Type="http://schemas.openxmlformats.org/officeDocument/2006/relationships/image" Target="../media/image4749.png"/><Relationship Id="rId179" Type="http://schemas.openxmlformats.org/officeDocument/2006/relationships/image" Target="../media/image4797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4.png"/><Relationship Id="rId299" Type="http://schemas.openxmlformats.org/officeDocument/2006/relationships/image" Target="../media/image1244.png"/><Relationship Id="rId21" Type="http://schemas.openxmlformats.org/officeDocument/2006/relationships/image" Target="../media/image1106.png"/><Relationship Id="rId63" Type="http://schemas.openxmlformats.org/officeDocument/2006/relationships/image" Target="../media/image1127.png"/><Relationship Id="rId159" Type="http://schemas.openxmlformats.org/officeDocument/2006/relationships/image" Target="../media/image1174.png"/><Relationship Id="rId324" Type="http://schemas.openxmlformats.org/officeDocument/2006/relationships/customXml" Target="../ink/ink1740.xml"/><Relationship Id="rId366" Type="http://schemas.openxmlformats.org/officeDocument/2006/relationships/customXml" Target="../ink/ink1761.xml"/><Relationship Id="rId170" Type="http://schemas.openxmlformats.org/officeDocument/2006/relationships/customXml" Target="../ink/ink1663.xml"/><Relationship Id="rId226" Type="http://schemas.openxmlformats.org/officeDocument/2006/relationships/customXml" Target="../ink/ink1691.xml"/><Relationship Id="rId268" Type="http://schemas.openxmlformats.org/officeDocument/2006/relationships/customXml" Target="../ink/ink1712.xml"/><Relationship Id="rId32" Type="http://schemas.openxmlformats.org/officeDocument/2006/relationships/customXml" Target="../ink/ink1594.xml"/><Relationship Id="rId74" Type="http://schemas.openxmlformats.org/officeDocument/2006/relationships/customXml" Target="../ink/ink1615.xml"/><Relationship Id="rId128" Type="http://schemas.openxmlformats.org/officeDocument/2006/relationships/customXml" Target="../ink/ink1642.xml"/><Relationship Id="rId335" Type="http://schemas.openxmlformats.org/officeDocument/2006/relationships/image" Target="../media/image1262.png"/><Relationship Id="rId377" Type="http://schemas.openxmlformats.org/officeDocument/2006/relationships/image" Target="../media/image1283.png"/><Relationship Id="rId5" Type="http://schemas.openxmlformats.org/officeDocument/2006/relationships/image" Target="../media/image1098.png"/><Relationship Id="rId181" Type="http://schemas.openxmlformats.org/officeDocument/2006/relationships/image" Target="../media/image1185.png"/><Relationship Id="rId237" Type="http://schemas.openxmlformats.org/officeDocument/2006/relationships/image" Target="../media/image1213.png"/><Relationship Id="rId402" Type="http://schemas.openxmlformats.org/officeDocument/2006/relationships/customXml" Target="../ink/ink1779.xml"/><Relationship Id="rId279" Type="http://schemas.openxmlformats.org/officeDocument/2006/relationships/image" Target="../media/image1234.png"/><Relationship Id="rId43" Type="http://schemas.openxmlformats.org/officeDocument/2006/relationships/image" Target="../media/image1117.png"/><Relationship Id="rId139" Type="http://schemas.openxmlformats.org/officeDocument/2006/relationships/image" Target="../media/image1165.png"/><Relationship Id="rId290" Type="http://schemas.openxmlformats.org/officeDocument/2006/relationships/customXml" Target="../ink/ink1723.xml"/><Relationship Id="rId304" Type="http://schemas.openxmlformats.org/officeDocument/2006/relationships/customXml" Target="../ink/ink1730.xml"/><Relationship Id="rId346" Type="http://schemas.openxmlformats.org/officeDocument/2006/relationships/customXml" Target="../ink/ink1751.xml"/><Relationship Id="rId388" Type="http://schemas.openxmlformats.org/officeDocument/2006/relationships/customXml" Target="../ink/ink1772.xml"/><Relationship Id="rId85" Type="http://schemas.openxmlformats.org/officeDocument/2006/relationships/image" Target="../media/image1138.png"/><Relationship Id="rId150" Type="http://schemas.openxmlformats.org/officeDocument/2006/relationships/customXml" Target="../ink/ink1653.xml"/><Relationship Id="rId192" Type="http://schemas.openxmlformats.org/officeDocument/2006/relationships/customXml" Target="../ink/ink1674.xml"/><Relationship Id="rId206" Type="http://schemas.openxmlformats.org/officeDocument/2006/relationships/customXml" Target="../ink/ink1681.xml"/><Relationship Id="rId413" Type="http://schemas.openxmlformats.org/officeDocument/2006/relationships/image" Target="../media/image1301.png"/><Relationship Id="rId248" Type="http://schemas.openxmlformats.org/officeDocument/2006/relationships/customXml" Target="../ink/ink1702.xml"/><Relationship Id="rId12" Type="http://schemas.openxmlformats.org/officeDocument/2006/relationships/customXml" Target="../ink/ink1584.xml"/><Relationship Id="rId108" Type="http://schemas.openxmlformats.org/officeDocument/2006/relationships/customXml" Target="../ink/ink1632.xml"/><Relationship Id="rId315" Type="http://schemas.openxmlformats.org/officeDocument/2006/relationships/image" Target="../media/image1252.png"/><Relationship Id="rId357" Type="http://schemas.openxmlformats.org/officeDocument/2006/relationships/image" Target="../media/image1273.png"/><Relationship Id="rId54" Type="http://schemas.openxmlformats.org/officeDocument/2006/relationships/customXml" Target="../ink/ink1605.xml"/><Relationship Id="rId96" Type="http://schemas.openxmlformats.org/officeDocument/2006/relationships/customXml" Target="../ink/ink1626.xml"/><Relationship Id="rId161" Type="http://schemas.openxmlformats.org/officeDocument/2006/relationships/image" Target="../media/image1175.png"/><Relationship Id="rId217" Type="http://schemas.openxmlformats.org/officeDocument/2006/relationships/image" Target="../media/image1203.png"/><Relationship Id="rId399" Type="http://schemas.openxmlformats.org/officeDocument/2006/relationships/image" Target="../media/image1294.png"/><Relationship Id="rId259" Type="http://schemas.openxmlformats.org/officeDocument/2006/relationships/image" Target="../media/image1224.png"/><Relationship Id="rId424" Type="http://schemas.openxmlformats.org/officeDocument/2006/relationships/customXml" Target="../ink/ink1790.xml"/><Relationship Id="rId23" Type="http://schemas.openxmlformats.org/officeDocument/2006/relationships/image" Target="../media/image1107.png"/><Relationship Id="rId119" Type="http://schemas.openxmlformats.org/officeDocument/2006/relationships/image" Target="../media/image1155.png"/><Relationship Id="rId270" Type="http://schemas.openxmlformats.org/officeDocument/2006/relationships/customXml" Target="../ink/ink1713.xml"/><Relationship Id="rId326" Type="http://schemas.openxmlformats.org/officeDocument/2006/relationships/customXml" Target="../ink/ink1741.xml"/><Relationship Id="rId65" Type="http://schemas.openxmlformats.org/officeDocument/2006/relationships/image" Target="../media/image1128.png"/><Relationship Id="rId130" Type="http://schemas.openxmlformats.org/officeDocument/2006/relationships/customXml" Target="../ink/ink1643.xml"/><Relationship Id="rId368" Type="http://schemas.openxmlformats.org/officeDocument/2006/relationships/customXml" Target="../ink/ink1762.xml"/><Relationship Id="rId172" Type="http://schemas.openxmlformats.org/officeDocument/2006/relationships/customXml" Target="../ink/ink1664.xml"/><Relationship Id="rId228" Type="http://schemas.openxmlformats.org/officeDocument/2006/relationships/customXml" Target="../ink/ink1692.xml"/><Relationship Id="rId281" Type="http://schemas.openxmlformats.org/officeDocument/2006/relationships/image" Target="../media/image1235.png"/><Relationship Id="rId337" Type="http://schemas.openxmlformats.org/officeDocument/2006/relationships/image" Target="../media/image1263.png"/><Relationship Id="rId34" Type="http://schemas.openxmlformats.org/officeDocument/2006/relationships/customXml" Target="../ink/ink1595.xml"/><Relationship Id="rId76" Type="http://schemas.openxmlformats.org/officeDocument/2006/relationships/customXml" Target="../ink/ink1616.xml"/><Relationship Id="rId141" Type="http://schemas.openxmlformats.org/officeDocument/2006/relationships/image" Target="../media/image411.png"/><Relationship Id="rId379" Type="http://schemas.openxmlformats.org/officeDocument/2006/relationships/image" Target="../media/image1284.png"/><Relationship Id="rId7" Type="http://schemas.openxmlformats.org/officeDocument/2006/relationships/image" Target="../media/image1099.png"/><Relationship Id="rId183" Type="http://schemas.openxmlformats.org/officeDocument/2006/relationships/image" Target="../media/image1186.png"/><Relationship Id="rId239" Type="http://schemas.openxmlformats.org/officeDocument/2006/relationships/image" Target="../media/image1214.png"/><Relationship Id="rId390" Type="http://schemas.openxmlformats.org/officeDocument/2006/relationships/customXml" Target="../ink/ink1773.xml"/><Relationship Id="rId404" Type="http://schemas.openxmlformats.org/officeDocument/2006/relationships/customXml" Target="../ink/ink1780.xml"/><Relationship Id="rId250" Type="http://schemas.openxmlformats.org/officeDocument/2006/relationships/customXml" Target="../ink/ink1703.xml"/><Relationship Id="rId292" Type="http://schemas.openxmlformats.org/officeDocument/2006/relationships/customXml" Target="../ink/ink1724.xml"/><Relationship Id="rId306" Type="http://schemas.openxmlformats.org/officeDocument/2006/relationships/customXml" Target="../ink/ink1731.xml"/><Relationship Id="rId45" Type="http://schemas.openxmlformats.org/officeDocument/2006/relationships/image" Target="../media/image1118.png"/><Relationship Id="rId87" Type="http://schemas.openxmlformats.org/officeDocument/2006/relationships/image" Target="../media/image1139.png"/><Relationship Id="rId110" Type="http://schemas.openxmlformats.org/officeDocument/2006/relationships/customXml" Target="../ink/ink1633.xml"/><Relationship Id="rId348" Type="http://schemas.openxmlformats.org/officeDocument/2006/relationships/customXml" Target="../ink/ink1752.xml"/><Relationship Id="rId152" Type="http://schemas.openxmlformats.org/officeDocument/2006/relationships/customXml" Target="../ink/ink1654.xml"/><Relationship Id="rId194" Type="http://schemas.openxmlformats.org/officeDocument/2006/relationships/customXml" Target="../ink/ink1675.xml"/><Relationship Id="rId208" Type="http://schemas.openxmlformats.org/officeDocument/2006/relationships/customXml" Target="../ink/ink1682.xml"/><Relationship Id="rId415" Type="http://schemas.openxmlformats.org/officeDocument/2006/relationships/image" Target="../media/image1302.png"/><Relationship Id="rId261" Type="http://schemas.openxmlformats.org/officeDocument/2006/relationships/image" Target="../media/image1225.png"/><Relationship Id="rId14" Type="http://schemas.openxmlformats.org/officeDocument/2006/relationships/customXml" Target="../ink/ink1585.xml"/><Relationship Id="rId56" Type="http://schemas.openxmlformats.org/officeDocument/2006/relationships/customXml" Target="../ink/ink1606.xml"/><Relationship Id="rId317" Type="http://schemas.openxmlformats.org/officeDocument/2006/relationships/image" Target="../media/image1253.png"/><Relationship Id="rId359" Type="http://schemas.openxmlformats.org/officeDocument/2006/relationships/image" Target="../media/image1274.png"/><Relationship Id="rId98" Type="http://schemas.openxmlformats.org/officeDocument/2006/relationships/customXml" Target="../ink/ink1627.xml"/><Relationship Id="rId121" Type="http://schemas.openxmlformats.org/officeDocument/2006/relationships/image" Target="../media/image1156.png"/><Relationship Id="rId163" Type="http://schemas.openxmlformats.org/officeDocument/2006/relationships/image" Target="../media/image1176.png"/><Relationship Id="rId219" Type="http://schemas.openxmlformats.org/officeDocument/2006/relationships/image" Target="../media/image1204.png"/><Relationship Id="rId370" Type="http://schemas.openxmlformats.org/officeDocument/2006/relationships/customXml" Target="../ink/ink1763.xml"/><Relationship Id="rId426" Type="http://schemas.openxmlformats.org/officeDocument/2006/relationships/customXml" Target="../ink/ink1791.xml"/><Relationship Id="rId230" Type="http://schemas.openxmlformats.org/officeDocument/2006/relationships/customXml" Target="../ink/ink1693.xml"/><Relationship Id="rId25" Type="http://schemas.openxmlformats.org/officeDocument/2006/relationships/image" Target="../media/image1108.png"/><Relationship Id="rId67" Type="http://schemas.openxmlformats.org/officeDocument/2006/relationships/image" Target="../media/image1129.png"/><Relationship Id="rId272" Type="http://schemas.openxmlformats.org/officeDocument/2006/relationships/customXml" Target="../ink/ink1714.xml"/><Relationship Id="rId328" Type="http://schemas.openxmlformats.org/officeDocument/2006/relationships/customXml" Target="../ink/ink1742.xml"/><Relationship Id="rId132" Type="http://schemas.openxmlformats.org/officeDocument/2006/relationships/customXml" Target="../ink/ink1644.xml"/><Relationship Id="rId174" Type="http://schemas.openxmlformats.org/officeDocument/2006/relationships/customXml" Target="../ink/ink1665.xml"/><Relationship Id="rId381" Type="http://schemas.openxmlformats.org/officeDocument/2006/relationships/image" Target="../media/image1285.png"/><Relationship Id="rId241" Type="http://schemas.openxmlformats.org/officeDocument/2006/relationships/image" Target="../media/image1215.png"/><Relationship Id="rId36" Type="http://schemas.openxmlformats.org/officeDocument/2006/relationships/customXml" Target="../ink/ink1596.xml"/><Relationship Id="rId283" Type="http://schemas.openxmlformats.org/officeDocument/2006/relationships/image" Target="../media/image1236.png"/><Relationship Id="rId339" Type="http://schemas.openxmlformats.org/officeDocument/2006/relationships/image" Target="../media/image1264.png"/><Relationship Id="rId78" Type="http://schemas.openxmlformats.org/officeDocument/2006/relationships/customXml" Target="../ink/ink1617.xml"/><Relationship Id="rId101" Type="http://schemas.openxmlformats.org/officeDocument/2006/relationships/image" Target="../media/image1146.png"/><Relationship Id="rId143" Type="http://schemas.openxmlformats.org/officeDocument/2006/relationships/image" Target="../media/image1166.png"/><Relationship Id="rId185" Type="http://schemas.openxmlformats.org/officeDocument/2006/relationships/image" Target="../media/image1187.png"/><Relationship Id="rId350" Type="http://schemas.openxmlformats.org/officeDocument/2006/relationships/customXml" Target="../ink/ink1753.xml"/><Relationship Id="rId406" Type="http://schemas.openxmlformats.org/officeDocument/2006/relationships/customXml" Target="../ink/ink1781.xml"/><Relationship Id="rId9" Type="http://schemas.openxmlformats.org/officeDocument/2006/relationships/image" Target="../media/image1100.png"/><Relationship Id="rId210" Type="http://schemas.openxmlformats.org/officeDocument/2006/relationships/customXml" Target="../ink/ink1683.xml"/><Relationship Id="rId392" Type="http://schemas.openxmlformats.org/officeDocument/2006/relationships/customXml" Target="../ink/ink1774.xml"/><Relationship Id="rId252" Type="http://schemas.openxmlformats.org/officeDocument/2006/relationships/customXml" Target="../ink/ink1704.xml"/><Relationship Id="rId294" Type="http://schemas.openxmlformats.org/officeDocument/2006/relationships/customXml" Target="../ink/ink1725.xml"/><Relationship Id="rId308" Type="http://schemas.openxmlformats.org/officeDocument/2006/relationships/customXml" Target="../ink/ink1732.xml"/><Relationship Id="rId47" Type="http://schemas.openxmlformats.org/officeDocument/2006/relationships/image" Target="../media/image1119.png"/><Relationship Id="rId89" Type="http://schemas.openxmlformats.org/officeDocument/2006/relationships/image" Target="../media/image1140.png"/><Relationship Id="rId112" Type="http://schemas.openxmlformats.org/officeDocument/2006/relationships/customXml" Target="../ink/ink1634.xml"/><Relationship Id="rId154" Type="http://schemas.openxmlformats.org/officeDocument/2006/relationships/customXml" Target="../ink/ink1655.xml"/><Relationship Id="rId361" Type="http://schemas.openxmlformats.org/officeDocument/2006/relationships/image" Target="../media/image1275.png"/><Relationship Id="rId196" Type="http://schemas.openxmlformats.org/officeDocument/2006/relationships/customXml" Target="../ink/ink1676.xml"/><Relationship Id="rId417" Type="http://schemas.openxmlformats.org/officeDocument/2006/relationships/image" Target="../media/image1303.png"/><Relationship Id="rId16" Type="http://schemas.openxmlformats.org/officeDocument/2006/relationships/customXml" Target="../ink/ink1586.xml"/><Relationship Id="rId221" Type="http://schemas.openxmlformats.org/officeDocument/2006/relationships/image" Target="../media/image1205.png"/><Relationship Id="rId263" Type="http://schemas.openxmlformats.org/officeDocument/2006/relationships/image" Target="../media/image1226.png"/><Relationship Id="rId319" Type="http://schemas.openxmlformats.org/officeDocument/2006/relationships/image" Target="../media/image1254.png"/><Relationship Id="rId58" Type="http://schemas.openxmlformats.org/officeDocument/2006/relationships/customXml" Target="../ink/ink1607.xml"/><Relationship Id="rId123" Type="http://schemas.openxmlformats.org/officeDocument/2006/relationships/image" Target="../media/image1157.png"/><Relationship Id="rId330" Type="http://schemas.openxmlformats.org/officeDocument/2006/relationships/customXml" Target="../ink/ink1743.xml"/><Relationship Id="rId165" Type="http://schemas.openxmlformats.org/officeDocument/2006/relationships/image" Target="../media/image1177.png"/><Relationship Id="rId372" Type="http://schemas.openxmlformats.org/officeDocument/2006/relationships/customXml" Target="../ink/ink1764.xml"/><Relationship Id="rId428" Type="http://schemas.openxmlformats.org/officeDocument/2006/relationships/customXml" Target="../ink/ink1792.xml"/><Relationship Id="rId232" Type="http://schemas.openxmlformats.org/officeDocument/2006/relationships/customXml" Target="../ink/ink1694.xml"/><Relationship Id="rId274" Type="http://schemas.openxmlformats.org/officeDocument/2006/relationships/customXml" Target="../ink/ink1715.xml"/><Relationship Id="rId27" Type="http://schemas.openxmlformats.org/officeDocument/2006/relationships/image" Target="../media/image1109.png"/><Relationship Id="rId69" Type="http://schemas.openxmlformats.org/officeDocument/2006/relationships/image" Target="../media/image1130.png"/><Relationship Id="rId134" Type="http://schemas.openxmlformats.org/officeDocument/2006/relationships/customXml" Target="../ink/ink1645.xml"/><Relationship Id="rId80" Type="http://schemas.openxmlformats.org/officeDocument/2006/relationships/customXml" Target="../ink/ink1618.xml"/><Relationship Id="rId176" Type="http://schemas.openxmlformats.org/officeDocument/2006/relationships/customXml" Target="../ink/ink1666.xml"/><Relationship Id="rId341" Type="http://schemas.openxmlformats.org/officeDocument/2006/relationships/image" Target="../media/image1265.png"/><Relationship Id="rId383" Type="http://schemas.openxmlformats.org/officeDocument/2006/relationships/image" Target="../media/image1286.png"/><Relationship Id="rId201" Type="http://schemas.openxmlformats.org/officeDocument/2006/relationships/image" Target="../media/image1195.png"/><Relationship Id="rId243" Type="http://schemas.openxmlformats.org/officeDocument/2006/relationships/image" Target="../media/image1216.png"/><Relationship Id="rId285" Type="http://schemas.openxmlformats.org/officeDocument/2006/relationships/image" Target="../media/image1237.png"/><Relationship Id="rId38" Type="http://schemas.openxmlformats.org/officeDocument/2006/relationships/customXml" Target="../ink/ink1597.xml"/><Relationship Id="rId103" Type="http://schemas.openxmlformats.org/officeDocument/2006/relationships/image" Target="../media/image1147.png"/><Relationship Id="rId310" Type="http://schemas.openxmlformats.org/officeDocument/2006/relationships/customXml" Target="../ink/ink1733.xml"/><Relationship Id="rId91" Type="http://schemas.openxmlformats.org/officeDocument/2006/relationships/image" Target="../media/image1141.png"/><Relationship Id="rId145" Type="http://schemas.openxmlformats.org/officeDocument/2006/relationships/image" Target="../media/image1167.png"/><Relationship Id="rId187" Type="http://schemas.openxmlformats.org/officeDocument/2006/relationships/image" Target="../media/image1188.png"/><Relationship Id="rId352" Type="http://schemas.openxmlformats.org/officeDocument/2006/relationships/customXml" Target="../ink/ink1754.xml"/><Relationship Id="rId394" Type="http://schemas.openxmlformats.org/officeDocument/2006/relationships/customXml" Target="../ink/ink1775.xml"/><Relationship Id="rId408" Type="http://schemas.openxmlformats.org/officeDocument/2006/relationships/customXml" Target="../ink/ink178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84.xml"/><Relationship Id="rId233" Type="http://schemas.openxmlformats.org/officeDocument/2006/relationships/image" Target="../media/image1211.png"/><Relationship Id="rId254" Type="http://schemas.openxmlformats.org/officeDocument/2006/relationships/customXml" Target="../ink/ink1705.xml"/><Relationship Id="rId28" Type="http://schemas.openxmlformats.org/officeDocument/2006/relationships/customXml" Target="../ink/ink1592.xml"/><Relationship Id="rId49" Type="http://schemas.openxmlformats.org/officeDocument/2006/relationships/image" Target="../media/image1120.png"/><Relationship Id="rId114" Type="http://schemas.openxmlformats.org/officeDocument/2006/relationships/customXml" Target="../ink/ink1635.xml"/><Relationship Id="rId275" Type="http://schemas.openxmlformats.org/officeDocument/2006/relationships/image" Target="../media/image1232.png"/><Relationship Id="rId296" Type="http://schemas.openxmlformats.org/officeDocument/2006/relationships/customXml" Target="../ink/ink1726.xml"/><Relationship Id="rId300" Type="http://schemas.openxmlformats.org/officeDocument/2006/relationships/customXml" Target="../ink/ink1728.xml"/><Relationship Id="rId60" Type="http://schemas.openxmlformats.org/officeDocument/2006/relationships/customXml" Target="../ink/ink1608.xml"/><Relationship Id="rId81" Type="http://schemas.openxmlformats.org/officeDocument/2006/relationships/image" Target="../media/image1136.png"/><Relationship Id="rId135" Type="http://schemas.openxmlformats.org/officeDocument/2006/relationships/image" Target="../media/image1163.png"/><Relationship Id="rId156" Type="http://schemas.openxmlformats.org/officeDocument/2006/relationships/customXml" Target="../ink/ink1656.xml"/><Relationship Id="rId177" Type="http://schemas.openxmlformats.org/officeDocument/2006/relationships/image" Target="../media/image1183.png"/><Relationship Id="rId198" Type="http://schemas.openxmlformats.org/officeDocument/2006/relationships/customXml" Target="../ink/ink1677.xml"/><Relationship Id="rId321" Type="http://schemas.openxmlformats.org/officeDocument/2006/relationships/image" Target="../media/image1255.png"/><Relationship Id="rId342" Type="http://schemas.openxmlformats.org/officeDocument/2006/relationships/customXml" Target="../ink/ink1749.xml"/><Relationship Id="rId363" Type="http://schemas.openxmlformats.org/officeDocument/2006/relationships/image" Target="../media/image1276.png"/><Relationship Id="rId384" Type="http://schemas.openxmlformats.org/officeDocument/2006/relationships/customXml" Target="../ink/ink1770.xml"/><Relationship Id="rId419" Type="http://schemas.openxmlformats.org/officeDocument/2006/relationships/image" Target="../media/image1304.png"/><Relationship Id="rId202" Type="http://schemas.openxmlformats.org/officeDocument/2006/relationships/customXml" Target="../ink/ink1679.xml"/><Relationship Id="rId223" Type="http://schemas.openxmlformats.org/officeDocument/2006/relationships/image" Target="../media/image1206.png"/><Relationship Id="rId244" Type="http://schemas.openxmlformats.org/officeDocument/2006/relationships/customXml" Target="../ink/ink1700.xml"/><Relationship Id="rId430" Type="http://schemas.openxmlformats.org/officeDocument/2006/relationships/customXml" Target="../ink/ink1793.xml"/><Relationship Id="rId18" Type="http://schemas.openxmlformats.org/officeDocument/2006/relationships/customXml" Target="../ink/ink1587.xml"/><Relationship Id="rId39" Type="http://schemas.openxmlformats.org/officeDocument/2006/relationships/image" Target="../media/image1115.png"/><Relationship Id="rId265" Type="http://schemas.openxmlformats.org/officeDocument/2006/relationships/image" Target="../media/image1227.png"/><Relationship Id="rId286" Type="http://schemas.openxmlformats.org/officeDocument/2006/relationships/customXml" Target="../ink/ink1721.xml"/><Relationship Id="rId50" Type="http://schemas.openxmlformats.org/officeDocument/2006/relationships/customXml" Target="../ink/ink1603.xml"/><Relationship Id="rId104" Type="http://schemas.openxmlformats.org/officeDocument/2006/relationships/customXml" Target="../ink/ink1630.xml"/><Relationship Id="rId125" Type="http://schemas.openxmlformats.org/officeDocument/2006/relationships/image" Target="../media/image1158.png"/><Relationship Id="rId146" Type="http://schemas.openxmlformats.org/officeDocument/2006/relationships/customXml" Target="../ink/ink1651.xml"/><Relationship Id="rId167" Type="http://schemas.openxmlformats.org/officeDocument/2006/relationships/image" Target="../media/image1178.png"/><Relationship Id="rId188" Type="http://schemas.openxmlformats.org/officeDocument/2006/relationships/customXml" Target="../ink/ink1672.xml"/><Relationship Id="rId311" Type="http://schemas.openxmlformats.org/officeDocument/2006/relationships/image" Target="../media/image1250.png"/><Relationship Id="rId332" Type="http://schemas.openxmlformats.org/officeDocument/2006/relationships/customXml" Target="../ink/ink1744.xml"/><Relationship Id="rId353" Type="http://schemas.openxmlformats.org/officeDocument/2006/relationships/image" Target="../media/image1271.png"/><Relationship Id="rId374" Type="http://schemas.openxmlformats.org/officeDocument/2006/relationships/customXml" Target="../ink/ink1765.xml"/><Relationship Id="rId395" Type="http://schemas.openxmlformats.org/officeDocument/2006/relationships/image" Target="../media/image1292.png"/><Relationship Id="rId409" Type="http://schemas.openxmlformats.org/officeDocument/2006/relationships/image" Target="../media/image1299.png"/><Relationship Id="rId71" Type="http://schemas.openxmlformats.org/officeDocument/2006/relationships/image" Target="../media/image1131.png"/><Relationship Id="rId92" Type="http://schemas.openxmlformats.org/officeDocument/2006/relationships/customXml" Target="../ink/ink1624.xml"/><Relationship Id="rId213" Type="http://schemas.openxmlformats.org/officeDocument/2006/relationships/image" Target="../media/image1201.png"/><Relationship Id="rId234" Type="http://schemas.openxmlformats.org/officeDocument/2006/relationships/customXml" Target="../ink/ink1695.xml"/><Relationship Id="rId420" Type="http://schemas.openxmlformats.org/officeDocument/2006/relationships/customXml" Target="../ink/ink1788.xml"/><Relationship Id="rId2" Type="http://schemas.openxmlformats.org/officeDocument/2006/relationships/customXml" Target="../ink/ink1579.xml"/><Relationship Id="rId29" Type="http://schemas.openxmlformats.org/officeDocument/2006/relationships/image" Target="../media/image1110.png"/><Relationship Id="rId255" Type="http://schemas.openxmlformats.org/officeDocument/2006/relationships/image" Target="../media/image1222.png"/><Relationship Id="rId276" Type="http://schemas.openxmlformats.org/officeDocument/2006/relationships/customXml" Target="../ink/ink1716.xml"/><Relationship Id="rId297" Type="http://schemas.openxmlformats.org/officeDocument/2006/relationships/image" Target="../media/image1243.png"/><Relationship Id="rId40" Type="http://schemas.openxmlformats.org/officeDocument/2006/relationships/customXml" Target="../ink/ink1598.xml"/><Relationship Id="rId115" Type="http://schemas.openxmlformats.org/officeDocument/2006/relationships/image" Target="../media/image1153.png"/><Relationship Id="rId136" Type="http://schemas.openxmlformats.org/officeDocument/2006/relationships/customXml" Target="../ink/ink1646.xml"/><Relationship Id="rId157" Type="http://schemas.openxmlformats.org/officeDocument/2006/relationships/image" Target="../media/image1173.png"/><Relationship Id="rId178" Type="http://schemas.openxmlformats.org/officeDocument/2006/relationships/customXml" Target="../ink/ink1667.xml"/><Relationship Id="rId301" Type="http://schemas.openxmlformats.org/officeDocument/2006/relationships/image" Target="../media/image1245.png"/><Relationship Id="rId322" Type="http://schemas.openxmlformats.org/officeDocument/2006/relationships/customXml" Target="../ink/ink1739.xml"/><Relationship Id="rId343" Type="http://schemas.openxmlformats.org/officeDocument/2006/relationships/image" Target="../media/image1266.png"/><Relationship Id="rId364" Type="http://schemas.openxmlformats.org/officeDocument/2006/relationships/customXml" Target="../ink/ink1760.xml"/><Relationship Id="rId61" Type="http://schemas.openxmlformats.org/officeDocument/2006/relationships/image" Target="../media/image1126.png"/><Relationship Id="rId82" Type="http://schemas.openxmlformats.org/officeDocument/2006/relationships/customXml" Target="../ink/ink1619.xml"/><Relationship Id="rId199" Type="http://schemas.openxmlformats.org/officeDocument/2006/relationships/image" Target="../media/image1194.png"/><Relationship Id="rId203" Type="http://schemas.openxmlformats.org/officeDocument/2006/relationships/image" Target="../media/image1196.png"/><Relationship Id="rId385" Type="http://schemas.openxmlformats.org/officeDocument/2006/relationships/image" Target="../media/image1287.png"/><Relationship Id="rId19" Type="http://schemas.openxmlformats.org/officeDocument/2006/relationships/image" Target="../media/image1105.png"/><Relationship Id="rId224" Type="http://schemas.openxmlformats.org/officeDocument/2006/relationships/customXml" Target="../ink/ink1690.xml"/><Relationship Id="rId245" Type="http://schemas.openxmlformats.org/officeDocument/2006/relationships/image" Target="../media/image1217.png"/><Relationship Id="rId266" Type="http://schemas.openxmlformats.org/officeDocument/2006/relationships/customXml" Target="../ink/ink1711.xml"/><Relationship Id="rId287" Type="http://schemas.openxmlformats.org/officeDocument/2006/relationships/image" Target="../media/image1238.png"/><Relationship Id="rId410" Type="http://schemas.openxmlformats.org/officeDocument/2006/relationships/customXml" Target="../ink/ink1783.xml"/><Relationship Id="rId431" Type="http://schemas.openxmlformats.org/officeDocument/2006/relationships/image" Target="../media/image1310.png"/><Relationship Id="rId30" Type="http://schemas.openxmlformats.org/officeDocument/2006/relationships/customXml" Target="../ink/ink1593.xml"/><Relationship Id="rId105" Type="http://schemas.openxmlformats.org/officeDocument/2006/relationships/image" Target="../media/image1148.png"/><Relationship Id="rId126" Type="http://schemas.openxmlformats.org/officeDocument/2006/relationships/customXml" Target="../ink/ink1641.xml"/><Relationship Id="rId147" Type="http://schemas.openxmlformats.org/officeDocument/2006/relationships/image" Target="../media/image1168.png"/><Relationship Id="rId168" Type="http://schemas.openxmlformats.org/officeDocument/2006/relationships/customXml" Target="../ink/ink1662.xml"/><Relationship Id="rId312" Type="http://schemas.openxmlformats.org/officeDocument/2006/relationships/customXml" Target="../ink/ink1734.xml"/><Relationship Id="rId333" Type="http://schemas.openxmlformats.org/officeDocument/2006/relationships/image" Target="../media/image1261.png"/><Relationship Id="rId354" Type="http://schemas.openxmlformats.org/officeDocument/2006/relationships/customXml" Target="../ink/ink1755.xml"/><Relationship Id="rId51" Type="http://schemas.openxmlformats.org/officeDocument/2006/relationships/image" Target="../media/image1121.png"/><Relationship Id="rId72" Type="http://schemas.openxmlformats.org/officeDocument/2006/relationships/customXml" Target="../ink/ink1614.xml"/><Relationship Id="rId93" Type="http://schemas.openxmlformats.org/officeDocument/2006/relationships/image" Target="../media/image1142.png"/><Relationship Id="rId189" Type="http://schemas.openxmlformats.org/officeDocument/2006/relationships/image" Target="../media/image1189.png"/><Relationship Id="rId375" Type="http://schemas.openxmlformats.org/officeDocument/2006/relationships/image" Target="../media/image1282.png"/><Relationship Id="rId396" Type="http://schemas.openxmlformats.org/officeDocument/2006/relationships/customXml" Target="../ink/ink1776.xml"/><Relationship Id="rId3" Type="http://schemas.openxmlformats.org/officeDocument/2006/relationships/image" Target="../media/image1097.png"/><Relationship Id="rId214" Type="http://schemas.openxmlformats.org/officeDocument/2006/relationships/customXml" Target="../ink/ink1685.xml"/><Relationship Id="rId235" Type="http://schemas.openxmlformats.org/officeDocument/2006/relationships/image" Target="../media/image1212.png"/><Relationship Id="rId256" Type="http://schemas.openxmlformats.org/officeDocument/2006/relationships/customXml" Target="../ink/ink1706.xml"/><Relationship Id="rId277" Type="http://schemas.openxmlformats.org/officeDocument/2006/relationships/image" Target="../media/image1233.png"/><Relationship Id="rId298" Type="http://schemas.openxmlformats.org/officeDocument/2006/relationships/customXml" Target="../ink/ink1727.xml"/><Relationship Id="rId400" Type="http://schemas.openxmlformats.org/officeDocument/2006/relationships/customXml" Target="../ink/ink1778.xml"/><Relationship Id="rId421" Type="http://schemas.openxmlformats.org/officeDocument/2006/relationships/image" Target="../media/image1305.png"/><Relationship Id="rId116" Type="http://schemas.openxmlformats.org/officeDocument/2006/relationships/customXml" Target="../ink/ink1636.xml"/><Relationship Id="rId137" Type="http://schemas.openxmlformats.org/officeDocument/2006/relationships/image" Target="../media/image1164.png"/><Relationship Id="rId158" Type="http://schemas.openxmlformats.org/officeDocument/2006/relationships/customXml" Target="../ink/ink1657.xml"/><Relationship Id="rId302" Type="http://schemas.openxmlformats.org/officeDocument/2006/relationships/customXml" Target="../ink/ink1729.xml"/><Relationship Id="rId323" Type="http://schemas.openxmlformats.org/officeDocument/2006/relationships/image" Target="../media/image1256.png"/><Relationship Id="rId344" Type="http://schemas.openxmlformats.org/officeDocument/2006/relationships/customXml" Target="../ink/ink1750.xml"/><Relationship Id="rId20" Type="http://schemas.openxmlformats.org/officeDocument/2006/relationships/customXml" Target="../ink/ink1588.xml"/><Relationship Id="rId41" Type="http://schemas.openxmlformats.org/officeDocument/2006/relationships/image" Target="../media/image1116.png"/><Relationship Id="rId62" Type="http://schemas.openxmlformats.org/officeDocument/2006/relationships/customXml" Target="../ink/ink1609.xml"/><Relationship Id="rId83" Type="http://schemas.openxmlformats.org/officeDocument/2006/relationships/image" Target="../media/image1137.png"/><Relationship Id="rId179" Type="http://schemas.openxmlformats.org/officeDocument/2006/relationships/image" Target="../media/image1184.png"/><Relationship Id="rId365" Type="http://schemas.openxmlformats.org/officeDocument/2006/relationships/image" Target="../media/image1277.png"/><Relationship Id="rId386" Type="http://schemas.openxmlformats.org/officeDocument/2006/relationships/customXml" Target="../ink/ink1771.xml"/><Relationship Id="rId190" Type="http://schemas.openxmlformats.org/officeDocument/2006/relationships/customXml" Target="../ink/ink1673.xml"/><Relationship Id="rId204" Type="http://schemas.openxmlformats.org/officeDocument/2006/relationships/customXml" Target="../ink/ink1680.xml"/><Relationship Id="rId225" Type="http://schemas.openxmlformats.org/officeDocument/2006/relationships/image" Target="../media/image1207.png"/><Relationship Id="rId246" Type="http://schemas.openxmlformats.org/officeDocument/2006/relationships/customXml" Target="../ink/ink1701.xml"/><Relationship Id="rId267" Type="http://schemas.openxmlformats.org/officeDocument/2006/relationships/image" Target="../media/image1228.png"/><Relationship Id="rId288" Type="http://schemas.openxmlformats.org/officeDocument/2006/relationships/customXml" Target="../ink/ink1722.xml"/><Relationship Id="rId411" Type="http://schemas.openxmlformats.org/officeDocument/2006/relationships/image" Target="../media/image1300.png"/><Relationship Id="rId106" Type="http://schemas.openxmlformats.org/officeDocument/2006/relationships/customXml" Target="../ink/ink1631.xml"/><Relationship Id="rId127" Type="http://schemas.openxmlformats.org/officeDocument/2006/relationships/image" Target="../media/image1159.png"/><Relationship Id="rId313" Type="http://schemas.openxmlformats.org/officeDocument/2006/relationships/image" Target="../media/image1251.png"/><Relationship Id="rId10" Type="http://schemas.openxmlformats.org/officeDocument/2006/relationships/customXml" Target="../ink/ink1583.xml"/><Relationship Id="rId31" Type="http://schemas.openxmlformats.org/officeDocument/2006/relationships/image" Target="../media/image1111.png"/><Relationship Id="rId52" Type="http://schemas.openxmlformats.org/officeDocument/2006/relationships/customXml" Target="../ink/ink1604.xml"/><Relationship Id="rId73" Type="http://schemas.openxmlformats.org/officeDocument/2006/relationships/image" Target="../media/image1132.png"/><Relationship Id="rId94" Type="http://schemas.openxmlformats.org/officeDocument/2006/relationships/customXml" Target="../ink/ink1625.xml"/><Relationship Id="rId148" Type="http://schemas.openxmlformats.org/officeDocument/2006/relationships/customXml" Target="../ink/ink1652.xml"/><Relationship Id="rId169" Type="http://schemas.openxmlformats.org/officeDocument/2006/relationships/image" Target="../media/image1179.png"/><Relationship Id="rId334" Type="http://schemas.openxmlformats.org/officeDocument/2006/relationships/customXml" Target="../ink/ink1745.xml"/><Relationship Id="rId355" Type="http://schemas.openxmlformats.org/officeDocument/2006/relationships/image" Target="../media/image1272.png"/><Relationship Id="rId376" Type="http://schemas.openxmlformats.org/officeDocument/2006/relationships/customXml" Target="../ink/ink1766.xml"/><Relationship Id="rId397" Type="http://schemas.openxmlformats.org/officeDocument/2006/relationships/image" Target="../media/image1293.png"/><Relationship Id="rId4" Type="http://schemas.openxmlformats.org/officeDocument/2006/relationships/customXml" Target="../ink/ink1580.xml"/><Relationship Id="rId180" Type="http://schemas.openxmlformats.org/officeDocument/2006/relationships/customXml" Target="../ink/ink1668.xml"/><Relationship Id="rId215" Type="http://schemas.openxmlformats.org/officeDocument/2006/relationships/image" Target="../media/image1202.png"/><Relationship Id="rId236" Type="http://schemas.openxmlformats.org/officeDocument/2006/relationships/customXml" Target="../ink/ink1696.xml"/><Relationship Id="rId257" Type="http://schemas.openxmlformats.org/officeDocument/2006/relationships/image" Target="../media/image1223.png"/><Relationship Id="rId278" Type="http://schemas.openxmlformats.org/officeDocument/2006/relationships/customXml" Target="../ink/ink1717.xml"/><Relationship Id="rId401" Type="http://schemas.openxmlformats.org/officeDocument/2006/relationships/image" Target="../media/image1295.png"/><Relationship Id="rId422" Type="http://schemas.openxmlformats.org/officeDocument/2006/relationships/customXml" Target="../ink/ink1789.xml"/><Relationship Id="rId303" Type="http://schemas.openxmlformats.org/officeDocument/2006/relationships/image" Target="../media/image1246.png"/><Relationship Id="rId42" Type="http://schemas.openxmlformats.org/officeDocument/2006/relationships/customXml" Target="../ink/ink1599.xml"/><Relationship Id="rId84" Type="http://schemas.openxmlformats.org/officeDocument/2006/relationships/customXml" Target="../ink/ink1620.xml"/><Relationship Id="rId138" Type="http://schemas.openxmlformats.org/officeDocument/2006/relationships/customXml" Target="../ink/ink1647.xml"/><Relationship Id="rId345" Type="http://schemas.openxmlformats.org/officeDocument/2006/relationships/image" Target="../media/image1267.png"/><Relationship Id="rId387" Type="http://schemas.openxmlformats.org/officeDocument/2006/relationships/image" Target="../media/image1288.png"/><Relationship Id="rId191" Type="http://schemas.openxmlformats.org/officeDocument/2006/relationships/image" Target="../media/image1190.png"/><Relationship Id="rId205" Type="http://schemas.openxmlformats.org/officeDocument/2006/relationships/image" Target="../media/image1197.png"/><Relationship Id="rId247" Type="http://schemas.openxmlformats.org/officeDocument/2006/relationships/image" Target="../media/image1218.png"/><Relationship Id="rId412" Type="http://schemas.openxmlformats.org/officeDocument/2006/relationships/customXml" Target="../ink/ink1784.xml"/><Relationship Id="rId107" Type="http://schemas.openxmlformats.org/officeDocument/2006/relationships/image" Target="../media/image1149.png"/><Relationship Id="rId289" Type="http://schemas.openxmlformats.org/officeDocument/2006/relationships/image" Target="../media/image1239.png"/><Relationship Id="rId11" Type="http://schemas.openxmlformats.org/officeDocument/2006/relationships/image" Target="../media/image1101.png"/><Relationship Id="rId53" Type="http://schemas.openxmlformats.org/officeDocument/2006/relationships/image" Target="../media/image1122.png"/><Relationship Id="rId149" Type="http://schemas.openxmlformats.org/officeDocument/2006/relationships/image" Target="../media/image1169.png"/><Relationship Id="rId314" Type="http://schemas.openxmlformats.org/officeDocument/2006/relationships/customXml" Target="../ink/ink1735.xml"/><Relationship Id="rId356" Type="http://schemas.openxmlformats.org/officeDocument/2006/relationships/customXml" Target="../ink/ink1756.xml"/><Relationship Id="rId398" Type="http://schemas.openxmlformats.org/officeDocument/2006/relationships/customXml" Target="../ink/ink1777.xml"/><Relationship Id="rId95" Type="http://schemas.openxmlformats.org/officeDocument/2006/relationships/image" Target="../media/image1143.png"/><Relationship Id="rId160" Type="http://schemas.openxmlformats.org/officeDocument/2006/relationships/customXml" Target="../ink/ink1658.xml"/><Relationship Id="rId216" Type="http://schemas.openxmlformats.org/officeDocument/2006/relationships/customXml" Target="../ink/ink1686.xml"/><Relationship Id="rId423" Type="http://schemas.openxmlformats.org/officeDocument/2006/relationships/image" Target="../media/image1306.png"/><Relationship Id="rId258" Type="http://schemas.openxmlformats.org/officeDocument/2006/relationships/customXml" Target="../ink/ink1707.xml"/><Relationship Id="rId22" Type="http://schemas.openxmlformats.org/officeDocument/2006/relationships/customXml" Target="../ink/ink1589.xml"/><Relationship Id="rId64" Type="http://schemas.openxmlformats.org/officeDocument/2006/relationships/customXml" Target="../ink/ink1610.xml"/><Relationship Id="rId118" Type="http://schemas.openxmlformats.org/officeDocument/2006/relationships/customXml" Target="../ink/ink1637.xml"/><Relationship Id="rId325" Type="http://schemas.openxmlformats.org/officeDocument/2006/relationships/image" Target="../media/image1257.png"/><Relationship Id="rId367" Type="http://schemas.openxmlformats.org/officeDocument/2006/relationships/image" Target="../media/image1278.png"/><Relationship Id="rId171" Type="http://schemas.openxmlformats.org/officeDocument/2006/relationships/image" Target="../media/image1180.png"/><Relationship Id="rId227" Type="http://schemas.openxmlformats.org/officeDocument/2006/relationships/image" Target="../media/image1208.png"/><Relationship Id="rId269" Type="http://schemas.openxmlformats.org/officeDocument/2006/relationships/image" Target="../media/image1229.png"/><Relationship Id="rId33" Type="http://schemas.openxmlformats.org/officeDocument/2006/relationships/image" Target="../media/image1112.png"/><Relationship Id="rId129" Type="http://schemas.openxmlformats.org/officeDocument/2006/relationships/image" Target="../media/image1160.png"/><Relationship Id="rId280" Type="http://schemas.openxmlformats.org/officeDocument/2006/relationships/customXml" Target="../ink/ink1718.xml"/><Relationship Id="rId336" Type="http://schemas.openxmlformats.org/officeDocument/2006/relationships/customXml" Target="../ink/ink1746.xml"/><Relationship Id="rId75" Type="http://schemas.openxmlformats.org/officeDocument/2006/relationships/image" Target="../media/image1133.png"/><Relationship Id="rId140" Type="http://schemas.openxmlformats.org/officeDocument/2006/relationships/customXml" Target="../ink/ink1648.xml"/><Relationship Id="rId182" Type="http://schemas.openxmlformats.org/officeDocument/2006/relationships/customXml" Target="../ink/ink1669.xml"/><Relationship Id="rId378" Type="http://schemas.openxmlformats.org/officeDocument/2006/relationships/customXml" Target="../ink/ink1767.xml"/><Relationship Id="rId403" Type="http://schemas.openxmlformats.org/officeDocument/2006/relationships/image" Target="../media/image1296.png"/><Relationship Id="rId6" Type="http://schemas.openxmlformats.org/officeDocument/2006/relationships/customXml" Target="../ink/ink1581.xml"/><Relationship Id="rId238" Type="http://schemas.openxmlformats.org/officeDocument/2006/relationships/customXml" Target="../ink/ink1697.xml"/><Relationship Id="rId291" Type="http://schemas.openxmlformats.org/officeDocument/2006/relationships/image" Target="../media/image1240.png"/><Relationship Id="rId305" Type="http://schemas.openxmlformats.org/officeDocument/2006/relationships/image" Target="../media/image1247.png"/><Relationship Id="rId347" Type="http://schemas.openxmlformats.org/officeDocument/2006/relationships/image" Target="../media/image1268.png"/><Relationship Id="rId44" Type="http://schemas.openxmlformats.org/officeDocument/2006/relationships/customXml" Target="../ink/ink1600.xml"/><Relationship Id="rId86" Type="http://schemas.openxmlformats.org/officeDocument/2006/relationships/customXml" Target="../ink/ink1621.xml"/><Relationship Id="rId151" Type="http://schemas.openxmlformats.org/officeDocument/2006/relationships/image" Target="../media/image1170.png"/><Relationship Id="rId389" Type="http://schemas.openxmlformats.org/officeDocument/2006/relationships/image" Target="../media/image1289.png"/><Relationship Id="rId193" Type="http://schemas.openxmlformats.org/officeDocument/2006/relationships/image" Target="../media/image1191.png"/><Relationship Id="rId207" Type="http://schemas.openxmlformats.org/officeDocument/2006/relationships/image" Target="../media/image1198.png"/><Relationship Id="rId249" Type="http://schemas.openxmlformats.org/officeDocument/2006/relationships/image" Target="../media/image1219.png"/><Relationship Id="rId414" Type="http://schemas.openxmlformats.org/officeDocument/2006/relationships/customXml" Target="../ink/ink1785.xml"/><Relationship Id="rId13" Type="http://schemas.openxmlformats.org/officeDocument/2006/relationships/image" Target="../media/image1102.png"/><Relationship Id="rId109" Type="http://schemas.openxmlformats.org/officeDocument/2006/relationships/image" Target="../media/image1150.png"/><Relationship Id="rId260" Type="http://schemas.openxmlformats.org/officeDocument/2006/relationships/customXml" Target="../ink/ink1708.xml"/><Relationship Id="rId316" Type="http://schemas.openxmlformats.org/officeDocument/2006/relationships/customXml" Target="../ink/ink1736.xml"/><Relationship Id="rId55" Type="http://schemas.openxmlformats.org/officeDocument/2006/relationships/image" Target="../media/image1123.png"/><Relationship Id="rId97" Type="http://schemas.openxmlformats.org/officeDocument/2006/relationships/image" Target="../media/image1144.png"/><Relationship Id="rId120" Type="http://schemas.openxmlformats.org/officeDocument/2006/relationships/customXml" Target="../ink/ink1638.xml"/><Relationship Id="rId358" Type="http://schemas.openxmlformats.org/officeDocument/2006/relationships/customXml" Target="../ink/ink1757.xml"/><Relationship Id="rId162" Type="http://schemas.openxmlformats.org/officeDocument/2006/relationships/customXml" Target="../ink/ink1659.xml"/><Relationship Id="rId218" Type="http://schemas.openxmlformats.org/officeDocument/2006/relationships/customXml" Target="../ink/ink1687.xml"/><Relationship Id="rId425" Type="http://schemas.openxmlformats.org/officeDocument/2006/relationships/image" Target="../media/image1307.png"/><Relationship Id="rId271" Type="http://schemas.openxmlformats.org/officeDocument/2006/relationships/image" Target="../media/image1230.png"/><Relationship Id="rId24" Type="http://schemas.openxmlformats.org/officeDocument/2006/relationships/customXml" Target="../ink/ink1590.xml"/><Relationship Id="rId66" Type="http://schemas.openxmlformats.org/officeDocument/2006/relationships/customXml" Target="../ink/ink1611.xml"/><Relationship Id="rId131" Type="http://schemas.openxmlformats.org/officeDocument/2006/relationships/image" Target="../media/image1161.png"/><Relationship Id="rId327" Type="http://schemas.openxmlformats.org/officeDocument/2006/relationships/image" Target="../media/image1258.png"/><Relationship Id="rId369" Type="http://schemas.openxmlformats.org/officeDocument/2006/relationships/image" Target="../media/image1279.png"/><Relationship Id="rId173" Type="http://schemas.openxmlformats.org/officeDocument/2006/relationships/image" Target="../media/image1181.png"/><Relationship Id="rId229" Type="http://schemas.openxmlformats.org/officeDocument/2006/relationships/image" Target="../media/image1209.png"/><Relationship Id="rId380" Type="http://schemas.openxmlformats.org/officeDocument/2006/relationships/customXml" Target="../ink/ink1768.xml"/><Relationship Id="rId240" Type="http://schemas.openxmlformats.org/officeDocument/2006/relationships/customXml" Target="../ink/ink1698.xml"/><Relationship Id="rId35" Type="http://schemas.openxmlformats.org/officeDocument/2006/relationships/image" Target="../media/image1113.png"/><Relationship Id="rId77" Type="http://schemas.openxmlformats.org/officeDocument/2006/relationships/image" Target="../media/image1134.png"/><Relationship Id="rId100" Type="http://schemas.openxmlformats.org/officeDocument/2006/relationships/customXml" Target="../ink/ink1628.xml"/><Relationship Id="rId282" Type="http://schemas.openxmlformats.org/officeDocument/2006/relationships/customXml" Target="../ink/ink1719.xml"/><Relationship Id="rId338" Type="http://schemas.openxmlformats.org/officeDocument/2006/relationships/customXml" Target="../ink/ink1747.xml"/><Relationship Id="rId8" Type="http://schemas.openxmlformats.org/officeDocument/2006/relationships/customXml" Target="../ink/ink1582.xml"/><Relationship Id="rId142" Type="http://schemas.openxmlformats.org/officeDocument/2006/relationships/customXml" Target="../ink/ink1649.xml"/><Relationship Id="rId184" Type="http://schemas.openxmlformats.org/officeDocument/2006/relationships/customXml" Target="../ink/ink1670.xml"/><Relationship Id="rId391" Type="http://schemas.openxmlformats.org/officeDocument/2006/relationships/image" Target="../media/image1290.png"/><Relationship Id="rId405" Type="http://schemas.openxmlformats.org/officeDocument/2006/relationships/image" Target="../media/image1297.png"/><Relationship Id="rId251" Type="http://schemas.openxmlformats.org/officeDocument/2006/relationships/image" Target="../media/image1220.png"/><Relationship Id="rId46" Type="http://schemas.openxmlformats.org/officeDocument/2006/relationships/customXml" Target="../ink/ink1601.xml"/><Relationship Id="rId293" Type="http://schemas.openxmlformats.org/officeDocument/2006/relationships/image" Target="../media/image1241.png"/><Relationship Id="rId307" Type="http://schemas.openxmlformats.org/officeDocument/2006/relationships/image" Target="../media/image1248.png"/><Relationship Id="rId349" Type="http://schemas.openxmlformats.org/officeDocument/2006/relationships/image" Target="../media/image1269.png"/><Relationship Id="rId88" Type="http://schemas.openxmlformats.org/officeDocument/2006/relationships/customXml" Target="../ink/ink1622.xml"/><Relationship Id="rId111" Type="http://schemas.openxmlformats.org/officeDocument/2006/relationships/image" Target="../media/image1151.png"/><Relationship Id="rId153" Type="http://schemas.openxmlformats.org/officeDocument/2006/relationships/image" Target="../media/image1171.png"/><Relationship Id="rId195" Type="http://schemas.openxmlformats.org/officeDocument/2006/relationships/image" Target="../media/image1192.png"/><Relationship Id="rId209" Type="http://schemas.openxmlformats.org/officeDocument/2006/relationships/image" Target="../media/image1199.png"/><Relationship Id="rId360" Type="http://schemas.openxmlformats.org/officeDocument/2006/relationships/customXml" Target="../ink/ink1758.xml"/><Relationship Id="rId416" Type="http://schemas.openxmlformats.org/officeDocument/2006/relationships/customXml" Target="../ink/ink1786.xml"/><Relationship Id="rId220" Type="http://schemas.openxmlformats.org/officeDocument/2006/relationships/customXml" Target="../ink/ink1688.xml"/><Relationship Id="rId15" Type="http://schemas.openxmlformats.org/officeDocument/2006/relationships/image" Target="../media/image1103.png"/><Relationship Id="rId57" Type="http://schemas.openxmlformats.org/officeDocument/2006/relationships/image" Target="../media/image1124.png"/><Relationship Id="rId262" Type="http://schemas.openxmlformats.org/officeDocument/2006/relationships/customXml" Target="../ink/ink1709.xml"/><Relationship Id="rId318" Type="http://schemas.openxmlformats.org/officeDocument/2006/relationships/customXml" Target="../ink/ink1737.xml"/><Relationship Id="rId99" Type="http://schemas.openxmlformats.org/officeDocument/2006/relationships/image" Target="../media/image1145.png"/><Relationship Id="rId122" Type="http://schemas.openxmlformats.org/officeDocument/2006/relationships/customXml" Target="../ink/ink1639.xml"/><Relationship Id="rId164" Type="http://schemas.openxmlformats.org/officeDocument/2006/relationships/customXml" Target="../ink/ink1660.xml"/><Relationship Id="rId371" Type="http://schemas.openxmlformats.org/officeDocument/2006/relationships/image" Target="../media/image1280.png"/><Relationship Id="rId427" Type="http://schemas.openxmlformats.org/officeDocument/2006/relationships/image" Target="../media/image1308.png"/><Relationship Id="rId26" Type="http://schemas.openxmlformats.org/officeDocument/2006/relationships/customXml" Target="../ink/ink1591.xml"/><Relationship Id="rId231" Type="http://schemas.openxmlformats.org/officeDocument/2006/relationships/image" Target="../media/image1210.png"/><Relationship Id="rId273" Type="http://schemas.openxmlformats.org/officeDocument/2006/relationships/image" Target="../media/image1231.png"/><Relationship Id="rId329" Type="http://schemas.openxmlformats.org/officeDocument/2006/relationships/image" Target="../media/image1259.png"/><Relationship Id="rId68" Type="http://schemas.openxmlformats.org/officeDocument/2006/relationships/customXml" Target="../ink/ink1612.xml"/><Relationship Id="rId133" Type="http://schemas.openxmlformats.org/officeDocument/2006/relationships/image" Target="../media/image1162.png"/><Relationship Id="rId175" Type="http://schemas.openxmlformats.org/officeDocument/2006/relationships/image" Target="../media/image1182.png"/><Relationship Id="rId340" Type="http://schemas.openxmlformats.org/officeDocument/2006/relationships/customXml" Target="../ink/ink1748.xml"/><Relationship Id="rId200" Type="http://schemas.openxmlformats.org/officeDocument/2006/relationships/customXml" Target="../ink/ink1678.xml"/><Relationship Id="rId382" Type="http://schemas.openxmlformats.org/officeDocument/2006/relationships/customXml" Target="../ink/ink1769.xml"/><Relationship Id="rId242" Type="http://schemas.openxmlformats.org/officeDocument/2006/relationships/customXml" Target="../ink/ink1699.xml"/><Relationship Id="rId284" Type="http://schemas.openxmlformats.org/officeDocument/2006/relationships/customXml" Target="../ink/ink1720.xml"/><Relationship Id="rId37" Type="http://schemas.openxmlformats.org/officeDocument/2006/relationships/image" Target="../media/image1114.png"/><Relationship Id="rId79" Type="http://schemas.openxmlformats.org/officeDocument/2006/relationships/image" Target="../media/image1135.png"/><Relationship Id="rId102" Type="http://schemas.openxmlformats.org/officeDocument/2006/relationships/customXml" Target="../ink/ink1629.xml"/><Relationship Id="rId144" Type="http://schemas.openxmlformats.org/officeDocument/2006/relationships/customXml" Target="../ink/ink1650.xml"/><Relationship Id="rId90" Type="http://schemas.openxmlformats.org/officeDocument/2006/relationships/customXml" Target="../ink/ink1623.xml"/><Relationship Id="rId186" Type="http://schemas.openxmlformats.org/officeDocument/2006/relationships/customXml" Target="../ink/ink1671.xml"/><Relationship Id="rId351" Type="http://schemas.openxmlformats.org/officeDocument/2006/relationships/image" Target="../media/image1270.png"/><Relationship Id="rId393" Type="http://schemas.openxmlformats.org/officeDocument/2006/relationships/image" Target="../media/image1291.png"/><Relationship Id="rId407" Type="http://schemas.openxmlformats.org/officeDocument/2006/relationships/image" Target="../media/image1298.png"/><Relationship Id="rId211" Type="http://schemas.openxmlformats.org/officeDocument/2006/relationships/image" Target="../media/image1200.png"/><Relationship Id="rId253" Type="http://schemas.openxmlformats.org/officeDocument/2006/relationships/image" Target="../media/image1221.png"/><Relationship Id="rId295" Type="http://schemas.openxmlformats.org/officeDocument/2006/relationships/image" Target="../media/image1242.png"/><Relationship Id="rId309" Type="http://schemas.openxmlformats.org/officeDocument/2006/relationships/image" Target="../media/image1249.png"/><Relationship Id="rId48" Type="http://schemas.openxmlformats.org/officeDocument/2006/relationships/customXml" Target="../ink/ink1602.xml"/><Relationship Id="rId113" Type="http://schemas.openxmlformats.org/officeDocument/2006/relationships/image" Target="../media/image1152.png"/><Relationship Id="rId320" Type="http://schemas.openxmlformats.org/officeDocument/2006/relationships/customXml" Target="../ink/ink1738.xml"/><Relationship Id="rId155" Type="http://schemas.openxmlformats.org/officeDocument/2006/relationships/image" Target="../media/image1172.png"/><Relationship Id="rId197" Type="http://schemas.openxmlformats.org/officeDocument/2006/relationships/image" Target="../media/image1193.png"/><Relationship Id="rId362" Type="http://schemas.openxmlformats.org/officeDocument/2006/relationships/customXml" Target="../ink/ink1759.xml"/><Relationship Id="rId418" Type="http://schemas.openxmlformats.org/officeDocument/2006/relationships/customXml" Target="../ink/ink1787.xml"/><Relationship Id="rId222" Type="http://schemas.openxmlformats.org/officeDocument/2006/relationships/customXml" Target="../ink/ink1689.xml"/><Relationship Id="rId264" Type="http://schemas.openxmlformats.org/officeDocument/2006/relationships/customXml" Target="../ink/ink1710.xml"/><Relationship Id="rId17" Type="http://schemas.openxmlformats.org/officeDocument/2006/relationships/image" Target="../media/image1104.png"/><Relationship Id="rId59" Type="http://schemas.openxmlformats.org/officeDocument/2006/relationships/image" Target="../media/image1125.png"/><Relationship Id="rId124" Type="http://schemas.openxmlformats.org/officeDocument/2006/relationships/customXml" Target="../ink/ink1640.xml"/><Relationship Id="rId70" Type="http://schemas.openxmlformats.org/officeDocument/2006/relationships/customXml" Target="../ink/ink1613.xml"/><Relationship Id="rId166" Type="http://schemas.openxmlformats.org/officeDocument/2006/relationships/customXml" Target="../ink/ink1661.xml"/><Relationship Id="rId331" Type="http://schemas.openxmlformats.org/officeDocument/2006/relationships/image" Target="../media/image1260.png"/><Relationship Id="rId373" Type="http://schemas.openxmlformats.org/officeDocument/2006/relationships/image" Target="../media/image1281.png"/><Relationship Id="rId429" Type="http://schemas.openxmlformats.org/officeDocument/2006/relationships/image" Target="../media/image1309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8.png"/><Relationship Id="rId21" Type="http://schemas.openxmlformats.org/officeDocument/2006/relationships/image" Target="../media/image1320.png"/><Relationship Id="rId324" Type="http://schemas.openxmlformats.org/officeDocument/2006/relationships/customXml" Target="../ink/ink1955.xml"/><Relationship Id="rId531" Type="http://schemas.openxmlformats.org/officeDocument/2006/relationships/image" Target="../media/image1574.png"/><Relationship Id="rId170" Type="http://schemas.openxmlformats.org/officeDocument/2006/relationships/customXml" Target="../ink/ink1878.xml"/><Relationship Id="rId268" Type="http://schemas.openxmlformats.org/officeDocument/2006/relationships/customXml" Target="../ink/ink1927.xml"/><Relationship Id="rId475" Type="http://schemas.openxmlformats.org/officeDocument/2006/relationships/image" Target="../media/image1546.png"/><Relationship Id="rId32" Type="http://schemas.openxmlformats.org/officeDocument/2006/relationships/customXml" Target="../ink/ink1809.xml"/><Relationship Id="rId128" Type="http://schemas.openxmlformats.org/officeDocument/2006/relationships/customXml" Target="../ink/ink1857.xml"/><Relationship Id="rId335" Type="http://schemas.openxmlformats.org/officeDocument/2006/relationships/image" Target="../media/image1477.png"/><Relationship Id="rId542" Type="http://schemas.openxmlformats.org/officeDocument/2006/relationships/customXml" Target="../ink/ink2064.xml"/><Relationship Id="rId181" Type="http://schemas.openxmlformats.org/officeDocument/2006/relationships/image" Target="../media/image1400.png"/><Relationship Id="rId402" Type="http://schemas.openxmlformats.org/officeDocument/2006/relationships/customXml" Target="../ink/ink1994.xml"/><Relationship Id="rId279" Type="http://schemas.openxmlformats.org/officeDocument/2006/relationships/image" Target="../media/image1449.png"/><Relationship Id="rId486" Type="http://schemas.openxmlformats.org/officeDocument/2006/relationships/customXml" Target="../ink/ink2036.xml"/><Relationship Id="rId43" Type="http://schemas.openxmlformats.org/officeDocument/2006/relationships/image" Target="../media/image1331.png"/><Relationship Id="rId139" Type="http://schemas.openxmlformats.org/officeDocument/2006/relationships/image" Target="../media/image1379.png"/><Relationship Id="rId346" Type="http://schemas.openxmlformats.org/officeDocument/2006/relationships/customXml" Target="../ink/ink1966.xml"/><Relationship Id="rId553" Type="http://schemas.openxmlformats.org/officeDocument/2006/relationships/image" Target="../media/image1585.png"/><Relationship Id="rId192" Type="http://schemas.openxmlformats.org/officeDocument/2006/relationships/customXml" Target="../ink/ink1889.xml"/><Relationship Id="rId206" Type="http://schemas.openxmlformats.org/officeDocument/2006/relationships/customXml" Target="../ink/ink1896.xml"/><Relationship Id="rId413" Type="http://schemas.openxmlformats.org/officeDocument/2006/relationships/image" Target="../media/image1515.png"/><Relationship Id="rId497" Type="http://schemas.openxmlformats.org/officeDocument/2006/relationships/image" Target="../media/image1557.png"/><Relationship Id="rId357" Type="http://schemas.openxmlformats.org/officeDocument/2006/relationships/image" Target="../media/image1488.png"/><Relationship Id="rId54" Type="http://schemas.openxmlformats.org/officeDocument/2006/relationships/customXml" Target="../ink/ink1820.xml"/><Relationship Id="rId217" Type="http://schemas.openxmlformats.org/officeDocument/2006/relationships/image" Target="../media/image1418.png"/><Relationship Id="rId564" Type="http://schemas.openxmlformats.org/officeDocument/2006/relationships/customXml" Target="../ink/ink2075.xml"/><Relationship Id="rId424" Type="http://schemas.openxmlformats.org/officeDocument/2006/relationships/customXml" Target="../ink/ink2005.xml"/><Relationship Id="rId270" Type="http://schemas.openxmlformats.org/officeDocument/2006/relationships/customXml" Target="../ink/ink1928.xml"/><Relationship Id="rId65" Type="http://schemas.openxmlformats.org/officeDocument/2006/relationships/image" Target="../media/image1342.png"/><Relationship Id="rId130" Type="http://schemas.openxmlformats.org/officeDocument/2006/relationships/customXml" Target="../ink/ink1858.xml"/><Relationship Id="rId368" Type="http://schemas.openxmlformats.org/officeDocument/2006/relationships/customXml" Target="../ink/ink1977.xml"/><Relationship Id="rId575" Type="http://schemas.openxmlformats.org/officeDocument/2006/relationships/image" Target="../media/image1596.png"/><Relationship Id="rId228" Type="http://schemas.openxmlformats.org/officeDocument/2006/relationships/customXml" Target="../ink/ink1907.xml"/><Relationship Id="rId435" Type="http://schemas.openxmlformats.org/officeDocument/2006/relationships/image" Target="../media/image1526.png"/><Relationship Id="rId281" Type="http://schemas.openxmlformats.org/officeDocument/2006/relationships/image" Target="../media/image1450.png"/><Relationship Id="rId502" Type="http://schemas.openxmlformats.org/officeDocument/2006/relationships/customXml" Target="../ink/ink2044.xml"/><Relationship Id="rId34" Type="http://schemas.openxmlformats.org/officeDocument/2006/relationships/customXml" Target="../ink/ink1810.xml"/><Relationship Id="rId76" Type="http://schemas.openxmlformats.org/officeDocument/2006/relationships/customXml" Target="../ink/ink1831.xml"/><Relationship Id="rId141" Type="http://schemas.openxmlformats.org/officeDocument/2006/relationships/image" Target="../media/image1380.png"/><Relationship Id="rId379" Type="http://schemas.openxmlformats.org/officeDocument/2006/relationships/image" Target="../media/image1499.png"/><Relationship Id="rId544" Type="http://schemas.openxmlformats.org/officeDocument/2006/relationships/customXml" Target="../ink/ink2065.xml"/><Relationship Id="rId7" Type="http://schemas.openxmlformats.org/officeDocument/2006/relationships/image" Target="../media/image1313.png"/><Relationship Id="rId183" Type="http://schemas.openxmlformats.org/officeDocument/2006/relationships/image" Target="../media/image1401.png"/><Relationship Id="rId239" Type="http://schemas.openxmlformats.org/officeDocument/2006/relationships/image" Target="../media/image1429.png"/><Relationship Id="rId390" Type="http://schemas.openxmlformats.org/officeDocument/2006/relationships/customXml" Target="../ink/ink1988.xml"/><Relationship Id="rId404" Type="http://schemas.openxmlformats.org/officeDocument/2006/relationships/customXml" Target="../ink/ink1995.xml"/><Relationship Id="rId446" Type="http://schemas.openxmlformats.org/officeDocument/2006/relationships/customXml" Target="../ink/ink2016.xml"/><Relationship Id="rId250" Type="http://schemas.openxmlformats.org/officeDocument/2006/relationships/customXml" Target="../ink/ink1918.xml"/><Relationship Id="rId292" Type="http://schemas.openxmlformats.org/officeDocument/2006/relationships/customXml" Target="../ink/ink1939.xml"/><Relationship Id="rId306" Type="http://schemas.openxmlformats.org/officeDocument/2006/relationships/customXml" Target="../ink/ink1946.xml"/><Relationship Id="rId488" Type="http://schemas.openxmlformats.org/officeDocument/2006/relationships/customXml" Target="../ink/ink2037.xml"/><Relationship Id="rId45" Type="http://schemas.openxmlformats.org/officeDocument/2006/relationships/image" Target="../media/image1332.png"/><Relationship Id="rId87" Type="http://schemas.openxmlformats.org/officeDocument/2006/relationships/image" Target="../media/image1353.png"/><Relationship Id="rId110" Type="http://schemas.openxmlformats.org/officeDocument/2006/relationships/customXml" Target="../ink/ink1848.xml"/><Relationship Id="rId348" Type="http://schemas.openxmlformats.org/officeDocument/2006/relationships/customXml" Target="../ink/ink1967.xml"/><Relationship Id="rId513" Type="http://schemas.openxmlformats.org/officeDocument/2006/relationships/image" Target="../media/image1565.png"/><Relationship Id="rId555" Type="http://schemas.openxmlformats.org/officeDocument/2006/relationships/image" Target="../media/image1586.png"/><Relationship Id="rId152" Type="http://schemas.openxmlformats.org/officeDocument/2006/relationships/customXml" Target="../ink/ink1869.xml"/><Relationship Id="rId194" Type="http://schemas.openxmlformats.org/officeDocument/2006/relationships/customXml" Target="../ink/ink1890.xml"/><Relationship Id="rId208" Type="http://schemas.openxmlformats.org/officeDocument/2006/relationships/customXml" Target="../ink/ink1897.xml"/><Relationship Id="rId415" Type="http://schemas.openxmlformats.org/officeDocument/2006/relationships/image" Target="../media/image1516.png"/><Relationship Id="rId457" Type="http://schemas.openxmlformats.org/officeDocument/2006/relationships/image" Target="../media/image1537.png"/><Relationship Id="rId261" Type="http://schemas.openxmlformats.org/officeDocument/2006/relationships/image" Target="../media/image1440.png"/><Relationship Id="rId499" Type="http://schemas.openxmlformats.org/officeDocument/2006/relationships/image" Target="../media/image1558.png"/><Relationship Id="rId14" Type="http://schemas.openxmlformats.org/officeDocument/2006/relationships/customXml" Target="../ink/ink1800.xml"/><Relationship Id="rId56" Type="http://schemas.openxmlformats.org/officeDocument/2006/relationships/customXml" Target="../ink/ink1821.xml"/><Relationship Id="rId317" Type="http://schemas.openxmlformats.org/officeDocument/2006/relationships/image" Target="../media/image1468.png"/><Relationship Id="rId359" Type="http://schemas.openxmlformats.org/officeDocument/2006/relationships/image" Target="../media/image1489.png"/><Relationship Id="rId524" Type="http://schemas.openxmlformats.org/officeDocument/2006/relationships/customXml" Target="../ink/ink2055.xml"/><Relationship Id="rId566" Type="http://schemas.openxmlformats.org/officeDocument/2006/relationships/customXml" Target="../ink/ink2076.xml"/><Relationship Id="rId98" Type="http://schemas.openxmlformats.org/officeDocument/2006/relationships/customXml" Target="../ink/ink1842.xml"/><Relationship Id="rId121" Type="http://schemas.openxmlformats.org/officeDocument/2006/relationships/image" Target="../media/image1370.png"/><Relationship Id="rId163" Type="http://schemas.openxmlformats.org/officeDocument/2006/relationships/image" Target="../media/image1391.png"/><Relationship Id="rId219" Type="http://schemas.openxmlformats.org/officeDocument/2006/relationships/image" Target="../media/image1419.png"/><Relationship Id="rId370" Type="http://schemas.openxmlformats.org/officeDocument/2006/relationships/customXml" Target="../ink/ink1978.xml"/><Relationship Id="rId426" Type="http://schemas.openxmlformats.org/officeDocument/2006/relationships/customXml" Target="../ink/ink2006.xml"/><Relationship Id="rId230" Type="http://schemas.openxmlformats.org/officeDocument/2006/relationships/customXml" Target="../ink/ink1908.xml"/><Relationship Id="rId468" Type="http://schemas.openxmlformats.org/officeDocument/2006/relationships/customXml" Target="../ink/ink2027.xml"/><Relationship Id="rId25" Type="http://schemas.openxmlformats.org/officeDocument/2006/relationships/image" Target="../media/image1322.png"/><Relationship Id="rId67" Type="http://schemas.openxmlformats.org/officeDocument/2006/relationships/image" Target="../media/image1343.png"/><Relationship Id="rId272" Type="http://schemas.openxmlformats.org/officeDocument/2006/relationships/customXml" Target="../ink/ink1929.xml"/><Relationship Id="rId328" Type="http://schemas.openxmlformats.org/officeDocument/2006/relationships/customXml" Target="../ink/ink1957.xml"/><Relationship Id="rId535" Type="http://schemas.openxmlformats.org/officeDocument/2006/relationships/image" Target="../media/image1576.png"/><Relationship Id="rId577" Type="http://schemas.openxmlformats.org/officeDocument/2006/relationships/image" Target="../media/image1597.png"/><Relationship Id="rId132" Type="http://schemas.openxmlformats.org/officeDocument/2006/relationships/customXml" Target="../ink/ink1859.xml"/><Relationship Id="rId174" Type="http://schemas.openxmlformats.org/officeDocument/2006/relationships/customXml" Target="../ink/ink1880.xml"/><Relationship Id="rId381" Type="http://schemas.openxmlformats.org/officeDocument/2006/relationships/image" Target="../media/image1500.png"/><Relationship Id="rId241" Type="http://schemas.openxmlformats.org/officeDocument/2006/relationships/image" Target="../media/image1430.png"/><Relationship Id="rId437" Type="http://schemas.openxmlformats.org/officeDocument/2006/relationships/image" Target="../media/image1527.png"/><Relationship Id="rId479" Type="http://schemas.openxmlformats.org/officeDocument/2006/relationships/image" Target="../media/image1548.png"/><Relationship Id="rId36" Type="http://schemas.openxmlformats.org/officeDocument/2006/relationships/customXml" Target="../ink/ink1811.xml"/><Relationship Id="rId283" Type="http://schemas.openxmlformats.org/officeDocument/2006/relationships/image" Target="../media/image1451.png"/><Relationship Id="rId339" Type="http://schemas.openxmlformats.org/officeDocument/2006/relationships/image" Target="../media/image1479.png"/><Relationship Id="rId490" Type="http://schemas.openxmlformats.org/officeDocument/2006/relationships/customXml" Target="../ink/ink2038.xml"/><Relationship Id="rId504" Type="http://schemas.openxmlformats.org/officeDocument/2006/relationships/customXml" Target="../ink/ink2045.xml"/><Relationship Id="rId546" Type="http://schemas.openxmlformats.org/officeDocument/2006/relationships/customXml" Target="../ink/ink2066.xml"/><Relationship Id="rId78" Type="http://schemas.openxmlformats.org/officeDocument/2006/relationships/customXml" Target="../ink/ink1832.xml"/><Relationship Id="rId101" Type="http://schemas.openxmlformats.org/officeDocument/2006/relationships/image" Target="../media/image1360.png"/><Relationship Id="rId143" Type="http://schemas.openxmlformats.org/officeDocument/2006/relationships/image" Target="../media/image1381.png"/><Relationship Id="rId185" Type="http://schemas.openxmlformats.org/officeDocument/2006/relationships/image" Target="../media/image1402.png"/><Relationship Id="rId350" Type="http://schemas.openxmlformats.org/officeDocument/2006/relationships/customXml" Target="../ink/ink1968.xml"/><Relationship Id="rId406" Type="http://schemas.openxmlformats.org/officeDocument/2006/relationships/customXml" Target="../ink/ink1996.xml"/><Relationship Id="rId9" Type="http://schemas.openxmlformats.org/officeDocument/2006/relationships/image" Target="../media/image1314.png"/><Relationship Id="rId210" Type="http://schemas.openxmlformats.org/officeDocument/2006/relationships/customXml" Target="../ink/ink1898.xml"/><Relationship Id="rId392" Type="http://schemas.openxmlformats.org/officeDocument/2006/relationships/customXml" Target="../ink/ink1989.xml"/><Relationship Id="rId448" Type="http://schemas.openxmlformats.org/officeDocument/2006/relationships/customXml" Target="../ink/ink2017.xml"/><Relationship Id="rId252" Type="http://schemas.openxmlformats.org/officeDocument/2006/relationships/customXml" Target="../ink/ink1919.xml"/><Relationship Id="rId294" Type="http://schemas.openxmlformats.org/officeDocument/2006/relationships/customXml" Target="../ink/ink1940.xml"/><Relationship Id="rId308" Type="http://schemas.openxmlformats.org/officeDocument/2006/relationships/customXml" Target="../ink/ink1947.xml"/><Relationship Id="rId515" Type="http://schemas.openxmlformats.org/officeDocument/2006/relationships/image" Target="../media/image1566.png"/><Relationship Id="rId47" Type="http://schemas.openxmlformats.org/officeDocument/2006/relationships/image" Target="../media/image1333.png"/><Relationship Id="rId89" Type="http://schemas.openxmlformats.org/officeDocument/2006/relationships/image" Target="../media/image1354.png"/><Relationship Id="rId112" Type="http://schemas.openxmlformats.org/officeDocument/2006/relationships/customXml" Target="../ink/ink1849.xml"/><Relationship Id="rId154" Type="http://schemas.openxmlformats.org/officeDocument/2006/relationships/customXml" Target="../ink/ink1870.xml"/><Relationship Id="rId361" Type="http://schemas.openxmlformats.org/officeDocument/2006/relationships/image" Target="../media/image1490.png"/><Relationship Id="rId557" Type="http://schemas.openxmlformats.org/officeDocument/2006/relationships/image" Target="../media/image1587.png"/><Relationship Id="rId196" Type="http://schemas.openxmlformats.org/officeDocument/2006/relationships/customXml" Target="../ink/ink1891.xml"/><Relationship Id="rId417" Type="http://schemas.openxmlformats.org/officeDocument/2006/relationships/image" Target="../media/image1517.png"/><Relationship Id="rId459" Type="http://schemas.openxmlformats.org/officeDocument/2006/relationships/image" Target="../media/image1538.png"/><Relationship Id="rId16" Type="http://schemas.openxmlformats.org/officeDocument/2006/relationships/customXml" Target="../ink/ink1801.xml"/><Relationship Id="rId221" Type="http://schemas.openxmlformats.org/officeDocument/2006/relationships/image" Target="../media/image1420.png"/><Relationship Id="rId263" Type="http://schemas.openxmlformats.org/officeDocument/2006/relationships/image" Target="../media/image1441.png"/><Relationship Id="rId319" Type="http://schemas.openxmlformats.org/officeDocument/2006/relationships/image" Target="../media/image1469.png"/><Relationship Id="rId470" Type="http://schemas.openxmlformats.org/officeDocument/2006/relationships/customXml" Target="../ink/ink2028.xml"/><Relationship Id="rId526" Type="http://schemas.openxmlformats.org/officeDocument/2006/relationships/customXml" Target="../ink/ink2056.xml"/><Relationship Id="rId58" Type="http://schemas.openxmlformats.org/officeDocument/2006/relationships/customXml" Target="../ink/ink1822.xml"/><Relationship Id="rId123" Type="http://schemas.openxmlformats.org/officeDocument/2006/relationships/image" Target="../media/image1371.png"/><Relationship Id="rId330" Type="http://schemas.openxmlformats.org/officeDocument/2006/relationships/customXml" Target="../ink/ink1958.xml"/><Relationship Id="rId568" Type="http://schemas.openxmlformats.org/officeDocument/2006/relationships/customXml" Target="../ink/ink2077.xml"/><Relationship Id="rId165" Type="http://schemas.openxmlformats.org/officeDocument/2006/relationships/image" Target="../media/image1392.png"/><Relationship Id="rId372" Type="http://schemas.openxmlformats.org/officeDocument/2006/relationships/customXml" Target="../ink/ink1979.xml"/><Relationship Id="rId428" Type="http://schemas.openxmlformats.org/officeDocument/2006/relationships/customXml" Target="../ink/ink2007.xml"/><Relationship Id="rId232" Type="http://schemas.openxmlformats.org/officeDocument/2006/relationships/customXml" Target="../ink/ink1909.xml"/><Relationship Id="rId274" Type="http://schemas.openxmlformats.org/officeDocument/2006/relationships/customXml" Target="../ink/ink1930.xml"/><Relationship Id="rId481" Type="http://schemas.openxmlformats.org/officeDocument/2006/relationships/image" Target="../media/image1549.png"/><Relationship Id="rId27" Type="http://schemas.openxmlformats.org/officeDocument/2006/relationships/image" Target="../media/image1323.png"/><Relationship Id="rId69" Type="http://schemas.openxmlformats.org/officeDocument/2006/relationships/image" Target="../media/image1344.png"/><Relationship Id="rId134" Type="http://schemas.openxmlformats.org/officeDocument/2006/relationships/customXml" Target="../ink/ink1860.xml"/><Relationship Id="rId537" Type="http://schemas.openxmlformats.org/officeDocument/2006/relationships/image" Target="../media/image1577.png"/><Relationship Id="rId80" Type="http://schemas.openxmlformats.org/officeDocument/2006/relationships/customXml" Target="../ink/ink1833.xml"/><Relationship Id="rId176" Type="http://schemas.openxmlformats.org/officeDocument/2006/relationships/customXml" Target="../ink/ink1881.xml"/><Relationship Id="rId341" Type="http://schemas.openxmlformats.org/officeDocument/2006/relationships/image" Target="../media/image1480.png"/><Relationship Id="rId383" Type="http://schemas.openxmlformats.org/officeDocument/2006/relationships/image" Target="../media/image1501.png"/><Relationship Id="rId439" Type="http://schemas.openxmlformats.org/officeDocument/2006/relationships/image" Target="../media/image1528.png"/><Relationship Id="rId201" Type="http://schemas.openxmlformats.org/officeDocument/2006/relationships/image" Target="../media/image1410.png"/><Relationship Id="rId243" Type="http://schemas.openxmlformats.org/officeDocument/2006/relationships/image" Target="../media/image1431.png"/><Relationship Id="rId285" Type="http://schemas.openxmlformats.org/officeDocument/2006/relationships/image" Target="../media/image1452.png"/><Relationship Id="rId450" Type="http://schemas.openxmlformats.org/officeDocument/2006/relationships/customXml" Target="../ink/ink2018.xml"/><Relationship Id="rId506" Type="http://schemas.openxmlformats.org/officeDocument/2006/relationships/customXml" Target="../ink/ink2046.xml"/><Relationship Id="rId38" Type="http://schemas.openxmlformats.org/officeDocument/2006/relationships/customXml" Target="../ink/ink1812.xml"/><Relationship Id="rId103" Type="http://schemas.openxmlformats.org/officeDocument/2006/relationships/image" Target="../media/image1361.png"/><Relationship Id="rId310" Type="http://schemas.openxmlformats.org/officeDocument/2006/relationships/customXml" Target="../ink/ink1948.xml"/><Relationship Id="rId492" Type="http://schemas.openxmlformats.org/officeDocument/2006/relationships/customXml" Target="../ink/ink2039.xml"/><Relationship Id="rId548" Type="http://schemas.openxmlformats.org/officeDocument/2006/relationships/customXml" Target="../ink/ink2067.xml"/><Relationship Id="rId91" Type="http://schemas.openxmlformats.org/officeDocument/2006/relationships/image" Target="../media/image1355.png"/><Relationship Id="rId145" Type="http://schemas.openxmlformats.org/officeDocument/2006/relationships/image" Target="../media/image1382.png"/><Relationship Id="rId187" Type="http://schemas.openxmlformats.org/officeDocument/2006/relationships/image" Target="../media/image1403.png"/><Relationship Id="rId352" Type="http://schemas.openxmlformats.org/officeDocument/2006/relationships/customXml" Target="../ink/ink1969.xml"/><Relationship Id="rId394" Type="http://schemas.openxmlformats.org/officeDocument/2006/relationships/customXml" Target="../ink/ink1990.xml"/><Relationship Id="rId408" Type="http://schemas.openxmlformats.org/officeDocument/2006/relationships/customXml" Target="../ink/ink1997.xml"/><Relationship Id="rId212" Type="http://schemas.openxmlformats.org/officeDocument/2006/relationships/customXml" Target="../ink/ink1899.xml"/><Relationship Id="rId254" Type="http://schemas.openxmlformats.org/officeDocument/2006/relationships/customXml" Target="../ink/ink1920.xml"/><Relationship Id="rId49" Type="http://schemas.openxmlformats.org/officeDocument/2006/relationships/image" Target="../media/image1334.png"/><Relationship Id="rId114" Type="http://schemas.openxmlformats.org/officeDocument/2006/relationships/customXml" Target="../ink/ink1850.xml"/><Relationship Id="rId296" Type="http://schemas.openxmlformats.org/officeDocument/2006/relationships/customXml" Target="../ink/ink1941.xml"/><Relationship Id="rId461" Type="http://schemas.openxmlformats.org/officeDocument/2006/relationships/image" Target="../media/image1539.png"/><Relationship Id="rId517" Type="http://schemas.openxmlformats.org/officeDocument/2006/relationships/image" Target="../media/image1567.png"/><Relationship Id="rId559" Type="http://schemas.openxmlformats.org/officeDocument/2006/relationships/image" Target="../media/image1588.png"/><Relationship Id="rId60" Type="http://schemas.openxmlformats.org/officeDocument/2006/relationships/customXml" Target="../ink/ink1823.xml"/><Relationship Id="rId156" Type="http://schemas.openxmlformats.org/officeDocument/2006/relationships/customXml" Target="../ink/ink1871.xml"/><Relationship Id="rId198" Type="http://schemas.openxmlformats.org/officeDocument/2006/relationships/customXml" Target="../ink/ink1892.xml"/><Relationship Id="rId321" Type="http://schemas.openxmlformats.org/officeDocument/2006/relationships/image" Target="../media/image1470.png"/><Relationship Id="rId363" Type="http://schemas.openxmlformats.org/officeDocument/2006/relationships/image" Target="../media/image1491.png"/><Relationship Id="rId419" Type="http://schemas.openxmlformats.org/officeDocument/2006/relationships/image" Target="../media/image1518.png"/><Relationship Id="rId570" Type="http://schemas.openxmlformats.org/officeDocument/2006/relationships/customXml" Target="../ink/ink2078.xml"/><Relationship Id="rId223" Type="http://schemas.openxmlformats.org/officeDocument/2006/relationships/image" Target="../media/image1421.png"/><Relationship Id="rId430" Type="http://schemas.openxmlformats.org/officeDocument/2006/relationships/customXml" Target="../ink/ink2008.xml"/><Relationship Id="rId18" Type="http://schemas.openxmlformats.org/officeDocument/2006/relationships/customXml" Target="../ink/ink1802.xml"/><Relationship Id="rId265" Type="http://schemas.openxmlformats.org/officeDocument/2006/relationships/image" Target="../media/image1442.png"/><Relationship Id="rId472" Type="http://schemas.openxmlformats.org/officeDocument/2006/relationships/customXml" Target="../ink/ink2029.xml"/><Relationship Id="rId528" Type="http://schemas.openxmlformats.org/officeDocument/2006/relationships/customXml" Target="../ink/ink2057.xml"/><Relationship Id="rId125" Type="http://schemas.openxmlformats.org/officeDocument/2006/relationships/image" Target="../media/image1372.png"/><Relationship Id="rId167" Type="http://schemas.openxmlformats.org/officeDocument/2006/relationships/image" Target="../media/image1393.png"/><Relationship Id="rId332" Type="http://schemas.openxmlformats.org/officeDocument/2006/relationships/customXml" Target="../ink/ink1959.xml"/><Relationship Id="rId374" Type="http://schemas.openxmlformats.org/officeDocument/2006/relationships/customXml" Target="../ink/ink1980.xml"/><Relationship Id="rId71" Type="http://schemas.openxmlformats.org/officeDocument/2006/relationships/image" Target="../media/image1345.png"/><Relationship Id="rId234" Type="http://schemas.openxmlformats.org/officeDocument/2006/relationships/customXml" Target="../ink/ink1910.xml"/><Relationship Id="rId2" Type="http://schemas.openxmlformats.org/officeDocument/2006/relationships/customXml" Target="../ink/ink1794.xml"/><Relationship Id="rId29" Type="http://schemas.openxmlformats.org/officeDocument/2006/relationships/image" Target="../media/image1324.png"/><Relationship Id="rId276" Type="http://schemas.openxmlformats.org/officeDocument/2006/relationships/customXml" Target="../ink/ink1931.xml"/><Relationship Id="rId441" Type="http://schemas.openxmlformats.org/officeDocument/2006/relationships/image" Target="../media/image1529.png"/><Relationship Id="rId483" Type="http://schemas.openxmlformats.org/officeDocument/2006/relationships/image" Target="../media/image1550.png"/><Relationship Id="rId539" Type="http://schemas.openxmlformats.org/officeDocument/2006/relationships/image" Target="../media/image1578.png"/><Relationship Id="rId40" Type="http://schemas.openxmlformats.org/officeDocument/2006/relationships/customXml" Target="../ink/ink1813.xml"/><Relationship Id="rId136" Type="http://schemas.openxmlformats.org/officeDocument/2006/relationships/customXml" Target="../ink/ink1861.xml"/><Relationship Id="rId178" Type="http://schemas.openxmlformats.org/officeDocument/2006/relationships/customXml" Target="../ink/ink1882.xml"/><Relationship Id="rId301" Type="http://schemas.openxmlformats.org/officeDocument/2006/relationships/image" Target="../media/image1460.png"/><Relationship Id="rId343" Type="http://schemas.openxmlformats.org/officeDocument/2006/relationships/image" Target="../media/image1481.png"/><Relationship Id="rId550" Type="http://schemas.openxmlformats.org/officeDocument/2006/relationships/customXml" Target="../ink/ink2068.xml"/><Relationship Id="rId82" Type="http://schemas.openxmlformats.org/officeDocument/2006/relationships/customXml" Target="../ink/ink1834.xml"/><Relationship Id="rId203" Type="http://schemas.openxmlformats.org/officeDocument/2006/relationships/image" Target="../media/image1411.png"/><Relationship Id="rId385" Type="http://schemas.openxmlformats.org/officeDocument/2006/relationships/image" Target="../media/image1502.png"/><Relationship Id="rId245" Type="http://schemas.openxmlformats.org/officeDocument/2006/relationships/image" Target="../media/image1432.png"/><Relationship Id="rId287" Type="http://schemas.openxmlformats.org/officeDocument/2006/relationships/image" Target="../media/image1453.png"/><Relationship Id="rId410" Type="http://schemas.openxmlformats.org/officeDocument/2006/relationships/customXml" Target="../ink/ink1998.xml"/><Relationship Id="rId452" Type="http://schemas.openxmlformats.org/officeDocument/2006/relationships/customXml" Target="../ink/ink2019.xml"/><Relationship Id="rId494" Type="http://schemas.openxmlformats.org/officeDocument/2006/relationships/customXml" Target="../ink/ink2040.xml"/><Relationship Id="rId508" Type="http://schemas.openxmlformats.org/officeDocument/2006/relationships/customXml" Target="../ink/ink2047.xml"/><Relationship Id="rId105" Type="http://schemas.openxmlformats.org/officeDocument/2006/relationships/image" Target="../media/image1362.png"/><Relationship Id="rId147" Type="http://schemas.openxmlformats.org/officeDocument/2006/relationships/image" Target="../media/image1383.png"/><Relationship Id="rId312" Type="http://schemas.openxmlformats.org/officeDocument/2006/relationships/customXml" Target="../ink/ink1949.xml"/><Relationship Id="rId354" Type="http://schemas.openxmlformats.org/officeDocument/2006/relationships/customXml" Target="../ink/ink1970.xml"/><Relationship Id="rId51" Type="http://schemas.openxmlformats.org/officeDocument/2006/relationships/image" Target="../media/image1335.png"/><Relationship Id="rId93" Type="http://schemas.openxmlformats.org/officeDocument/2006/relationships/image" Target="../media/image1356.png"/><Relationship Id="rId189" Type="http://schemas.openxmlformats.org/officeDocument/2006/relationships/image" Target="../media/image1404.png"/><Relationship Id="rId396" Type="http://schemas.openxmlformats.org/officeDocument/2006/relationships/customXml" Target="../ink/ink1991.xml"/><Relationship Id="rId561" Type="http://schemas.openxmlformats.org/officeDocument/2006/relationships/image" Target="../media/image1589.png"/><Relationship Id="rId214" Type="http://schemas.openxmlformats.org/officeDocument/2006/relationships/customXml" Target="../ink/ink1900.xml"/><Relationship Id="rId256" Type="http://schemas.openxmlformats.org/officeDocument/2006/relationships/customXml" Target="../ink/ink1921.xml"/><Relationship Id="rId298" Type="http://schemas.openxmlformats.org/officeDocument/2006/relationships/customXml" Target="../ink/ink1942.xml"/><Relationship Id="rId421" Type="http://schemas.openxmlformats.org/officeDocument/2006/relationships/image" Target="../media/image1519.png"/><Relationship Id="rId463" Type="http://schemas.openxmlformats.org/officeDocument/2006/relationships/image" Target="../media/image1540.png"/><Relationship Id="rId519" Type="http://schemas.openxmlformats.org/officeDocument/2006/relationships/image" Target="../media/image1568.png"/><Relationship Id="rId116" Type="http://schemas.openxmlformats.org/officeDocument/2006/relationships/customXml" Target="../ink/ink1851.xml"/><Relationship Id="rId158" Type="http://schemas.openxmlformats.org/officeDocument/2006/relationships/customXml" Target="../ink/ink1872.xml"/><Relationship Id="rId323" Type="http://schemas.openxmlformats.org/officeDocument/2006/relationships/image" Target="../media/image1471.png"/><Relationship Id="rId530" Type="http://schemas.openxmlformats.org/officeDocument/2006/relationships/customXml" Target="../ink/ink2058.xml"/><Relationship Id="rId20" Type="http://schemas.openxmlformats.org/officeDocument/2006/relationships/customXml" Target="../ink/ink1803.xml"/><Relationship Id="rId62" Type="http://schemas.openxmlformats.org/officeDocument/2006/relationships/customXml" Target="../ink/ink1824.xml"/><Relationship Id="rId365" Type="http://schemas.openxmlformats.org/officeDocument/2006/relationships/image" Target="../media/image1492.png"/><Relationship Id="rId572" Type="http://schemas.openxmlformats.org/officeDocument/2006/relationships/customXml" Target="../ink/ink2079.xml"/><Relationship Id="rId225" Type="http://schemas.openxmlformats.org/officeDocument/2006/relationships/image" Target="../media/image1422.png"/><Relationship Id="rId267" Type="http://schemas.openxmlformats.org/officeDocument/2006/relationships/image" Target="../media/image1443.png"/><Relationship Id="rId432" Type="http://schemas.openxmlformats.org/officeDocument/2006/relationships/customXml" Target="../ink/ink2009.xml"/><Relationship Id="rId474" Type="http://schemas.openxmlformats.org/officeDocument/2006/relationships/customXml" Target="../ink/ink2030.xml"/><Relationship Id="rId127" Type="http://schemas.openxmlformats.org/officeDocument/2006/relationships/image" Target="../media/image1373.png"/><Relationship Id="rId31" Type="http://schemas.openxmlformats.org/officeDocument/2006/relationships/image" Target="../media/image1325.png"/><Relationship Id="rId73" Type="http://schemas.openxmlformats.org/officeDocument/2006/relationships/image" Target="../media/image1346.png"/><Relationship Id="rId169" Type="http://schemas.openxmlformats.org/officeDocument/2006/relationships/image" Target="../media/image1394.png"/><Relationship Id="rId334" Type="http://schemas.openxmlformats.org/officeDocument/2006/relationships/customXml" Target="../ink/ink1960.xml"/><Relationship Id="rId376" Type="http://schemas.openxmlformats.org/officeDocument/2006/relationships/customXml" Target="../ink/ink1981.xml"/><Relationship Id="rId541" Type="http://schemas.openxmlformats.org/officeDocument/2006/relationships/image" Target="../media/image1579.png"/><Relationship Id="rId4" Type="http://schemas.openxmlformats.org/officeDocument/2006/relationships/customXml" Target="../ink/ink1795.xml"/><Relationship Id="rId180" Type="http://schemas.openxmlformats.org/officeDocument/2006/relationships/customXml" Target="../ink/ink1883.xml"/><Relationship Id="rId236" Type="http://schemas.openxmlformats.org/officeDocument/2006/relationships/customXml" Target="../ink/ink1911.xml"/><Relationship Id="rId278" Type="http://schemas.openxmlformats.org/officeDocument/2006/relationships/customXml" Target="../ink/ink1932.xml"/><Relationship Id="rId401" Type="http://schemas.openxmlformats.org/officeDocument/2006/relationships/image" Target="../media/image1510.png"/><Relationship Id="rId443" Type="http://schemas.openxmlformats.org/officeDocument/2006/relationships/image" Target="../media/image1530.png"/><Relationship Id="rId303" Type="http://schemas.openxmlformats.org/officeDocument/2006/relationships/image" Target="../media/image1461.png"/><Relationship Id="rId485" Type="http://schemas.openxmlformats.org/officeDocument/2006/relationships/image" Target="../media/image1551.png"/><Relationship Id="rId42" Type="http://schemas.openxmlformats.org/officeDocument/2006/relationships/customXml" Target="../ink/ink1814.xml"/><Relationship Id="rId84" Type="http://schemas.openxmlformats.org/officeDocument/2006/relationships/customXml" Target="../ink/ink1835.xml"/><Relationship Id="rId138" Type="http://schemas.openxmlformats.org/officeDocument/2006/relationships/customXml" Target="../ink/ink1862.xml"/><Relationship Id="rId345" Type="http://schemas.openxmlformats.org/officeDocument/2006/relationships/image" Target="../media/image1482.png"/><Relationship Id="rId387" Type="http://schemas.openxmlformats.org/officeDocument/2006/relationships/image" Target="../media/image1503.png"/><Relationship Id="rId510" Type="http://schemas.openxmlformats.org/officeDocument/2006/relationships/customXml" Target="../ink/ink2048.xml"/><Relationship Id="rId552" Type="http://schemas.openxmlformats.org/officeDocument/2006/relationships/customXml" Target="../ink/ink2069.xml"/><Relationship Id="rId191" Type="http://schemas.openxmlformats.org/officeDocument/2006/relationships/image" Target="../media/image1405.png"/><Relationship Id="rId205" Type="http://schemas.openxmlformats.org/officeDocument/2006/relationships/image" Target="../media/image1412.png"/><Relationship Id="rId247" Type="http://schemas.openxmlformats.org/officeDocument/2006/relationships/image" Target="../media/image1433.png"/><Relationship Id="rId412" Type="http://schemas.openxmlformats.org/officeDocument/2006/relationships/customXml" Target="../ink/ink1999.xml"/><Relationship Id="rId107" Type="http://schemas.openxmlformats.org/officeDocument/2006/relationships/image" Target="../media/image1363.png"/><Relationship Id="rId289" Type="http://schemas.openxmlformats.org/officeDocument/2006/relationships/image" Target="../media/image1454.png"/><Relationship Id="rId454" Type="http://schemas.openxmlformats.org/officeDocument/2006/relationships/customXml" Target="../ink/ink2020.xml"/><Relationship Id="rId496" Type="http://schemas.openxmlformats.org/officeDocument/2006/relationships/customXml" Target="../ink/ink2041.xml"/><Relationship Id="rId11" Type="http://schemas.openxmlformats.org/officeDocument/2006/relationships/image" Target="../media/image1315.png"/><Relationship Id="rId53" Type="http://schemas.openxmlformats.org/officeDocument/2006/relationships/image" Target="../media/image1336.png"/><Relationship Id="rId149" Type="http://schemas.openxmlformats.org/officeDocument/2006/relationships/image" Target="../media/image1384.png"/><Relationship Id="rId314" Type="http://schemas.openxmlformats.org/officeDocument/2006/relationships/customXml" Target="../ink/ink1950.xml"/><Relationship Id="rId356" Type="http://schemas.openxmlformats.org/officeDocument/2006/relationships/customXml" Target="../ink/ink1971.xml"/><Relationship Id="rId398" Type="http://schemas.openxmlformats.org/officeDocument/2006/relationships/customXml" Target="../ink/ink1992.xml"/><Relationship Id="rId521" Type="http://schemas.openxmlformats.org/officeDocument/2006/relationships/image" Target="../media/image1569.png"/><Relationship Id="rId563" Type="http://schemas.openxmlformats.org/officeDocument/2006/relationships/image" Target="../media/image1590.png"/><Relationship Id="rId95" Type="http://schemas.openxmlformats.org/officeDocument/2006/relationships/image" Target="../media/image1357.png"/><Relationship Id="rId160" Type="http://schemas.openxmlformats.org/officeDocument/2006/relationships/customXml" Target="../ink/ink1873.xml"/><Relationship Id="rId216" Type="http://schemas.openxmlformats.org/officeDocument/2006/relationships/customXml" Target="../ink/ink1901.xml"/><Relationship Id="rId423" Type="http://schemas.openxmlformats.org/officeDocument/2006/relationships/image" Target="../media/image1520.png"/><Relationship Id="rId258" Type="http://schemas.openxmlformats.org/officeDocument/2006/relationships/customXml" Target="../ink/ink1922.xml"/><Relationship Id="rId465" Type="http://schemas.openxmlformats.org/officeDocument/2006/relationships/image" Target="../media/image1541.png"/><Relationship Id="rId22" Type="http://schemas.openxmlformats.org/officeDocument/2006/relationships/customXml" Target="../ink/ink1804.xml"/><Relationship Id="rId64" Type="http://schemas.openxmlformats.org/officeDocument/2006/relationships/customXml" Target="../ink/ink1825.xml"/><Relationship Id="rId118" Type="http://schemas.openxmlformats.org/officeDocument/2006/relationships/customXml" Target="../ink/ink1852.xml"/><Relationship Id="rId325" Type="http://schemas.openxmlformats.org/officeDocument/2006/relationships/image" Target="../media/image1472.png"/><Relationship Id="rId367" Type="http://schemas.openxmlformats.org/officeDocument/2006/relationships/image" Target="../media/image1493.png"/><Relationship Id="rId532" Type="http://schemas.openxmlformats.org/officeDocument/2006/relationships/customXml" Target="../ink/ink2059.xml"/><Relationship Id="rId574" Type="http://schemas.openxmlformats.org/officeDocument/2006/relationships/customXml" Target="../ink/ink2080.xml"/><Relationship Id="rId171" Type="http://schemas.openxmlformats.org/officeDocument/2006/relationships/image" Target="../media/image1395.png"/><Relationship Id="rId227" Type="http://schemas.openxmlformats.org/officeDocument/2006/relationships/image" Target="../media/image1423.png"/><Relationship Id="rId269" Type="http://schemas.openxmlformats.org/officeDocument/2006/relationships/image" Target="../media/image1444.png"/><Relationship Id="rId434" Type="http://schemas.openxmlformats.org/officeDocument/2006/relationships/customXml" Target="../ink/ink2010.xml"/><Relationship Id="rId476" Type="http://schemas.openxmlformats.org/officeDocument/2006/relationships/customXml" Target="../ink/ink2031.xml"/><Relationship Id="rId33" Type="http://schemas.openxmlformats.org/officeDocument/2006/relationships/image" Target="../media/image1326.png"/><Relationship Id="rId129" Type="http://schemas.openxmlformats.org/officeDocument/2006/relationships/image" Target="../media/image1374.png"/><Relationship Id="rId280" Type="http://schemas.openxmlformats.org/officeDocument/2006/relationships/customXml" Target="../ink/ink1933.xml"/><Relationship Id="rId336" Type="http://schemas.openxmlformats.org/officeDocument/2006/relationships/customXml" Target="../ink/ink1961.xml"/><Relationship Id="rId501" Type="http://schemas.openxmlformats.org/officeDocument/2006/relationships/image" Target="../media/image1559.png"/><Relationship Id="rId543" Type="http://schemas.openxmlformats.org/officeDocument/2006/relationships/image" Target="../media/image1580.png"/><Relationship Id="rId75" Type="http://schemas.openxmlformats.org/officeDocument/2006/relationships/image" Target="../media/image1347.png"/><Relationship Id="rId140" Type="http://schemas.openxmlformats.org/officeDocument/2006/relationships/customXml" Target="../ink/ink1863.xml"/><Relationship Id="rId182" Type="http://schemas.openxmlformats.org/officeDocument/2006/relationships/customXml" Target="../ink/ink1884.xml"/><Relationship Id="rId378" Type="http://schemas.openxmlformats.org/officeDocument/2006/relationships/customXml" Target="../ink/ink1982.xml"/><Relationship Id="rId403" Type="http://schemas.openxmlformats.org/officeDocument/2006/relationships/image" Target="../media/image697.png"/><Relationship Id="rId6" Type="http://schemas.openxmlformats.org/officeDocument/2006/relationships/customXml" Target="../ink/ink1796.xml"/><Relationship Id="rId238" Type="http://schemas.openxmlformats.org/officeDocument/2006/relationships/customXml" Target="../ink/ink1912.xml"/><Relationship Id="rId445" Type="http://schemas.openxmlformats.org/officeDocument/2006/relationships/image" Target="../media/image1531.png"/><Relationship Id="rId487" Type="http://schemas.openxmlformats.org/officeDocument/2006/relationships/image" Target="../media/image1552.png"/><Relationship Id="rId291" Type="http://schemas.openxmlformats.org/officeDocument/2006/relationships/image" Target="../media/image1455.png"/><Relationship Id="rId305" Type="http://schemas.openxmlformats.org/officeDocument/2006/relationships/image" Target="../media/image1462.png"/><Relationship Id="rId347" Type="http://schemas.openxmlformats.org/officeDocument/2006/relationships/image" Target="../media/image1483.png"/><Relationship Id="rId512" Type="http://schemas.openxmlformats.org/officeDocument/2006/relationships/customXml" Target="../ink/ink2049.xml"/><Relationship Id="rId44" Type="http://schemas.openxmlformats.org/officeDocument/2006/relationships/customXml" Target="../ink/ink1815.xml"/><Relationship Id="rId86" Type="http://schemas.openxmlformats.org/officeDocument/2006/relationships/customXml" Target="../ink/ink1836.xml"/><Relationship Id="rId151" Type="http://schemas.openxmlformats.org/officeDocument/2006/relationships/image" Target="../media/image1385.png"/><Relationship Id="rId389" Type="http://schemas.openxmlformats.org/officeDocument/2006/relationships/image" Target="../media/image1504.png"/><Relationship Id="rId554" Type="http://schemas.openxmlformats.org/officeDocument/2006/relationships/customXml" Target="../ink/ink2070.xml"/><Relationship Id="rId193" Type="http://schemas.openxmlformats.org/officeDocument/2006/relationships/image" Target="../media/image1406.png"/><Relationship Id="rId207" Type="http://schemas.openxmlformats.org/officeDocument/2006/relationships/image" Target="../media/image1413.png"/><Relationship Id="rId249" Type="http://schemas.openxmlformats.org/officeDocument/2006/relationships/image" Target="../media/image1434.png"/><Relationship Id="rId414" Type="http://schemas.openxmlformats.org/officeDocument/2006/relationships/customXml" Target="../ink/ink2000.xml"/><Relationship Id="rId456" Type="http://schemas.openxmlformats.org/officeDocument/2006/relationships/customXml" Target="../ink/ink2021.xml"/><Relationship Id="rId498" Type="http://schemas.openxmlformats.org/officeDocument/2006/relationships/customXml" Target="../ink/ink2042.xml"/><Relationship Id="rId13" Type="http://schemas.openxmlformats.org/officeDocument/2006/relationships/image" Target="../media/image1316.png"/><Relationship Id="rId109" Type="http://schemas.openxmlformats.org/officeDocument/2006/relationships/image" Target="../media/image1364.png"/><Relationship Id="rId260" Type="http://schemas.openxmlformats.org/officeDocument/2006/relationships/customXml" Target="../ink/ink1923.xml"/><Relationship Id="rId316" Type="http://schemas.openxmlformats.org/officeDocument/2006/relationships/customXml" Target="../ink/ink1951.xml"/><Relationship Id="rId523" Type="http://schemas.openxmlformats.org/officeDocument/2006/relationships/image" Target="../media/image1570.png"/><Relationship Id="rId55" Type="http://schemas.openxmlformats.org/officeDocument/2006/relationships/image" Target="../media/image1337.png"/><Relationship Id="rId97" Type="http://schemas.openxmlformats.org/officeDocument/2006/relationships/image" Target="../media/image1358.png"/><Relationship Id="rId120" Type="http://schemas.openxmlformats.org/officeDocument/2006/relationships/customXml" Target="../ink/ink1853.xml"/><Relationship Id="rId358" Type="http://schemas.openxmlformats.org/officeDocument/2006/relationships/customXml" Target="../ink/ink1972.xml"/><Relationship Id="rId565" Type="http://schemas.openxmlformats.org/officeDocument/2006/relationships/image" Target="../media/image1591.png"/><Relationship Id="rId162" Type="http://schemas.openxmlformats.org/officeDocument/2006/relationships/customXml" Target="../ink/ink1874.xml"/><Relationship Id="rId218" Type="http://schemas.openxmlformats.org/officeDocument/2006/relationships/customXml" Target="../ink/ink1902.xml"/><Relationship Id="rId425" Type="http://schemas.openxmlformats.org/officeDocument/2006/relationships/image" Target="../media/image1521.png"/><Relationship Id="rId467" Type="http://schemas.openxmlformats.org/officeDocument/2006/relationships/image" Target="../media/image1542.png"/><Relationship Id="rId271" Type="http://schemas.openxmlformats.org/officeDocument/2006/relationships/image" Target="../media/image1445.png"/><Relationship Id="rId24" Type="http://schemas.openxmlformats.org/officeDocument/2006/relationships/customXml" Target="../ink/ink1805.xml"/><Relationship Id="rId66" Type="http://schemas.openxmlformats.org/officeDocument/2006/relationships/customXml" Target="../ink/ink1826.xml"/><Relationship Id="rId131" Type="http://schemas.openxmlformats.org/officeDocument/2006/relationships/image" Target="../media/image1375.png"/><Relationship Id="rId327" Type="http://schemas.openxmlformats.org/officeDocument/2006/relationships/image" Target="../media/image1473.png"/><Relationship Id="rId369" Type="http://schemas.openxmlformats.org/officeDocument/2006/relationships/image" Target="../media/image1494.png"/><Relationship Id="rId534" Type="http://schemas.openxmlformats.org/officeDocument/2006/relationships/customXml" Target="../ink/ink2060.xml"/><Relationship Id="rId576" Type="http://schemas.openxmlformats.org/officeDocument/2006/relationships/customXml" Target="../ink/ink2081.xml"/><Relationship Id="rId173" Type="http://schemas.openxmlformats.org/officeDocument/2006/relationships/image" Target="../media/image1396.png"/><Relationship Id="rId229" Type="http://schemas.openxmlformats.org/officeDocument/2006/relationships/image" Target="../media/image1424.png"/><Relationship Id="rId380" Type="http://schemas.openxmlformats.org/officeDocument/2006/relationships/customXml" Target="../ink/ink1983.xml"/><Relationship Id="rId436" Type="http://schemas.openxmlformats.org/officeDocument/2006/relationships/customXml" Target="../ink/ink2011.xml"/><Relationship Id="rId240" Type="http://schemas.openxmlformats.org/officeDocument/2006/relationships/customXml" Target="../ink/ink1913.xml"/><Relationship Id="rId478" Type="http://schemas.openxmlformats.org/officeDocument/2006/relationships/customXml" Target="../ink/ink2032.xml"/><Relationship Id="rId35" Type="http://schemas.openxmlformats.org/officeDocument/2006/relationships/image" Target="../media/image1327.png"/><Relationship Id="rId77" Type="http://schemas.openxmlformats.org/officeDocument/2006/relationships/image" Target="../media/image1348.png"/><Relationship Id="rId100" Type="http://schemas.openxmlformats.org/officeDocument/2006/relationships/customXml" Target="../ink/ink1843.xml"/><Relationship Id="rId282" Type="http://schemas.openxmlformats.org/officeDocument/2006/relationships/customXml" Target="../ink/ink1934.xml"/><Relationship Id="rId338" Type="http://schemas.openxmlformats.org/officeDocument/2006/relationships/customXml" Target="../ink/ink1962.xml"/><Relationship Id="rId503" Type="http://schemas.openxmlformats.org/officeDocument/2006/relationships/image" Target="../media/image1560.png"/><Relationship Id="rId545" Type="http://schemas.openxmlformats.org/officeDocument/2006/relationships/image" Target="../media/image1581.png"/><Relationship Id="rId8" Type="http://schemas.openxmlformats.org/officeDocument/2006/relationships/customXml" Target="../ink/ink1797.xml"/><Relationship Id="rId142" Type="http://schemas.openxmlformats.org/officeDocument/2006/relationships/customXml" Target="../ink/ink1864.xml"/><Relationship Id="rId184" Type="http://schemas.openxmlformats.org/officeDocument/2006/relationships/customXml" Target="../ink/ink1885.xml"/><Relationship Id="rId391" Type="http://schemas.openxmlformats.org/officeDocument/2006/relationships/image" Target="../media/image1505.png"/><Relationship Id="rId405" Type="http://schemas.openxmlformats.org/officeDocument/2006/relationships/image" Target="../media/image1511.png"/><Relationship Id="rId447" Type="http://schemas.openxmlformats.org/officeDocument/2006/relationships/image" Target="../media/image1532.png"/><Relationship Id="rId251" Type="http://schemas.openxmlformats.org/officeDocument/2006/relationships/image" Target="../media/image1435.png"/><Relationship Id="rId489" Type="http://schemas.openxmlformats.org/officeDocument/2006/relationships/image" Target="../media/image1553.png"/><Relationship Id="rId46" Type="http://schemas.openxmlformats.org/officeDocument/2006/relationships/customXml" Target="../ink/ink1816.xml"/><Relationship Id="rId293" Type="http://schemas.openxmlformats.org/officeDocument/2006/relationships/image" Target="../media/image1456.png"/><Relationship Id="rId307" Type="http://schemas.openxmlformats.org/officeDocument/2006/relationships/image" Target="../media/image1463.png"/><Relationship Id="rId349" Type="http://schemas.openxmlformats.org/officeDocument/2006/relationships/image" Target="../media/image1484.png"/><Relationship Id="rId514" Type="http://schemas.openxmlformats.org/officeDocument/2006/relationships/customXml" Target="../ink/ink2050.xml"/><Relationship Id="rId556" Type="http://schemas.openxmlformats.org/officeDocument/2006/relationships/customXml" Target="../ink/ink2071.xml"/><Relationship Id="rId88" Type="http://schemas.openxmlformats.org/officeDocument/2006/relationships/customXml" Target="../ink/ink1837.xml"/><Relationship Id="rId111" Type="http://schemas.openxmlformats.org/officeDocument/2006/relationships/image" Target="../media/image1365.png"/><Relationship Id="rId153" Type="http://schemas.openxmlformats.org/officeDocument/2006/relationships/image" Target="../media/image1386.png"/><Relationship Id="rId195" Type="http://schemas.openxmlformats.org/officeDocument/2006/relationships/image" Target="../media/image1407.png"/><Relationship Id="rId209" Type="http://schemas.openxmlformats.org/officeDocument/2006/relationships/image" Target="../media/image1414.png"/><Relationship Id="rId360" Type="http://schemas.openxmlformats.org/officeDocument/2006/relationships/customXml" Target="../ink/ink1973.xml"/><Relationship Id="rId416" Type="http://schemas.openxmlformats.org/officeDocument/2006/relationships/customXml" Target="../ink/ink2001.xml"/><Relationship Id="rId220" Type="http://schemas.openxmlformats.org/officeDocument/2006/relationships/customXml" Target="../ink/ink1903.xml"/><Relationship Id="rId458" Type="http://schemas.openxmlformats.org/officeDocument/2006/relationships/customXml" Target="../ink/ink2022.xml"/><Relationship Id="rId15" Type="http://schemas.openxmlformats.org/officeDocument/2006/relationships/image" Target="../media/image1317.png"/><Relationship Id="rId57" Type="http://schemas.openxmlformats.org/officeDocument/2006/relationships/image" Target="../media/image1338.png"/><Relationship Id="rId262" Type="http://schemas.openxmlformats.org/officeDocument/2006/relationships/customXml" Target="../ink/ink1924.xml"/><Relationship Id="rId318" Type="http://schemas.openxmlformats.org/officeDocument/2006/relationships/customXml" Target="../ink/ink1952.xml"/><Relationship Id="rId525" Type="http://schemas.openxmlformats.org/officeDocument/2006/relationships/image" Target="../media/image1571.png"/><Relationship Id="rId567" Type="http://schemas.openxmlformats.org/officeDocument/2006/relationships/image" Target="../media/image1592.png"/><Relationship Id="rId99" Type="http://schemas.openxmlformats.org/officeDocument/2006/relationships/image" Target="../media/image1359.png"/><Relationship Id="rId122" Type="http://schemas.openxmlformats.org/officeDocument/2006/relationships/customXml" Target="../ink/ink1854.xml"/><Relationship Id="rId164" Type="http://schemas.openxmlformats.org/officeDocument/2006/relationships/customXml" Target="../ink/ink1875.xml"/><Relationship Id="rId371" Type="http://schemas.openxmlformats.org/officeDocument/2006/relationships/image" Target="../media/image1495.png"/><Relationship Id="rId427" Type="http://schemas.openxmlformats.org/officeDocument/2006/relationships/image" Target="../media/image1522.png"/><Relationship Id="rId469" Type="http://schemas.openxmlformats.org/officeDocument/2006/relationships/image" Target="../media/image1543.png"/><Relationship Id="rId26" Type="http://schemas.openxmlformats.org/officeDocument/2006/relationships/customXml" Target="../ink/ink1806.xml"/><Relationship Id="rId231" Type="http://schemas.openxmlformats.org/officeDocument/2006/relationships/image" Target="../media/image1425.png"/><Relationship Id="rId273" Type="http://schemas.openxmlformats.org/officeDocument/2006/relationships/image" Target="../media/image1446.png"/><Relationship Id="rId329" Type="http://schemas.openxmlformats.org/officeDocument/2006/relationships/image" Target="../media/image1474.png"/><Relationship Id="rId480" Type="http://schemas.openxmlformats.org/officeDocument/2006/relationships/customXml" Target="../ink/ink2033.xml"/><Relationship Id="rId536" Type="http://schemas.openxmlformats.org/officeDocument/2006/relationships/customXml" Target="../ink/ink2061.xml"/><Relationship Id="rId68" Type="http://schemas.openxmlformats.org/officeDocument/2006/relationships/customXml" Target="../ink/ink1827.xml"/><Relationship Id="rId133" Type="http://schemas.openxmlformats.org/officeDocument/2006/relationships/image" Target="../media/image1376.png"/><Relationship Id="rId175" Type="http://schemas.openxmlformats.org/officeDocument/2006/relationships/image" Target="../media/image1397.png"/><Relationship Id="rId340" Type="http://schemas.openxmlformats.org/officeDocument/2006/relationships/customXml" Target="../ink/ink1963.xml"/><Relationship Id="rId200" Type="http://schemas.openxmlformats.org/officeDocument/2006/relationships/customXml" Target="../ink/ink1893.xml"/><Relationship Id="rId382" Type="http://schemas.openxmlformats.org/officeDocument/2006/relationships/customXml" Target="../ink/ink1984.xml"/><Relationship Id="rId438" Type="http://schemas.openxmlformats.org/officeDocument/2006/relationships/customXml" Target="../ink/ink2012.xml"/><Relationship Id="rId242" Type="http://schemas.openxmlformats.org/officeDocument/2006/relationships/customXml" Target="../ink/ink1914.xml"/><Relationship Id="rId284" Type="http://schemas.openxmlformats.org/officeDocument/2006/relationships/customXml" Target="../ink/ink1935.xml"/><Relationship Id="rId491" Type="http://schemas.openxmlformats.org/officeDocument/2006/relationships/image" Target="../media/image1554.png"/><Relationship Id="rId505" Type="http://schemas.openxmlformats.org/officeDocument/2006/relationships/image" Target="../media/image1561.png"/><Relationship Id="rId37" Type="http://schemas.openxmlformats.org/officeDocument/2006/relationships/image" Target="../media/image1328.png"/><Relationship Id="rId79" Type="http://schemas.openxmlformats.org/officeDocument/2006/relationships/image" Target="../media/image1349.png"/><Relationship Id="rId102" Type="http://schemas.openxmlformats.org/officeDocument/2006/relationships/customXml" Target="../ink/ink1844.xml"/><Relationship Id="rId144" Type="http://schemas.openxmlformats.org/officeDocument/2006/relationships/customXml" Target="../ink/ink1865.xml"/><Relationship Id="rId547" Type="http://schemas.openxmlformats.org/officeDocument/2006/relationships/image" Target="../media/image1582.png"/><Relationship Id="rId90" Type="http://schemas.openxmlformats.org/officeDocument/2006/relationships/customXml" Target="../ink/ink1838.xml"/><Relationship Id="rId186" Type="http://schemas.openxmlformats.org/officeDocument/2006/relationships/customXml" Target="../ink/ink1886.xml"/><Relationship Id="rId351" Type="http://schemas.openxmlformats.org/officeDocument/2006/relationships/image" Target="../media/image1485.png"/><Relationship Id="rId393" Type="http://schemas.openxmlformats.org/officeDocument/2006/relationships/image" Target="../media/image1506.png"/><Relationship Id="rId407" Type="http://schemas.openxmlformats.org/officeDocument/2006/relationships/image" Target="../media/image1512.png"/><Relationship Id="rId449" Type="http://schemas.openxmlformats.org/officeDocument/2006/relationships/image" Target="../media/image1533.png"/><Relationship Id="rId211" Type="http://schemas.openxmlformats.org/officeDocument/2006/relationships/image" Target="../media/image1415.png"/><Relationship Id="rId253" Type="http://schemas.openxmlformats.org/officeDocument/2006/relationships/image" Target="../media/image1436.png"/><Relationship Id="rId295" Type="http://schemas.openxmlformats.org/officeDocument/2006/relationships/image" Target="../media/image1457.png"/><Relationship Id="rId309" Type="http://schemas.openxmlformats.org/officeDocument/2006/relationships/image" Target="../media/image1464.png"/><Relationship Id="rId460" Type="http://schemas.openxmlformats.org/officeDocument/2006/relationships/customXml" Target="../ink/ink2023.xml"/><Relationship Id="rId516" Type="http://schemas.openxmlformats.org/officeDocument/2006/relationships/customXml" Target="../ink/ink2051.xml"/><Relationship Id="rId48" Type="http://schemas.openxmlformats.org/officeDocument/2006/relationships/customXml" Target="../ink/ink1817.xml"/><Relationship Id="rId113" Type="http://schemas.openxmlformats.org/officeDocument/2006/relationships/image" Target="../media/image1366.png"/><Relationship Id="rId320" Type="http://schemas.openxmlformats.org/officeDocument/2006/relationships/customXml" Target="../ink/ink1953.xml"/><Relationship Id="rId558" Type="http://schemas.openxmlformats.org/officeDocument/2006/relationships/customXml" Target="../ink/ink2072.xml"/><Relationship Id="rId155" Type="http://schemas.openxmlformats.org/officeDocument/2006/relationships/image" Target="../media/image1387.png"/><Relationship Id="rId197" Type="http://schemas.openxmlformats.org/officeDocument/2006/relationships/image" Target="../media/image1408.png"/><Relationship Id="rId362" Type="http://schemas.openxmlformats.org/officeDocument/2006/relationships/customXml" Target="../ink/ink1974.xml"/><Relationship Id="rId418" Type="http://schemas.openxmlformats.org/officeDocument/2006/relationships/customXml" Target="../ink/ink2002.xml"/><Relationship Id="rId222" Type="http://schemas.openxmlformats.org/officeDocument/2006/relationships/customXml" Target="../ink/ink1904.xml"/><Relationship Id="rId264" Type="http://schemas.openxmlformats.org/officeDocument/2006/relationships/customXml" Target="../ink/ink1925.xml"/><Relationship Id="rId471" Type="http://schemas.openxmlformats.org/officeDocument/2006/relationships/image" Target="../media/image1544.png"/><Relationship Id="rId17" Type="http://schemas.openxmlformats.org/officeDocument/2006/relationships/image" Target="../media/image1318.png"/><Relationship Id="rId59" Type="http://schemas.openxmlformats.org/officeDocument/2006/relationships/image" Target="../media/image1339.png"/><Relationship Id="rId124" Type="http://schemas.openxmlformats.org/officeDocument/2006/relationships/customXml" Target="../ink/ink1855.xml"/><Relationship Id="rId527" Type="http://schemas.openxmlformats.org/officeDocument/2006/relationships/image" Target="../media/image1572.png"/><Relationship Id="rId569" Type="http://schemas.openxmlformats.org/officeDocument/2006/relationships/image" Target="../media/image1593.png"/><Relationship Id="rId70" Type="http://schemas.openxmlformats.org/officeDocument/2006/relationships/customXml" Target="../ink/ink1828.xml"/><Relationship Id="rId166" Type="http://schemas.openxmlformats.org/officeDocument/2006/relationships/customXml" Target="../ink/ink1876.xml"/><Relationship Id="rId331" Type="http://schemas.openxmlformats.org/officeDocument/2006/relationships/image" Target="../media/image1475.png"/><Relationship Id="rId373" Type="http://schemas.openxmlformats.org/officeDocument/2006/relationships/image" Target="../media/image1496.png"/><Relationship Id="rId429" Type="http://schemas.openxmlformats.org/officeDocument/2006/relationships/image" Target="../media/image152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26.png"/><Relationship Id="rId440" Type="http://schemas.openxmlformats.org/officeDocument/2006/relationships/customXml" Target="../ink/ink2013.xml"/><Relationship Id="rId28" Type="http://schemas.openxmlformats.org/officeDocument/2006/relationships/customXml" Target="../ink/ink1807.xml"/><Relationship Id="rId275" Type="http://schemas.openxmlformats.org/officeDocument/2006/relationships/image" Target="../media/image1447.png"/><Relationship Id="rId300" Type="http://schemas.openxmlformats.org/officeDocument/2006/relationships/customXml" Target="../ink/ink1943.xml"/><Relationship Id="rId482" Type="http://schemas.openxmlformats.org/officeDocument/2006/relationships/customXml" Target="../ink/ink2034.xml"/><Relationship Id="rId538" Type="http://schemas.openxmlformats.org/officeDocument/2006/relationships/customXml" Target="../ink/ink2062.xml"/><Relationship Id="rId81" Type="http://schemas.openxmlformats.org/officeDocument/2006/relationships/image" Target="../media/image1350.png"/><Relationship Id="rId135" Type="http://schemas.openxmlformats.org/officeDocument/2006/relationships/image" Target="../media/image1377.png"/><Relationship Id="rId177" Type="http://schemas.openxmlformats.org/officeDocument/2006/relationships/image" Target="../media/image1398.png"/><Relationship Id="rId342" Type="http://schemas.openxmlformats.org/officeDocument/2006/relationships/customXml" Target="../ink/ink1964.xml"/><Relationship Id="rId384" Type="http://schemas.openxmlformats.org/officeDocument/2006/relationships/customXml" Target="../ink/ink1985.xml"/><Relationship Id="rId202" Type="http://schemas.openxmlformats.org/officeDocument/2006/relationships/customXml" Target="../ink/ink1894.xml"/><Relationship Id="rId244" Type="http://schemas.openxmlformats.org/officeDocument/2006/relationships/customXml" Target="../ink/ink1915.xml"/><Relationship Id="rId39" Type="http://schemas.openxmlformats.org/officeDocument/2006/relationships/image" Target="../media/image1329.png"/><Relationship Id="rId286" Type="http://schemas.openxmlformats.org/officeDocument/2006/relationships/customXml" Target="../ink/ink1936.xml"/><Relationship Id="rId451" Type="http://schemas.openxmlformats.org/officeDocument/2006/relationships/image" Target="../media/image1534.png"/><Relationship Id="rId493" Type="http://schemas.openxmlformats.org/officeDocument/2006/relationships/image" Target="../media/image1555.png"/><Relationship Id="rId507" Type="http://schemas.openxmlformats.org/officeDocument/2006/relationships/image" Target="../media/image1562.png"/><Relationship Id="rId549" Type="http://schemas.openxmlformats.org/officeDocument/2006/relationships/image" Target="../media/image1583.png"/><Relationship Id="rId50" Type="http://schemas.openxmlformats.org/officeDocument/2006/relationships/customXml" Target="../ink/ink1818.xml"/><Relationship Id="rId104" Type="http://schemas.openxmlformats.org/officeDocument/2006/relationships/customXml" Target="../ink/ink1845.xml"/><Relationship Id="rId146" Type="http://schemas.openxmlformats.org/officeDocument/2006/relationships/customXml" Target="../ink/ink1866.xml"/><Relationship Id="rId188" Type="http://schemas.openxmlformats.org/officeDocument/2006/relationships/customXml" Target="../ink/ink1887.xml"/><Relationship Id="rId311" Type="http://schemas.openxmlformats.org/officeDocument/2006/relationships/image" Target="../media/image1465.png"/><Relationship Id="rId353" Type="http://schemas.openxmlformats.org/officeDocument/2006/relationships/image" Target="../media/image1486.png"/><Relationship Id="rId395" Type="http://schemas.openxmlformats.org/officeDocument/2006/relationships/image" Target="../media/image1507.png"/><Relationship Id="rId409" Type="http://schemas.openxmlformats.org/officeDocument/2006/relationships/image" Target="../media/image1513.png"/><Relationship Id="rId560" Type="http://schemas.openxmlformats.org/officeDocument/2006/relationships/customXml" Target="../ink/ink2073.xml"/><Relationship Id="rId92" Type="http://schemas.openxmlformats.org/officeDocument/2006/relationships/customXml" Target="../ink/ink1839.xml"/><Relationship Id="rId213" Type="http://schemas.openxmlformats.org/officeDocument/2006/relationships/image" Target="../media/image1416.png"/><Relationship Id="rId420" Type="http://schemas.openxmlformats.org/officeDocument/2006/relationships/customXml" Target="../ink/ink2003.xml"/><Relationship Id="rId255" Type="http://schemas.openxmlformats.org/officeDocument/2006/relationships/image" Target="../media/image1437.png"/><Relationship Id="rId297" Type="http://schemas.openxmlformats.org/officeDocument/2006/relationships/image" Target="../media/image1458.png"/><Relationship Id="rId462" Type="http://schemas.openxmlformats.org/officeDocument/2006/relationships/customXml" Target="../ink/ink2024.xml"/><Relationship Id="rId518" Type="http://schemas.openxmlformats.org/officeDocument/2006/relationships/customXml" Target="../ink/ink2052.xml"/><Relationship Id="rId115" Type="http://schemas.openxmlformats.org/officeDocument/2006/relationships/image" Target="../media/image1367.png"/><Relationship Id="rId157" Type="http://schemas.openxmlformats.org/officeDocument/2006/relationships/image" Target="../media/image1388.png"/><Relationship Id="rId322" Type="http://schemas.openxmlformats.org/officeDocument/2006/relationships/customXml" Target="../ink/ink1954.xml"/><Relationship Id="rId364" Type="http://schemas.openxmlformats.org/officeDocument/2006/relationships/customXml" Target="../ink/ink1975.xml"/><Relationship Id="rId61" Type="http://schemas.openxmlformats.org/officeDocument/2006/relationships/image" Target="../media/image1340.png"/><Relationship Id="rId199" Type="http://schemas.openxmlformats.org/officeDocument/2006/relationships/image" Target="../media/image1409.png"/><Relationship Id="rId571" Type="http://schemas.openxmlformats.org/officeDocument/2006/relationships/image" Target="../media/image1594.png"/><Relationship Id="rId19" Type="http://schemas.openxmlformats.org/officeDocument/2006/relationships/image" Target="../media/image1319.png"/><Relationship Id="rId224" Type="http://schemas.openxmlformats.org/officeDocument/2006/relationships/customXml" Target="../ink/ink1905.xml"/><Relationship Id="rId266" Type="http://schemas.openxmlformats.org/officeDocument/2006/relationships/customXml" Target="../ink/ink1926.xml"/><Relationship Id="rId431" Type="http://schemas.openxmlformats.org/officeDocument/2006/relationships/image" Target="../media/image1524.png"/><Relationship Id="rId473" Type="http://schemas.openxmlformats.org/officeDocument/2006/relationships/image" Target="../media/image1545.png"/><Relationship Id="rId529" Type="http://schemas.openxmlformats.org/officeDocument/2006/relationships/image" Target="../media/image1573.png"/><Relationship Id="rId30" Type="http://schemas.openxmlformats.org/officeDocument/2006/relationships/customXml" Target="../ink/ink1808.xml"/><Relationship Id="rId126" Type="http://schemas.openxmlformats.org/officeDocument/2006/relationships/customXml" Target="../ink/ink1856.xml"/><Relationship Id="rId168" Type="http://schemas.openxmlformats.org/officeDocument/2006/relationships/customXml" Target="../ink/ink1877.xml"/><Relationship Id="rId333" Type="http://schemas.openxmlformats.org/officeDocument/2006/relationships/image" Target="../media/image1476.png"/><Relationship Id="rId540" Type="http://schemas.openxmlformats.org/officeDocument/2006/relationships/customXml" Target="../ink/ink2063.xml"/><Relationship Id="rId72" Type="http://schemas.openxmlformats.org/officeDocument/2006/relationships/customXml" Target="../ink/ink1829.xml"/><Relationship Id="rId375" Type="http://schemas.openxmlformats.org/officeDocument/2006/relationships/image" Target="../media/image1497.png"/><Relationship Id="rId3" Type="http://schemas.openxmlformats.org/officeDocument/2006/relationships/image" Target="../media/image1311.png"/><Relationship Id="rId235" Type="http://schemas.openxmlformats.org/officeDocument/2006/relationships/image" Target="../media/image1427.png"/><Relationship Id="rId277" Type="http://schemas.openxmlformats.org/officeDocument/2006/relationships/image" Target="../media/image1448.png"/><Relationship Id="rId400" Type="http://schemas.openxmlformats.org/officeDocument/2006/relationships/customXml" Target="../ink/ink1993.xml"/><Relationship Id="rId442" Type="http://schemas.openxmlformats.org/officeDocument/2006/relationships/customXml" Target="../ink/ink2014.xml"/><Relationship Id="rId484" Type="http://schemas.openxmlformats.org/officeDocument/2006/relationships/customXml" Target="../ink/ink2035.xml"/><Relationship Id="rId137" Type="http://schemas.openxmlformats.org/officeDocument/2006/relationships/image" Target="../media/image1378.png"/><Relationship Id="rId302" Type="http://schemas.openxmlformats.org/officeDocument/2006/relationships/customXml" Target="../ink/ink1944.xml"/><Relationship Id="rId344" Type="http://schemas.openxmlformats.org/officeDocument/2006/relationships/customXml" Target="../ink/ink1965.xml"/><Relationship Id="rId41" Type="http://schemas.openxmlformats.org/officeDocument/2006/relationships/image" Target="../media/image1330.png"/><Relationship Id="rId83" Type="http://schemas.openxmlformats.org/officeDocument/2006/relationships/image" Target="../media/image1351.png"/><Relationship Id="rId179" Type="http://schemas.openxmlformats.org/officeDocument/2006/relationships/image" Target="../media/image1399.png"/><Relationship Id="rId386" Type="http://schemas.openxmlformats.org/officeDocument/2006/relationships/customXml" Target="../ink/ink1986.xml"/><Relationship Id="rId551" Type="http://schemas.openxmlformats.org/officeDocument/2006/relationships/image" Target="../media/image1584.png"/><Relationship Id="rId190" Type="http://schemas.openxmlformats.org/officeDocument/2006/relationships/customXml" Target="../ink/ink1888.xml"/><Relationship Id="rId204" Type="http://schemas.openxmlformats.org/officeDocument/2006/relationships/customXml" Target="../ink/ink1895.xml"/><Relationship Id="rId246" Type="http://schemas.openxmlformats.org/officeDocument/2006/relationships/customXml" Target="../ink/ink1916.xml"/><Relationship Id="rId288" Type="http://schemas.openxmlformats.org/officeDocument/2006/relationships/customXml" Target="../ink/ink1937.xml"/><Relationship Id="rId411" Type="http://schemas.openxmlformats.org/officeDocument/2006/relationships/image" Target="../media/image1514.png"/><Relationship Id="rId453" Type="http://schemas.openxmlformats.org/officeDocument/2006/relationships/image" Target="../media/image1535.png"/><Relationship Id="rId509" Type="http://schemas.openxmlformats.org/officeDocument/2006/relationships/image" Target="../media/image1563.png"/><Relationship Id="rId106" Type="http://schemas.openxmlformats.org/officeDocument/2006/relationships/customXml" Target="../ink/ink1846.xml"/><Relationship Id="rId313" Type="http://schemas.openxmlformats.org/officeDocument/2006/relationships/image" Target="../media/image1466.png"/><Relationship Id="rId495" Type="http://schemas.openxmlformats.org/officeDocument/2006/relationships/image" Target="../media/image1556.png"/><Relationship Id="rId10" Type="http://schemas.openxmlformats.org/officeDocument/2006/relationships/customXml" Target="../ink/ink1798.xml"/><Relationship Id="rId52" Type="http://schemas.openxmlformats.org/officeDocument/2006/relationships/customXml" Target="../ink/ink1819.xml"/><Relationship Id="rId94" Type="http://schemas.openxmlformats.org/officeDocument/2006/relationships/customXml" Target="../ink/ink1840.xml"/><Relationship Id="rId148" Type="http://schemas.openxmlformats.org/officeDocument/2006/relationships/customXml" Target="../ink/ink1867.xml"/><Relationship Id="rId355" Type="http://schemas.openxmlformats.org/officeDocument/2006/relationships/image" Target="../media/image1487.png"/><Relationship Id="rId397" Type="http://schemas.openxmlformats.org/officeDocument/2006/relationships/image" Target="../media/image1508.png"/><Relationship Id="rId520" Type="http://schemas.openxmlformats.org/officeDocument/2006/relationships/customXml" Target="../ink/ink2053.xml"/><Relationship Id="rId562" Type="http://schemas.openxmlformats.org/officeDocument/2006/relationships/customXml" Target="../ink/ink2074.xml"/><Relationship Id="rId215" Type="http://schemas.openxmlformats.org/officeDocument/2006/relationships/image" Target="../media/image1417.png"/><Relationship Id="rId257" Type="http://schemas.openxmlformats.org/officeDocument/2006/relationships/image" Target="../media/image1438.png"/><Relationship Id="rId422" Type="http://schemas.openxmlformats.org/officeDocument/2006/relationships/customXml" Target="../ink/ink2004.xml"/><Relationship Id="rId464" Type="http://schemas.openxmlformats.org/officeDocument/2006/relationships/customXml" Target="../ink/ink2025.xml"/><Relationship Id="rId299" Type="http://schemas.openxmlformats.org/officeDocument/2006/relationships/image" Target="../media/image1459.png"/><Relationship Id="rId63" Type="http://schemas.openxmlformats.org/officeDocument/2006/relationships/image" Target="../media/image1341.png"/><Relationship Id="rId159" Type="http://schemas.openxmlformats.org/officeDocument/2006/relationships/image" Target="../media/image1389.png"/><Relationship Id="rId366" Type="http://schemas.openxmlformats.org/officeDocument/2006/relationships/customXml" Target="../ink/ink1976.xml"/><Relationship Id="rId573" Type="http://schemas.openxmlformats.org/officeDocument/2006/relationships/image" Target="../media/image1595.png"/><Relationship Id="rId226" Type="http://schemas.openxmlformats.org/officeDocument/2006/relationships/customXml" Target="../ink/ink1906.xml"/><Relationship Id="rId433" Type="http://schemas.openxmlformats.org/officeDocument/2006/relationships/image" Target="../media/image1525.png"/><Relationship Id="rId74" Type="http://schemas.openxmlformats.org/officeDocument/2006/relationships/customXml" Target="../ink/ink1830.xml"/><Relationship Id="rId377" Type="http://schemas.openxmlformats.org/officeDocument/2006/relationships/image" Target="../media/image1498.png"/><Relationship Id="rId500" Type="http://schemas.openxmlformats.org/officeDocument/2006/relationships/customXml" Target="../ink/ink2043.xml"/><Relationship Id="rId5" Type="http://schemas.openxmlformats.org/officeDocument/2006/relationships/image" Target="../media/image1312.png"/><Relationship Id="rId237" Type="http://schemas.openxmlformats.org/officeDocument/2006/relationships/image" Target="../media/image1428.png"/><Relationship Id="rId444" Type="http://schemas.openxmlformats.org/officeDocument/2006/relationships/customXml" Target="../ink/ink2015.xml"/><Relationship Id="rId290" Type="http://schemas.openxmlformats.org/officeDocument/2006/relationships/customXml" Target="../ink/ink1938.xml"/><Relationship Id="rId304" Type="http://schemas.openxmlformats.org/officeDocument/2006/relationships/customXml" Target="../ink/ink1945.xml"/><Relationship Id="rId388" Type="http://schemas.openxmlformats.org/officeDocument/2006/relationships/customXml" Target="../ink/ink1987.xml"/><Relationship Id="rId511" Type="http://schemas.openxmlformats.org/officeDocument/2006/relationships/image" Target="../media/image1564.png"/><Relationship Id="rId85" Type="http://schemas.openxmlformats.org/officeDocument/2006/relationships/image" Target="../media/image1352.png"/><Relationship Id="rId150" Type="http://schemas.openxmlformats.org/officeDocument/2006/relationships/customXml" Target="../ink/ink1868.xml"/><Relationship Id="rId248" Type="http://schemas.openxmlformats.org/officeDocument/2006/relationships/customXml" Target="../ink/ink1917.xml"/><Relationship Id="rId455" Type="http://schemas.openxmlformats.org/officeDocument/2006/relationships/image" Target="../media/image1536.png"/><Relationship Id="rId12" Type="http://schemas.openxmlformats.org/officeDocument/2006/relationships/customXml" Target="../ink/ink1799.xml"/><Relationship Id="rId108" Type="http://schemas.openxmlformats.org/officeDocument/2006/relationships/customXml" Target="../ink/ink1847.xml"/><Relationship Id="rId315" Type="http://schemas.openxmlformats.org/officeDocument/2006/relationships/image" Target="../media/image1467.png"/><Relationship Id="rId522" Type="http://schemas.openxmlformats.org/officeDocument/2006/relationships/customXml" Target="../ink/ink2054.xml"/><Relationship Id="rId96" Type="http://schemas.openxmlformats.org/officeDocument/2006/relationships/customXml" Target="../ink/ink1841.xml"/><Relationship Id="rId161" Type="http://schemas.openxmlformats.org/officeDocument/2006/relationships/image" Target="../media/image1390.png"/><Relationship Id="rId399" Type="http://schemas.openxmlformats.org/officeDocument/2006/relationships/image" Target="../media/image1509.png"/><Relationship Id="rId259" Type="http://schemas.openxmlformats.org/officeDocument/2006/relationships/image" Target="../media/image1439.png"/><Relationship Id="rId466" Type="http://schemas.openxmlformats.org/officeDocument/2006/relationships/customXml" Target="../ink/ink2026.xml"/><Relationship Id="rId23" Type="http://schemas.openxmlformats.org/officeDocument/2006/relationships/image" Target="../media/image1321.png"/><Relationship Id="rId119" Type="http://schemas.openxmlformats.org/officeDocument/2006/relationships/image" Target="../media/image1369.png"/><Relationship Id="rId326" Type="http://schemas.openxmlformats.org/officeDocument/2006/relationships/customXml" Target="../ink/ink1956.xml"/><Relationship Id="rId533" Type="http://schemas.openxmlformats.org/officeDocument/2006/relationships/image" Target="../media/image1575.png"/><Relationship Id="rId172" Type="http://schemas.openxmlformats.org/officeDocument/2006/relationships/customXml" Target="../ink/ink1879.xml"/><Relationship Id="rId477" Type="http://schemas.openxmlformats.org/officeDocument/2006/relationships/image" Target="../media/image1547.png"/><Relationship Id="rId337" Type="http://schemas.openxmlformats.org/officeDocument/2006/relationships/image" Target="../media/image147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.png"/><Relationship Id="rId299" Type="http://schemas.openxmlformats.org/officeDocument/2006/relationships/image" Target="../media/image1681.png"/><Relationship Id="rId21" Type="http://schemas.openxmlformats.org/officeDocument/2006/relationships/image" Target="../media/image192.png"/><Relationship Id="rId63" Type="http://schemas.openxmlformats.org/officeDocument/2006/relationships/image" Target="../media/image213.png"/><Relationship Id="rId159" Type="http://schemas.openxmlformats.org/officeDocument/2006/relationships/image" Target="../media/image1610.png"/><Relationship Id="rId170" Type="http://schemas.openxmlformats.org/officeDocument/2006/relationships/customXml" Target="../ink/ink2164.xml"/><Relationship Id="rId226" Type="http://schemas.openxmlformats.org/officeDocument/2006/relationships/customXml" Target="../ink/ink2192.xml"/><Relationship Id="rId268" Type="http://schemas.openxmlformats.org/officeDocument/2006/relationships/customXml" Target="../ink/ink2213.xml"/><Relationship Id="rId32" Type="http://schemas.openxmlformats.org/officeDocument/2006/relationships/customXml" Target="../ink/ink2097.xml"/><Relationship Id="rId74" Type="http://schemas.openxmlformats.org/officeDocument/2006/relationships/customXml" Target="../ink/ink2116.xml"/><Relationship Id="rId128" Type="http://schemas.openxmlformats.org/officeDocument/2006/relationships/customXml" Target="../ink/ink2143.xml"/><Relationship Id="rId5" Type="http://schemas.openxmlformats.org/officeDocument/2006/relationships/image" Target="../media/image183.png"/><Relationship Id="rId181" Type="http://schemas.openxmlformats.org/officeDocument/2006/relationships/image" Target="../media/image1621.png"/><Relationship Id="rId237" Type="http://schemas.openxmlformats.org/officeDocument/2006/relationships/image" Target="../media/image1649.png"/><Relationship Id="rId279" Type="http://schemas.openxmlformats.org/officeDocument/2006/relationships/image" Target="../media/image1671.png"/><Relationship Id="rId43" Type="http://schemas.openxmlformats.org/officeDocument/2006/relationships/image" Target="../media/image203.png"/><Relationship Id="rId139" Type="http://schemas.openxmlformats.org/officeDocument/2006/relationships/image" Target="../media/image1600.png"/><Relationship Id="rId290" Type="http://schemas.openxmlformats.org/officeDocument/2006/relationships/customXml" Target="../ink/ink2224.xml"/><Relationship Id="rId304" Type="http://schemas.openxmlformats.org/officeDocument/2006/relationships/customXml" Target="../ink/ink2231.xml"/><Relationship Id="rId85" Type="http://schemas.openxmlformats.org/officeDocument/2006/relationships/image" Target="../media/image224.png"/><Relationship Id="rId150" Type="http://schemas.openxmlformats.org/officeDocument/2006/relationships/customXml" Target="../ink/ink2154.xml"/><Relationship Id="rId192" Type="http://schemas.openxmlformats.org/officeDocument/2006/relationships/customXml" Target="../ink/ink2175.xml"/><Relationship Id="rId206" Type="http://schemas.openxmlformats.org/officeDocument/2006/relationships/customXml" Target="../ink/ink2182.xml"/><Relationship Id="rId248" Type="http://schemas.openxmlformats.org/officeDocument/2006/relationships/customXml" Target="../ink/ink2203.xml"/><Relationship Id="rId12" Type="http://schemas.openxmlformats.org/officeDocument/2006/relationships/customXml" Target="../ink/ink2087.xml"/><Relationship Id="rId108" Type="http://schemas.openxmlformats.org/officeDocument/2006/relationships/customXml" Target="../ink/ink2133.xml"/><Relationship Id="rId96" Type="http://schemas.openxmlformats.org/officeDocument/2006/relationships/customXml" Target="../ink/ink2127.xml"/><Relationship Id="rId161" Type="http://schemas.openxmlformats.org/officeDocument/2006/relationships/image" Target="../media/image1611.png"/><Relationship Id="rId217" Type="http://schemas.openxmlformats.org/officeDocument/2006/relationships/image" Target="../media/image1639.png"/><Relationship Id="rId6" Type="http://schemas.openxmlformats.org/officeDocument/2006/relationships/customXml" Target="../ink/ink2084.xml"/><Relationship Id="rId238" Type="http://schemas.openxmlformats.org/officeDocument/2006/relationships/customXml" Target="../ink/ink2198.xml"/><Relationship Id="rId259" Type="http://schemas.openxmlformats.org/officeDocument/2006/relationships/image" Target="../media/image1660.png"/><Relationship Id="rId23" Type="http://schemas.openxmlformats.org/officeDocument/2006/relationships/image" Target="../media/image193.png"/><Relationship Id="rId119" Type="http://schemas.openxmlformats.org/officeDocument/2006/relationships/image" Target="../media/image242.png"/><Relationship Id="rId270" Type="http://schemas.openxmlformats.org/officeDocument/2006/relationships/customXml" Target="../ink/ink2214.xml"/><Relationship Id="rId291" Type="http://schemas.openxmlformats.org/officeDocument/2006/relationships/image" Target="../media/image1677.png"/><Relationship Id="rId305" Type="http://schemas.openxmlformats.org/officeDocument/2006/relationships/image" Target="../media/image1684.png"/><Relationship Id="rId44" Type="http://schemas.openxmlformats.org/officeDocument/2006/relationships/customXml" Target="../ink/ink2103.xml"/><Relationship Id="rId65" Type="http://schemas.openxmlformats.org/officeDocument/2006/relationships/image" Target="../media/image214.png"/><Relationship Id="rId86" Type="http://schemas.openxmlformats.org/officeDocument/2006/relationships/customXml" Target="../ink/ink2122.xml"/><Relationship Id="rId130" Type="http://schemas.openxmlformats.org/officeDocument/2006/relationships/customXml" Target="../ink/ink2144.xml"/><Relationship Id="rId151" Type="http://schemas.openxmlformats.org/officeDocument/2006/relationships/image" Target="../media/image1606.png"/><Relationship Id="rId172" Type="http://schemas.openxmlformats.org/officeDocument/2006/relationships/customXml" Target="../ink/ink2165.xml"/><Relationship Id="rId193" Type="http://schemas.openxmlformats.org/officeDocument/2006/relationships/image" Target="../media/image1627.png"/><Relationship Id="rId207" Type="http://schemas.openxmlformats.org/officeDocument/2006/relationships/image" Target="../media/image1634.png"/><Relationship Id="rId228" Type="http://schemas.openxmlformats.org/officeDocument/2006/relationships/customXml" Target="../ink/ink2193.xml"/><Relationship Id="rId249" Type="http://schemas.openxmlformats.org/officeDocument/2006/relationships/image" Target="../media/image1655.png"/><Relationship Id="rId13" Type="http://schemas.openxmlformats.org/officeDocument/2006/relationships/image" Target="../media/image188.png"/><Relationship Id="rId109" Type="http://schemas.openxmlformats.org/officeDocument/2006/relationships/image" Target="../media/image237.png"/><Relationship Id="rId260" Type="http://schemas.openxmlformats.org/officeDocument/2006/relationships/customXml" Target="../ink/ink2209.xml"/><Relationship Id="rId281" Type="http://schemas.openxmlformats.org/officeDocument/2006/relationships/image" Target="../media/image1672.png"/><Relationship Id="rId34" Type="http://schemas.openxmlformats.org/officeDocument/2006/relationships/customXml" Target="../ink/ink2098.xml"/><Relationship Id="rId76" Type="http://schemas.openxmlformats.org/officeDocument/2006/relationships/customXml" Target="../ink/ink2117.xml"/><Relationship Id="rId97" Type="http://schemas.openxmlformats.org/officeDocument/2006/relationships/image" Target="../media/image230.png"/><Relationship Id="rId120" Type="http://schemas.openxmlformats.org/officeDocument/2006/relationships/customXml" Target="../ink/ink2139.xml"/><Relationship Id="rId141" Type="http://schemas.openxmlformats.org/officeDocument/2006/relationships/image" Target="../media/image1601.png"/><Relationship Id="rId7" Type="http://schemas.openxmlformats.org/officeDocument/2006/relationships/image" Target="../media/image184.png"/><Relationship Id="rId162" Type="http://schemas.openxmlformats.org/officeDocument/2006/relationships/customXml" Target="../ink/ink2160.xml"/><Relationship Id="rId183" Type="http://schemas.openxmlformats.org/officeDocument/2006/relationships/image" Target="../media/image1622.png"/><Relationship Id="rId218" Type="http://schemas.openxmlformats.org/officeDocument/2006/relationships/customXml" Target="../ink/ink2188.xml"/><Relationship Id="rId239" Type="http://schemas.openxmlformats.org/officeDocument/2006/relationships/image" Target="../media/image1650.png"/><Relationship Id="rId250" Type="http://schemas.openxmlformats.org/officeDocument/2006/relationships/customXml" Target="../ink/ink2204.xml"/><Relationship Id="rId271" Type="http://schemas.openxmlformats.org/officeDocument/2006/relationships/image" Target="../media/image1667.png"/><Relationship Id="rId292" Type="http://schemas.openxmlformats.org/officeDocument/2006/relationships/customXml" Target="../ink/ink2225.xml"/><Relationship Id="rId306" Type="http://schemas.openxmlformats.org/officeDocument/2006/relationships/customXml" Target="../ink/ink2232.xml"/><Relationship Id="rId24" Type="http://schemas.openxmlformats.org/officeDocument/2006/relationships/customXml" Target="../ink/ink2093.xml"/><Relationship Id="rId45" Type="http://schemas.openxmlformats.org/officeDocument/2006/relationships/image" Target="../media/image204.png"/><Relationship Id="rId66" Type="http://schemas.openxmlformats.org/officeDocument/2006/relationships/customXml" Target="../ink/ink2112.xml"/><Relationship Id="rId87" Type="http://schemas.openxmlformats.org/officeDocument/2006/relationships/image" Target="../media/image225.png"/><Relationship Id="rId110" Type="http://schemas.openxmlformats.org/officeDocument/2006/relationships/customXml" Target="../ink/ink2134.xml"/><Relationship Id="rId131" Type="http://schemas.openxmlformats.org/officeDocument/2006/relationships/image" Target="../media/image248.png"/><Relationship Id="rId152" Type="http://schemas.openxmlformats.org/officeDocument/2006/relationships/customXml" Target="../ink/ink2155.xml"/><Relationship Id="rId173" Type="http://schemas.openxmlformats.org/officeDocument/2006/relationships/image" Target="../media/image1617.png"/><Relationship Id="rId194" Type="http://schemas.openxmlformats.org/officeDocument/2006/relationships/customXml" Target="../ink/ink2176.xml"/><Relationship Id="rId208" Type="http://schemas.openxmlformats.org/officeDocument/2006/relationships/customXml" Target="../ink/ink2183.xml"/><Relationship Id="rId229" Type="http://schemas.openxmlformats.org/officeDocument/2006/relationships/image" Target="../media/image1645.png"/><Relationship Id="rId240" Type="http://schemas.openxmlformats.org/officeDocument/2006/relationships/customXml" Target="../ink/ink2199.xml"/><Relationship Id="rId261" Type="http://schemas.openxmlformats.org/officeDocument/2006/relationships/image" Target="../media/image1661.png"/><Relationship Id="rId14" Type="http://schemas.openxmlformats.org/officeDocument/2006/relationships/customXml" Target="../ink/ink2088.xml"/><Relationship Id="rId35" Type="http://schemas.openxmlformats.org/officeDocument/2006/relationships/image" Target="../media/image199.png"/><Relationship Id="rId77" Type="http://schemas.openxmlformats.org/officeDocument/2006/relationships/image" Target="../media/image220.png"/><Relationship Id="rId100" Type="http://schemas.openxmlformats.org/officeDocument/2006/relationships/customXml" Target="../ink/ink2129.xml"/><Relationship Id="rId282" Type="http://schemas.openxmlformats.org/officeDocument/2006/relationships/customXml" Target="../ink/ink2220.xml"/><Relationship Id="rId8" Type="http://schemas.openxmlformats.org/officeDocument/2006/relationships/customXml" Target="../ink/ink2085.xml"/><Relationship Id="rId98" Type="http://schemas.openxmlformats.org/officeDocument/2006/relationships/customXml" Target="../ink/ink2128.xml"/><Relationship Id="rId121" Type="http://schemas.openxmlformats.org/officeDocument/2006/relationships/image" Target="../media/image243.png"/><Relationship Id="rId142" Type="http://schemas.openxmlformats.org/officeDocument/2006/relationships/customXml" Target="../ink/ink2150.xml"/><Relationship Id="rId163" Type="http://schemas.openxmlformats.org/officeDocument/2006/relationships/image" Target="../media/image1612.png"/><Relationship Id="rId184" Type="http://schemas.openxmlformats.org/officeDocument/2006/relationships/customXml" Target="../ink/ink2171.xml"/><Relationship Id="rId219" Type="http://schemas.openxmlformats.org/officeDocument/2006/relationships/image" Target="../media/image1640.png"/><Relationship Id="rId230" Type="http://schemas.openxmlformats.org/officeDocument/2006/relationships/customXml" Target="../ink/ink2194.xml"/><Relationship Id="rId251" Type="http://schemas.openxmlformats.org/officeDocument/2006/relationships/image" Target="../media/image1656.png"/><Relationship Id="rId25" Type="http://schemas.openxmlformats.org/officeDocument/2006/relationships/image" Target="../media/image194.png"/><Relationship Id="rId46" Type="http://schemas.openxmlformats.org/officeDocument/2006/relationships/customXml" Target="../ink/ink2104.xml"/><Relationship Id="rId67" Type="http://schemas.openxmlformats.org/officeDocument/2006/relationships/image" Target="../media/image215.png"/><Relationship Id="rId272" Type="http://schemas.openxmlformats.org/officeDocument/2006/relationships/customXml" Target="../ink/ink2215.xml"/><Relationship Id="rId293" Type="http://schemas.openxmlformats.org/officeDocument/2006/relationships/image" Target="../media/image1678.png"/><Relationship Id="rId307" Type="http://schemas.openxmlformats.org/officeDocument/2006/relationships/image" Target="../media/image1685.png"/><Relationship Id="rId88" Type="http://schemas.openxmlformats.org/officeDocument/2006/relationships/customXml" Target="../ink/ink2123.xml"/><Relationship Id="rId111" Type="http://schemas.openxmlformats.org/officeDocument/2006/relationships/image" Target="../media/image238.png"/><Relationship Id="rId132" Type="http://schemas.openxmlformats.org/officeDocument/2006/relationships/customXml" Target="../ink/ink2145.xml"/><Relationship Id="rId153" Type="http://schemas.openxmlformats.org/officeDocument/2006/relationships/image" Target="../media/image1607.png"/><Relationship Id="rId174" Type="http://schemas.openxmlformats.org/officeDocument/2006/relationships/customXml" Target="../ink/ink2166.xml"/><Relationship Id="rId195" Type="http://schemas.openxmlformats.org/officeDocument/2006/relationships/image" Target="../media/image1628.png"/><Relationship Id="rId209" Type="http://schemas.openxmlformats.org/officeDocument/2006/relationships/image" Target="../media/image1635.png"/><Relationship Id="rId220" Type="http://schemas.openxmlformats.org/officeDocument/2006/relationships/customXml" Target="../ink/ink2189.xml"/><Relationship Id="rId241" Type="http://schemas.openxmlformats.org/officeDocument/2006/relationships/image" Target="../media/image1651.png"/><Relationship Id="rId15" Type="http://schemas.openxmlformats.org/officeDocument/2006/relationships/image" Target="../media/image189.png"/><Relationship Id="rId36" Type="http://schemas.openxmlformats.org/officeDocument/2006/relationships/customXml" Target="../ink/ink2099.xml"/><Relationship Id="rId57" Type="http://schemas.openxmlformats.org/officeDocument/2006/relationships/image" Target="../media/image210.png"/><Relationship Id="rId262" Type="http://schemas.openxmlformats.org/officeDocument/2006/relationships/customXml" Target="../ink/ink2210.xml"/><Relationship Id="rId283" Type="http://schemas.openxmlformats.org/officeDocument/2006/relationships/image" Target="../media/image1673.png"/><Relationship Id="rId78" Type="http://schemas.openxmlformats.org/officeDocument/2006/relationships/customXml" Target="../ink/ink2118.xml"/><Relationship Id="rId99" Type="http://schemas.openxmlformats.org/officeDocument/2006/relationships/image" Target="../media/image231.png"/><Relationship Id="rId101" Type="http://schemas.openxmlformats.org/officeDocument/2006/relationships/image" Target="../media/image233.png"/><Relationship Id="rId122" Type="http://schemas.openxmlformats.org/officeDocument/2006/relationships/customXml" Target="../ink/ink2140.xml"/><Relationship Id="rId143" Type="http://schemas.openxmlformats.org/officeDocument/2006/relationships/image" Target="../media/image1602.png"/><Relationship Id="rId164" Type="http://schemas.openxmlformats.org/officeDocument/2006/relationships/customXml" Target="../ink/ink2161.xml"/><Relationship Id="rId185" Type="http://schemas.openxmlformats.org/officeDocument/2006/relationships/image" Target="../media/image1623.png"/><Relationship Id="rId9" Type="http://schemas.openxmlformats.org/officeDocument/2006/relationships/image" Target="../media/image185.png"/><Relationship Id="rId210" Type="http://schemas.openxmlformats.org/officeDocument/2006/relationships/customXml" Target="../ink/ink2184.xml"/><Relationship Id="rId26" Type="http://schemas.openxmlformats.org/officeDocument/2006/relationships/customXml" Target="../ink/ink2094.xml"/><Relationship Id="rId231" Type="http://schemas.openxmlformats.org/officeDocument/2006/relationships/image" Target="../media/image1646.png"/><Relationship Id="rId252" Type="http://schemas.openxmlformats.org/officeDocument/2006/relationships/customXml" Target="../ink/ink2205.xml"/><Relationship Id="rId273" Type="http://schemas.openxmlformats.org/officeDocument/2006/relationships/image" Target="../media/image1668.png"/><Relationship Id="rId294" Type="http://schemas.openxmlformats.org/officeDocument/2006/relationships/customXml" Target="../ink/ink2226.xml"/><Relationship Id="rId47" Type="http://schemas.openxmlformats.org/officeDocument/2006/relationships/image" Target="../media/image205.png"/><Relationship Id="rId68" Type="http://schemas.openxmlformats.org/officeDocument/2006/relationships/customXml" Target="../ink/ink2113.xml"/><Relationship Id="rId89" Type="http://schemas.openxmlformats.org/officeDocument/2006/relationships/image" Target="../media/image226.png"/><Relationship Id="rId112" Type="http://schemas.openxmlformats.org/officeDocument/2006/relationships/customXml" Target="../ink/ink2135.xml"/><Relationship Id="rId133" Type="http://schemas.openxmlformats.org/officeDocument/2006/relationships/image" Target="../media/image249.png"/><Relationship Id="rId154" Type="http://schemas.openxmlformats.org/officeDocument/2006/relationships/customXml" Target="../ink/ink2156.xml"/><Relationship Id="rId175" Type="http://schemas.openxmlformats.org/officeDocument/2006/relationships/image" Target="../media/image1618.png"/><Relationship Id="rId196" Type="http://schemas.openxmlformats.org/officeDocument/2006/relationships/customXml" Target="../ink/ink2177.xml"/><Relationship Id="rId200" Type="http://schemas.openxmlformats.org/officeDocument/2006/relationships/customXml" Target="../ink/ink2179.xml"/><Relationship Id="rId16" Type="http://schemas.openxmlformats.org/officeDocument/2006/relationships/customXml" Target="../ink/ink2089.xml"/><Relationship Id="rId221" Type="http://schemas.openxmlformats.org/officeDocument/2006/relationships/image" Target="../media/image1641.png"/><Relationship Id="rId242" Type="http://schemas.openxmlformats.org/officeDocument/2006/relationships/customXml" Target="../ink/ink2200.xml"/><Relationship Id="rId263" Type="http://schemas.openxmlformats.org/officeDocument/2006/relationships/image" Target="../media/image1662.png"/><Relationship Id="rId284" Type="http://schemas.openxmlformats.org/officeDocument/2006/relationships/customXml" Target="../ink/ink2221.xml"/><Relationship Id="rId37" Type="http://schemas.openxmlformats.org/officeDocument/2006/relationships/image" Target="../media/image200.png"/><Relationship Id="rId58" Type="http://schemas.openxmlformats.org/officeDocument/2006/relationships/customXml" Target="../ink/ink2108.xml"/><Relationship Id="rId79" Type="http://schemas.openxmlformats.org/officeDocument/2006/relationships/image" Target="../media/image221.png"/><Relationship Id="rId102" Type="http://schemas.openxmlformats.org/officeDocument/2006/relationships/customXml" Target="../ink/ink2130.xml"/><Relationship Id="rId123" Type="http://schemas.openxmlformats.org/officeDocument/2006/relationships/image" Target="../media/image244.png"/><Relationship Id="rId144" Type="http://schemas.openxmlformats.org/officeDocument/2006/relationships/customXml" Target="../ink/ink2151.xml"/><Relationship Id="rId90" Type="http://schemas.openxmlformats.org/officeDocument/2006/relationships/customXml" Target="../ink/ink2124.xml"/><Relationship Id="rId165" Type="http://schemas.openxmlformats.org/officeDocument/2006/relationships/image" Target="../media/image1613.png"/><Relationship Id="rId186" Type="http://schemas.openxmlformats.org/officeDocument/2006/relationships/customXml" Target="../ink/ink2172.xml"/><Relationship Id="rId211" Type="http://schemas.openxmlformats.org/officeDocument/2006/relationships/image" Target="../media/image1636.png"/><Relationship Id="rId232" Type="http://schemas.openxmlformats.org/officeDocument/2006/relationships/customXml" Target="../ink/ink2195.xml"/><Relationship Id="rId253" Type="http://schemas.openxmlformats.org/officeDocument/2006/relationships/image" Target="../media/image1657.png"/><Relationship Id="rId274" Type="http://schemas.openxmlformats.org/officeDocument/2006/relationships/customXml" Target="../ink/ink2216.xml"/><Relationship Id="rId295" Type="http://schemas.openxmlformats.org/officeDocument/2006/relationships/image" Target="../media/image1679.png"/><Relationship Id="rId27" Type="http://schemas.openxmlformats.org/officeDocument/2006/relationships/image" Target="../media/image195.png"/><Relationship Id="rId48" Type="http://schemas.openxmlformats.org/officeDocument/2006/relationships/customXml" Target="../ink/ink2105.xml"/><Relationship Id="rId69" Type="http://schemas.openxmlformats.org/officeDocument/2006/relationships/image" Target="../media/image216.png"/><Relationship Id="rId113" Type="http://schemas.openxmlformats.org/officeDocument/2006/relationships/image" Target="../media/image239.png"/><Relationship Id="rId134" Type="http://schemas.openxmlformats.org/officeDocument/2006/relationships/customXml" Target="../ink/ink2146.xml"/><Relationship Id="rId80" Type="http://schemas.openxmlformats.org/officeDocument/2006/relationships/customXml" Target="../ink/ink2119.xml"/><Relationship Id="rId155" Type="http://schemas.openxmlformats.org/officeDocument/2006/relationships/image" Target="../media/image1608.png"/><Relationship Id="rId176" Type="http://schemas.openxmlformats.org/officeDocument/2006/relationships/customXml" Target="../ink/ink2167.xml"/><Relationship Id="rId197" Type="http://schemas.openxmlformats.org/officeDocument/2006/relationships/image" Target="../media/image1629.png"/><Relationship Id="rId201" Type="http://schemas.openxmlformats.org/officeDocument/2006/relationships/image" Target="../media/image1631.png"/><Relationship Id="rId222" Type="http://schemas.openxmlformats.org/officeDocument/2006/relationships/customXml" Target="../ink/ink2190.xml"/><Relationship Id="rId243" Type="http://schemas.openxmlformats.org/officeDocument/2006/relationships/image" Target="../media/image1652.png"/><Relationship Id="rId264" Type="http://schemas.openxmlformats.org/officeDocument/2006/relationships/customXml" Target="../ink/ink2211.xml"/><Relationship Id="rId285" Type="http://schemas.openxmlformats.org/officeDocument/2006/relationships/image" Target="../media/image1674.png"/><Relationship Id="rId17" Type="http://schemas.openxmlformats.org/officeDocument/2006/relationships/image" Target="../media/image190.png"/><Relationship Id="rId38" Type="http://schemas.openxmlformats.org/officeDocument/2006/relationships/customXml" Target="../ink/ink2100.xml"/><Relationship Id="rId59" Type="http://schemas.openxmlformats.org/officeDocument/2006/relationships/image" Target="../media/image211.png"/><Relationship Id="rId103" Type="http://schemas.openxmlformats.org/officeDocument/2006/relationships/image" Target="../media/image234.png"/><Relationship Id="rId124" Type="http://schemas.openxmlformats.org/officeDocument/2006/relationships/customXml" Target="../ink/ink2141.xml"/><Relationship Id="rId70" Type="http://schemas.openxmlformats.org/officeDocument/2006/relationships/customXml" Target="../ink/ink2114.xml"/><Relationship Id="rId91" Type="http://schemas.openxmlformats.org/officeDocument/2006/relationships/image" Target="../media/image227.png"/><Relationship Id="rId145" Type="http://schemas.openxmlformats.org/officeDocument/2006/relationships/image" Target="../media/image1603.png"/><Relationship Id="rId166" Type="http://schemas.openxmlformats.org/officeDocument/2006/relationships/customXml" Target="../ink/ink2162.xml"/><Relationship Id="rId187" Type="http://schemas.openxmlformats.org/officeDocument/2006/relationships/image" Target="../media/image162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85.xml"/><Relationship Id="rId233" Type="http://schemas.openxmlformats.org/officeDocument/2006/relationships/image" Target="../media/image1647.png"/><Relationship Id="rId254" Type="http://schemas.openxmlformats.org/officeDocument/2006/relationships/customXml" Target="../ink/ink2206.xml"/><Relationship Id="rId28" Type="http://schemas.openxmlformats.org/officeDocument/2006/relationships/customXml" Target="../ink/ink2095.xml"/><Relationship Id="rId49" Type="http://schemas.openxmlformats.org/officeDocument/2006/relationships/image" Target="../media/image206.png"/><Relationship Id="rId114" Type="http://schemas.openxmlformats.org/officeDocument/2006/relationships/customXml" Target="../ink/ink2136.xml"/><Relationship Id="rId275" Type="http://schemas.openxmlformats.org/officeDocument/2006/relationships/image" Target="../media/image1669.png"/><Relationship Id="rId296" Type="http://schemas.openxmlformats.org/officeDocument/2006/relationships/customXml" Target="../ink/ink2227.xml"/><Relationship Id="rId300" Type="http://schemas.openxmlformats.org/officeDocument/2006/relationships/customXml" Target="../ink/ink2229.xml"/><Relationship Id="rId60" Type="http://schemas.openxmlformats.org/officeDocument/2006/relationships/customXml" Target="../ink/ink2109.xml"/><Relationship Id="rId81" Type="http://schemas.openxmlformats.org/officeDocument/2006/relationships/image" Target="../media/image222.png"/><Relationship Id="rId135" Type="http://schemas.openxmlformats.org/officeDocument/2006/relationships/image" Target="../media/image1598.png"/><Relationship Id="rId156" Type="http://schemas.openxmlformats.org/officeDocument/2006/relationships/customXml" Target="../ink/ink2157.xml"/><Relationship Id="rId177" Type="http://schemas.openxmlformats.org/officeDocument/2006/relationships/image" Target="../media/image1619.png"/><Relationship Id="rId198" Type="http://schemas.openxmlformats.org/officeDocument/2006/relationships/customXml" Target="../ink/ink2178.xml"/><Relationship Id="rId202" Type="http://schemas.openxmlformats.org/officeDocument/2006/relationships/customXml" Target="../ink/ink2180.xml"/><Relationship Id="rId223" Type="http://schemas.openxmlformats.org/officeDocument/2006/relationships/image" Target="../media/image1642.png"/><Relationship Id="rId244" Type="http://schemas.openxmlformats.org/officeDocument/2006/relationships/customXml" Target="../ink/ink2201.xml"/><Relationship Id="rId18" Type="http://schemas.openxmlformats.org/officeDocument/2006/relationships/customXml" Target="../ink/ink2090.xml"/><Relationship Id="rId39" Type="http://schemas.openxmlformats.org/officeDocument/2006/relationships/image" Target="../media/image201.png"/><Relationship Id="rId265" Type="http://schemas.openxmlformats.org/officeDocument/2006/relationships/image" Target="../media/image1664.png"/><Relationship Id="rId286" Type="http://schemas.openxmlformats.org/officeDocument/2006/relationships/customXml" Target="../ink/ink2222.xml"/><Relationship Id="rId50" Type="http://schemas.openxmlformats.org/officeDocument/2006/relationships/customXml" Target="../ink/ink2106.xml"/><Relationship Id="rId104" Type="http://schemas.openxmlformats.org/officeDocument/2006/relationships/customXml" Target="../ink/ink2131.xml"/><Relationship Id="rId125" Type="http://schemas.openxmlformats.org/officeDocument/2006/relationships/image" Target="../media/image245.png"/><Relationship Id="rId146" Type="http://schemas.openxmlformats.org/officeDocument/2006/relationships/customXml" Target="../ink/ink2152.xml"/><Relationship Id="rId167" Type="http://schemas.openxmlformats.org/officeDocument/2006/relationships/image" Target="../media/image1614.png"/><Relationship Id="rId188" Type="http://schemas.openxmlformats.org/officeDocument/2006/relationships/customXml" Target="../ink/ink2173.xml"/><Relationship Id="rId71" Type="http://schemas.openxmlformats.org/officeDocument/2006/relationships/image" Target="../media/image217.png"/><Relationship Id="rId92" Type="http://schemas.openxmlformats.org/officeDocument/2006/relationships/customXml" Target="../ink/ink2125.xml"/><Relationship Id="rId213" Type="http://schemas.openxmlformats.org/officeDocument/2006/relationships/image" Target="../media/image1637.png"/><Relationship Id="rId234" Type="http://schemas.openxmlformats.org/officeDocument/2006/relationships/customXml" Target="../ink/ink2196.xml"/><Relationship Id="rId2" Type="http://schemas.openxmlformats.org/officeDocument/2006/relationships/customXml" Target="../ink/ink2082.xml"/><Relationship Id="rId29" Type="http://schemas.openxmlformats.org/officeDocument/2006/relationships/image" Target="../media/image196.png"/><Relationship Id="rId255" Type="http://schemas.openxmlformats.org/officeDocument/2006/relationships/image" Target="../media/image1658.png"/><Relationship Id="rId276" Type="http://schemas.openxmlformats.org/officeDocument/2006/relationships/customXml" Target="../ink/ink2217.xml"/><Relationship Id="rId297" Type="http://schemas.openxmlformats.org/officeDocument/2006/relationships/image" Target="../media/image1680.png"/><Relationship Id="rId40" Type="http://schemas.openxmlformats.org/officeDocument/2006/relationships/customXml" Target="../ink/ink2101.xml"/><Relationship Id="rId115" Type="http://schemas.openxmlformats.org/officeDocument/2006/relationships/image" Target="../media/image240.png"/><Relationship Id="rId136" Type="http://schemas.openxmlformats.org/officeDocument/2006/relationships/customXml" Target="../ink/ink2147.xml"/><Relationship Id="rId157" Type="http://schemas.openxmlformats.org/officeDocument/2006/relationships/image" Target="../media/image1609.png"/><Relationship Id="rId178" Type="http://schemas.openxmlformats.org/officeDocument/2006/relationships/customXml" Target="../ink/ink2168.xml"/><Relationship Id="rId301" Type="http://schemas.openxmlformats.org/officeDocument/2006/relationships/image" Target="../media/image1682.png"/><Relationship Id="rId61" Type="http://schemas.openxmlformats.org/officeDocument/2006/relationships/image" Target="../media/image212.png"/><Relationship Id="rId82" Type="http://schemas.openxmlformats.org/officeDocument/2006/relationships/customXml" Target="../ink/ink2120.xml"/><Relationship Id="rId199" Type="http://schemas.openxmlformats.org/officeDocument/2006/relationships/image" Target="../media/image1630.png"/><Relationship Id="rId203" Type="http://schemas.openxmlformats.org/officeDocument/2006/relationships/image" Target="../media/image1632.png"/><Relationship Id="rId19" Type="http://schemas.openxmlformats.org/officeDocument/2006/relationships/image" Target="../media/image191.png"/><Relationship Id="rId224" Type="http://schemas.openxmlformats.org/officeDocument/2006/relationships/customXml" Target="../ink/ink2191.xml"/><Relationship Id="rId245" Type="http://schemas.openxmlformats.org/officeDocument/2006/relationships/image" Target="../media/image1653.png"/><Relationship Id="rId266" Type="http://schemas.openxmlformats.org/officeDocument/2006/relationships/customXml" Target="../ink/ink2212.xml"/><Relationship Id="rId287" Type="http://schemas.openxmlformats.org/officeDocument/2006/relationships/image" Target="../media/image1675.png"/><Relationship Id="rId30" Type="http://schemas.openxmlformats.org/officeDocument/2006/relationships/customXml" Target="../ink/ink2096.xml"/><Relationship Id="rId105" Type="http://schemas.openxmlformats.org/officeDocument/2006/relationships/image" Target="../media/image235.png"/><Relationship Id="rId126" Type="http://schemas.openxmlformats.org/officeDocument/2006/relationships/customXml" Target="../ink/ink2142.xml"/><Relationship Id="rId147" Type="http://schemas.openxmlformats.org/officeDocument/2006/relationships/image" Target="../media/image1604.png"/><Relationship Id="rId168" Type="http://schemas.openxmlformats.org/officeDocument/2006/relationships/customXml" Target="../ink/ink2163.xml"/><Relationship Id="rId51" Type="http://schemas.openxmlformats.org/officeDocument/2006/relationships/image" Target="../media/image207.png"/><Relationship Id="rId72" Type="http://schemas.openxmlformats.org/officeDocument/2006/relationships/customXml" Target="../ink/ink2115.xml"/><Relationship Id="rId93" Type="http://schemas.openxmlformats.org/officeDocument/2006/relationships/image" Target="../media/image228.png"/><Relationship Id="rId189" Type="http://schemas.openxmlformats.org/officeDocument/2006/relationships/image" Target="../media/image1625.png"/><Relationship Id="rId3" Type="http://schemas.openxmlformats.org/officeDocument/2006/relationships/image" Target="../media/image182.png"/><Relationship Id="rId214" Type="http://schemas.openxmlformats.org/officeDocument/2006/relationships/customXml" Target="../ink/ink2186.xml"/><Relationship Id="rId235" Type="http://schemas.openxmlformats.org/officeDocument/2006/relationships/image" Target="../media/image1648.png"/><Relationship Id="rId256" Type="http://schemas.openxmlformats.org/officeDocument/2006/relationships/customXml" Target="../ink/ink2207.xml"/><Relationship Id="rId277" Type="http://schemas.openxmlformats.org/officeDocument/2006/relationships/image" Target="../media/image1670.png"/><Relationship Id="rId298" Type="http://schemas.openxmlformats.org/officeDocument/2006/relationships/customXml" Target="../ink/ink2228.xml"/><Relationship Id="rId116" Type="http://schemas.openxmlformats.org/officeDocument/2006/relationships/customXml" Target="../ink/ink2137.xml"/><Relationship Id="rId137" Type="http://schemas.openxmlformats.org/officeDocument/2006/relationships/image" Target="../media/image1599.png"/><Relationship Id="rId158" Type="http://schemas.openxmlformats.org/officeDocument/2006/relationships/customXml" Target="../ink/ink2158.xml"/><Relationship Id="rId302" Type="http://schemas.openxmlformats.org/officeDocument/2006/relationships/customXml" Target="../ink/ink2230.xml"/><Relationship Id="rId20" Type="http://schemas.openxmlformats.org/officeDocument/2006/relationships/customXml" Target="../ink/ink2091.xml"/><Relationship Id="rId41" Type="http://schemas.openxmlformats.org/officeDocument/2006/relationships/image" Target="../media/image202.png"/><Relationship Id="rId62" Type="http://schemas.openxmlformats.org/officeDocument/2006/relationships/customXml" Target="../ink/ink2110.xml"/><Relationship Id="rId83" Type="http://schemas.openxmlformats.org/officeDocument/2006/relationships/image" Target="../media/image223.png"/><Relationship Id="rId179" Type="http://schemas.openxmlformats.org/officeDocument/2006/relationships/image" Target="../media/image1620.png"/><Relationship Id="rId190" Type="http://schemas.openxmlformats.org/officeDocument/2006/relationships/customXml" Target="../ink/ink2174.xml"/><Relationship Id="rId204" Type="http://schemas.openxmlformats.org/officeDocument/2006/relationships/customXml" Target="../ink/ink2181.xml"/><Relationship Id="rId225" Type="http://schemas.openxmlformats.org/officeDocument/2006/relationships/image" Target="../media/image1643.png"/><Relationship Id="rId246" Type="http://schemas.openxmlformats.org/officeDocument/2006/relationships/customXml" Target="../ink/ink2202.xml"/><Relationship Id="rId267" Type="http://schemas.openxmlformats.org/officeDocument/2006/relationships/image" Target="../media/image1665.png"/><Relationship Id="rId288" Type="http://schemas.openxmlformats.org/officeDocument/2006/relationships/customXml" Target="../ink/ink2223.xml"/><Relationship Id="rId106" Type="http://schemas.openxmlformats.org/officeDocument/2006/relationships/customXml" Target="../ink/ink2132.xml"/><Relationship Id="rId127" Type="http://schemas.openxmlformats.org/officeDocument/2006/relationships/image" Target="../media/image246.png"/><Relationship Id="rId10" Type="http://schemas.openxmlformats.org/officeDocument/2006/relationships/customXml" Target="../ink/ink2086.xml"/><Relationship Id="rId31" Type="http://schemas.openxmlformats.org/officeDocument/2006/relationships/image" Target="../media/image197.png"/><Relationship Id="rId52" Type="http://schemas.openxmlformats.org/officeDocument/2006/relationships/customXml" Target="../ink/ink2107.xml"/><Relationship Id="rId73" Type="http://schemas.openxmlformats.org/officeDocument/2006/relationships/image" Target="../media/image218.png"/><Relationship Id="rId94" Type="http://schemas.openxmlformats.org/officeDocument/2006/relationships/customXml" Target="../ink/ink2126.xml"/><Relationship Id="rId148" Type="http://schemas.openxmlformats.org/officeDocument/2006/relationships/customXml" Target="../ink/ink2153.xml"/><Relationship Id="rId169" Type="http://schemas.openxmlformats.org/officeDocument/2006/relationships/image" Target="../media/image1615.png"/><Relationship Id="rId4" Type="http://schemas.openxmlformats.org/officeDocument/2006/relationships/customXml" Target="../ink/ink2083.xml"/><Relationship Id="rId180" Type="http://schemas.openxmlformats.org/officeDocument/2006/relationships/customXml" Target="../ink/ink2169.xml"/><Relationship Id="rId215" Type="http://schemas.openxmlformats.org/officeDocument/2006/relationships/image" Target="../media/image1638.png"/><Relationship Id="rId236" Type="http://schemas.openxmlformats.org/officeDocument/2006/relationships/customXml" Target="../ink/ink2197.xml"/><Relationship Id="rId257" Type="http://schemas.openxmlformats.org/officeDocument/2006/relationships/image" Target="../media/image1659.png"/><Relationship Id="rId278" Type="http://schemas.openxmlformats.org/officeDocument/2006/relationships/customXml" Target="../ink/ink2218.xml"/><Relationship Id="rId303" Type="http://schemas.openxmlformats.org/officeDocument/2006/relationships/image" Target="../media/image1683.png"/><Relationship Id="rId42" Type="http://schemas.openxmlformats.org/officeDocument/2006/relationships/customXml" Target="../ink/ink2102.xml"/><Relationship Id="rId84" Type="http://schemas.openxmlformats.org/officeDocument/2006/relationships/customXml" Target="../ink/ink2121.xml"/><Relationship Id="rId138" Type="http://schemas.openxmlformats.org/officeDocument/2006/relationships/customXml" Target="../ink/ink2148.xml"/><Relationship Id="rId191" Type="http://schemas.openxmlformats.org/officeDocument/2006/relationships/image" Target="../media/image1626.png"/><Relationship Id="rId205" Type="http://schemas.openxmlformats.org/officeDocument/2006/relationships/image" Target="../media/image1633.png"/><Relationship Id="rId247" Type="http://schemas.openxmlformats.org/officeDocument/2006/relationships/image" Target="../media/image1654.png"/><Relationship Id="rId107" Type="http://schemas.openxmlformats.org/officeDocument/2006/relationships/image" Target="../media/image236.png"/><Relationship Id="rId289" Type="http://schemas.openxmlformats.org/officeDocument/2006/relationships/image" Target="../media/image1676.png"/><Relationship Id="rId11" Type="http://schemas.openxmlformats.org/officeDocument/2006/relationships/image" Target="../media/image186.png"/><Relationship Id="rId149" Type="http://schemas.openxmlformats.org/officeDocument/2006/relationships/image" Target="../media/image1605.png"/><Relationship Id="rId95" Type="http://schemas.openxmlformats.org/officeDocument/2006/relationships/image" Target="../media/image229.png"/><Relationship Id="rId160" Type="http://schemas.openxmlformats.org/officeDocument/2006/relationships/customXml" Target="../ink/ink2159.xml"/><Relationship Id="rId216" Type="http://schemas.openxmlformats.org/officeDocument/2006/relationships/customXml" Target="../ink/ink2187.xml"/><Relationship Id="rId258" Type="http://schemas.openxmlformats.org/officeDocument/2006/relationships/customXml" Target="../ink/ink2208.xml"/><Relationship Id="rId22" Type="http://schemas.openxmlformats.org/officeDocument/2006/relationships/customXml" Target="../ink/ink2092.xml"/><Relationship Id="rId64" Type="http://schemas.openxmlformats.org/officeDocument/2006/relationships/customXml" Target="../ink/ink2111.xml"/><Relationship Id="rId118" Type="http://schemas.openxmlformats.org/officeDocument/2006/relationships/customXml" Target="../ink/ink2138.xml"/><Relationship Id="rId171" Type="http://schemas.openxmlformats.org/officeDocument/2006/relationships/image" Target="../media/image1616.png"/><Relationship Id="rId227" Type="http://schemas.openxmlformats.org/officeDocument/2006/relationships/image" Target="../media/image1644.png"/><Relationship Id="rId269" Type="http://schemas.openxmlformats.org/officeDocument/2006/relationships/image" Target="../media/image1666.png"/><Relationship Id="rId33" Type="http://schemas.openxmlformats.org/officeDocument/2006/relationships/image" Target="../media/image198.png"/><Relationship Id="rId129" Type="http://schemas.openxmlformats.org/officeDocument/2006/relationships/image" Target="../media/image247.png"/><Relationship Id="rId280" Type="http://schemas.openxmlformats.org/officeDocument/2006/relationships/customXml" Target="../ink/ink2219.xml"/><Relationship Id="rId75" Type="http://schemas.openxmlformats.org/officeDocument/2006/relationships/image" Target="../media/image219.png"/><Relationship Id="rId140" Type="http://schemas.openxmlformats.org/officeDocument/2006/relationships/customXml" Target="../ink/ink2149.xml"/><Relationship Id="rId182" Type="http://schemas.openxmlformats.org/officeDocument/2006/relationships/customXml" Target="../ink/ink2170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43.png"/><Relationship Id="rId299" Type="http://schemas.openxmlformats.org/officeDocument/2006/relationships/image" Target="../media/image1834.png"/><Relationship Id="rId21" Type="http://schemas.openxmlformats.org/officeDocument/2006/relationships/image" Target="../media/image1695.png"/><Relationship Id="rId63" Type="http://schemas.openxmlformats.org/officeDocument/2006/relationships/image" Target="../media/image1716.png"/><Relationship Id="rId159" Type="http://schemas.openxmlformats.org/officeDocument/2006/relationships/image" Target="../media/image1764.png"/><Relationship Id="rId324" Type="http://schemas.openxmlformats.org/officeDocument/2006/relationships/customXml" Target="../ink/ink2394.xml"/><Relationship Id="rId366" Type="http://schemas.openxmlformats.org/officeDocument/2006/relationships/customXml" Target="../ink/ink2415.xml"/><Relationship Id="rId170" Type="http://schemas.openxmlformats.org/officeDocument/2006/relationships/customXml" Target="../ink/ink2317.xml"/><Relationship Id="rId226" Type="http://schemas.openxmlformats.org/officeDocument/2006/relationships/customXml" Target="../ink/ink2345.xml"/><Relationship Id="rId268" Type="http://schemas.openxmlformats.org/officeDocument/2006/relationships/customXml" Target="../ink/ink2366.xml"/><Relationship Id="rId32" Type="http://schemas.openxmlformats.org/officeDocument/2006/relationships/customXml" Target="../ink/ink2248.xml"/><Relationship Id="rId74" Type="http://schemas.openxmlformats.org/officeDocument/2006/relationships/customXml" Target="../ink/ink2269.xml"/><Relationship Id="rId128" Type="http://schemas.openxmlformats.org/officeDocument/2006/relationships/customXml" Target="../ink/ink2296.xml"/><Relationship Id="rId335" Type="http://schemas.openxmlformats.org/officeDocument/2006/relationships/image" Target="../media/image1852.png"/><Relationship Id="rId377" Type="http://schemas.openxmlformats.org/officeDocument/2006/relationships/image" Target="../media/image1873.png"/><Relationship Id="rId5" Type="http://schemas.openxmlformats.org/officeDocument/2006/relationships/image" Target="../media/image1687.png"/><Relationship Id="rId181" Type="http://schemas.openxmlformats.org/officeDocument/2006/relationships/image" Target="../media/image1775.png"/><Relationship Id="rId237" Type="http://schemas.openxmlformats.org/officeDocument/2006/relationships/image" Target="../media/image1803.png"/><Relationship Id="rId402" Type="http://schemas.openxmlformats.org/officeDocument/2006/relationships/customXml" Target="../ink/ink2433.xml"/><Relationship Id="rId279" Type="http://schemas.openxmlformats.org/officeDocument/2006/relationships/image" Target="../media/image1824.png"/><Relationship Id="rId43" Type="http://schemas.openxmlformats.org/officeDocument/2006/relationships/image" Target="../media/image1706.png"/><Relationship Id="rId139" Type="http://schemas.openxmlformats.org/officeDocument/2006/relationships/image" Target="../media/image1754.png"/><Relationship Id="rId290" Type="http://schemas.openxmlformats.org/officeDocument/2006/relationships/customXml" Target="../ink/ink2377.xml"/><Relationship Id="rId304" Type="http://schemas.openxmlformats.org/officeDocument/2006/relationships/customXml" Target="../ink/ink2384.xml"/><Relationship Id="rId346" Type="http://schemas.openxmlformats.org/officeDocument/2006/relationships/customXml" Target="../ink/ink2405.xml"/><Relationship Id="rId388" Type="http://schemas.openxmlformats.org/officeDocument/2006/relationships/customXml" Target="../ink/ink2426.xml"/><Relationship Id="rId85" Type="http://schemas.openxmlformats.org/officeDocument/2006/relationships/image" Target="../media/image1727.png"/><Relationship Id="rId150" Type="http://schemas.openxmlformats.org/officeDocument/2006/relationships/customXml" Target="../ink/ink2307.xml"/><Relationship Id="rId192" Type="http://schemas.openxmlformats.org/officeDocument/2006/relationships/customXml" Target="../ink/ink2328.xml"/><Relationship Id="rId206" Type="http://schemas.openxmlformats.org/officeDocument/2006/relationships/customXml" Target="../ink/ink2335.xml"/><Relationship Id="rId413" Type="http://schemas.openxmlformats.org/officeDocument/2006/relationships/image" Target="../media/image1891.png"/><Relationship Id="rId248" Type="http://schemas.openxmlformats.org/officeDocument/2006/relationships/customXml" Target="../ink/ink2356.xml"/><Relationship Id="rId12" Type="http://schemas.openxmlformats.org/officeDocument/2006/relationships/customXml" Target="../ink/ink2238.xml"/><Relationship Id="rId108" Type="http://schemas.openxmlformats.org/officeDocument/2006/relationships/customXml" Target="../ink/ink2286.xml"/><Relationship Id="rId315" Type="http://schemas.openxmlformats.org/officeDocument/2006/relationships/image" Target="../media/image1842.png"/><Relationship Id="rId357" Type="http://schemas.openxmlformats.org/officeDocument/2006/relationships/image" Target="../media/image1863.png"/><Relationship Id="rId54" Type="http://schemas.openxmlformats.org/officeDocument/2006/relationships/customXml" Target="../ink/ink2259.xml"/><Relationship Id="rId96" Type="http://schemas.openxmlformats.org/officeDocument/2006/relationships/customXml" Target="../ink/ink2280.xml"/><Relationship Id="rId161" Type="http://schemas.openxmlformats.org/officeDocument/2006/relationships/image" Target="../media/image1765.png"/><Relationship Id="rId217" Type="http://schemas.openxmlformats.org/officeDocument/2006/relationships/image" Target="../media/image1793.png"/><Relationship Id="rId399" Type="http://schemas.openxmlformats.org/officeDocument/2006/relationships/image" Target="../media/image1884.png"/><Relationship Id="rId259" Type="http://schemas.openxmlformats.org/officeDocument/2006/relationships/image" Target="../media/image1814.png"/><Relationship Id="rId23" Type="http://schemas.openxmlformats.org/officeDocument/2006/relationships/image" Target="../media/image1696.png"/><Relationship Id="rId119" Type="http://schemas.openxmlformats.org/officeDocument/2006/relationships/image" Target="../media/image1744.png"/><Relationship Id="rId270" Type="http://schemas.openxmlformats.org/officeDocument/2006/relationships/customXml" Target="../ink/ink2367.xml"/><Relationship Id="rId326" Type="http://schemas.openxmlformats.org/officeDocument/2006/relationships/customXml" Target="../ink/ink2395.xml"/><Relationship Id="rId65" Type="http://schemas.openxmlformats.org/officeDocument/2006/relationships/image" Target="../media/image1717.png"/><Relationship Id="rId130" Type="http://schemas.openxmlformats.org/officeDocument/2006/relationships/customXml" Target="../ink/ink2297.xml"/><Relationship Id="rId368" Type="http://schemas.openxmlformats.org/officeDocument/2006/relationships/customXml" Target="../ink/ink2416.xml"/><Relationship Id="rId172" Type="http://schemas.openxmlformats.org/officeDocument/2006/relationships/customXml" Target="../ink/ink2318.xml"/><Relationship Id="rId228" Type="http://schemas.openxmlformats.org/officeDocument/2006/relationships/customXml" Target="../ink/ink2346.xml"/><Relationship Id="rId281" Type="http://schemas.openxmlformats.org/officeDocument/2006/relationships/image" Target="../media/image1825.png"/><Relationship Id="rId337" Type="http://schemas.openxmlformats.org/officeDocument/2006/relationships/image" Target="../media/image1853.png"/><Relationship Id="rId34" Type="http://schemas.openxmlformats.org/officeDocument/2006/relationships/customXml" Target="../ink/ink2249.xml"/><Relationship Id="rId76" Type="http://schemas.openxmlformats.org/officeDocument/2006/relationships/customXml" Target="../ink/ink2270.xml"/><Relationship Id="rId141" Type="http://schemas.openxmlformats.org/officeDocument/2006/relationships/image" Target="../media/image1755.png"/><Relationship Id="rId379" Type="http://schemas.openxmlformats.org/officeDocument/2006/relationships/image" Target="../media/image1874.png"/><Relationship Id="rId7" Type="http://schemas.openxmlformats.org/officeDocument/2006/relationships/image" Target="../media/image1688.png"/><Relationship Id="rId183" Type="http://schemas.openxmlformats.org/officeDocument/2006/relationships/image" Target="../media/image1776.png"/><Relationship Id="rId239" Type="http://schemas.openxmlformats.org/officeDocument/2006/relationships/image" Target="../media/image1804.png"/><Relationship Id="rId390" Type="http://schemas.openxmlformats.org/officeDocument/2006/relationships/customXml" Target="../ink/ink2427.xml"/><Relationship Id="rId404" Type="http://schemas.openxmlformats.org/officeDocument/2006/relationships/customXml" Target="../ink/ink2434.xml"/><Relationship Id="rId250" Type="http://schemas.openxmlformats.org/officeDocument/2006/relationships/customXml" Target="../ink/ink2357.xml"/><Relationship Id="rId292" Type="http://schemas.openxmlformats.org/officeDocument/2006/relationships/customXml" Target="../ink/ink2378.xml"/><Relationship Id="rId306" Type="http://schemas.openxmlformats.org/officeDocument/2006/relationships/customXml" Target="../ink/ink2385.xml"/><Relationship Id="rId45" Type="http://schemas.openxmlformats.org/officeDocument/2006/relationships/image" Target="../media/image1707.png"/><Relationship Id="rId87" Type="http://schemas.openxmlformats.org/officeDocument/2006/relationships/image" Target="../media/image1728.png"/><Relationship Id="rId110" Type="http://schemas.openxmlformats.org/officeDocument/2006/relationships/customXml" Target="../ink/ink2287.xml"/><Relationship Id="rId348" Type="http://schemas.openxmlformats.org/officeDocument/2006/relationships/customXml" Target="../ink/ink2406.xml"/><Relationship Id="rId152" Type="http://schemas.openxmlformats.org/officeDocument/2006/relationships/customXml" Target="../ink/ink2308.xml"/><Relationship Id="rId194" Type="http://schemas.openxmlformats.org/officeDocument/2006/relationships/customXml" Target="../ink/ink2329.xml"/><Relationship Id="rId208" Type="http://schemas.openxmlformats.org/officeDocument/2006/relationships/customXml" Target="../ink/ink2336.xml"/><Relationship Id="rId261" Type="http://schemas.openxmlformats.org/officeDocument/2006/relationships/image" Target="../media/image1815.png"/><Relationship Id="rId14" Type="http://schemas.openxmlformats.org/officeDocument/2006/relationships/customXml" Target="../ink/ink2239.xml"/><Relationship Id="rId56" Type="http://schemas.openxmlformats.org/officeDocument/2006/relationships/customXml" Target="../ink/ink2260.xml"/><Relationship Id="rId317" Type="http://schemas.openxmlformats.org/officeDocument/2006/relationships/image" Target="../media/image1843.png"/><Relationship Id="rId359" Type="http://schemas.openxmlformats.org/officeDocument/2006/relationships/image" Target="../media/image1864.png"/><Relationship Id="rId98" Type="http://schemas.openxmlformats.org/officeDocument/2006/relationships/customXml" Target="../ink/ink2281.xml"/><Relationship Id="rId121" Type="http://schemas.openxmlformats.org/officeDocument/2006/relationships/image" Target="../media/image1745.png"/><Relationship Id="rId163" Type="http://schemas.openxmlformats.org/officeDocument/2006/relationships/image" Target="../media/image1766.png"/><Relationship Id="rId219" Type="http://schemas.openxmlformats.org/officeDocument/2006/relationships/image" Target="../media/image1794.png"/><Relationship Id="rId370" Type="http://schemas.openxmlformats.org/officeDocument/2006/relationships/customXml" Target="../ink/ink2417.xml"/><Relationship Id="rId230" Type="http://schemas.openxmlformats.org/officeDocument/2006/relationships/customXml" Target="../ink/ink2347.xml"/><Relationship Id="rId25" Type="http://schemas.openxmlformats.org/officeDocument/2006/relationships/image" Target="../media/image1697.png"/><Relationship Id="rId67" Type="http://schemas.openxmlformats.org/officeDocument/2006/relationships/image" Target="../media/image1718.png"/><Relationship Id="rId272" Type="http://schemas.openxmlformats.org/officeDocument/2006/relationships/customXml" Target="../ink/ink2368.xml"/><Relationship Id="rId328" Type="http://schemas.openxmlformats.org/officeDocument/2006/relationships/customXml" Target="../ink/ink2396.xml"/><Relationship Id="rId132" Type="http://schemas.openxmlformats.org/officeDocument/2006/relationships/customXml" Target="../ink/ink2298.xml"/><Relationship Id="rId174" Type="http://schemas.openxmlformats.org/officeDocument/2006/relationships/customXml" Target="../ink/ink2319.xml"/><Relationship Id="rId381" Type="http://schemas.openxmlformats.org/officeDocument/2006/relationships/image" Target="../media/image1875.png"/><Relationship Id="rId241" Type="http://schemas.openxmlformats.org/officeDocument/2006/relationships/image" Target="../media/image1805.png"/><Relationship Id="rId36" Type="http://schemas.openxmlformats.org/officeDocument/2006/relationships/customXml" Target="../ink/ink2250.xml"/><Relationship Id="rId283" Type="http://schemas.openxmlformats.org/officeDocument/2006/relationships/image" Target="../media/image1826.png"/><Relationship Id="rId339" Type="http://schemas.openxmlformats.org/officeDocument/2006/relationships/image" Target="../media/image1854.png"/><Relationship Id="rId78" Type="http://schemas.openxmlformats.org/officeDocument/2006/relationships/customXml" Target="../ink/ink2271.xml"/><Relationship Id="rId101" Type="http://schemas.openxmlformats.org/officeDocument/2006/relationships/image" Target="../media/image1735.png"/><Relationship Id="rId143" Type="http://schemas.openxmlformats.org/officeDocument/2006/relationships/image" Target="../media/image1756.png"/><Relationship Id="rId185" Type="http://schemas.openxmlformats.org/officeDocument/2006/relationships/image" Target="../media/image1777.png"/><Relationship Id="rId350" Type="http://schemas.openxmlformats.org/officeDocument/2006/relationships/customXml" Target="../ink/ink2407.xml"/><Relationship Id="rId406" Type="http://schemas.openxmlformats.org/officeDocument/2006/relationships/customXml" Target="../ink/ink2435.xml"/><Relationship Id="rId9" Type="http://schemas.openxmlformats.org/officeDocument/2006/relationships/image" Target="../media/image1689.png"/><Relationship Id="rId210" Type="http://schemas.openxmlformats.org/officeDocument/2006/relationships/customXml" Target="../ink/ink2337.xml"/><Relationship Id="rId392" Type="http://schemas.openxmlformats.org/officeDocument/2006/relationships/customXml" Target="../ink/ink2428.xml"/><Relationship Id="rId252" Type="http://schemas.openxmlformats.org/officeDocument/2006/relationships/customXml" Target="../ink/ink2358.xml"/><Relationship Id="rId294" Type="http://schemas.openxmlformats.org/officeDocument/2006/relationships/customXml" Target="../ink/ink2379.xml"/><Relationship Id="rId308" Type="http://schemas.openxmlformats.org/officeDocument/2006/relationships/customXml" Target="../ink/ink2386.xml"/><Relationship Id="rId47" Type="http://schemas.openxmlformats.org/officeDocument/2006/relationships/image" Target="../media/image1708.png"/><Relationship Id="rId89" Type="http://schemas.openxmlformats.org/officeDocument/2006/relationships/image" Target="../media/image1729.png"/><Relationship Id="rId112" Type="http://schemas.openxmlformats.org/officeDocument/2006/relationships/customXml" Target="../ink/ink2288.xml"/><Relationship Id="rId154" Type="http://schemas.openxmlformats.org/officeDocument/2006/relationships/customXml" Target="../ink/ink2309.xml"/><Relationship Id="rId361" Type="http://schemas.openxmlformats.org/officeDocument/2006/relationships/image" Target="../media/image1865.png"/><Relationship Id="rId196" Type="http://schemas.openxmlformats.org/officeDocument/2006/relationships/customXml" Target="../ink/ink2330.xml"/><Relationship Id="rId16" Type="http://schemas.openxmlformats.org/officeDocument/2006/relationships/customXml" Target="../ink/ink2240.xml"/><Relationship Id="rId221" Type="http://schemas.openxmlformats.org/officeDocument/2006/relationships/image" Target="../media/image1795.png"/><Relationship Id="rId263" Type="http://schemas.openxmlformats.org/officeDocument/2006/relationships/image" Target="../media/image1816.png"/><Relationship Id="rId319" Type="http://schemas.openxmlformats.org/officeDocument/2006/relationships/image" Target="../media/image1844.png"/><Relationship Id="rId58" Type="http://schemas.openxmlformats.org/officeDocument/2006/relationships/customXml" Target="../ink/ink2261.xml"/><Relationship Id="rId123" Type="http://schemas.openxmlformats.org/officeDocument/2006/relationships/image" Target="../media/image1746.png"/><Relationship Id="rId330" Type="http://schemas.openxmlformats.org/officeDocument/2006/relationships/customXml" Target="../ink/ink2397.xml"/><Relationship Id="rId165" Type="http://schemas.openxmlformats.org/officeDocument/2006/relationships/image" Target="../media/image1767.png"/><Relationship Id="rId372" Type="http://schemas.openxmlformats.org/officeDocument/2006/relationships/customXml" Target="../ink/ink2418.xml"/><Relationship Id="rId232" Type="http://schemas.openxmlformats.org/officeDocument/2006/relationships/customXml" Target="../ink/ink2348.xml"/><Relationship Id="rId274" Type="http://schemas.openxmlformats.org/officeDocument/2006/relationships/customXml" Target="../ink/ink2369.xml"/><Relationship Id="rId27" Type="http://schemas.openxmlformats.org/officeDocument/2006/relationships/image" Target="../media/image1698.png"/><Relationship Id="rId69" Type="http://schemas.openxmlformats.org/officeDocument/2006/relationships/image" Target="../media/image1719.png"/><Relationship Id="rId134" Type="http://schemas.openxmlformats.org/officeDocument/2006/relationships/customXml" Target="../ink/ink2299.xml"/><Relationship Id="rId80" Type="http://schemas.openxmlformats.org/officeDocument/2006/relationships/customXml" Target="../ink/ink2272.xml"/><Relationship Id="rId155" Type="http://schemas.openxmlformats.org/officeDocument/2006/relationships/image" Target="../media/image1762.png"/><Relationship Id="rId176" Type="http://schemas.openxmlformats.org/officeDocument/2006/relationships/customXml" Target="../ink/ink2320.xml"/><Relationship Id="rId197" Type="http://schemas.openxmlformats.org/officeDocument/2006/relationships/image" Target="../media/image1783.png"/><Relationship Id="rId341" Type="http://schemas.openxmlformats.org/officeDocument/2006/relationships/image" Target="../media/image1855.png"/><Relationship Id="rId362" Type="http://schemas.openxmlformats.org/officeDocument/2006/relationships/customXml" Target="../ink/ink2413.xml"/><Relationship Id="rId383" Type="http://schemas.openxmlformats.org/officeDocument/2006/relationships/image" Target="../media/image1876.png"/><Relationship Id="rId201" Type="http://schemas.openxmlformats.org/officeDocument/2006/relationships/image" Target="../media/image1785.png"/><Relationship Id="rId222" Type="http://schemas.openxmlformats.org/officeDocument/2006/relationships/customXml" Target="../ink/ink2343.xml"/><Relationship Id="rId243" Type="http://schemas.openxmlformats.org/officeDocument/2006/relationships/image" Target="../media/image1806.png"/><Relationship Id="rId264" Type="http://schemas.openxmlformats.org/officeDocument/2006/relationships/customXml" Target="../ink/ink2364.xml"/><Relationship Id="rId285" Type="http://schemas.openxmlformats.org/officeDocument/2006/relationships/image" Target="../media/image1827.png"/><Relationship Id="rId17" Type="http://schemas.openxmlformats.org/officeDocument/2006/relationships/image" Target="../media/image1693.png"/><Relationship Id="rId38" Type="http://schemas.openxmlformats.org/officeDocument/2006/relationships/customXml" Target="../ink/ink2251.xml"/><Relationship Id="rId59" Type="http://schemas.openxmlformats.org/officeDocument/2006/relationships/image" Target="../media/image1714.png"/><Relationship Id="rId103" Type="http://schemas.openxmlformats.org/officeDocument/2006/relationships/image" Target="../media/image1736.png"/><Relationship Id="rId124" Type="http://schemas.openxmlformats.org/officeDocument/2006/relationships/customXml" Target="../ink/ink2294.xml"/><Relationship Id="rId310" Type="http://schemas.openxmlformats.org/officeDocument/2006/relationships/customXml" Target="../ink/ink2387.xml"/><Relationship Id="rId70" Type="http://schemas.openxmlformats.org/officeDocument/2006/relationships/customXml" Target="../ink/ink2267.xml"/><Relationship Id="rId91" Type="http://schemas.openxmlformats.org/officeDocument/2006/relationships/image" Target="../media/image1730.png"/><Relationship Id="rId145" Type="http://schemas.openxmlformats.org/officeDocument/2006/relationships/image" Target="../media/image1757.png"/><Relationship Id="rId166" Type="http://schemas.openxmlformats.org/officeDocument/2006/relationships/customXml" Target="../ink/ink2315.xml"/><Relationship Id="rId187" Type="http://schemas.openxmlformats.org/officeDocument/2006/relationships/image" Target="../media/image1778.png"/><Relationship Id="rId331" Type="http://schemas.openxmlformats.org/officeDocument/2006/relationships/image" Target="../media/image1850.png"/><Relationship Id="rId352" Type="http://schemas.openxmlformats.org/officeDocument/2006/relationships/customXml" Target="../ink/ink2408.xml"/><Relationship Id="rId373" Type="http://schemas.openxmlformats.org/officeDocument/2006/relationships/image" Target="../media/image1871.png"/><Relationship Id="rId394" Type="http://schemas.openxmlformats.org/officeDocument/2006/relationships/customXml" Target="../ink/ink2429.xml"/><Relationship Id="rId408" Type="http://schemas.openxmlformats.org/officeDocument/2006/relationships/customXml" Target="../ink/ink243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38.xml"/><Relationship Id="rId233" Type="http://schemas.openxmlformats.org/officeDocument/2006/relationships/image" Target="../media/image1801.png"/><Relationship Id="rId254" Type="http://schemas.openxmlformats.org/officeDocument/2006/relationships/customXml" Target="../ink/ink2359.xml"/><Relationship Id="rId28" Type="http://schemas.openxmlformats.org/officeDocument/2006/relationships/customXml" Target="../ink/ink2246.xml"/><Relationship Id="rId49" Type="http://schemas.openxmlformats.org/officeDocument/2006/relationships/image" Target="../media/image1709.png"/><Relationship Id="rId114" Type="http://schemas.openxmlformats.org/officeDocument/2006/relationships/customXml" Target="../ink/ink2289.xml"/><Relationship Id="rId275" Type="http://schemas.openxmlformats.org/officeDocument/2006/relationships/image" Target="../media/image1822.png"/><Relationship Id="rId296" Type="http://schemas.openxmlformats.org/officeDocument/2006/relationships/customXml" Target="../ink/ink2380.xml"/><Relationship Id="rId300" Type="http://schemas.openxmlformats.org/officeDocument/2006/relationships/customXml" Target="../ink/ink2382.xml"/><Relationship Id="rId60" Type="http://schemas.openxmlformats.org/officeDocument/2006/relationships/customXml" Target="../ink/ink2262.xml"/><Relationship Id="rId81" Type="http://schemas.openxmlformats.org/officeDocument/2006/relationships/image" Target="../media/image1725.png"/><Relationship Id="rId135" Type="http://schemas.openxmlformats.org/officeDocument/2006/relationships/image" Target="../media/image1752.png"/><Relationship Id="rId156" Type="http://schemas.openxmlformats.org/officeDocument/2006/relationships/customXml" Target="../ink/ink2310.xml"/><Relationship Id="rId177" Type="http://schemas.openxmlformats.org/officeDocument/2006/relationships/image" Target="../media/image1773.png"/><Relationship Id="rId198" Type="http://schemas.openxmlformats.org/officeDocument/2006/relationships/customXml" Target="../ink/ink2331.xml"/><Relationship Id="rId321" Type="http://schemas.openxmlformats.org/officeDocument/2006/relationships/image" Target="../media/image1845.png"/><Relationship Id="rId342" Type="http://schemas.openxmlformats.org/officeDocument/2006/relationships/customXml" Target="../ink/ink2403.xml"/><Relationship Id="rId363" Type="http://schemas.openxmlformats.org/officeDocument/2006/relationships/image" Target="../media/image1866.png"/><Relationship Id="rId384" Type="http://schemas.openxmlformats.org/officeDocument/2006/relationships/customXml" Target="../ink/ink2424.xml"/><Relationship Id="rId202" Type="http://schemas.openxmlformats.org/officeDocument/2006/relationships/customXml" Target="../ink/ink2333.xml"/><Relationship Id="rId223" Type="http://schemas.openxmlformats.org/officeDocument/2006/relationships/image" Target="../media/image1796.png"/><Relationship Id="rId244" Type="http://schemas.openxmlformats.org/officeDocument/2006/relationships/customXml" Target="../ink/ink2354.xml"/><Relationship Id="rId18" Type="http://schemas.openxmlformats.org/officeDocument/2006/relationships/customXml" Target="../ink/ink2241.xml"/><Relationship Id="rId39" Type="http://schemas.openxmlformats.org/officeDocument/2006/relationships/image" Target="../media/image1704.png"/><Relationship Id="rId265" Type="http://schemas.openxmlformats.org/officeDocument/2006/relationships/image" Target="../media/image1817.png"/><Relationship Id="rId286" Type="http://schemas.openxmlformats.org/officeDocument/2006/relationships/customXml" Target="../ink/ink2375.xml"/><Relationship Id="rId50" Type="http://schemas.openxmlformats.org/officeDocument/2006/relationships/customXml" Target="../ink/ink2257.xml"/><Relationship Id="rId104" Type="http://schemas.openxmlformats.org/officeDocument/2006/relationships/customXml" Target="../ink/ink2284.xml"/><Relationship Id="rId125" Type="http://schemas.openxmlformats.org/officeDocument/2006/relationships/image" Target="../media/image1747.png"/><Relationship Id="rId146" Type="http://schemas.openxmlformats.org/officeDocument/2006/relationships/customXml" Target="../ink/ink2305.xml"/><Relationship Id="rId167" Type="http://schemas.openxmlformats.org/officeDocument/2006/relationships/image" Target="../media/image1768.png"/><Relationship Id="rId188" Type="http://schemas.openxmlformats.org/officeDocument/2006/relationships/customXml" Target="../ink/ink2326.xml"/><Relationship Id="rId311" Type="http://schemas.openxmlformats.org/officeDocument/2006/relationships/image" Target="../media/image1840.png"/><Relationship Id="rId332" Type="http://schemas.openxmlformats.org/officeDocument/2006/relationships/customXml" Target="../ink/ink2398.xml"/><Relationship Id="rId353" Type="http://schemas.openxmlformats.org/officeDocument/2006/relationships/image" Target="../media/image1861.png"/><Relationship Id="rId374" Type="http://schemas.openxmlformats.org/officeDocument/2006/relationships/customXml" Target="../ink/ink2419.xml"/><Relationship Id="rId395" Type="http://schemas.openxmlformats.org/officeDocument/2006/relationships/image" Target="../media/image1882.png"/><Relationship Id="rId409" Type="http://schemas.openxmlformats.org/officeDocument/2006/relationships/image" Target="../media/image1889.png"/><Relationship Id="rId71" Type="http://schemas.openxmlformats.org/officeDocument/2006/relationships/image" Target="../media/image1720.png"/><Relationship Id="rId92" Type="http://schemas.openxmlformats.org/officeDocument/2006/relationships/customXml" Target="../ink/ink2278.xml"/><Relationship Id="rId213" Type="http://schemas.openxmlformats.org/officeDocument/2006/relationships/image" Target="../media/image1791.png"/><Relationship Id="rId234" Type="http://schemas.openxmlformats.org/officeDocument/2006/relationships/customXml" Target="../ink/ink2349.xml"/><Relationship Id="rId2" Type="http://schemas.openxmlformats.org/officeDocument/2006/relationships/customXml" Target="../ink/ink2233.xml"/><Relationship Id="rId29" Type="http://schemas.openxmlformats.org/officeDocument/2006/relationships/image" Target="../media/image1699.png"/><Relationship Id="rId255" Type="http://schemas.openxmlformats.org/officeDocument/2006/relationships/image" Target="../media/image1812.png"/><Relationship Id="rId276" Type="http://schemas.openxmlformats.org/officeDocument/2006/relationships/customXml" Target="../ink/ink2370.xml"/><Relationship Id="rId297" Type="http://schemas.openxmlformats.org/officeDocument/2006/relationships/image" Target="../media/image1833.png"/><Relationship Id="rId40" Type="http://schemas.openxmlformats.org/officeDocument/2006/relationships/customXml" Target="../ink/ink2252.xml"/><Relationship Id="rId115" Type="http://schemas.openxmlformats.org/officeDocument/2006/relationships/image" Target="../media/image1742.png"/><Relationship Id="rId136" Type="http://schemas.openxmlformats.org/officeDocument/2006/relationships/customXml" Target="../ink/ink2300.xml"/><Relationship Id="rId157" Type="http://schemas.openxmlformats.org/officeDocument/2006/relationships/image" Target="../media/image1763.png"/><Relationship Id="rId178" Type="http://schemas.openxmlformats.org/officeDocument/2006/relationships/customXml" Target="../ink/ink2321.xml"/><Relationship Id="rId301" Type="http://schemas.openxmlformats.org/officeDocument/2006/relationships/image" Target="../media/image1835.png"/><Relationship Id="rId322" Type="http://schemas.openxmlformats.org/officeDocument/2006/relationships/customXml" Target="../ink/ink2393.xml"/><Relationship Id="rId343" Type="http://schemas.openxmlformats.org/officeDocument/2006/relationships/image" Target="../media/image1856.png"/><Relationship Id="rId364" Type="http://schemas.openxmlformats.org/officeDocument/2006/relationships/customXml" Target="../ink/ink2414.xml"/><Relationship Id="rId61" Type="http://schemas.openxmlformats.org/officeDocument/2006/relationships/image" Target="../media/image1715.png"/><Relationship Id="rId82" Type="http://schemas.openxmlformats.org/officeDocument/2006/relationships/customXml" Target="../ink/ink2273.xml"/><Relationship Id="rId199" Type="http://schemas.openxmlformats.org/officeDocument/2006/relationships/image" Target="../media/image1784.png"/><Relationship Id="rId203" Type="http://schemas.openxmlformats.org/officeDocument/2006/relationships/image" Target="../media/image1786.png"/><Relationship Id="rId385" Type="http://schemas.openxmlformats.org/officeDocument/2006/relationships/image" Target="../media/image1877.png"/><Relationship Id="rId19" Type="http://schemas.openxmlformats.org/officeDocument/2006/relationships/image" Target="../media/image1694.png"/><Relationship Id="rId224" Type="http://schemas.openxmlformats.org/officeDocument/2006/relationships/customXml" Target="../ink/ink2344.xml"/><Relationship Id="rId245" Type="http://schemas.openxmlformats.org/officeDocument/2006/relationships/image" Target="../media/image1807.png"/><Relationship Id="rId266" Type="http://schemas.openxmlformats.org/officeDocument/2006/relationships/customXml" Target="../ink/ink2365.xml"/><Relationship Id="rId287" Type="http://schemas.openxmlformats.org/officeDocument/2006/relationships/image" Target="../media/image1828.png"/><Relationship Id="rId410" Type="http://schemas.openxmlformats.org/officeDocument/2006/relationships/customXml" Target="../ink/ink2437.xml"/><Relationship Id="rId30" Type="http://schemas.openxmlformats.org/officeDocument/2006/relationships/customXml" Target="../ink/ink2247.xml"/><Relationship Id="rId105" Type="http://schemas.openxmlformats.org/officeDocument/2006/relationships/image" Target="../media/image1737.png"/><Relationship Id="rId126" Type="http://schemas.openxmlformats.org/officeDocument/2006/relationships/customXml" Target="../ink/ink2295.xml"/><Relationship Id="rId147" Type="http://schemas.openxmlformats.org/officeDocument/2006/relationships/image" Target="../media/image1758.png"/><Relationship Id="rId168" Type="http://schemas.openxmlformats.org/officeDocument/2006/relationships/customXml" Target="../ink/ink2316.xml"/><Relationship Id="rId312" Type="http://schemas.openxmlformats.org/officeDocument/2006/relationships/customXml" Target="../ink/ink2388.xml"/><Relationship Id="rId333" Type="http://schemas.openxmlformats.org/officeDocument/2006/relationships/image" Target="../media/image1851.png"/><Relationship Id="rId354" Type="http://schemas.openxmlformats.org/officeDocument/2006/relationships/customXml" Target="../ink/ink2409.xml"/><Relationship Id="rId51" Type="http://schemas.openxmlformats.org/officeDocument/2006/relationships/image" Target="../media/image1710.png"/><Relationship Id="rId72" Type="http://schemas.openxmlformats.org/officeDocument/2006/relationships/customXml" Target="../ink/ink2268.xml"/><Relationship Id="rId93" Type="http://schemas.openxmlformats.org/officeDocument/2006/relationships/image" Target="../media/image1731.png"/><Relationship Id="rId189" Type="http://schemas.openxmlformats.org/officeDocument/2006/relationships/image" Target="../media/image1779.png"/><Relationship Id="rId375" Type="http://schemas.openxmlformats.org/officeDocument/2006/relationships/image" Target="../media/image1872.png"/><Relationship Id="rId396" Type="http://schemas.openxmlformats.org/officeDocument/2006/relationships/customXml" Target="../ink/ink2430.xml"/><Relationship Id="rId3" Type="http://schemas.openxmlformats.org/officeDocument/2006/relationships/image" Target="../media/image1686.png"/><Relationship Id="rId214" Type="http://schemas.openxmlformats.org/officeDocument/2006/relationships/customXml" Target="../ink/ink2339.xml"/><Relationship Id="rId235" Type="http://schemas.openxmlformats.org/officeDocument/2006/relationships/image" Target="../media/image1802.png"/><Relationship Id="rId256" Type="http://schemas.openxmlformats.org/officeDocument/2006/relationships/customXml" Target="../ink/ink2360.xml"/><Relationship Id="rId277" Type="http://schemas.openxmlformats.org/officeDocument/2006/relationships/image" Target="../media/image1823.png"/><Relationship Id="rId298" Type="http://schemas.openxmlformats.org/officeDocument/2006/relationships/customXml" Target="../ink/ink2381.xml"/><Relationship Id="rId400" Type="http://schemas.openxmlformats.org/officeDocument/2006/relationships/customXml" Target="../ink/ink2432.xml"/><Relationship Id="rId116" Type="http://schemas.openxmlformats.org/officeDocument/2006/relationships/customXml" Target="../ink/ink2290.xml"/><Relationship Id="rId137" Type="http://schemas.openxmlformats.org/officeDocument/2006/relationships/image" Target="../media/image1753.png"/><Relationship Id="rId158" Type="http://schemas.openxmlformats.org/officeDocument/2006/relationships/customXml" Target="../ink/ink2311.xml"/><Relationship Id="rId302" Type="http://schemas.openxmlformats.org/officeDocument/2006/relationships/customXml" Target="../ink/ink2383.xml"/><Relationship Id="rId323" Type="http://schemas.openxmlformats.org/officeDocument/2006/relationships/image" Target="../media/image1846.png"/><Relationship Id="rId344" Type="http://schemas.openxmlformats.org/officeDocument/2006/relationships/customXml" Target="../ink/ink2404.xml"/><Relationship Id="rId20" Type="http://schemas.openxmlformats.org/officeDocument/2006/relationships/customXml" Target="../ink/ink2242.xml"/><Relationship Id="rId41" Type="http://schemas.openxmlformats.org/officeDocument/2006/relationships/image" Target="../media/image1705.png"/><Relationship Id="rId62" Type="http://schemas.openxmlformats.org/officeDocument/2006/relationships/customXml" Target="../ink/ink2263.xml"/><Relationship Id="rId83" Type="http://schemas.openxmlformats.org/officeDocument/2006/relationships/image" Target="../media/image1726.png"/><Relationship Id="rId179" Type="http://schemas.openxmlformats.org/officeDocument/2006/relationships/image" Target="../media/image1774.png"/><Relationship Id="rId365" Type="http://schemas.openxmlformats.org/officeDocument/2006/relationships/image" Target="../media/image1867.png"/><Relationship Id="rId386" Type="http://schemas.openxmlformats.org/officeDocument/2006/relationships/customXml" Target="../ink/ink2425.xml"/><Relationship Id="rId190" Type="http://schemas.openxmlformats.org/officeDocument/2006/relationships/customXml" Target="../ink/ink2327.xml"/><Relationship Id="rId204" Type="http://schemas.openxmlformats.org/officeDocument/2006/relationships/customXml" Target="../ink/ink2334.xml"/><Relationship Id="rId225" Type="http://schemas.openxmlformats.org/officeDocument/2006/relationships/image" Target="../media/image1797.png"/><Relationship Id="rId246" Type="http://schemas.openxmlformats.org/officeDocument/2006/relationships/customXml" Target="../ink/ink2355.xml"/><Relationship Id="rId267" Type="http://schemas.openxmlformats.org/officeDocument/2006/relationships/image" Target="../media/image1818.png"/><Relationship Id="rId288" Type="http://schemas.openxmlformats.org/officeDocument/2006/relationships/customXml" Target="../ink/ink2376.xml"/><Relationship Id="rId411" Type="http://schemas.openxmlformats.org/officeDocument/2006/relationships/image" Target="../media/image1890.png"/><Relationship Id="rId106" Type="http://schemas.openxmlformats.org/officeDocument/2006/relationships/customXml" Target="../ink/ink2285.xml"/><Relationship Id="rId127" Type="http://schemas.openxmlformats.org/officeDocument/2006/relationships/image" Target="../media/image1748.png"/><Relationship Id="rId313" Type="http://schemas.openxmlformats.org/officeDocument/2006/relationships/image" Target="../media/image1841.png"/><Relationship Id="rId10" Type="http://schemas.openxmlformats.org/officeDocument/2006/relationships/customXml" Target="../ink/ink2237.xml"/><Relationship Id="rId31" Type="http://schemas.openxmlformats.org/officeDocument/2006/relationships/image" Target="../media/image1700.png"/><Relationship Id="rId52" Type="http://schemas.openxmlformats.org/officeDocument/2006/relationships/customXml" Target="../ink/ink2258.xml"/><Relationship Id="rId73" Type="http://schemas.openxmlformats.org/officeDocument/2006/relationships/image" Target="../media/image1721.png"/><Relationship Id="rId94" Type="http://schemas.openxmlformats.org/officeDocument/2006/relationships/customXml" Target="../ink/ink2279.xml"/><Relationship Id="rId148" Type="http://schemas.openxmlformats.org/officeDocument/2006/relationships/customXml" Target="../ink/ink2306.xml"/><Relationship Id="rId169" Type="http://schemas.openxmlformats.org/officeDocument/2006/relationships/image" Target="../media/image1769.png"/><Relationship Id="rId334" Type="http://schemas.openxmlformats.org/officeDocument/2006/relationships/customXml" Target="../ink/ink2399.xml"/><Relationship Id="rId355" Type="http://schemas.openxmlformats.org/officeDocument/2006/relationships/image" Target="../media/image1862.png"/><Relationship Id="rId376" Type="http://schemas.openxmlformats.org/officeDocument/2006/relationships/customXml" Target="../ink/ink2420.xml"/><Relationship Id="rId397" Type="http://schemas.openxmlformats.org/officeDocument/2006/relationships/image" Target="../media/image1883.png"/><Relationship Id="rId4" Type="http://schemas.openxmlformats.org/officeDocument/2006/relationships/customXml" Target="../ink/ink2234.xml"/><Relationship Id="rId180" Type="http://schemas.openxmlformats.org/officeDocument/2006/relationships/customXml" Target="../ink/ink2322.xml"/><Relationship Id="rId215" Type="http://schemas.openxmlformats.org/officeDocument/2006/relationships/image" Target="../media/image1792.png"/><Relationship Id="rId236" Type="http://schemas.openxmlformats.org/officeDocument/2006/relationships/customXml" Target="../ink/ink2350.xml"/><Relationship Id="rId257" Type="http://schemas.openxmlformats.org/officeDocument/2006/relationships/image" Target="../media/image1813.png"/><Relationship Id="rId278" Type="http://schemas.openxmlformats.org/officeDocument/2006/relationships/customXml" Target="../ink/ink2371.xml"/><Relationship Id="rId401" Type="http://schemas.openxmlformats.org/officeDocument/2006/relationships/image" Target="../media/image1885.png"/><Relationship Id="rId303" Type="http://schemas.openxmlformats.org/officeDocument/2006/relationships/image" Target="../media/image1836.png"/><Relationship Id="rId42" Type="http://schemas.openxmlformats.org/officeDocument/2006/relationships/customXml" Target="../ink/ink2253.xml"/><Relationship Id="rId84" Type="http://schemas.openxmlformats.org/officeDocument/2006/relationships/customXml" Target="../ink/ink2274.xml"/><Relationship Id="rId138" Type="http://schemas.openxmlformats.org/officeDocument/2006/relationships/customXml" Target="../ink/ink2301.xml"/><Relationship Id="rId345" Type="http://schemas.openxmlformats.org/officeDocument/2006/relationships/image" Target="../media/image1857.png"/><Relationship Id="rId387" Type="http://schemas.openxmlformats.org/officeDocument/2006/relationships/image" Target="../media/image1878.png"/><Relationship Id="rId191" Type="http://schemas.openxmlformats.org/officeDocument/2006/relationships/image" Target="../media/image1780.png"/><Relationship Id="rId205" Type="http://schemas.openxmlformats.org/officeDocument/2006/relationships/image" Target="../media/image1787.png"/><Relationship Id="rId247" Type="http://schemas.openxmlformats.org/officeDocument/2006/relationships/image" Target="../media/image1808.png"/><Relationship Id="rId412" Type="http://schemas.openxmlformats.org/officeDocument/2006/relationships/customXml" Target="../ink/ink2438.xml"/><Relationship Id="rId107" Type="http://schemas.openxmlformats.org/officeDocument/2006/relationships/image" Target="../media/image1738.png"/><Relationship Id="rId289" Type="http://schemas.openxmlformats.org/officeDocument/2006/relationships/image" Target="../media/image1829.png"/><Relationship Id="rId11" Type="http://schemas.openxmlformats.org/officeDocument/2006/relationships/image" Target="../media/image1690.png"/><Relationship Id="rId53" Type="http://schemas.openxmlformats.org/officeDocument/2006/relationships/image" Target="../media/image1711.png"/><Relationship Id="rId149" Type="http://schemas.openxmlformats.org/officeDocument/2006/relationships/image" Target="../media/image1759.png"/><Relationship Id="rId314" Type="http://schemas.openxmlformats.org/officeDocument/2006/relationships/customXml" Target="../ink/ink2389.xml"/><Relationship Id="rId356" Type="http://schemas.openxmlformats.org/officeDocument/2006/relationships/customXml" Target="../ink/ink2410.xml"/><Relationship Id="rId398" Type="http://schemas.openxmlformats.org/officeDocument/2006/relationships/customXml" Target="../ink/ink2431.xml"/><Relationship Id="rId95" Type="http://schemas.openxmlformats.org/officeDocument/2006/relationships/image" Target="../media/image1732.png"/><Relationship Id="rId160" Type="http://schemas.openxmlformats.org/officeDocument/2006/relationships/customXml" Target="../ink/ink2312.xml"/><Relationship Id="rId216" Type="http://schemas.openxmlformats.org/officeDocument/2006/relationships/customXml" Target="../ink/ink2340.xml"/><Relationship Id="rId258" Type="http://schemas.openxmlformats.org/officeDocument/2006/relationships/customXml" Target="../ink/ink2361.xml"/><Relationship Id="rId22" Type="http://schemas.openxmlformats.org/officeDocument/2006/relationships/customXml" Target="../ink/ink2243.xml"/><Relationship Id="rId64" Type="http://schemas.openxmlformats.org/officeDocument/2006/relationships/customXml" Target="../ink/ink2264.xml"/><Relationship Id="rId118" Type="http://schemas.openxmlformats.org/officeDocument/2006/relationships/customXml" Target="../ink/ink2291.xml"/><Relationship Id="rId325" Type="http://schemas.openxmlformats.org/officeDocument/2006/relationships/image" Target="../media/image1847.png"/><Relationship Id="rId367" Type="http://schemas.openxmlformats.org/officeDocument/2006/relationships/image" Target="../media/image1868.png"/><Relationship Id="rId171" Type="http://schemas.openxmlformats.org/officeDocument/2006/relationships/image" Target="../media/image1770.png"/><Relationship Id="rId227" Type="http://schemas.openxmlformats.org/officeDocument/2006/relationships/image" Target="../media/image1798.png"/><Relationship Id="rId269" Type="http://schemas.openxmlformats.org/officeDocument/2006/relationships/image" Target="../media/image1819.png"/><Relationship Id="rId33" Type="http://schemas.openxmlformats.org/officeDocument/2006/relationships/image" Target="../media/image1701.png"/><Relationship Id="rId129" Type="http://schemas.openxmlformats.org/officeDocument/2006/relationships/image" Target="../media/image1749.png"/><Relationship Id="rId280" Type="http://schemas.openxmlformats.org/officeDocument/2006/relationships/customXml" Target="../ink/ink2372.xml"/><Relationship Id="rId336" Type="http://schemas.openxmlformats.org/officeDocument/2006/relationships/customXml" Target="../ink/ink2400.xml"/><Relationship Id="rId75" Type="http://schemas.openxmlformats.org/officeDocument/2006/relationships/image" Target="../media/image1722.png"/><Relationship Id="rId140" Type="http://schemas.openxmlformats.org/officeDocument/2006/relationships/customXml" Target="../ink/ink2302.xml"/><Relationship Id="rId182" Type="http://schemas.openxmlformats.org/officeDocument/2006/relationships/customXml" Target="../ink/ink2323.xml"/><Relationship Id="rId378" Type="http://schemas.openxmlformats.org/officeDocument/2006/relationships/customXml" Target="../ink/ink2421.xml"/><Relationship Id="rId403" Type="http://schemas.openxmlformats.org/officeDocument/2006/relationships/image" Target="../media/image1886.png"/><Relationship Id="rId6" Type="http://schemas.openxmlformats.org/officeDocument/2006/relationships/customXml" Target="../ink/ink2235.xml"/><Relationship Id="rId238" Type="http://schemas.openxmlformats.org/officeDocument/2006/relationships/customXml" Target="../ink/ink2351.xml"/><Relationship Id="rId291" Type="http://schemas.openxmlformats.org/officeDocument/2006/relationships/image" Target="../media/image1830.png"/><Relationship Id="rId305" Type="http://schemas.openxmlformats.org/officeDocument/2006/relationships/image" Target="../media/image1837.png"/><Relationship Id="rId347" Type="http://schemas.openxmlformats.org/officeDocument/2006/relationships/image" Target="../media/image1858.png"/><Relationship Id="rId44" Type="http://schemas.openxmlformats.org/officeDocument/2006/relationships/customXml" Target="../ink/ink2254.xml"/><Relationship Id="rId86" Type="http://schemas.openxmlformats.org/officeDocument/2006/relationships/customXml" Target="../ink/ink2275.xml"/><Relationship Id="rId151" Type="http://schemas.openxmlformats.org/officeDocument/2006/relationships/image" Target="../media/image1760.png"/><Relationship Id="rId389" Type="http://schemas.openxmlformats.org/officeDocument/2006/relationships/image" Target="../media/image1879.png"/><Relationship Id="rId193" Type="http://schemas.openxmlformats.org/officeDocument/2006/relationships/image" Target="../media/image1781.png"/><Relationship Id="rId207" Type="http://schemas.openxmlformats.org/officeDocument/2006/relationships/image" Target="../media/image1788.png"/><Relationship Id="rId249" Type="http://schemas.openxmlformats.org/officeDocument/2006/relationships/image" Target="../media/image1809.png"/><Relationship Id="rId13" Type="http://schemas.openxmlformats.org/officeDocument/2006/relationships/image" Target="../media/image1691.png"/><Relationship Id="rId109" Type="http://schemas.openxmlformats.org/officeDocument/2006/relationships/image" Target="../media/image1739.png"/><Relationship Id="rId260" Type="http://schemas.openxmlformats.org/officeDocument/2006/relationships/customXml" Target="../ink/ink2362.xml"/><Relationship Id="rId316" Type="http://schemas.openxmlformats.org/officeDocument/2006/relationships/customXml" Target="../ink/ink2390.xml"/><Relationship Id="rId55" Type="http://schemas.openxmlformats.org/officeDocument/2006/relationships/image" Target="../media/image1712.png"/><Relationship Id="rId97" Type="http://schemas.openxmlformats.org/officeDocument/2006/relationships/image" Target="../media/image1733.png"/><Relationship Id="rId120" Type="http://schemas.openxmlformats.org/officeDocument/2006/relationships/customXml" Target="../ink/ink2292.xml"/><Relationship Id="rId358" Type="http://schemas.openxmlformats.org/officeDocument/2006/relationships/customXml" Target="../ink/ink2411.xml"/><Relationship Id="rId162" Type="http://schemas.openxmlformats.org/officeDocument/2006/relationships/customXml" Target="../ink/ink2313.xml"/><Relationship Id="rId218" Type="http://schemas.openxmlformats.org/officeDocument/2006/relationships/customXml" Target="../ink/ink2341.xml"/><Relationship Id="rId271" Type="http://schemas.openxmlformats.org/officeDocument/2006/relationships/image" Target="../media/image1820.png"/><Relationship Id="rId24" Type="http://schemas.openxmlformats.org/officeDocument/2006/relationships/customXml" Target="../ink/ink2244.xml"/><Relationship Id="rId66" Type="http://schemas.openxmlformats.org/officeDocument/2006/relationships/customXml" Target="../ink/ink2265.xml"/><Relationship Id="rId131" Type="http://schemas.openxmlformats.org/officeDocument/2006/relationships/image" Target="../media/image1750.png"/><Relationship Id="rId327" Type="http://schemas.openxmlformats.org/officeDocument/2006/relationships/image" Target="../media/image1848.png"/><Relationship Id="rId369" Type="http://schemas.openxmlformats.org/officeDocument/2006/relationships/image" Target="../media/image1869.png"/><Relationship Id="rId173" Type="http://schemas.openxmlformats.org/officeDocument/2006/relationships/image" Target="../media/image1771.png"/><Relationship Id="rId229" Type="http://schemas.openxmlformats.org/officeDocument/2006/relationships/image" Target="../media/image1799.png"/><Relationship Id="rId380" Type="http://schemas.openxmlformats.org/officeDocument/2006/relationships/customXml" Target="../ink/ink2422.xml"/><Relationship Id="rId240" Type="http://schemas.openxmlformats.org/officeDocument/2006/relationships/customXml" Target="../ink/ink2352.xml"/><Relationship Id="rId35" Type="http://schemas.openxmlformats.org/officeDocument/2006/relationships/image" Target="../media/image1702.png"/><Relationship Id="rId77" Type="http://schemas.openxmlformats.org/officeDocument/2006/relationships/image" Target="../media/image1723.png"/><Relationship Id="rId100" Type="http://schemas.openxmlformats.org/officeDocument/2006/relationships/customXml" Target="../ink/ink2282.xml"/><Relationship Id="rId282" Type="http://schemas.openxmlformats.org/officeDocument/2006/relationships/customXml" Target="../ink/ink2373.xml"/><Relationship Id="rId338" Type="http://schemas.openxmlformats.org/officeDocument/2006/relationships/customXml" Target="../ink/ink2401.xml"/><Relationship Id="rId8" Type="http://schemas.openxmlformats.org/officeDocument/2006/relationships/customXml" Target="../ink/ink2236.xml"/><Relationship Id="rId142" Type="http://schemas.openxmlformats.org/officeDocument/2006/relationships/customXml" Target="../ink/ink2303.xml"/><Relationship Id="rId184" Type="http://schemas.openxmlformats.org/officeDocument/2006/relationships/customXml" Target="../ink/ink2324.xml"/><Relationship Id="rId391" Type="http://schemas.openxmlformats.org/officeDocument/2006/relationships/image" Target="../media/image1880.png"/><Relationship Id="rId405" Type="http://schemas.openxmlformats.org/officeDocument/2006/relationships/image" Target="../media/image1887.png"/><Relationship Id="rId251" Type="http://schemas.openxmlformats.org/officeDocument/2006/relationships/image" Target="../media/image1810.png"/><Relationship Id="rId46" Type="http://schemas.openxmlformats.org/officeDocument/2006/relationships/customXml" Target="../ink/ink2255.xml"/><Relationship Id="rId293" Type="http://schemas.openxmlformats.org/officeDocument/2006/relationships/image" Target="../media/image1831.png"/><Relationship Id="rId307" Type="http://schemas.openxmlformats.org/officeDocument/2006/relationships/image" Target="../media/image1838.png"/><Relationship Id="rId349" Type="http://schemas.openxmlformats.org/officeDocument/2006/relationships/image" Target="../media/image1859.png"/><Relationship Id="rId88" Type="http://schemas.openxmlformats.org/officeDocument/2006/relationships/customXml" Target="../ink/ink2276.xml"/><Relationship Id="rId111" Type="http://schemas.openxmlformats.org/officeDocument/2006/relationships/image" Target="../media/image1740.png"/><Relationship Id="rId153" Type="http://schemas.openxmlformats.org/officeDocument/2006/relationships/image" Target="../media/image1761.png"/><Relationship Id="rId195" Type="http://schemas.openxmlformats.org/officeDocument/2006/relationships/image" Target="../media/image1782.png"/><Relationship Id="rId209" Type="http://schemas.openxmlformats.org/officeDocument/2006/relationships/image" Target="../media/image1789.png"/><Relationship Id="rId360" Type="http://schemas.openxmlformats.org/officeDocument/2006/relationships/customXml" Target="../ink/ink2412.xml"/><Relationship Id="rId220" Type="http://schemas.openxmlformats.org/officeDocument/2006/relationships/customXml" Target="../ink/ink2342.xml"/><Relationship Id="rId15" Type="http://schemas.openxmlformats.org/officeDocument/2006/relationships/image" Target="../media/image1692.png"/><Relationship Id="rId57" Type="http://schemas.openxmlformats.org/officeDocument/2006/relationships/image" Target="../media/image1713.png"/><Relationship Id="rId262" Type="http://schemas.openxmlformats.org/officeDocument/2006/relationships/customXml" Target="../ink/ink2363.xml"/><Relationship Id="rId318" Type="http://schemas.openxmlformats.org/officeDocument/2006/relationships/customXml" Target="../ink/ink2391.xml"/><Relationship Id="rId99" Type="http://schemas.openxmlformats.org/officeDocument/2006/relationships/image" Target="../media/image1734.png"/><Relationship Id="rId122" Type="http://schemas.openxmlformats.org/officeDocument/2006/relationships/customXml" Target="../ink/ink2293.xml"/><Relationship Id="rId164" Type="http://schemas.openxmlformats.org/officeDocument/2006/relationships/customXml" Target="../ink/ink2314.xml"/><Relationship Id="rId371" Type="http://schemas.openxmlformats.org/officeDocument/2006/relationships/image" Target="../media/image1870.png"/><Relationship Id="rId26" Type="http://schemas.openxmlformats.org/officeDocument/2006/relationships/customXml" Target="../ink/ink2245.xml"/><Relationship Id="rId231" Type="http://schemas.openxmlformats.org/officeDocument/2006/relationships/image" Target="../media/image1800.png"/><Relationship Id="rId273" Type="http://schemas.openxmlformats.org/officeDocument/2006/relationships/image" Target="../media/image1821.png"/><Relationship Id="rId329" Type="http://schemas.openxmlformats.org/officeDocument/2006/relationships/image" Target="../media/image1849.png"/><Relationship Id="rId68" Type="http://schemas.openxmlformats.org/officeDocument/2006/relationships/customXml" Target="../ink/ink2266.xml"/><Relationship Id="rId133" Type="http://schemas.openxmlformats.org/officeDocument/2006/relationships/image" Target="../media/image1751.png"/><Relationship Id="rId175" Type="http://schemas.openxmlformats.org/officeDocument/2006/relationships/image" Target="../media/image1772.png"/><Relationship Id="rId340" Type="http://schemas.openxmlformats.org/officeDocument/2006/relationships/customXml" Target="../ink/ink2402.xml"/><Relationship Id="rId200" Type="http://schemas.openxmlformats.org/officeDocument/2006/relationships/customXml" Target="../ink/ink2332.xml"/><Relationship Id="rId382" Type="http://schemas.openxmlformats.org/officeDocument/2006/relationships/customXml" Target="../ink/ink2423.xml"/><Relationship Id="rId242" Type="http://schemas.openxmlformats.org/officeDocument/2006/relationships/customXml" Target="../ink/ink2353.xml"/><Relationship Id="rId284" Type="http://schemas.openxmlformats.org/officeDocument/2006/relationships/customXml" Target="../ink/ink2374.xml"/><Relationship Id="rId37" Type="http://schemas.openxmlformats.org/officeDocument/2006/relationships/image" Target="../media/image1703.png"/><Relationship Id="rId79" Type="http://schemas.openxmlformats.org/officeDocument/2006/relationships/image" Target="../media/image1724.png"/><Relationship Id="rId102" Type="http://schemas.openxmlformats.org/officeDocument/2006/relationships/customXml" Target="../ink/ink2283.xml"/><Relationship Id="rId144" Type="http://schemas.openxmlformats.org/officeDocument/2006/relationships/customXml" Target="../ink/ink2304.xml"/><Relationship Id="rId90" Type="http://schemas.openxmlformats.org/officeDocument/2006/relationships/customXml" Target="../ink/ink2277.xml"/><Relationship Id="rId186" Type="http://schemas.openxmlformats.org/officeDocument/2006/relationships/customXml" Target="../ink/ink2325.xml"/><Relationship Id="rId351" Type="http://schemas.openxmlformats.org/officeDocument/2006/relationships/image" Target="../media/image1860.png"/><Relationship Id="rId393" Type="http://schemas.openxmlformats.org/officeDocument/2006/relationships/image" Target="../media/image1881.png"/><Relationship Id="rId407" Type="http://schemas.openxmlformats.org/officeDocument/2006/relationships/image" Target="../media/image1888.png"/><Relationship Id="rId211" Type="http://schemas.openxmlformats.org/officeDocument/2006/relationships/image" Target="../media/image1790.png"/><Relationship Id="rId253" Type="http://schemas.openxmlformats.org/officeDocument/2006/relationships/image" Target="../media/image1811.png"/><Relationship Id="rId295" Type="http://schemas.openxmlformats.org/officeDocument/2006/relationships/image" Target="../media/image1832.png"/><Relationship Id="rId309" Type="http://schemas.openxmlformats.org/officeDocument/2006/relationships/image" Target="../media/image1839.png"/><Relationship Id="rId48" Type="http://schemas.openxmlformats.org/officeDocument/2006/relationships/customXml" Target="../ink/ink2256.xml"/><Relationship Id="rId113" Type="http://schemas.openxmlformats.org/officeDocument/2006/relationships/image" Target="../media/image1741.png"/><Relationship Id="rId320" Type="http://schemas.openxmlformats.org/officeDocument/2006/relationships/customXml" Target="../ink/ink239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9.png"/><Relationship Id="rId21" Type="http://schemas.openxmlformats.org/officeDocument/2006/relationships/image" Target="../media/image1901.png"/><Relationship Id="rId63" Type="http://schemas.openxmlformats.org/officeDocument/2006/relationships/image" Target="../media/image1922.png"/><Relationship Id="rId159" Type="http://schemas.openxmlformats.org/officeDocument/2006/relationships/image" Target="../media/image1970.png"/><Relationship Id="rId170" Type="http://schemas.openxmlformats.org/officeDocument/2006/relationships/customXml" Target="../ink/ink2523.xml"/><Relationship Id="rId191" Type="http://schemas.openxmlformats.org/officeDocument/2006/relationships/image" Target="../media/image1986.png"/><Relationship Id="rId205" Type="http://schemas.openxmlformats.org/officeDocument/2006/relationships/image" Target="../media/image1993.png"/><Relationship Id="rId226" Type="http://schemas.openxmlformats.org/officeDocument/2006/relationships/customXml" Target="../ink/ink2551.xml"/><Relationship Id="rId247" Type="http://schemas.openxmlformats.org/officeDocument/2006/relationships/image" Target="../media/image2013.png"/><Relationship Id="rId107" Type="http://schemas.openxmlformats.org/officeDocument/2006/relationships/image" Target="../media/image1944.png"/><Relationship Id="rId11" Type="http://schemas.openxmlformats.org/officeDocument/2006/relationships/image" Target="../media/image1896.png"/><Relationship Id="rId32" Type="http://schemas.openxmlformats.org/officeDocument/2006/relationships/customXml" Target="../ink/ink2454.xml"/><Relationship Id="rId53" Type="http://schemas.openxmlformats.org/officeDocument/2006/relationships/image" Target="../media/image1917.png"/><Relationship Id="rId74" Type="http://schemas.openxmlformats.org/officeDocument/2006/relationships/customXml" Target="../ink/ink2475.xml"/><Relationship Id="rId128" Type="http://schemas.openxmlformats.org/officeDocument/2006/relationships/customXml" Target="../ink/ink2502.xml"/><Relationship Id="rId149" Type="http://schemas.openxmlformats.org/officeDocument/2006/relationships/image" Target="../media/image1965.png"/><Relationship Id="rId5" Type="http://schemas.openxmlformats.org/officeDocument/2006/relationships/image" Target="../media/image1893.png"/><Relationship Id="rId95" Type="http://schemas.openxmlformats.org/officeDocument/2006/relationships/image" Target="../media/image1938.png"/><Relationship Id="rId160" Type="http://schemas.openxmlformats.org/officeDocument/2006/relationships/customXml" Target="../ink/ink2518.xml"/><Relationship Id="rId181" Type="http://schemas.openxmlformats.org/officeDocument/2006/relationships/image" Target="../media/image1981.png"/><Relationship Id="rId216" Type="http://schemas.openxmlformats.org/officeDocument/2006/relationships/customXml" Target="../ink/ink2546.xml"/><Relationship Id="rId237" Type="http://schemas.openxmlformats.org/officeDocument/2006/relationships/image" Target="../media/image2008.png"/><Relationship Id="rId258" Type="http://schemas.openxmlformats.org/officeDocument/2006/relationships/customXml" Target="../ink/ink2567.xml"/><Relationship Id="rId22" Type="http://schemas.openxmlformats.org/officeDocument/2006/relationships/customXml" Target="../ink/ink2449.xml"/><Relationship Id="rId43" Type="http://schemas.openxmlformats.org/officeDocument/2006/relationships/image" Target="../media/image1912.png"/><Relationship Id="rId64" Type="http://schemas.openxmlformats.org/officeDocument/2006/relationships/customXml" Target="../ink/ink2470.xml"/><Relationship Id="rId118" Type="http://schemas.openxmlformats.org/officeDocument/2006/relationships/customXml" Target="../ink/ink2497.xml"/><Relationship Id="rId139" Type="http://schemas.openxmlformats.org/officeDocument/2006/relationships/image" Target="../media/image1960.png"/><Relationship Id="rId85" Type="http://schemas.openxmlformats.org/officeDocument/2006/relationships/image" Target="../media/image1933.png"/><Relationship Id="rId150" Type="http://schemas.openxmlformats.org/officeDocument/2006/relationships/customXml" Target="../ink/ink2513.xml"/><Relationship Id="rId171" Type="http://schemas.openxmlformats.org/officeDocument/2006/relationships/image" Target="../media/image1976.png"/><Relationship Id="rId192" Type="http://schemas.openxmlformats.org/officeDocument/2006/relationships/customXml" Target="../ink/ink2534.xml"/><Relationship Id="rId206" Type="http://schemas.openxmlformats.org/officeDocument/2006/relationships/customXml" Target="../ink/ink2541.xml"/><Relationship Id="rId227" Type="http://schemas.openxmlformats.org/officeDocument/2006/relationships/image" Target="../media/image2004.png"/><Relationship Id="rId248" Type="http://schemas.openxmlformats.org/officeDocument/2006/relationships/customXml" Target="../ink/ink2562.xml"/><Relationship Id="rId12" Type="http://schemas.openxmlformats.org/officeDocument/2006/relationships/customXml" Target="../ink/ink2444.xml"/><Relationship Id="rId33" Type="http://schemas.openxmlformats.org/officeDocument/2006/relationships/image" Target="../media/image1907.png"/><Relationship Id="rId108" Type="http://schemas.openxmlformats.org/officeDocument/2006/relationships/customXml" Target="../ink/ink2492.xml"/><Relationship Id="rId129" Type="http://schemas.openxmlformats.org/officeDocument/2006/relationships/image" Target="../media/image1955.png"/><Relationship Id="rId54" Type="http://schemas.openxmlformats.org/officeDocument/2006/relationships/customXml" Target="../ink/ink2465.xml"/><Relationship Id="rId75" Type="http://schemas.openxmlformats.org/officeDocument/2006/relationships/image" Target="../media/image1928.png"/><Relationship Id="rId96" Type="http://schemas.openxmlformats.org/officeDocument/2006/relationships/customXml" Target="../ink/ink2486.xml"/><Relationship Id="rId140" Type="http://schemas.openxmlformats.org/officeDocument/2006/relationships/customXml" Target="../ink/ink2508.xml"/><Relationship Id="rId161" Type="http://schemas.openxmlformats.org/officeDocument/2006/relationships/image" Target="../media/image1971.png"/><Relationship Id="rId182" Type="http://schemas.openxmlformats.org/officeDocument/2006/relationships/customXml" Target="../ink/ink2529.xml"/><Relationship Id="rId217" Type="http://schemas.openxmlformats.org/officeDocument/2006/relationships/image" Target="../media/image1999.png"/><Relationship Id="rId6" Type="http://schemas.openxmlformats.org/officeDocument/2006/relationships/customXml" Target="../ink/ink2441.xml"/><Relationship Id="rId238" Type="http://schemas.openxmlformats.org/officeDocument/2006/relationships/customXml" Target="../ink/ink2557.xml"/><Relationship Id="rId259" Type="http://schemas.openxmlformats.org/officeDocument/2006/relationships/image" Target="../media/image2019.png"/><Relationship Id="rId23" Type="http://schemas.openxmlformats.org/officeDocument/2006/relationships/image" Target="../media/image1902.png"/><Relationship Id="rId119" Type="http://schemas.openxmlformats.org/officeDocument/2006/relationships/image" Target="../media/image1950.png"/><Relationship Id="rId44" Type="http://schemas.openxmlformats.org/officeDocument/2006/relationships/customXml" Target="../ink/ink2460.xml"/><Relationship Id="rId65" Type="http://schemas.openxmlformats.org/officeDocument/2006/relationships/image" Target="../media/image1923.png"/><Relationship Id="rId86" Type="http://schemas.openxmlformats.org/officeDocument/2006/relationships/customXml" Target="../ink/ink2481.xml"/><Relationship Id="rId130" Type="http://schemas.openxmlformats.org/officeDocument/2006/relationships/customXml" Target="../ink/ink2503.xml"/><Relationship Id="rId151" Type="http://schemas.openxmlformats.org/officeDocument/2006/relationships/image" Target="../media/image1966.png"/><Relationship Id="rId172" Type="http://schemas.openxmlformats.org/officeDocument/2006/relationships/customXml" Target="../ink/ink2524.xml"/><Relationship Id="rId193" Type="http://schemas.openxmlformats.org/officeDocument/2006/relationships/image" Target="../media/image1987.png"/><Relationship Id="rId207" Type="http://schemas.openxmlformats.org/officeDocument/2006/relationships/image" Target="../media/image1994.png"/><Relationship Id="rId228" Type="http://schemas.openxmlformats.org/officeDocument/2006/relationships/customXml" Target="../ink/ink2552.xml"/><Relationship Id="rId249" Type="http://schemas.openxmlformats.org/officeDocument/2006/relationships/image" Target="../media/image2014.png"/><Relationship Id="rId13" Type="http://schemas.openxmlformats.org/officeDocument/2006/relationships/image" Target="../media/image1897.png"/><Relationship Id="rId109" Type="http://schemas.openxmlformats.org/officeDocument/2006/relationships/image" Target="../media/image1945.png"/><Relationship Id="rId260" Type="http://schemas.openxmlformats.org/officeDocument/2006/relationships/customXml" Target="../ink/ink2568.xml"/><Relationship Id="rId34" Type="http://schemas.openxmlformats.org/officeDocument/2006/relationships/customXml" Target="../ink/ink2455.xml"/><Relationship Id="rId55" Type="http://schemas.openxmlformats.org/officeDocument/2006/relationships/image" Target="../media/image1918.png"/><Relationship Id="rId76" Type="http://schemas.openxmlformats.org/officeDocument/2006/relationships/customXml" Target="../ink/ink2476.xml"/><Relationship Id="rId97" Type="http://schemas.openxmlformats.org/officeDocument/2006/relationships/image" Target="../media/image1939.png"/><Relationship Id="rId120" Type="http://schemas.openxmlformats.org/officeDocument/2006/relationships/customXml" Target="../ink/ink2498.xml"/><Relationship Id="rId141" Type="http://schemas.openxmlformats.org/officeDocument/2006/relationships/image" Target="../media/image1961.png"/><Relationship Id="rId7" Type="http://schemas.openxmlformats.org/officeDocument/2006/relationships/image" Target="../media/image1894.png"/><Relationship Id="rId162" Type="http://schemas.openxmlformats.org/officeDocument/2006/relationships/customXml" Target="../ink/ink2519.xml"/><Relationship Id="rId183" Type="http://schemas.openxmlformats.org/officeDocument/2006/relationships/image" Target="../media/image1982.png"/><Relationship Id="rId218" Type="http://schemas.openxmlformats.org/officeDocument/2006/relationships/customXml" Target="../ink/ink2547.xml"/><Relationship Id="rId239" Type="http://schemas.openxmlformats.org/officeDocument/2006/relationships/image" Target="../media/image2009.png"/><Relationship Id="rId250" Type="http://schemas.openxmlformats.org/officeDocument/2006/relationships/customXml" Target="../ink/ink2563.xml"/><Relationship Id="rId24" Type="http://schemas.openxmlformats.org/officeDocument/2006/relationships/customXml" Target="../ink/ink2450.xml"/><Relationship Id="rId45" Type="http://schemas.openxmlformats.org/officeDocument/2006/relationships/image" Target="../media/image1913.png"/><Relationship Id="rId66" Type="http://schemas.openxmlformats.org/officeDocument/2006/relationships/customXml" Target="../ink/ink2471.xml"/><Relationship Id="rId87" Type="http://schemas.openxmlformats.org/officeDocument/2006/relationships/image" Target="../media/image1934.png"/><Relationship Id="rId110" Type="http://schemas.openxmlformats.org/officeDocument/2006/relationships/customXml" Target="../ink/ink2493.xml"/><Relationship Id="rId131" Type="http://schemas.openxmlformats.org/officeDocument/2006/relationships/image" Target="../media/image1956.png"/><Relationship Id="rId152" Type="http://schemas.openxmlformats.org/officeDocument/2006/relationships/customXml" Target="../ink/ink2514.xml"/><Relationship Id="rId173" Type="http://schemas.openxmlformats.org/officeDocument/2006/relationships/image" Target="../media/image1977.png"/><Relationship Id="rId194" Type="http://schemas.openxmlformats.org/officeDocument/2006/relationships/customXml" Target="../ink/ink2535.xml"/><Relationship Id="rId208" Type="http://schemas.openxmlformats.org/officeDocument/2006/relationships/customXml" Target="../ink/ink2542.xml"/><Relationship Id="rId229" Type="http://schemas.openxmlformats.org/officeDocument/2006/relationships/image" Target="../media/image2005.png"/><Relationship Id="rId240" Type="http://schemas.openxmlformats.org/officeDocument/2006/relationships/customXml" Target="../ink/ink2558.xml"/><Relationship Id="rId261" Type="http://schemas.openxmlformats.org/officeDocument/2006/relationships/image" Target="../media/image2020.png"/><Relationship Id="rId14" Type="http://schemas.openxmlformats.org/officeDocument/2006/relationships/customXml" Target="../ink/ink2445.xml"/><Relationship Id="rId35" Type="http://schemas.openxmlformats.org/officeDocument/2006/relationships/image" Target="../media/image1908.png"/><Relationship Id="rId56" Type="http://schemas.openxmlformats.org/officeDocument/2006/relationships/customXml" Target="../ink/ink2466.xml"/><Relationship Id="rId77" Type="http://schemas.openxmlformats.org/officeDocument/2006/relationships/image" Target="../media/image1929.png"/><Relationship Id="rId100" Type="http://schemas.openxmlformats.org/officeDocument/2006/relationships/customXml" Target="../ink/ink2488.xml"/><Relationship Id="rId8" Type="http://schemas.openxmlformats.org/officeDocument/2006/relationships/customXml" Target="../ink/ink2442.xml"/><Relationship Id="rId98" Type="http://schemas.openxmlformats.org/officeDocument/2006/relationships/customXml" Target="../ink/ink2487.xml"/><Relationship Id="rId121" Type="http://schemas.openxmlformats.org/officeDocument/2006/relationships/image" Target="../media/image1951.png"/><Relationship Id="rId142" Type="http://schemas.openxmlformats.org/officeDocument/2006/relationships/customXml" Target="../ink/ink2509.xml"/><Relationship Id="rId163" Type="http://schemas.openxmlformats.org/officeDocument/2006/relationships/image" Target="../media/image1972.png"/><Relationship Id="rId184" Type="http://schemas.openxmlformats.org/officeDocument/2006/relationships/customXml" Target="../ink/ink2530.xml"/><Relationship Id="rId219" Type="http://schemas.openxmlformats.org/officeDocument/2006/relationships/image" Target="../media/image2000.png"/><Relationship Id="rId230" Type="http://schemas.openxmlformats.org/officeDocument/2006/relationships/customXml" Target="../ink/ink2553.xml"/><Relationship Id="rId251" Type="http://schemas.openxmlformats.org/officeDocument/2006/relationships/image" Target="../media/image2015.png"/><Relationship Id="rId25" Type="http://schemas.openxmlformats.org/officeDocument/2006/relationships/image" Target="../media/image1903.png"/><Relationship Id="rId46" Type="http://schemas.openxmlformats.org/officeDocument/2006/relationships/customXml" Target="../ink/ink2461.xml"/><Relationship Id="rId67" Type="http://schemas.openxmlformats.org/officeDocument/2006/relationships/image" Target="../media/image1924.png"/><Relationship Id="rId88" Type="http://schemas.openxmlformats.org/officeDocument/2006/relationships/customXml" Target="../ink/ink2482.xml"/><Relationship Id="rId111" Type="http://schemas.openxmlformats.org/officeDocument/2006/relationships/image" Target="../media/image1946.png"/><Relationship Id="rId132" Type="http://schemas.openxmlformats.org/officeDocument/2006/relationships/customXml" Target="../ink/ink2504.xml"/><Relationship Id="rId153" Type="http://schemas.openxmlformats.org/officeDocument/2006/relationships/image" Target="../media/image1967.png"/><Relationship Id="rId174" Type="http://schemas.openxmlformats.org/officeDocument/2006/relationships/customXml" Target="../ink/ink2525.xml"/><Relationship Id="rId195" Type="http://schemas.openxmlformats.org/officeDocument/2006/relationships/image" Target="../media/image1988.png"/><Relationship Id="rId209" Type="http://schemas.openxmlformats.org/officeDocument/2006/relationships/image" Target="../media/image1995.png"/><Relationship Id="rId220" Type="http://schemas.openxmlformats.org/officeDocument/2006/relationships/customXml" Target="../ink/ink2548.xml"/><Relationship Id="rId241" Type="http://schemas.openxmlformats.org/officeDocument/2006/relationships/image" Target="../media/image2010.png"/><Relationship Id="rId15" Type="http://schemas.openxmlformats.org/officeDocument/2006/relationships/image" Target="../media/image1898.png"/><Relationship Id="rId36" Type="http://schemas.openxmlformats.org/officeDocument/2006/relationships/customXml" Target="../ink/ink2456.xml"/><Relationship Id="rId57" Type="http://schemas.openxmlformats.org/officeDocument/2006/relationships/image" Target="../media/image1919.png"/><Relationship Id="rId262" Type="http://schemas.openxmlformats.org/officeDocument/2006/relationships/customXml" Target="../ink/ink2569.xml"/><Relationship Id="rId78" Type="http://schemas.openxmlformats.org/officeDocument/2006/relationships/customXml" Target="../ink/ink2477.xml"/><Relationship Id="rId99" Type="http://schemas.openxmlformats.org/officeDocument/2006/relationships/image" Target="../media/image1940.png"/><Relationship Id="rId101" Type="http://schemas.openxmlformats.org/officeDocument/2006/relationships/image" Target="../media/image1941.png"/><Relationship Id="rId122" Type="http://schemas.openxmlformats.org/officeDocument/2006/relationships/customXml" Target="../ink/ink2499.xml"/><Relationship Id="rId143" Type="http://schemas.openxmlformats.org/officeDocument/2006/relationships/image" Target="../media/image1962.png"/><Relationship Id="rId164" Type="http://schemas.openxmlformats.org/officeDocument/2006/relationships/customXml" Target="../ink/ink2520.xml"/><Relationship Id="rId185" Type="http://schemas.openxmlformats.org/officeDocument/2006/relationships/image" Target="../media/image1983.png"/><Relationship Id="rId9" Type="http://schemas.openxmlformats.org/officeDocument/2006/relationships/image" Target="../media/image1895.png"/><Relationship Id="rId210" Type="http://schemas.openxmlformats.org/officeDocument/2006/relationships/customXml" Target="../ink/ink2543.xml"/><Relationship Id="rId26" Type="http://schemas.openxmlformats.org/officeDocument/2006/relationships/customXml" Target="../ink/ink2451.xml"/><Relationship Id="rId231" Type="http://schemas.openxmlformats.org/officeDocument/2006/relationships/image" Target="../media/image2006.png"/><Relationship Id="rId252" Type="http://schemas.openxmlformats.org/officeDocument/2006/relationships/customXml" Target="../ink/ink2564.xml"/><Relationship Id="rId47" Type="http://schemas.openxmlformats.org/officeDocument/2006/relationships/image" Target="../media/image1914.png"/><Relationship Id="rId68" Type="http://schemas.openxmlformats.org/officeDocument/2006/relationships/customXml" Target="../ink/ink2472.xml"/><Relationship Id="rId89" Type="http://schemas.openxmlformats.org/officeDocument/2006/relationships/image" Target="../media/image1935.png"/><Relationship Id="rId112" Type="http://schemas.openxmlformats.org/officeDocument/2006/relationships/customXml" Target="../ink/ink2494.xml"/><Relationship Id="rId133" Type="http://schemas.openxmlformats.org/officeDocument/2006/relationships/image" Target="../media/image1957.png"/><Relationship Id="rId154" Type="http://schemas.openxmlformats.org/officeDocument/2006/relationships/customXml" Target="../ink/ink2515.xml"/><Relationship Id="rId175" Type="http://schemas.openxmlformats.org/officeDocument/2006/relationships/image" Target="../media/image1978.png"/><Relationship Id="rId196" Type="http://schemas.openxmlformats.org/officeDocument/2006/relationships/customXml" Target="../ink/ink2536.xml"/><Relationship Id="rId200" Type="http://schemas.openxmlformats.org/officeDocument/2006/relationships/customXml" Target="../ink/ink2538.xml"/><Relationship Id="rId16" Type="http://schemas.openxmlformats.org/officeDocument/2006/relationships/customXml" Target="../ink/ink2446.xml"/><Relationship Id="rId221" Type="http://schemas.openxmlformats.org/officeDocument/2006/relationships/image" Target="../media/image2001.png"/><Relationship Id="rId242" Type="http://schemas.openxmlformats.org/officeDocument/2006/relationships/customXml" Target="../ink/ink2559.xml"/><Relationship Id="rId263" Type="http://schemas.openxmlformats.org/officeDocument/2006/relationships/image" Target="../media/image2021.png"/><Relationship Id="rId37" Type="http://schemas.openxmlformats.org/officeDocument/2006/relationships/image" Target="../media/image1909.png"/><Relationship Id="rId58" Type="http://schemas.openxmlformats.org/officeDocument/2006/relationships/customXml" Target="../ink/ink2467.xml"/><Relationship Id="rId79" Type="http://schemas.openxmlformats.org/officeDocument/2006/relationships/image" Target="../media/image1930.png"/><Relationship Id="rId102" Type="http://schemas.openxmlformats.org/officeDocument/2006/relationships/customXml" Target="../ink/ink2489.xml"/><Relationship Id="rId123" Type="http://schemas.openxmlformats.org/officeDocument/2006/relationships/image" Target="../media/image1952.png"/><Relationship Id="rId144" Type="http://schemas.openxmlformats.org/officeDocument/2006/relationships/customXml" Target="../ink/ink2510.xml"/><Relationship Id="rId90" Type="http://schemas.openxmlformats.org/officeDocument/2006/relationships/customXml" Target="../ink/ink2483.xml"/><Relationship Id="rId165" Type="http://schemas.openxmlformats.org/officeDocument/2006/relationships/image" Target="../media/image1973.png"/><Relationship Id="rId186" Type="http://schemas.openxmlformats.org/officeDocument/2006/relationships/customXml" Target="../ink/ink2531.xml"/><Relationship Id="rId211" Type="http://schemas.openxmlformats.org/officeDocument/2006/relationships/image" Target="../media/image1996.png"/><Relationship Id="rId232" Type="http://schemas.openxmlformats.org/officeDocument/2006/relationships/customXml" Target="../ink/ink2554.xml"/><Relationship Id="rId253" Type="http://schemas.openxmlformats.org/officeDocument/2006/relationships/image" Target="../media/image2016.png"/><Relationship Id="rId27" Type="http://schemas.openxmlformats.org/officeDocument/2006/relationships/image" Target="../media/image1904.png"/><Relationship Id="rId48" Type="http://schemas.openxmlformats.org/officeDocument/2006/relationships/customXml" Target="../ink/ink2462.xml"/><Relationship Id="rId69" Type="http://schemas.openxmlformats.org/officeDocument/2006/relationships/image" Target="../media/image1925.png"/><Relationship Id="rId113" Type="http://schemas.openxmlformats.org/officeDocument/2006/relationships/image" Target="../media/image1947.png"/><Relationship Id="rId134" Type="http://schemas.openxmlformats.org/officeDocument/2006/relationships/customXml" Target="../ink/ink2505.xml"/><Relationship Id="rId80" Type="http://schemas.openxmlformats.org/officeDocument/2006/relationships/customXml" Target="../ink/ink2478.xml"/><Relationship Id="rId155" Type="http://schemas.openxmlformats.org/officeDocument/2006/relationships/image" Target="../media/image1968.png"/><Relationship Id="rId176" Type="http://schemas.openxmlformats.org/officeDocument/2006/relationships/customXml" Target="../ink/ink2526.xml"/><Relationship Id="rId197" Type="http://schemas.openxmlformats.org/officeDocument/2006/relationships/image" Target="../media/image1989.png"/><Relationship Id="rId201" Type="http://schemas.openxmlformats.org/officeDocument/2006/relationships/image" Target="../media/image1991.png"/><Relationship Id="rId222" Type="http://schemas.openxmlformats.org/officeDocument/2006/relationships/customXml" Target="../ink/ink2549.xml"/><Relationship Id="rId243" Type="http://schemas.openxmlformats.org/officeDocument/2006/relationships/image" Target="../media/image2011.png"/><Relationship Id="rId17" Type="http://schemas.openxmlformats.org/officeDocument/2006/relationships/image" Target="../media/image1899.png"/><Relationship Id="rId38" Type="http://schemas.openxmlformats.org/officeDocument/2006/relationships/customXml" Target="../ink/ink2457.xml"/><Relationship Id="rId59" Type="http://schemas.openxmlformats.org/officeDocument/2006/relationships/image" Target="../media/image1920.png"/><Relationship Id="rId103" Type="http://schemas.openxmlformats.org/officeDocument/2006/relationships/image" Target="../media/image1942.png"/><Relationship Id="rId124" Type="http://schemas.openxmlformats.org/officeDocument/2006/relationships/customXml" Target="../ink/ink2500.xml"/><Relationship Id="rId70" Type="http://schemas.openxmlformats.org/officeDocument/2006/relationships/customXml" Target="../ink/ink2473.xml"/><Relationship Id="rId91" Type="http://schemas.openxmlformats.org/officeDocument/2006/relationships/image" Target="../media/image1936.png"/><Relationship Id="rId145" Type="http://schemas.openxmlformats.org/officeDocument/2006/relationships/image" Target="../media/image1963.png"/><Relationship Id="rId166" Type="http://schemas.openxmlformats.org/officeDocument/2006/relationships/customXml" Target="../ink/ink2521.xml"/><Relationship Id="rId187" Type="http://schemas.openxmlformats.org/officeDocument/2006/relationships/image" Target="../media/image198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44.xml"/><Relationship Id="rId233" Type="http://schemas.openxmlformats.org/officeDocument/2006/relationships/image" Target="../media/image1834.png"/><Relationship Id="rId254" Type="http://schemas.openxmlformats.org/officeDocument/2006/relationships/customXml" Target="../ink/ink2565.xml"/><Relationship Id="rId28" Type="http://schemas.openxmlformats.org/officeDocument/2006/relationships/customXml" Target="../ink/ink2452.xml"/><Relationship Id="rId49" Type="http://schemas.openxmlformats.org/officeDocument/2006/relationships/image" Target="../media/image1915.png"/><Relationship Id="rId114" Type="http://schemas.openxmlformats.org/officeDocument/2006/relationships/customXml" Target="../ink/ink2495.xml"/><Relationship Id="rId60" Type="http://schemas.openxmlformats.org/officeDocument/2006/relationships/customXml" Target="../ink/ink2468.xml"/><Relationship Id="rId81" Type="http://schemas.openxmlformats.org/officeDocument/2006/relationships/image" Target="../media/image1931.png"/><Relationship Id="rId135" Type="http://schemas.openxmlformats.org/officeDocument/2006/relationships/image" Target="../media/image1958.png"/><Relationship Id="rId156" Type="http://schemas.openxmlformats.org/officeDocument/2006/relationships/customXml" Target="../ink/ink2516.xml"/><Relationship Id="rId177" Type="http://schemas.openxmlformats.org/officeDocument/2006/relationships/image" Target="../media/image1979.png"/><Relationship Id="rId198" Type="http://schemas.openxmlformats.org/officeDocument/2006/relationships/customXml" Target="../ink/ink2537.xml"/><Relationship Id="rId202" Type="http://schemas.openxmlformats.org/officeDocument/2006/relationships/customXml" Target="../ink/ink2539.xml"/><Relationship Id="rId223" Type="http://schemas.openxmlformats.org/officeDocument/2006/relationships/image" Target="../media/image2002.png"/><Relationship Id="rId244" Type="http://schemas.openxmlformats.org/officeDocument/2006/relationships/customXml" Target="../ink/ink2560.xml"/><Relationship Id="rId18" Type="http://schemas.openxmlformats.org/officeDocument/2006/relationships/customXml" Target="../ink/ink2447.xml"/><Relationship Id="rId39" Type="http://schemas.openxmlformats.org/officeDocument/2006/relationships/image" Target="../media/image1910.png"/><Relationship Id="rId50" Type="http://schemas.openxmlformats.org/officeDocument/2006/relationships/customXml" Target="../ink/ink2463.xml"/><Relationship Id="rId104" Type="http://schemas.openxmlformats.org/officeDocument/2006/relationships/customXml" Target="../ink/ink2490.xml"/><Relationship Id="rId125" Type="http://schemas.openxmlformats.org/officeDocument/2006/relationships/image" Target="../media/image1953.png"/><Relationship Id="rId146" Type="http://schemas.openxmlformats.org/officeDocument/2006/relationships/customXml" Target="../ink/ink2511.xml"/><Relationship Id="rId167" Type="http://schemas.openxmlformats.org/officeDocument/2006/relationships/image" Target="../media/image1974.png"/><Relationship Id="rId188" Type="http://schemas.openxmlformats.org/officeDocument/2006/relationships/customXml" Target="../ink/ink2532.xml"/><Relationship Id="rId71" Type="http://schemas.openxmlformats.org/officeDocument/2006/relationships/image" Target="../media/image1926.png"/><Relationship Id="rId92" Type="http://schemas.openxmlformats.org/officeDocument/2006/relationships/customXml" Target="../ink/ink2484.xml"/><Relationship Id="rId213" Type="http://schemas.openxmlformats.org/officeDocument/2006/relationships/image" Target="../media/image1997.png"/><Relationship Id="rId234" Type="http://schemas.openxmlformats.org/officeDocument/2006/relationships/customXml" Target="../ink/ink2555.xml"/><Relationship Id="rId2" Type="http://schemas.openxmlformats.org/officeDocument/2006/relationships/customXml" Target="../ink/ink2439.xml"/><Relationship Id="rId29" Type="http://schemas.openxmlformats.org/officeDocument/2006/relationships/image" Target="../media/image1905.png"/><Relationship Id="rId255" Type="http://schemas.openxmlformats.org/officeDocument/2006/relationships/image" Target="../media/image2017.png"/><Relationship Id="rId40" Type="http://schemas.openxmlformats.org/officeDocument/2006/relationships/customXml" Target="../ink/ink2458.xml"/><Relationship Id="rId115" Type="http://schemas.openxmlformats.org/officeDocument/2006/relationships/image" Target="../media/image1948.png"/><Relationship Id="rId136" Type="http://schemas.openxmlformats.org/officeDocument/2006/relationships/customXml" Target="../ink/ink2506.xml"/><Relationship Id="rId157" Type="http://schemas.openxmlformats.org/officeDocument/2006/relationships/image" Target="../media/image1969.png"/><Relationship Id="rId178" Type="http://schemas.openxmlformats.org/officeDocument/2006/relationships/customXml" Target="../ink/ink2527.xml"/><Relationship Id="rId61" Type="http://schemas.openxmlformats.org/officeDocument/2006/relationships/image" Target="../media/image1921.png"/><Relationship Id="rId82" Type="http://schemas.openxmlformats.org/officeDocument/2006/relationships/customXml" Target="../ink/ink2479.xml"/><Relationship Id="rId199" Type="http://schemas.openxmlformats.org/officeDocument/2006/relationships/image" Target="../media/image1990.png"/><Relationship Id="rId203" Type="http://schemas.openxmlformats.org/officeDocument/2006/relationships/image" Target="../media/image1992.png"/><Relationship Id="rId19" Type="http://schemas.openxmlformats.org/officeDocument/2006/relationships/image" Target="../media/image1900.png"/><Relationship Id="rId224" Type="http://schemas.openxmlformats.org/officeDocument/2006/relationships/customXml" Target="../ink/ink2550.xml"/><Relationship Id="rId245" Type="http://schemas.openxmlformats.org/officeDocument/2006/relationships/image" Target="../media/image2012.png"/><Relationship Id="rId30" Type="http://schemas.openxmlformats.org/officeDocument/2006/relationships/customXml" Target="../ink/ink2453.xml"/><Relationship Id="rId105" Type="http://schemas.openxmlformats.org/officeDocument/2006/relationships/image" Target="../media/image1943.png"/><Relationship Id="rId126" Type="http://schemas.openxmlformats.org/officeDocument/2006/relationships/customXml" Target="../ink/ink2501.xml"/><Relationship Id="rId147" Type="http://schemas.openxmlformats.org/officeDocument/2006/relationships/image" Target="../media/image1964.png"/><Relationship Id="rId168" Type="http://schemas.openxmlformats.org/officeDocument/2006/relationships/customXml" Target="../ink/ink2522.xml"/><Relationship Id="rId51" Type="http://schemas.openxmlformats.org/officeDocument/2006/relationships/image" Target="../media/image1916.png"/><Relationship Id="rId72" Type="http://schemas.openxmlformats.org/officeDocument/2006/relationships/customXml" Target="../ink/ink2474.xml"/><Relationship Id="rId93" Type="http://schemas.openxmlformats.org/officeDocument/2006/relationships/image" Target="../media/image1937.png"/><Relationship Id="rId189" Type="http://schemas.openxmlformats.org/officeDocument/2006/relationships/image" Target="../media/image1985.png"/><Relationship Id="rId3" Type="http://schemas.openxmlformats.org/officeDocument/2006/relationships/image" Target="../media/image1892.png"/><Relationship Id="rId214" Type="http://schemas.openxmlformats.org/officeDocument/2006/relationships/customXml" Target="../ink/ink2545.xml"/><Relationship Id="rId235" Type="http://schemas.openxmlformats.org/officeDocument/2006/relationships/image" Target="../media/image2007.png"/><Relationship Id="rId256" Type="http://schemas.openxmlformats.org/officeDocument/2006/relationships/customXml" Target="../ink/ink2566.xml"/><Relationship Id="rId116" Type="http://schemas.openxmlformats.org/officeDocument/2006/relationships/customXml" Target="../ink/ink2496.xml"/><Relationship Id="rId137" Type="http://schemas.openxmlformats.org/officeDocument/2006/relationships/image" Target="../media/image1959.png"/><Relationship Id="rId158" Type="http://schemas.openxmlformats.org/officeDocument/2006/relationships/customXml" Target="../ink/ink2517.xml"/><Relationship Id="rId20" Type="http://schemas.openxmlformats.org/officeDocument/2006/relationships/customXml" Target="../ink/ink2448.xml"/><Relationship Id="rId41" Type="http://schemas.openxmlformats.org/officeDocument/2006/relationships/image" Target="../media/image1911.png"/><Relationship Id="rId62" Type="http://schemas.openxmlformats.org/officeDocument/2006/relationships/customXml" Target="../ink/ink2469.xml"/><Relationship Id="rId83" Type="http://schemas.openxmlformats.org/officeDocument/2006/relationships/image" Target="../media/image1932.png"/><Relationship Id="rId179" Type="http://schemas.openxmlformats.org/officeDocument/2006/relationships/image" Target="../media/image1980.png"/><Relationship Id="rId190" Type="http://schemas.openxmlformats.org/officeDocument/2006/relationships/customXml" Target="../ink/ink2533.xml"/><Relationship Id="rId204" Type="http://schemas.openxmlformats.org/officeDocument/2006/relationships/customXml" Target="../ink/ink2540.xml"/><Relationship Id="rId225" Type="http://schemas.openxmlformats.org/officeDocument/2006/relationships/image" Target="../media/image2003.png"/><Relationship Id="rId246" Type="http://schemas.openxmlformats.org/officeDocument/2006/relationships/customXml" Target="../ink/ink2561.xml"/><Relationship Id="rId106" Type="http://schemas.openxmlformats.org/officeDocument/2006/relationships/customXml" Target="../ink/ink2491.xml"/><Relationship Id="rId127" Type="http://schemas.openxmlformats.org/officeDocument/2006/relationships/image" Target="../media/image1954.png"/><Relationship Id="rId10" Type="http://schemas.openxmlformats.org/officeDocument/2006/relationships/customXml" Target="../ink/ink2443.xml"/><Relationship Id="rId31" Type="http://schemas.openxmlformats.org/officeDocument/2006/relationships/image" Target="../media/image1906.png"/><Relationship Id="rId52" Type="http://schemas.openxmlformats.org/officeDocument/2006/relationships/customXml" Target="../ink/ink2464.xml"/><Relationship Id="rId73" Type="http://schemas.openxmlformats.org/officeDocument/2006/relationships/image" Target="../media/image1927.png"/><Relationship Id="rId94" Type="http://schemas.openxmlformats.org/officeDocument/2006/relationships/customXml" Target="../ink/ink2485.xml"/><Relationship Id="rId148" Type="http://schemas.openxmlformats.org/officeDocument/2006/relationships/customXml" Target="../ink/ink2512.xml"/><Relationship Id="rId169" Type="http://schemas.openxmlformats.org/officeDocument/2006/relationships/image" Target="../media/image1975.png"/><Relationship Id="rId4" Type="http://schemas.openxmlformats.org/officeDocument/2006/relationships/customXml" Target="../ink/ink2440.xml"/><Relationship Id="rId180" Type="http://schemas.openxmlformats.org/officeDocument/2006/relationships/customXml" Target="../ink/ink2528.xml"/><Relationship Id="rId215" Type="http://schemas.openxmlformats.org/officeDocument/2006/relationships/image" Target="../media/image1998.png"/><Relationship Id="rId236" Type="http://schemas.openxmlformats.org/officeDocument/2006/relationships/customXml" Target="../ink/ink2556.xml"/><Relationship Id="rId257" Type="http://schemas.openxmlformats.org/officeDocument/2006/relationships/image" Target="../media/image2018.png"/><Relationship Id="rId42" Type="http://schemas.openxmlformats.org/officeDocument/2006/relationships/customXml" Target="../ink/ink2459.xml"/><Relationship Id="rId84" Type="http://schemas.openxmlformats.org/officeDocument/2006/relationships/customXml" Target="../ink/ink2480.xml"/><Relationship Id="rId138" Type="http://schemas.openxmlformats.org/officeDocument/2006/relationships/customXml" Target="../ink/ink250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79.png"/><Relationship Id="rId299" Type="http://schemas.openxmlformats.org/officeDocument/2006/relationships/image" Target="../media/image2171.png"/><Relationship Id="rId21" Type="http://schemas.openxmlformats.org/officeDocument/2006/relationships/image" Target="../media/image2031.png"/><Relationship Id="rId63" Type="http://schemas.openxmlformats.org/officeDocument/2006/relationships/image" Target="../media/image2052.png"/><Relationship Id="rId159" Type="http://schemas.openxmlformats.org/officeDocument/2006/relationships/image" Target="../media/image2101.png"/><Relationship Id="rId324" Type="http://schemas.openxmlformats.org/officeDocument/2006/relationships/customXml" Target="../ink/ink2731.xml"/><Relationship Id="rId366" Type="http://schemas.openxmlformats.org/officeDocument/2006/relationships/customXml" Target="../ink/ink2752.xml"/><Relationship Id="rId170" Type="http://schemas.openxmlformats.org/officeDocument/2006/relationships/customXml" Target="../ink/ink2654.xml"/><Relationship Id="rId226" Type="http://schemas.openxmlformats.org/officeDocument/2006/relationships/customXml" Target="../ink/ink2682.xml"/><Relationship Id="rId433" Type="http://schemas.openxmlformats.org/officeDocument/2006/relationships/image" Target="../media/image2238.png"/><Relationship Id="rId268" Type="http://schemas.openxmlformats.org/officeDocument/2006/relationships/customXml" Target="../ink/ink2703.xml"/><Relationship Id="rId32" Type="http://schemas.openxmlformats.org/officeDocument/2006/relationships/customXml" Target="../ink/ink2585.xml"/><Relationship Id="rId74" Type="http://schemas.openxmlformats.org/officeDocument/2006/relationships/customXml" Target="../ink/ink2606.xml"/><Relationship Id="rId128" Type="http://schemas.openxmlformats.org/officeDocument/2006/relationships/customXml" Target="../ink/ink2633.xml"/><Relationship Id="rId335" Type="http://schemas.openxmlformats.org/officeDocument/2006/relationships/image" Target="../media/image2189.png"/><Relationship Id="rId377" Type="http://schemas.openxmlformats.org/officeDocument/2006/relationships/image" Target="../media/image2210.png"/><Relationship Id="rId5" Type="http://schemas.openxmlformats.org/officeDocument/2006/relationships/image" Target="../media/image2023.png"/><Relationship Id="rId181" Type="http://schemas.openxmlformats.org/officeDocument/2006/relationships/image" Target="../media/image2112.png"/><Relationship Id="rId237" Type="http://schemas.openxmlformats.org/officeDocument/2006/relationships/image" Target="../media/image2140.png"/><Relationship Id="rId402" Type="http://schemas.openxmlformats.org/officeDocument/2006/relationships/customXml" Target="../ink/ink2770.xml"/><Relationship Id="rId279" Type="http://schemas.openxmlformats.org/officeDocument/2006/relationships/image" Target="../media/image2161.png"/><Relationship Id="rId444" Type="http://schemas.openxmlformats.org/officeDocument/2006/relationships/customXml" Target="../ink/ink2791.xml"/><Relationship Id="rId43" Type="http://schemas.openxmlformats.org/officeDocument/2006/relationships/image" Target="../media/image2042.png"/><Relationship Id="rId139" Type="http://schemas.openxmlformats.org/officeDocument/2006/relationships/image" Target="../media/image2090.png"/><Relationship Id="rId290" Type="http://schemas.openxmlformats.org/officeDocument/2006/relationships/customXml" Target="../ink/ink2714.xml"/><Relationship Id="rId304" Type="http://schemas.openxmlformats.org/officeDocument/2006/relationships/customXml" Target="../ink/ink2721.xml"/><Relationship Id="rId346" Type="http://schemas.openxmlformats.org/officeDocument/2006/relationships/customXml" Target="../ink/ink2742.xml"/><Relationship Id="rId388" Type="http://schemas.openxmlformats.org/officeDocument/2006/relationships/customXml" Target="../ink/ink2763.xml"/><Relationship Id="rId85" Type="http://schemas.openxmlformats.org/officeDocument/2006/relationships/image" Target="../media/image2063.png"/><Relationship Id="rId150" Type="http://schemas.openxmlformats.org/officeDocument/2006/relationships/customXml" Target="../ink/ink2644.xml"/><Relationship Id="rId192" Type="http://schemas.openxmlformats.org/officeDocument/2006/relationships/customXml" Target="../ink/ink2665.xml"/><Relationship Id="rId206" Type="http://schemas.openxmlformats.org/officeDocument/2006/relationships/customXml" Target="../ink/ink2672.xml"/><Relationship Id="rId413" Type="http://schemas.openxmlformats.org/officeDocument/2006/relationships/image" Target="../media/image2228.png"/><Relationship Id="rId248" Type="http://schemas.openxmlformats.org/officeDocument/2006/relationships/customXml" Target="../ink/ink2693.xml"/><Relationship Id="rId455" Type="http://schemas.openxmlformats.org/officeDocument/2006/relationships/image" Target="../media/image2249.png"/><Relationship Id="rId12" Type="http://schemas.openxmlformats.org/officeDocument/2006/relationships/customXml" Target="../ink/ink2575.xml"/><Relationship Id="rId108" Type="http://schemas.openxmlformats.org/officeDocument/2006/relationships/customXml" Target="../ink/ink2623.xml"/><Relationship Id="rId315" Type="http://schemas.openxmlformats.org/officeDocument/2006/relationships/image" Target="../media/image2179.png"/><Relationship Id="rId357" Type="http://schemas.openxmlformats.org/officeDocument/2006/relationships/image" Target="../media/image2200.png"/><Relationship Id="rId54" Type="http://schemas.openxmlformats.org/officeDocument/2006/relationships/customXml" Target="../ink/ink2596.xml"/><Relationship Id="rId96" Type="http://schemas.openxmlformats.org/officeDocument/2006/relationships/customXml" Target="../ink/ink2617.xml"/><Relationship Id="rId161" Type="http://schemas.openxmlformats.org/officeDocument/2006/relationships/image" Target="../media/image2102.png"/><Relationship Id="rId217" Type="http://schemas.openxmlformats.org/officeDocument/2006/relationships/image" Target="../media/image2130.png"/><Relationship Id="rId399" Type="http://schemas.openxmlformats.org/officeDocument/2006/relationships/image" Target="../media/image2221.png"/><Relationship Id="rId259" Type="http://schemas.openxmlformats.org/officeDocument/2006/relationships/image" Target="../media/image2151.png"/><Relationship Id="rId424" Type="http://schemas.openxmlformats.org/officeDocument/2006/relationships/customXml" Target="../ink/ink2781.xml"/><Relationship Id="rId23" Type="http://schemas.openxmlformats.org/officeDocument/2006/relationships/image" Target="../media/image2032.png"/><Relationship Id="rId119" Type="http://schemas.openxmlformats.org/officeDocument/2006/relationships/image" Target="../media/image2080.png"/><Relationship Id="rId270" Type="http://schemas.openxmlformats.org/officeDocument/2006/relationships/customXml" Target="../ink/ink2704.xml"/><Relationship Id="rId326" Type="http://schemas.openxmlformats.org/officeDocument/2006/relationships/customXml" Target="../ink/ink2732.xml"/><Relationship Id="rId65" Type="http://schemas.openxmlformats.org/officeDocument/2006/relationships/image" Target="../media/image2053.png"/><Relationship Id="rId130" Type="http://schemas.openxmlformats.org/officeDocument/2006/relationships/customXml" Target="../ink/ink2634.xml"/><Relationship Id="rId368" Type="http://schemas.openxmlformats.org/officeDocument/2006/relationships/customXml" Target="../ink/ink2753.xml"/><Relationship Id="rId172" Type="http://schemas.openxmlformats.org/officeDocument/2006/relationships/customXml" Target="../ink/ink2655.xml"/><Relationship Id="rId228" Type="http://schemas.openxmlformats.org/officeDocument/2006/relationships/customXml" Target="../ink/ink2683.xml"/><Relationship Id="rId435" Type="http://schemas.openxmlformats.org/officeDocument/2006/relationships/image" Target="../media/image2239.png"/><Relationship Id="rId281" Type="http://schemas.openxmlformats.org/officeDocument/2006/relationships/image" Target="../media/image2162.png"/><Relationship Id="rId337" Type="http://schemas.openxmlformats.org/officeDocument/2006/relationships/image" Target="../media/image2190.png"/><Relationship Id="rId34" Type="http://schemas.openxmlformats.org/officeDocument/2006/relationships/customXml" Target="../ink/ink2586.xml"/><Relationship Id="rId76" Type="http://schemas.openxmlformats.org/officeDocument/2006/relationships/customXml" Target="../ink/ink2607.xml"/><Relationship Id="rId141" Type="http://schemas.openxmlformats.org/officeDocument/2006/relationships/image" Target="../media/image2091.png"/><Relationship Id="rId379" Type="http://schemas.openxmlformats.org/officeDocument/2006/relationships/image" Target="../media/image2211.png"/><Relationship Id="rId7" Type="http://schemas.openxmlformats.org/officeDocument/2006/relationships/image" Target="../media/image2024.png"/><Relationship Id="rId183" Type="http://schemas.openxmlformats.org/officeDocument/2006/relationships/image" Target="../media/image2113.png"/><Relationship Id="rId239" Type="http://schemas.openxmlformats.org/officeDocument/2006/relationships/image" Target="../media/image2141.png"/><Relationship Id="rId390" Type="http://schemas.openxmlformats.org/officeDocument/2006/relationships/customXml" Target="../ink/ink2764.xml"/><Relationship Id="rId404" Type="http://schemas.openxmlformats.org/officeDocument/2006/relationships/customXml" Target="../ink/ink2771.xml"/><Relationship Id="rId446" Type="http://schemas.openxmlformats.org/officeDocument/2006/relationships/customXml" Target="../ink/ink2792.xml"/><Relationship Id="rId250" Type="http://schemas.openxmlformats.org/officeDocument/2006/relationships/customXml" Target="../ink/ink2694.xml"/><Relationship Id="rId292" Type="http://schemas.openxmlformats.org/officeDocument/2006/relationships/customXml" Target="../ink/ink2715.xml"/><Relationship Id="rId306" Type="http://schemas.openxmlformats.org/officeDocument/2006/relationships/customXml" Target="../ink/ink2722.xml"/><Relationship Id="rId45" Type="http://schemas.openxmlformats.org/officeDocument/2006/relationships/image" Target="../media/image2043.png"/><Relationship Id="rId87" Type="http://schemas.openxmlformats.org/officeDocument/2006/relationships/image" Target="../media/image2064.png"/><Relationship Id="rId110" Type="http://schemas.openxmlformats.org/officeDocument/2006/relationships/customXml" Target="../ink/ink2624.xml"/><Relationship Id="rId348" Type="http://schemas.openxmlformats.org/officeDocument/2006/relationships/customXml" Target="../ink/ink2743.xml"/><Relationship Id="rId152" Type="http://schemas.openxmlformats.org/officeDocument/2006/relationships/customXml" Target="../ink/ink2645.xml"/><Relationship Id="rId194" Type="http://schemas.openxmlformats.org/officeDocument/2006/relationships/customXml" Target="../ink/ink2666.xml"/><Relationship Id="rId208" Type="http://schemas.openxmlformats.org/officeDocument/2006/relationships/customXml" Target="../ink/ink2673.xml"/><Relationship Id="rId415" Type="http://schemas.openxmlformats.org/officeDocument/2006/relationships/image" Target="../media/image2229.png"/><Relationship Id="rId457" Type="http://schemas.openxmlformats.org/officeDocument/2006/relationships/image" Target="../media/image2250.png"/><Relationship Id="rId261" Type="http://schemas.openxmlformats.org/officeDocument/2006/relationships/image" Target="../media/image2152.png"/><Relationship Id="rId14" Type="http://schemas.openxmlformats.org/officeDocument/2006/relationships/customXml" Target="../ink/ink2576.xml"/><Relationship Id="rId56" Type="http://schemas.openxmlformats.org/officeDocument/2006/relationships/customXml" Target="../ink/ink2597.xml"/><Relationship Id="rId317" Type="http://schemas.openxmlformats.org/officeDocument/2006/relationships/image" Target="../media/image2180.png"/><Relationship Id="rId359" Type="http://schemas.openxmlformats.org/officeDocument/2006/relationships/image" Target="../media/image2201.png"/><Relationship Id="rId98" Type="http://schemas.openxmlformats.org/officeDocument/2006/relationships/customXml" Target="../ink/ink2618.xml"/><Relationship Id="rId121" Type="http://schemas.openxmlformats.org/officeDocument/2006/relationships/image" Target="../media/image2081.png"/><Relationship Id="rId163" Type="http://schemas.openxmlformats.org/officeDocument/2006/relationships/image" Target="../media/image2103.png"/><Relationship Id="rId219" Type="http://schemas.openxmlformats.org/officeDocument/2006/relationships/image" Target="../media/image2131.png"/><Relationship Id="rId370" Type="http://schemas.openxmlformats.org/officeDocument/2006/relationships/customXml" Target="../ink/ink2754.xml"/><Relationship Id="rId426" Type="http://schemas.openxmlformats.org/officeDocument/2006/relationships/customXml" Target="../ink/ink2782.xml"/><Relationship Id="rId230" Type="http://schemas.openxmlformats.org/officeDocument/2006/relationships/customXml" Target="../ink/ink2684.xml"/><Relationship Id="rId25" Type="http://schemas.openxmlformats.org/officeDocument/2006/relationships/image" Target="../media/image2033.png"/><Relationship Id="rId67" Type="http://schemas.openxmlformats.org/officeDocument/2006/relationships/image" Target="../media/image2054.png"/><Relationship Id="rId272" Type="http://schemas.openxmlformats.org/officeDocument/2006/relationships/customXml" Target="../ink/ink2705.xml"/><Relationship Id="rId328" Type="http://schemas.openxmlformats.org/officeDocument/2006/relationships/customXml" Target="../ink/ink2733.xml"/><Relationship Id="rId132" Type="http://schemas.openxmlformats.org/officeDocument/2006/relationships/customXml" Target="../ink/ink2635.xml"/><Relationship Id="rId174" Type="http://schemas.openxmlformats.org/officeDocument/2006/relationships/customXml" Target="../ink/ink2656.xml"/><Relationship Id="rId381" Type="http://schemas.openxmlformats.org/officeDocument/2006/relationships/image" Target="../media/image2212.png"/><Relationship Id="rId241" Type="http://schemas.openxmlformats.org/officeDocument/2006/relationships/image" Target="../media/image2142.png"/><Relationship Id="rId437" Type="http://schemas.openxmlformats.org/officeDocument/2006/relationships/image" Target="../media/image2240.png"/><Relationship Id="rId36" Type="http://schemas.openxmlformats.org/officeDocument/2006/relationships/customXml" Target="../ink/ink2587.xml"/><Relationship Id="rId283" Type="http://schemas.openxmlformats.org/officeDocument/2006/relationships/image" Target="../media/image2163.png"/><Relationship Id="rId339" Type="http://schemas.openxmlformats.org/officeDocument/2006/relationships/image" Target="../media/image2191.png"/><Relationship Id="rId78" Type="http://schemas.openxmlformats.org/officeDocument/2006/relationships/customXml" Target="../ink/ink2608.xml"/><Relationship Id="rId101" Type="http://schemas.openxmlformats.org/officeDocument/2006/relationships/image" Target="../media/image2071.png"/><Relationship Id="rId143" Type="http://schemas.openxmlformats.org/officeDocument/2006/relationships/image" Target="../media/image2092.png"/><Relationship Id="rId185" Type="http://schemas.openxmlformats.org/officeDocument/2006/relationships/image" Target="../media/image2114.png"/><Relationship Id="rId350" Type="http://schemas.openxmlformats.org/officeDocument/2006/relationships/customXml" Target="../ink/ink2744.xml"/><Relationship Id="rId406" Type="http://schemas.openxmlformats.org/officeDocument/2006/relationships/customXml" Target="../ink/ink2772.xml"/><Relationship Id="rId9" Type="http://schemas.openxmlformats.org/officeDocument/2006/relationships/image" Target="../media/image2025.png"/><Relationship Id="rId210" Type="http://schemas.openxmlformats.org/officeDocument/2006/relationships/customXml" Target="../ink/ink2674.xml"/><Relationship Id="rId392" Type="http://schemas.openxmlformats.org/officeDocument/2006/relationships/customXml" Target="../ink/ink2765.xml"/><Relationship Id="rId448" Type="http://schemas.openxmlformats.org/officeDocument/2006/relationships/customXml" Target="../ink/ink2793.xml"/><Relationship Id="rId252" Type="http://schemas.openxmlformats.org/officeDocument/2006/relationships/customXml" Target="../ink/ink2695.xml"/><Relationship Id="rId294" Type="http://schemas.openxmlformats.org/officeDocument/2006/relationships/customXml" Target="../ink/ink2716.xml"/><Relationship Id="rId308" Type="http://schemas.openxmlformats.org/officeDocument/2006/relationships/customXml" Target="../ink/ink2723.xml"/><Relationship Id="rId47" Type="http://schemas.openxmlformats.org/officeDocument/2006/relationships/image" Target="../media/image2044.png"/><Relationship Id="rId89" Type="http://schemas.openxmlformats.org/officeDocument/2006/relationships/image" Target="../media/image2065.png"/><Relationship Id="rId112" Type="http://schemas.openxmlformats.org/officeDocument/2006/relationships/customXml" Target="../ink/ink2625.xml"/><Relationship Id="rId154" Type="http://schemas.openxmlformats.org/officeDocument/2006/relationships/customXml" Target="../ink/ink2646.xml"/><Relationship Id="rId361" Type="http://schemas.openxmlformats.org/officeDocument/2006/relationships/image" Target="../media/image2202.png"/><Relationship Id="rId196" Type="http://schemas.openxmlformats.org/officeDocument/2006/relationships/customXml" Target="../ink/ink2667.xml"/><Relationship Id="rId417" Type="http://schemas.openxmlformats.org/officeDocument/2006/relationships/image" Target="../media/image2230.png"/><Relationship Id="rId459" Type="http://schemas.openxmlformats.org/officeDocument/2006/relationships/image" Target="../media/image2251.png"/><Relationship Id="rId16" Type="http://schemas.openxmlformats.org/officeDocument/2006/relationships/customXml" Target="../ink/ink2577.xml"/><Relationship Id="rId221" Type="http://schemas.openxmlformats.org/officeDocument/2006/relationships/image" Target="../media/image2132.png"/><Relationship Id="rId263" Type="http://schemas.openxmlformats.org/officeDocument/2006/relationships/image" Target="../media/image2153.png"/><Relationship Id="rId319" Type="http://schemas.openxmlformats.org/officeDocument/2006/relationships/image" Target="../media/image2181.png"/><Relationship Id="rId58" Type="http://schemas.openxmlformats.org/officeDocument/2006/relationships/customXml" Target="../ink/ink2598.xml"/><Relationship Id="rId123" Type="http://schemas.openxmlformats.org/officeDocument/2006/relationships/image" Target="../media/image2082.png"/><Relationship Id="rId330" Type="http://schemas.openxmlformats.org/officeDocument/2006/relationships/customXml" Target="../ink/ink2734.xml"/><Relationship Id="rId165" Type="http://schemas.openxmlformats.org/officeDocument/2006/relationships/image" Target="../media/image2104.png"/><Relationship Id="rId372" Type="http://schemas.openxmlformats.org/officeDocument/2006/relationships/customXml" Target="../ink/ink2755.xml"/><Relationship Id="rId428" Type="http://schemas.openxmlformats.org/officeDocument/2006/relationships/customXml" Target="../ink/ink2783.xml"/><Relationship Id="rId232" Type="http://schemas.openxmlformats.org/officeDocument/2006/relationships/customXml" Target="../ink/ink2685.xml"/><Relationship Id="rId274" Type="http://schemas.openxmlformats.org/officeDocument/2006/relationships/customXml" Target="../ink/ink2706.xml"/><Relationship Id="rId27" Type="http://schemas.openxmlformats.org/officeDocument/2006/relationships/image" Target="../media/image2034.png"/><Relationship Id="rId69" Type="http://schemas.openxmlformats.org/officeDocument/2006/relationships/image" Target="../media/image2055.png"/><Relationship Id="rId134" Type="http://schemas.openxmlformats.org/officeDocument/2006/relationships/customXml" Target="../ink/ink2636.xml"/><Relationship Id="rId80" Type="http://schemas.openxmlformats.org/officeDocument/2006/relationships/customXml" Target="../ink/ink2609.xml"/><Relationship Id="rId176" Type="http://schemas.openxmlformats.org/officeDocument/2006/relationships/customXml" Target="../ink/ink2657.xml"/><Relationship Id="rId341" Type="http://schemas.openxmlformats.org/officeDocument/2006/relationships/image" Target="../media/image2192.png"/><Relationship Id="rId383" Type="http://schemas.openxmlformats.org/officeDocument/2006/relationships/image" Target="../media/image2213.png"/><Relationship Id="rId439" Type="http://schemas.openxmlformats.org/officeDocument/2006/relationships/image" Target="../media/image2241.png"/><Relationship Id="rId201" Type="http://schemas.openxmlformats.org/officeDocument/2006/relationships/image" Target="../media/image2122.png"/><Relationship Id="rId243" Type="http://schemas.openxmlformats.org/officeDocument/2006/relationships/image" Target="../media/image2143.png"/><Relationship Id="rId285" Type="http://schemas.openxmlformats.org/officeDocument/2006/relationships/image" Target="../media/image2164.png"/><Relationship Id="rId450" Type="http://schemas.openxmlformats.org/officeDocument/2006/relationships/customXml" Target="../ink/ink2794.xml"/><Relationship Id="rId38" Type="http://schemas.openxmlformats.org/officeDocument/2006/relationships/customXml" Target="../ink/ink2588.xml"/><Relationship Id="rId103" Type="http://schemas.openxmlformats.org/officeDocument/2006/relationships/image" Target="../media/image2072.png"/><Relationship Id="rId310" Type="http://schemas.openxmlformats.org/officeDocument/2006/relationships/customXml" Target="../ink/ink2724.xml"/><Relationship Id="rId91" Type="http://schemas.openxmlformats.org/officeDocument/2006/relationships/image" Target="../media/image2066.png"/><Relationship Id="rId145" Type="http://schemas.openxmlformats.org/officeDocument/2006/relationships/image" Target="../media/image2093.png"/><Relationship Id="rId187" Type="http://schemas.openxmlformats.org/officeDocument/2006/relationships/image" Target="../media/image2115.png"/><Relationship Id="rId352" Type="http://schemas.openxmlformats.org/officeDocument/2006/relationships/customXml" Target="../ink/ink2745.xml"/><Relationship Id="rId394" Type="http://schemas.openxmlformats.org/officeDocument/2006/relationships/customXml" Target="../ink/ink2766.xml"/><Relationship Id="rId408" Type="http://schemas.openxmlformats.org/officeDocument/2006/relationships/customXml" Target="../ink/ink2773.xml"/><Relationship Id="rId212" Type="http://schemas.openxmlformats.org/officeDocument/2006/relationships/customXml" Target="../ink/ink2675.xml"/><Relationship Id="rId254" Type="http://schemas.openxmlformats.org/officeDocument/2006/relationships/customXml" Target="../ink/ink2696.xml"/><Relationship Id="rId49" Type="http://schemas.openxmlformats.org/officeDocument/2006/relationships/image" Target="../media/image2045.png"/><Relationship Id="rId114" Type="http://schemas.openxmlformats.org/officeDocument/2006/relationships/customXml" Target="../ink/ink2626.xml"/><Relationship Id="rId296" Type="http://schemas.openxmlformats.org/officeDocument/2006/relationships/customXml" Target="../ink/ink2717.xml"/><Relationship Id="rId461" Type="http://schemas.openxmlformats.org/officeDocument/2006/relationships/image" Target="../media/image2252.png"/><Relationship Id="rId60" Type="http://schemas.openxmlformats.org/officeDocument/2006/relationships/customXml" Target="../ink/ink2599.xml"/><Relationship Id="rId156" Type="http://schemas.openxmlformats.org/officeDocument/2006/relationships/customXml" Target="../ink/ink2647.xml"/><Relationship Id="rId198" Type="http://schemas.openxmlformats.org/officeDocument/2006/relationships/customXml" Target="../ink/ink2668.xml"/><Relationship Id="rId321" Type="http://schemas.openxmlformats.org/officeDocument/2006/relationships/image" Target="../media/image2182.png"/><Relationship Id="rId363" Type="http://schemas.openxmlformats.org/officeDocument/2006/relationships/image" Target="../media/image2203.png"/><Relationship Id="rId419" Type="http://schemas.openxmlformats.org/officeDocument/2006/relationships/image" Target="../media/image2231.png"/><Relationship Id="rId223" Type="http://schemas.openxmlformats.org/officeDocument/2006/relationships/image" Target="../media/image2133.png"/><Relationship Id="rId430" Type="http://schemas.openxmlformats.org/officeDocument/2006/relationships/customXml" Target="../ink/ink2784.xml"/><Relationship Id="rId18" Type="http://schemas.openxmlformats.org/officeDocument/2006/relationships/customXml" Target="../ink/ink2578.xml"/><Relationship Id="rId265" Type="http://schemas.openxmlformats.org/officeDocument/2006/relationships/image" Target="../media/image2154.png"/><Relationship Id="rId125" Type="http://schemas.openxmlformats.org/officeDocument/2006/relationships/image" Target="../media/image2083.png"/><Relationship Id="rId167" Type="http://schemas.openxmlformats.org/officeDocument/2006/relationships/image" Target="../media/image2105.png"/><Relationship Id="rId332" Type="http://schemas.openxmlformats.org/officeDocument/2006/relationships/customXml" Target="../ink/ink2735.xml"/><Relationship Id="rId374" Type="http://schemas.openxmlformats.org/officeDocument/2006/relationships/customXml" Target="../ink/ink2756.xml"/><Relationship Id="rId71" Type="http://schemas.openxmlformats.org/officeDocument/2006/relationships/image" Target="../media/image2056.png"/><Relationship Id="rId234" Type="http://schemas.openxmlformats.org/officeDocument/2006/relationships/customXml" Target="../ink/ink2686.xml"/><Relationship Id="rId2" Type="http://schemas.openxmlformats.org/officeDocument/2006/relationships/customXml" Target="../ink/ink2570.xml"/><Relationship Id="rId29" Type="http://schemas.openxmlformats.org/officeDocument/2006/relationships/image" Target="../media/image2035.png"/><Relationship Id="rId276" Type="http://schemas.openxmlformats.org/officeDocument/2006/relationships/customXml" Target="../ink/ink2707.xml"/><Relationship Id="rId441" Type="http://schemas.openxmlformats.org/officeDocument/2006/relationships/image" Target="../media/image2242.png"/><Relationship Id="rId40" Type="http://schemas.openxmlformats.org/officeDocument/2006/relationships/customXml" Target="../ink/ink2589.xml"/><Relationship Id="rId115" Type="http://schemas.openxmlformats.org/officeDocument/2006/relationships/image" Target="../media/image2078.png"/><Relationship Id="rId136" Type="http://schemas.openxmlformats.org/officeDocument/2006/relationships/customXml" Target="../ink/ink2637.xml"/><Relationship Id="rId157" Type="http://schemas.openxmlformats.org/officeDocument/2006/relationships/image" Target="../media/image2099.png"/><Relationship Id="rId178" Type="http://schemas.openxmlformats.org/officeDocument/2006/relationships/customXml" Target="../ink/ink2658.xml"/><Relationship Id="rId301" Type="http://schemas.openxmlformats.org/officeDocument/2006/relationships/image" Target="../media/image2172.png"/><Relationship Id="rId322" Type="http://schemas.openxmlformats.org/officeDocument/2006/relationships/customXml" Target="../ink/ink2730.xml"/><Relationship Id="rId343" Type="http://schemas.openxmlformats.org/officeDocument/2006/relationships/image" Target="../media/image2193.png"/><Relationship Id="rId364" Type="http://schemas.openxmlformats.org/officeDocument/2006/relationships/customXml" Target="../ink/ink2751.xml"/><Relationship Id="rId61" Type="http://schemas.openxmlformats.org/officeDocument/2006/relationships/image" Target="../media/image2051.png"/><Relationship Id="rId82" Type="http://schemas.openxmlformats.org/officeDocument/2006/relationships/customXml" Target="../ink/ink2610.xml"/><Relationship Id="rId199" Type="http://schemas.openxmlformats.org/officeDocument/2006/relationships/image" Target="../media/image2121.png"/><Relationship Id="rId203" Type="http://schemas.openxmlformats.org/officeDocument/2006/relationships/image" Target="../media/image2123.png"/><Relationship Id="rId385" Type="http://schemas.openxmlformats.org/officeDocument/2006/relationships/image" Target="../media/image2214.png"/><Relationship Id="rId19" Type="http://schemas.openxmlformats.org/officeDocument/2006/relationships/image" Target="../media/image2030.png"/><Relationship Id="rId224" Type="http://schemas.openxmlformats.org/officeDocument/2006/relationships/customXml" Target="../ink/ink2681.xml"/><Relationship Id="rId245" Type="http://schemas.openxmlformats.org/officeDocument/2006/relationships/image" Target="../media/image2144.png"/><Relationship Id="rId266" Type="http://schemas.openxmlformats.org/officeDocument/2006/relationships/customXml" Target="../ink/ink2702.xml"/><Relationship Id="rId287" Type="http://schemas.openxmlformats.org/officeDocument/2006/relationships/image" Target="../media/image2165.png"/><Relationship Id="rId410" Type="http://schemas.openxmlformats.org/officeDocument/2006/relationships/customXml" Target="../ink/ink2774.xml"/><Relationship Id="rId431" Type="http://schemas.openxmlformats.org/officeDocument/2006/relationships/image" Target="../media/image2237.png"/><Relationship Id="rId452" Type="http://schemas.openxmlformats.org/officeDocument/2006/relationships/customXml" Target="../ink/ink2795.xml"/><Relationship Id="rId30" Type="http://schemas.openxmlformats.org/officeDocument/2006/relationships/customXml" Target="../ink/ink2584.xml"/><Relationship Id="rId105" Type="http://schemas.openxmlformats.org/officeDocument/2006/relationships/image" Target="../media/image2073.png"/><Relationship Id="rId126" Type="http://schemas.openxmlformats.org/officeDocument/2006/relationships/customXml" Target="../ink/ink2632.xml"/><Relationship Id="rId147" Type="http://schemas.openxmlformats.org/officeDocument/2006/relationships/image" Target="../media/image2094.png"/><Relationship Id="rId168" Type="http://schemas.openxmlformats.org/officeDocument/2006/relationships/customXml" Target="../ink/ink2653.xml"/><Relationship Id="rId312" Type="http://schemas.openxmlformats.org/officeDocument/2006/relationships/customXml" Target="../ink/ink2725.xml"/><Relationship Id="rId333" Type="http://schemas.openxmlformats.org/officeDocument/2006/relationships/image" Target="../media/image2188.png"/><Relationship Id="rId354" Type="http://schemas.openxmlformats.org/officeDocument/2006/relationships/customXml" Target="../ink/ink2746.xml"/><Relationship Id="rId51" Type="http://schemas.openxmlformats.org/officeDocument/2006/relationships/image" Target="../media/image2046.png"/><Relationship Id="rId72" Type="http://schemas.openxmlformats.org/officeDocument/2006/relationships/customXml" Target="../ink/ink2605.xml"/><Relationship Id="rId93" Type="http://schemas.openxmlformats.org/officeDocument/2006/relationships/image" Target="../media/image2067.png"/><Relationship Id="rId189" Type="http://schemas.openxmlformats.org/officeDocument/2006/relationships/image" Target="../media/image2116.png"/><Relationship Id="rId375" Type="http://schemas.openxmlformats.org/officeDocument/2006/relationships/image" Target="../media/image2209.png"/><Relationship Id="rId396" Type="http://schemas.openxmlformats.org/officeDocument/2006/relationships/customXml" Target="../ink/ink2767.xml"/><Relationship Id="rId3" Type="http://schemas.openxmlformats.org/officeDocument/2006/relationships/image" Target="../media/image2022.png"/><Relationship Id="rId214" Type="http://schemas.openxmlformats.org/officeDocument/2006/relationships/customXml" Target="../ink/ink2676.xml"/><Relationship Id="rId235" Type="http://schemas.openxmlformats.org/officeDocument/2006/relationships/image" Target="../media/image2139.png"/><Relationship Id="rId256" Type="http://schemas.openxmlformats.org/officeDocument/2006/relationships/customXml" Target="../ink/ink2697.xml"/><Relationship Id="rId277" Type="http://schemas.openxmlformats.org/officeDocument/2006/relationships/image" Target="../media/image2160.png"/><Relationship Id="rId298" Type="http://schemas.openxmlformats.org/officeDocument/2006/relationships/customXml" Target="../ink/ink2718.xml"/><Relationship Id="rId400" Type="http://schemas.openxmlformats.org/officeDocument/2006/relationships/customXml" Target="../ink/ink2769.xml"/><Relationship Id="rId421" Type="http://schemas.openxmlformats.org/officeDocument/2006/relationships/image" Target="../media/image2232.png"/><Relationship Id="rId442" Type="http://schemas.openxmlformats.org/officeDocument/2006/relationships/customXml" Target="../ink/ink2790.xml"/><Relationship Id="rId116" Type="http://schemas.openxmlformats.org/officeDocument/2006/relationships/customXml" Target="../ink/ink2627.xml"/><Relationship Id="rId137" Type="http://schemas.openxmlformats.org/officeDocument/2006/relationships/image" Target="../media/image2089.png"/><Relationship Id="rId158" Type="http://schemas.openxmlformats.org/officeDocument/2006/relationships/customXml" Target="../ink/ink2648.xml"/><Relationship Id="rId302" Type="http://schemas.openxmlformats.org/officeDocument/2006/relationships/customXml" Target="../ink/ink2720.xml"/><Relationship Id="rId323" Type="http://schemas.openxmlformats.org/officeDocument/2006/relationships/image" Target="../media/image2183.png"/><Relationship Id="rId344" Type="http://schemas.openxmlformats.org/officeDocument/2006/relationships/customXml" Target="../ink/ink2741.xml"/><Relationship Id="rId20" Type="http://schemas.openxmlformats.org/officeDocument/2006/relationships/customXml" Target="../ink/ink2579.xml"/><Relationship Id="rId41" Type="http://schemas.openxmlformats.org/officeDocument/2006/relationships/image" Target="../media/image2041.png"/><Relationship Id="rId62" Type="http://schemas.openxmlformats.org/officeDocument/2006/relationships/customXml" Target="../ink/ink2600.xml"/><Relationship Id="rId83" Type="http://schemas.openxmlformats.org/officeDocument/2006/relationships/image" Target="../media/image2062.png"/><Relationship Id="rId179" Type="http://schemas.openxmlformats.org/officeDocument/2006/relationships/image" Target="../media/image2111.png"/><Relationship Id="rId365" Type="http://schemas.openxmlformats.org/officeDocument/2006/relationships/image" Target="../media/image2204.png"/><Relationship Id="rId386" Type="http://schemas.openxmlformats.org/officeDocument/2006/relationships/customXml" Target="../ink/ink2762.xml"/><Relationship Id="rId190" Type="http://schemas.openxmlformats.org/officeDocument/2006/relationships/customXml" Target="../ink/ink2664.xml"/><Relationship Id="rId204" Type="http://schemas.openxmlformats.org/officeDocument/2006/relationships/customXml" Target="../ink/ink2671.xml"/><Relationship Id="rId225" Type="http://schemas.openxmlformats.org/officeDocument/2006/relationships/image" Target="../media/image2134.png"/><Relationship Id="rId246" Type="http://schemas.openxmlformats.org/officeDocument/2006/relationships/customXml" Target="../ink/ink2692.xml"/><Relationship Id="rId267" Type="http://schemas.openxmlformats.org/officeDocument/2006/relationships/image" Target="../media/image2155.png"/><Relationship Id="rId288" Type="http://schemas.openxmlformats.org/officeDocument/2006/relationships/customXml" Target="../ink/ink2713.xml"/><Relationship Id="rId411" Type="http://schemas.openxmlformats.org/officeDocument/2006/relationships/image" Target="../media/image2227.png"/><Relationship Id="rId432" Type="http://schemas.openxmlformats.org/officeDocument/2006/relationships/customXml" Target="../ink/ink2785.xml"/><Relationship Id="rId453" Type="http://schemas.openxmlformats.org/officeDocument/2006/relationships/image" Target="../media/image2248.png"/><Relationship Id="rId106" Type="http://schemas.openxmlformats.org/officeDocument/2006/relationships/customXml" Target="../ink/ink2622.xml"/><Relationship Id="rId127" Type="http://schemas.openxmlformats.org/officeDocument/2006/relationships/image" Target="../media/image2084.png"/><Relationship Id="rId313" Type="http://schemas.openxmlformats.org/officeDocument/2006/relationships/image" Target="../media/image2178.png"/><Relationship Id="rId10" Type="http://schemas.openxmlformats.org/officeDocument/2006/relationships/customXml" Target="../ink/ink2574.xml"/><Relationship Id="rId31" Type="http://schemas.openxmlformats.org/officeDocument/2006/relationships/image" Target="../media/image2036.png"/><Relationship Id="rId52" Type="http://schemas.openxmlformats.org/officeDocument/2006/relationships/customXml" Target="../ink/ink2595.xml"/><Relationship Id="rId73" Type="http://schemas.openxmlformats.org/officeDocument/2006/relationships/image" Target="../media/image2057.png"/><Relationship Id="rId94" Type="http://schemas.openxmlformats.org/officeDocument/2006/relationships/customXml" Target="../ink/ink2616.xml"/><Relationship Id="rId148" Type="http://schemas.openxmlformats.org/officeDocument/2006/relationships/customXml" Target="../ink/ink2643.xml"/><Relationship Id="rId169" Type="http://schemas.openxmlformats.org/officeDocument/2006/relationships/image" Target="../media/image2106.png"/><Relationship Id="rId334" Type="http://schemas.openxmlformats.org/officeDocument/2006/relationships/customXml" Target="../ink/ink2736.xml"/><Relationship Id="rId355" Type="http://schemas.openxmlformats.org/officeDocument/2006/relationships/image" Target="../media/image2199.png"/><Relationship Id="rId376" Type="http://schemas.openxmlformats.org/officeDocument/2006/relationships/customXml" Target="../ink/ink2757.xml"/><Relationship Id="rId397" Type="http://schemas.openxmlformats.org/officeDocument/2006/relationships/image" Target="../media/image2220.png"/><Relationship Id="rId4" Type="http://schemas.openxmlformats.org/officeDocument/2006/relationships/customXml" Target="../ink/ink2571.xml"/><Relationship Id="rId180" Type="http://schemas.openxmlformats.org/officeDocument/2006/relationships/customXml" Target="../ink/ink2659.xml"/><Relationship Id="rId215" Type="http://schemas.openxmlformats.org/officeDocument/2006/relationships/image" Target="../media/image2129.png"/><Relationship Id="rId236" Type="http://schemas.openxmlformats.org/officeDocument/2006/relationships/customXml" Target="../ink/ink2687.xml"/><Relationship Id="rId257" Type="http://schemas.openxmlformats.org/officeDocument/2006/relationships/image" Target="../media/image2150.png"/><Relationship Id="rId278" Type="http://schemas.openxmlformats.org/officeDocument/2006/relationships/customXml" Target="../ink/ink2708.xml"/><Relationship Id="rId401" Type="http://schemas.openxmlformats.org/officeDocument/2006/relationships/image" Target="../media/image2222.png"/><Relationship Id="rId422" Type="http://schemas.openxmlformats.org/officeDocument/2006/relationships/customXml" Target="../ink/ink2780.xml"/><Relationship Id="rId443" Type="http://schemas.openxmlformats.org/officeDocument/2006/relationships/image" Target="../media/image2243.png"/><Relationship Id="rId303" Type="http://schemas.openxmlformats.org/officeDocument/2006/relationships/image" Target="../media/image2173.png"/><Relationship Id="rId42" Type="http://schemas.openxmlformats.org/officeDocument/2006/relationships/customXml" Target="../ink/ink2590.xml"/><Relationship Id="rId84" Type="http://schemas.openxmlformats.org/officeDocument/2006/relationships/customXml" Target="../ink/ink2611.xml"/><Relationship Id="rId138" Type="http://schemas.openxmlformats.org/officeDocument/2006/relationships/customXml" Target="../ink/ink2638.xml"/><Relationship Id="rId345" Type="http://schemas.openxmlformats.org/officeDocument/2006/relationships/image" Target="../media/image2194.png"/><Relationship Id="rId387" Type="http://schemas.openxmlformats.org/officeDocument/2006/relationships/image" Target="../media/image2215.png"/><Relationship Id="rId191" Type="http://schemas.openxmlformats.org/officeDocument/2006/relationships/image" Target="../media/image2117.png"/><Relationship Id="rId205" Type="http://schemas.openxmlformats.org/officeDocument/2006/relationships/image" Target="../media/image2124.png"/><Relationship Id="rId247" Type="http://schemas.openxmlformats.org/officeDocument/2006/relationships/image" Target="../media/image2145.png"/><Relationship Id="rId412" Type="http://schemas.openxmlformats.org/officeDocument/2006/relationships/customXml" Target="../ink/ink2775.xml"/><Relationship Id="rId107" Type="http://schemas.openxmlformats.org/officeDocument/2006/relationships/image" Target="../media/image2074.png"/><Relationship Id="rId289" Type="http://schemas.openxmlformats.org/officeDocument/2006/relationships/image" Target="../media/image2166.png"/><Relationship Id="rId454" Type="http://schemas.openxmlformats.org/officeDocument/2006/relationships/customXml" Target="../ink/ink2796.xml"/><Relationship Id="rId11" Type="http://schemas.openxmlformats.org/officeDocument/2006/relationships/image" Target="../media/image2026.png"/><Relationship Id="rId53" Type="http://schemas.openxmlformats.org/officeDocument/2006/relationships/image" Target="../media/image2047.png"/><Relationship Id="rId149" Type="http://schemas.openxmlformats.org/officeDocument/2006/relationships/image" Target="../media/image2095.png"/><Relationship Id="rId314" Type="http://schemas.openxmlformats.org/officeDocument/2006/relationships/customXml" Target="../ink/ink2726.xml"/><Relationship Id="rId356" Type="http://schemas.openxmlformats.org/officeDocument/2006/relationships/customXml" Target="../ink/ink2747.xml"/><Relationship Id="rId398" Type="http://schemas.openxmlformats.org/officeDocument/2006/relationships/customXml" Target="../ink/ink2768.xml"/><Relationship Id="rId95" Type="http://schemas.openxmlformats.org/officeDocument/2006/relationships/image" Target="../media/image2068.png"/><Relationship Id="rId160" Type="http://schemas.openxmlformats.org/officeDocument/2006/relationships/customXml" Target="../ink/ink2649.xml"/><Relationship Id="rId216" Type="http://schemas.openxmlformats.org/officeDocument/2006/relationships/customXml" Target="../ink/ink2677.xml"/><Relationship Id="rId423" Type="http://schemas.openxmlformats.org/officeDocument/2006/relationships/image" Target="../media/image2233.png"/><Relationship Id="rId258" Type="http://schemas.openxmlformats.org/officeDocument/2006/relationships/customXml" Target="../ink/ink2698.xml"/><Relationship Id="rId22" Type="http://schemas.openxmlformats.org/officeDocument/2006/relationships/customXml" Target="../ink/ink2580.xml"/><Relationship Id="rId64" Type="http://schemas.openxmlformats.org/officeDocument/2006/relationships/customXml" Target="../ink/ink2601.xml"/><Relationship Id="rId118" Type="http://schemas.openxmlformats.org/officeDocument/2006/relationships/customXml" Target="../ink/ink2628.xml"/><Relationship Id="rId325" Type="http://schemas.openxmlformats.org/officeDocument/2006/relationships/image" Target="../media/image2184.png"/><Relationship Id="rId367" Type="http://schemas.openxmlformats.org/officeDocument/2006/relationships/image" Target="../media/image2205.png"/><Relationship Id="rId171" Type="http://schemas.openxmlformats.org/officeDocument/2006/relationships/image" Target="../media/image2107.png"/><Relationship Id="rId227" Type="http://schemas.openxmlformats.org/officeDocument/2006/relationships/image" Target="../media/image2135.png"/><Relationship Id="rId269" Type="http://schemas.openxmlformats.org/officeDocument/2006/relationships/image" Target="../media/image2156.png"/><Relationship Id="rId434" Type="http://schemas.openxmlformats.org/officeDocument/2006/relationships/customXml" Target="../ink/ink2786.xml"/><Relationship Id="rId33" Type="http://schemas.openxmlformats.org/officeDocument/2006/relationships/image" Target="../media/image2037.png"/><Relationship Id="rId129" Type="http://schemas.openxmlformats.org/officeDocument/2006/relationships/image" Target="../media/image2085.png"/><Relationship Id="rId280" Type="http://schemas.openxmlformats.org/officeDocument/2006/relationships/customXml" Target="../ink/ink2709.xml"/><Relationship Id="rId336" Type="http://schemas.openxmlformats.org/officeDocument/2006/relationships/customXml" Target="../ink/ink2737.xml"/><Relationship Id="rId75" Type="http://schemas.openxmlformats.org/officeDocument/2006/relationships/image" Target="../media/image2058.png"/><Relationship Id="rId140" Type="http://schemas.openxmlformats.org/officeDocument/2006/relationships/customXml" Target="../ink/ink2639.xml"/><Relationship Id="rId182" Type="http://schemas.openxmlformats.org/officeDocument/2006/relationships/customXml" Target="../ink/ink2660.xml"/><Relationship Id="rId378" Type="http://schemas.openxmlformats.org/officeDocument/2006/relationships/customXml" Target="../ink/ink2758.xml"/><Relationship Id="rId403" Type="http://schemas.openxmlformats.org/officeDocument/2006/relationships/image" Target="../media/image2223.png"/><Relationship Id="rId6" Type="http://schemas.openxmlformats.org/officeDocument/2006/relationships/customXml" Target="../ink/ink2572.xml"/><Relationship Id="rId238" Type="http://schemas.openxmlformats.org/officeDocument/2006/relationships/customXml" Target="../ink/ink2688.xml"/><Relationship Id="rId445" Type="http://schemas.openxmlformats.org/officeDocument/2006/relationships/image" Target="../media/image2244.png"/><Relationship Id="rId291" Type="http://schemas.openxmlformats.org/officeDocument/2006/relationships/image" Target="../media/image2167.png"/><Relationship Id="rId305" Type="http://schemas.openxmlformats.org/officeDocument/2006/relationships/image" Target="../media/image2174.png"/><Relationship Id="rId347" Type="http://schemas.openxmlformats.org/officeDocument/2006/relationships/image" Target="../media/image2195.png"/><Relationship Id="rId44" Type="http://schemas.openxmlformats.org/officeDocument/2006/relationships/customXml" Target="../ink/ink2591.xml"/><Relationship Id="rId86" Type="http://schemas.openxmlformats.org/officeDocument/2006/relationships/customXml" Target="../ink/ink2612.xml"/><Relationship Id="rId151" Type="http://schemas.openxmlformats.org/officeDocument/2006/relationships/image" Target="../media/image2096.png"/><Relationship Id="rId389" Type="http://schemas.openxmlformats.org/officeDocument/2006/relationships/image" Target="../media/image2216.png"/><Relationship Id="rId193" Type="http://schemas.openxmlformats.org/officeDocument/2006/relationships/image" Target="../media/image2118.png"/><Relationship Id="rId207" Type="http://schemas.openxmlformats.org/officeDocument/2006/relationships/image" Target="../media/image2125.png"/><Relationship Id="rId249" Type="http://schemas.openxmlformats.org/officeDocument/2006/relationships/image" Target="../media/image2146.png"/><Relationship Id="rId414" Type="http://schemas.openxmlformats.org/officeDocument/2006/relationships/customXml" Target="../ink/ink2776.xml"/><Relationship Id="rId456" Type="http://schemas.openxmlformats.org/officeDocument/2006/relationships/customXml" Target="../ink/ink2797.xml"/><Relationship Id="rId13" Type="http://schemas.openxmlformats.org/officeDocument/2006/relationships/image" Target="../media/image2027.png"/><Relationship Id="rId109" Type="http://schemas.openxmlformats.org/officeDocument/2006/relationships/image" Target="../media/image2075.png"/><Relationship Id="rId260" Type="http://schemas.openxmlformats.org/officeDocument/2006/relationships/customXml" Target="../ink/ink2699.xml"/><Relationship Id="rId316" Type="http://schemas.openxmlformats.org/officeDocument/2006/relationships/customXml" Target="../ink/ink2727.xml"/><Relationship Id="rId55" Type="http://schemas.openxmlformats.org/officeDocument/2006/relationships/image" Target="../media/image2048.png"/><Relationship Id="rId97" Type="http://schemas.openxmlformats.org/officeDocument/2006/relationships/image" Target="../media/image2069.png"/><Relationship Id="rId120" Type="http://schemas.openxmlformats.org/officeDocument/2006/relationships/customXml" Target="../ink/ink2629.xml"/><Relationship Id="rId358" Type="http://schemas.openxmlformats.org/officeDocument/2006/relationships/customXml" Target="../ink/ink2748.xml"/><Relationship Id="rId162" Type="http://schemas.openxmlformats.org/officeDocument/2006/relationships/customXml" Target="../ink/ink2650.xml"/><Relationship Id="rId218" Type="http://schemas.openxmlformats.org/officeDocument/2006/relationships/customXml" Target="../ink/ink2678.xml"/><Relationship Id="rId425" Type="http://schemas.openxmlformats.org/officeDocument/2006/relationships/image" Target="../media/image2234.png"/><Relationship Id="rId271" Type="http://schemas.openxmlformats.org/officeDocument/2006/relationships/image" Target="../media/image2157.png"/><Relationship Id="rId24" Type="http://schemas.openxmlformats.org/officeDocument/2006/relationships/customXml" Target="../ink/ink2581.xml"/><Relationship Id="rId66" Type="http://schemas.openxmlformats.org/officeDocument/2006/relationships/customXml" Target="../ink/ink2602.xml"/><Relationship Id="rId131" Type="http://schemas.openxmlformats.org/officeDocument/2006/relationships/image" Target="../media/image2086.png"/><Relationship Id="rId327" Type="http://schemas.openxmlformats.org/officeDocument/2006/relationships/image" Target="../media/image2185.png"/><Relationship Id="rId369" Type="http://schemas.openxmlformats.org/officeDocument/2006/relationships/image" Target="../media/image2206.png"/><Relationship Id="rId173" Type="http://schemas.openxmlformats.org/officeDocument/2006/relationships/image" Target="../media/image2108.png"/><Relationship Id="rId229" Type="http://schemas.openxmlformats.org/officeDocument/2006/relationships/image" Target="../media/image2136.png"/><Relationship Id="rId380" Type="http://schemas.openxmlformats.org/officeDocument/2006/relationships/customXml" Target="../ink/ink2759.xml"/><Relationship Id="rId436" Type="http://schemas.openxmlformats.org/officeDocument/2006/relationships/customXml" Target="../ink/ink2787.xml"/><Relationship Id="rId240" Type="http://schemas.openxmlformats.org/officeDocument/2006/relationships/customXml" Target="../ink/ink2689.xml"/><Relationship Id="rId35" Type="http://schemas.openxmlformats.org/officeDocument/2006/relationships/image" Target="../media/image2038.png"/><Relationship Id="rId77" Type="http://schemas.openxmlformats.org/officeDocument/2006/relationships/image" Target="../media/image2059.png"/><Relationship Id="rId100" Type="http://schemas.openxmlformats.org/officeDocument/2006/relationships/customXml" Target="../ink/ink2619.xml"/><Relationship Id="rId282" Type="http://schemas.openxmlformats.org/officeDocument/2006/relationships/customXml" Target="../ink/ink2710.xml"/><Relationship Id="rId338" Type="http://schemas.openxmlformats.org/officeDocument/2006/relationships/customXml" Target="../ink/ink2738.xml"/><Relationship Id="rId8" Type="http://schemas.openxmlformats.org/officeDocument/2006/relationships/customXml" Target="../ink/ink2573.xml"/><Relationship Id="rId142" Type="http://schemas.openxmlformats.org/officeDocument/2006/relationships/customXml" Target="../ink/ink2640.xml"/><Relationship Id="rId184" Type="http://schemas.openxmlformats.org/officeDocument/2006/relationships/customXml" Target="../ink/ink2661.xml"/><Relationship Id="rId391" Type="http://schemas.openxmlformats.org/officeDocument/2006/relationships/image" Target="../media/image2217.png"/><Relationship Id="rId405" Type="http://schemas.openxmlformats.org/officeDocument/2006/relationships/image" Target="../media/image2224.png"/><Relationship Id="rId447" Type="http://schemas.openxmlformats.org/officeDocument/2006/relationships/image" Target="../media/image2245.png"/><Relationship Id="rId251" Type="http://schemas.openxmlformats.org/officeDocument/2006/relationships/image" Target="../media/image2147.png"/><Relationship Id="rId46" Type="http://schemas.openxmlformats.org/officeDocument/2006/relationships/customXml" Target="../ink/ink2592.xml"/><Relationship Id="rId293" Type="http://schemas.openxmlformats.org/officeDocument/2006/relationships/image" Target="../media/image2168.png"/><Relationship Id="rId307" Type="http://schemas.openxmlformats.org/officeDocument/2006/relationships/image" Target="../media/image2175.png"/><Relationship Id="rId349" Type="http://schemas.openxmlformats.org/officeDocument/2006/relationships/image" Target="../media/image2196.png"/><Relationship Id="rId88" Type="http://schemas.openxmlformats.org/officeDocument/2006/relationships/customXml" Target="../ink/ink2613.xml"/><Relationship Id="rId111" Type="http://schemas.openxmlformats.org/officeDocument/2006/relationships/image" Target="../media/image2076.png"/><Relationship Id="rId153" Type="http://schemas.openxmlformats.org/officeDocument/2006/relationships/image" Target="../media/image2097.png"/><Relationship Id="rId195" Type="http://schemas.openxmlformats.org/officeDocument/2006/relationships/image" Target="../media/image2119.png"/><Relationship Id="rId209" Type="http://schemas.openxmlformats.org/officeDocument/2006/relationships/image" Target="../media/image2126.png"/><Relationship Id="rId360" Type="http://schemas.openxmlformats.org/officeDocument/2006/relationships/customXml" Target="../ink/ink2749.xml"/><Relationship Id="rId416" Type="http://schemas.openxmlformats.org/officeDocument/2006/relationships/customXml" Target="../ink/ink2777.xml"/><Relationship Id="rId220" Type="http://schemas.openxmlformats.org/officeDocument/2006/relationships/customXml" Target="../ink/ink2679.xml"/><Relationship Id="rId458" Type="http://schemas.openxmlformats.org/officeDocument/2006/relationships/customXml" Target="../ink/ink2798.xml"/><Relationship Id="rId15" Type="http://schemas.openxmlformats.org/officeDocument/2006/relationships/image" Target="../media/image2028.png"/><Relationship Id="rId57" Type="http://schemas.openxmlformats.org/officeDocument/2006/relationships/image" Target="../media/image2049.png"/><Relationship Id="rId262" Type="http://schemas.openxmlformats.org/officeDocument/2006/relationships/customXml" Target="../ink/ink2700.xml"/><Relationship Id="rId318" Type="http://schemas.openxmlformats.org/officeDocument/2006/relationships/customXml" Target="../ink/ink2728.xml"/><Relationship Id="rId99" Type="http://schemas.openxmlformats.org/officeDocument/2006/relationships/image" Target="../media/image2070.png"/><Relationship Id="rId122" Type="http://schemas.openxmlformats.org/officeDocument/2006/relationships/customXml" Target="../ink/ink2630.xml"/><Relationship Id="rId164" Type="http://schemas.openxmlformats.org/officeDocument/2006/relationships/customXml" Target="../ink/ink2651.xml"/><Relationship Id="rId371" Type="http://schemas.openxmlformats.org/officeDocument/2006/relationships/image" Target="../media/image2207.png"/><Relationship Id="rId427" Type="http://schemas.openxmlformats.org/officeDocument/2006/relationships/image" Target="../media/image2235.png"/><Relationship Id="rId26" Type="http://schemas.openxmlformats.org/officeDocument/2006/relationships/customXml" Target="../ink/ink2582.xml"/><Relationship Id="rId231" Type="http://schemas.openxmlformats.org/officeDocument/2006/relationships/image" Target="../media/image2137.png"/><Relationship Id="rId273" Type="http://schemas.openxmlformats.org/officeDocument/2006/relationships/image" Target="../media/image2158.png"/><Relationship Id="rId329" Type="http://schemas.openxmlformats.org/officeDocument/2006/relationships/image" Target="../media/image2186.png"/><Relationship Id="rId68" Type="http://schemas.openxmlformats.org/officeDocument/2006/relationships/customXml" Target="../ink/ink2603.xml"/><Relationship Id="rId133" Type="http://schemas.openxmlformats.org/officeDocument/2006/relationships/image" Target="../media/image2087.png"/><Relationship Id="rId175" Type="http://schemas.openxmlformats.org/officeDocument/2006/relationships/image" Target="../media/image2109.png"/><Relationship Id="rId340" Type="http://schemas.openxmlformats.org/officeDocument/2006/relationships/customXml" Target="../ink/ink2739.xml"/><Relationship Id="rId200" Type="http://schemas.openxmlformats.org/officeDocument/2006/relationships/customXml" Target="../ink/ink2669.xml"/><Relationship Id="rId382" Type="http://schemas.openxmlformats.org/officeDocument/2006/relationships/customXml" Target="../ink/ink2760.xml"/><Relationship Id="rId438" Type="http://schemas.openxmlformats.org/officeDocument/2006/relationships/customXml" Target="../ink/ink2788.xml"/><Relationship Id="rId242" Type="http://schemas.openxmlformats.org/officeDocument/2006/relationships/customXml" Target="../ink/ink2690.xml"/><Relationship Id="rId284" Type="http://schemas.openxmlformats.org/officeDocument/2006/relationships/customXml" Target="../ink/ink2711.xml"/><Relationship Id="rId37" Type="http://schemas.openxmlformats.org/officeDocument/2006/relationships/image" Target="../media/image2039.png"/><Relationship Id="rId79" Type="http://schemas.openxmlformats.org/officeDocument/2006/relationships/image" Target="../media/image2060.png"/><Relationship Id="rId102" Type="http://schemas.openxmlformats.org/officeDocument/2006/relationships/customXml" Target="../ink/ink2620.xml"/><Relationship Id="rId144" Type="http://schemas.openxmlformats.org/officeDocument/2006/relationships/customXml" Target="../ink/ink2641.xml"/><Relationship Id="rId90" Type="http://schemas.openxmlformats.org/officeDocument/2006/relationships/customXml" Target="../ink/ink2614.xml"/><Relationship Id="rId186" Type="http://schemas.openxmlformats.org/officeDocument/2006/relationships/customXml" Target="../ink/ink2662.xml"/><Relationship Id="rId351" Type="http://schemas.openxmlformats.org/officeDocument/2006/relationships/image" Target="../media/image2197.png"/><Relationship Id="rId393" Type="http://schemas.openxmlformats.org/officeDocument/2006/relationships/image" Target="../media/image2218.png"/><Relationship Id="rId407" Type="http://schemas.openxmlformats.org/officeDocument/2006/relationships/image" Target="../media/image2225.png"/><Relationship Id="rId449" Type="http://schemas.openxmlformats.org/officeDocument/2006/relationships/image" Target="../media/image2246.png"/><Relationship Id="rId211" Type="http://schemas.openxmlformats.org/officeDocument/2006/relationships/image" Target="../media/image2127.png"/><Relationship Id="rId253" Type="http://schemas.openxmlformats.org/officeDocument/2006/relationships/image" Target="../media/image2148.png"/><Relationship Id="rId295" Type="http://schemas.openxmlformats.org/officeDocument/2006/relationships/image" Target="../media/image2169.png"/><Relationship Id="rId309" Type="http://schemas.openxmlformats.org/officeDocument/2006/relationships/image" Target="../media/image2176.png"/><Relationship Id="rId460" Type="http://schemas.openxmlformats.org/officeDocument/2006/relationships/customXml" Target="../ink/ink2799.xml"/><Relationship Id="rId48" Type="http://schemas.openxmlformats.org/officeDocument/2006/relationships/customXml" Target="../ink/ink2593.xml"/><Relationship Id="rId113" Type="http://schemas.openxmlformats.org/officeDocument/2006/relationships/image" Target="../media/image2077.png"/><Relationship Id="rId320" Type="http://schemas.openxmlformats.org/officeDocument/2006/relationships/customXml" Target="../ink/ink2729.xml"/><Relationship Id="rId155" Type="http://schemas.openxmlformats.org/officeDocument/2006/relationships/image" Target="../media/image2098.png"/><Relationship Id="rId197" Type="http://schemas.openxmlformats.org/officeDocument/2006/relationships/image" Target="../media/image2120.png"/><Relationship Id="rId362" Type="http://schemas.openxmlformats.org/officeDocument/2006/relationships/customXml" Target="../ink/ink2750.xml"/><Relationship Id="rId418" Type="http://schemas.openxmlformats.org/officeDocument/2006/relationships/customXml" Target="../ink/ink2778.xml"/><Relationship Id="rId222" Type="http://schemas.openxmlformats.org/officeDocument/2006/relationships/customXml" Target="../ink/ink2680.xml"/><Relationship Id="rId264" Type="http://schemas.openxmlformats.org/officeDocument/2006/relationships/customXml" Target="../ink/ink2701.xml"/><Relationship Id="rId17" Type="http://schemas.openxmlformats.org/officeDocument/2006/relationships/image" Target="../media/image2029.png"/><Relationship Id="rId59" Type="http://schemas.openxmlformats.org/officeDocument/2006/relationships/image" Target="../media/image2050.png"/><Relationship Id="rId124" Type="http://schemas.openxmlformats.org/officeDocument/2006/relationships/customXml" Target="../ink/ink2631.xml"/><Relationship Id="rId70" Type="http://schemas.openxmlformats.org/officeDocument/2006/relationships/customXml" Target="../ink/ink2604.xml"/><Relationship Id="rId166" Type="http://schemas.openxmlformats.org/officeDocument/2006/relationships/customXml" Target="../ink/ink2652.xml"/><Relationship Id="rId331" Type="http://schemas.openxmlformats.org/officeDocument/2006/relationships/image" Target="../media/image2187.png"/><Relationship Id="rId373" Type="http://schemas.openxmlformats.org/officeDocument/2006/relationships/image" Target="../media/image2208.png"/><Relationship Id="rId429" Type="http://schemas.openxmlformats.org/officeDocument/2006/relationships/image" Target="../media/image223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38.png"/><Relationship Id="rId440" Type="http://schemas.openxmlformats.org/officeDocument/2006/relationships/customXml" Target="../ink/ink2789.xml"/><Relationship Id="rId28" Type="http://schemas.openxmlformats.org/officeDocument/2006/relationships/customXml" Target="../ink/ink2583.xml"/><Relationship Id="rId275" Type="http://schemas.openxmlformats.org/officeDocument/2006/relationships/image" Target="../media/image2159.png"/><Relationship Id="rId300" Type="http://schemas.openxmlformats.org/officeDocument/2006/relationships/customXml" Target="../ink/ink2719.xml"/><Relationship Id="rId81" Type="http://schemas.openxmlformats.org/officeDocument/2006/relationships/image" Target="../media/image2061.png"/><Relationship Id="rId135" Type="http://schemas.openxmlformats.org/officeDocument/2006/relationships/image" Target="../media/image2088.png"/><Relationship Id="rId177" Type="http://schemas.openxmlformats.org/officeDocument/2006/relationships/image" Target="../media/image2110.png"/><Relationship Id="rId342" Type="http://schemas.openxmlformats.org/officeDocument/2006/relationships/customXml" Target="../ink/ink2740.xml"/><Relationship Id="rId384" Type="http://schemas.openxmlformats.org/officeDocument/2006/relationships/customXml" Target="../ink/ink2761.xml"/><Relationship Id="rId202" Type="http://schemas.openxmlformats.org/officeDocument/2006/relationships/customXml" Target="../ink/ink2670.xml"/><Relationship Id="rId244" Type="http://schemas.openxmlformats.org/officeDocument/2006/relationships/customXml" Target="../ink/ink2691.xml"/><Relationship Id="rId39" Type="http://schemas.openxmlformats.org/officeDocument/2006/relationships/image" Target="../media/image2040.png"/><Relationship Id="rId286" Type="http://schemas.openxmlformats.org/officeDocument/2006/relationships/customXml" Target="../ink/ink2712.xml"/><Relationship Id="rId451" Type="http://schemas.openxmlformats.org/officeDocument/2006/relationships/image" Target="../media/image2247.png"/><Relationship Id="rId50" Type="http://schemas.openxmlformats.org/officeDocument/2006/relationships/customXml" Target="../ink/ink2594.xml"/><Relationship Id="rId104" Type="http://schemas.openxmlformats.org/officeDocument/2006/relationships/customXml" Target="../ink/ink2621.xml"/><Relationship Id="rId146" Type="http://schemas.openxmlformats.org/officeDocument/2006/relationships/customXml" Target="../ink/ink2642.xml"/><Relationship Id="rId188" Type="http://schemas.openxmlformats.org/officeDocument/2006/relationships/customXml" Target="../ink/ink2663.xml"/><Relationship Id="rId311" Type="http://schemas.openxmlformats.org/officeDocument/2006/relationships/image" Target="../media/image2177.png"/><Relationship Id="rId353" Type="http://schemas.openxmlformats.org/officeDocument/2006/relationships/image" Target="../media/image2198.png"/><Relationship Id="rId395" Type="http://schemas.openxmlformats.org/officeDocument/2006/relationships/image" Target="../media/image2219.png"/><Relationship Id="rId409" Type="http://schemas.openxmlformats.org/officeDocument/2006/relationships/image" Target="../media/image2226.png"/><Relationship Id="rId92" Type="http://schemas.openxmlformats.org/officeDocument/2006/relationships/customXml" Target="../ink/ink2615.xml"/><Relationship Id="rId213" Type="http://schemas.openxmlformats.org/officeDocument/2006/relationships/image" Target="../media/image2128.png"/><Relationship Id="rId420" Type="http://schemas.openxmlformats.org/officeDocument/2006/relationships/customXml" Target="../ink/ink2779.xml"/><Relationship Id="rId255" Type="http://schemas.openxmlformats.org/officeDocument/2006/relationships/image" Target="../media/image2149.png"/><Relationship Id="rId297" Type="http://schemas.openxmlformats.org/officeDocument/2006/relationships/image" Target="../media/image217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58.xml"/><Relationship Id="rId671" Type="http://schemas.openxmlformats.org/officeDocument/2006/relationships/image" Target="../media/image2585.png"/><Relationship Id="rId21" Type="http://schemas.openxmlformats.org/officeDocument/2006/relationships/image" Target="../media/image2261.png"/><Relationship Id="rId324" Type="http://schemas.openxmlformats.org/officeDocument/2006/relationships/image" Target="../media/image2412.png"/><Relationship Id="rId531" Type="http://schemas.openxmlformats.org/officeDocument/2006/relationships/image" Target="../media/image2515.png"/><Relationship Id="rId629" Type="http://schemas.openxmlformats.org/officeDocument/2006/relationships/image" Target="../media/image2564.png"/><Relationship Id="rId170" Type="http://schemas.openxmlformats.org/officeDocument/2006/relationships/image" Target="../media/image2335.png"/><Relationship Id="rId268" Type="http://schemas.openxmlformats.org/officeDocument/2006/relationships/image" Target="../media/image2384.png"/><Relationship Id="rId475" Type="http://schemas.openxmlformats.org/officeDocument/2006/relationships/image" Target="../media/image2487.png"/><Relationship Id="rId32" Type="http://schemas.openxmlformats.org/officeDocument/2006/relationships/image" Target="../media/image2266.png"/><Relationship Id="rId128" Type="http://schemas.openxmlformats.org/officeDocument/2006/relationships/image" Target="../media/image2314.png"/><Relationship Id="rId335" Type="http://schemas.openxmlformats.org/officeDocument/2006/relationships/customXml" Target="../ink/ink2967.xml"/><Relationship Id="rId542" Type="http://schemas.openxmlformats.org/officeDocument/2006/relationships/customXml" Target="../ink/ink3071.xml"/><Relationship Id="rId181" Type="http://schemas.openxmlformats.org/officeDocument/2006/relationships/customXml" Target="../ink/ink2890.xml"/><Relationship Id="rId402" Type="http://schemas.openxmlformats.org/officeDocument/2006/relationships/image" Target="../media/image2451.png"/><Relationship Id="rId279" Type="http://schemas.openxmlformats.org/officeDocument/2006/relationships/customXml" Target="../ink/ink2939.xml"/><Relationship Id="rId486" Type="http://schemas.openxmlformats.org/officeDocument/2006/relationships/customXml" Target="../ink/ink3043.xml"/><Relationship Id="rId43" Type="http://schemas.openxmlformats.org/officeDocument/2006/relationships/customXml" Target="../ink/ink2821.xml"/><Relationship Id="rId139" Type="http://schemas.openxmlformats.org/officeDocument/2006/relationships/customXml" Target="../ink/ink2869.xml"/><Relationship Id="rId346" Type="http://schemas.openxmlformats.org/officeDocument/2006/relationships/image" Target="../media/image2423.png"/><Relationship Id="rId553" Type="http://schemas.openxmlformats.org/officeDocument/2006/relationships/image" Target="../media/image2526.png"/><Relationship Id="rId192" Type="http://schemas.openxmlformats.org/officeDocument/2006/relationships/image" Target="../media/image2346.png"/><Relationship Id="rId206" Type="http://schemas.openxmlformats.org/officeDocument/2006/relationships/image" Target="../media/image2353.png"/><Relationship Id="rId413" Type="http://schemas.openxmlformats.org/officeDocument/2006/relationships/customXml" Target="../ink/ink3006.xml"/><Relationship Id="rId497" Type="http://schemas.openxmlformats.org/officeDocument/2006/relationships/image" Target="../media/image2498.png"/><Relationship Id="rId620" Type="http://schemas.openxmlformats.org/officeDocument/2006/relationships/customXml" Target="../ink/ink3110.xml"/><Relationship Id="rId357" Type="http://schemas.openxmlformats.org/officeDocument/2006/relationships/customXml" Target="../ink/ink2978.xml"/><Relationship Id="rId54" Type="http://schemas.openxmlformats.org/officeDocument/2006/relationships/image" Target="../media/image2277.png"/><Relationship Id="rId217" Type="http://schemas.openxmlformats.org/officeDocument/2006/relationships/customXml" Target="../ink/ink2908.xml"/><Relationship Id="rId564" Type="http://schemas.openxmlformats.org/officeDocument/2006/relationships/customXml" Target="../ink/ink3082.xml"/><Relationship Id="rId424" Type="http://schemas.openxmlformats.org/officeDocument/2006/relationships/customXml" Target="../ink/ink3012.xml"/><Relationship Id="rId631" Type="http://schemas.openxmlformats.org/officeDocument/2006/relationships/image" Target="../media/image2565.png"/><Relationship Id="rId270" Type="http://schemas.openxmlformats.org/officeDocument/2006/relationships/image" Target="../media/image2385.png"/><Relationship Id="rId65" Type="http://schemas.openxmlformats.org/officeDocument/2006/relationships/customXml" Target="../ink/ink2832.xml"/><Relationship Id="rId130" Type="http://schemas.openxmlformats.org/officeDocument/2006/relationships/image" Target="../media/image2315.png"/><Relationship Id="rId368" Type="http://schemas.openxmlformats.org/officeDocument/2006/relationships/image" Target="../media/image2434.png"/><Relationship Id="rId575" Type="http://schemas.openxmlformats.org/officeDocument/2006/relationships/image" Target="../media/image2537.png"/><Relationship Id="rId228" Type="http://schemas.openxmlformats.org/officeDocument/2006/relationships/image" Target="../media/image2364.png"/><Relationship Id="rId435" Type="http://schemas.openxmlformats.org/officeDocument/2006/relationships/image" Target="../media/image2467.png"/><Relationship Id="rId642" Type="http://schemas.openxmlformats.org/officeDocument/2006/relationships/customXml" Target="../ink/ink3121.xml"/><Relationship Id="rId281" Type="http://schemas.openxmlformats.org/officeDocument/2006/relationships/customXml" Target="../ink/ink2940.xml"/><Relationship Id="rId502" Type="http://schemas.openxmlformats.org/officeDocument/2006/relationships/customXml" Target="../ink/ink3051.xml"/><Relationship Id="rId76" Type="http://schemas.openxmlformats.org/officeDocument/2006/relationships/image" Target="../media/image2288.png"/><Relationship Id="rId141" Type="http://schemas.openxmlformats.org/officeDocument/2006/relationships/customXml" Target="../ink/ink2870.xml"/><Relationship Id="rId379" Type="http://schemas.openxmlformats.org/officeDocument/2006/relationships/customXml" Target="../ink/ink2989.xml"/><Relationship Id="rId586" Type="http://schemas.openxmlformats.org/officeDocument/2006/relationships/customXml" Target="../ink/ink3093.xml"/><Relationship Id="rId7" Type="http://schemas.openxmlformats.org/officeDocument/2006/relationships/image" Target="../media/image2254.png"/><Relationship Id="rId239" Type="http://schemas.openxmlformats.org/officeDocument/2006/relationships/customXml" Target="../ink/ink2919.xml"/><Relationship Id="rId446" Type="http://schemas.openxmlformats.org/officeDocument/2006/relationships/customXml" Target="../ink/ink3023.xml"/><Relationship Id="rId653" Type="http://schemas.openxmlformats.org/officeDocument/2006/relationships/image" Target="../media/image2576.png"/><Relationship Id="rId292" Type="http://schemas.openxmlformats.org/officeDocument/2006/relationships/image" Target="../media/image2396.png"/><Relationship Id="rId306" Type="http://schemas.openxmlformats.org/officeDocument/2006/relationships/image" Target="../media/image2403.png"/><Relationship Id="rId87" Type="http://schemas.openxmlformats.org/officeDocument/2006/relationships/customXml" Target="../ink/ink2843.xml"/><Relationship Id="rId513" Type="http://schemas.openxmlformats.org/officeDocument/2006/relationships/image" Target="../media/image2506.png"/><Relationship Id="rId597" Type="http://schemas.openxmlformats.org/officeDocument/2006/relationships/image" Target="../media/image2548.png"/><Relationship Id="rId152" Type="http://schemas.openxmlformats.org/officeDocument/2006/relationships/image" Target="../media/image2326.png"/><Relationship Id="rId457" Type="http://schemas.openxmlformats.org/officeDocument/2006/relationships/image" Target="../media/image2478.png"/><Relationship Id="rId664" Type="http://schemas.openxmlformats.org/officeDocument/2006/relationships/customXml" Target="../ink/ink3132.xml"/><Relationship Id="rId14" Type="http://schemas.openxmlformats.org/officeDocument/2006/relationships/customXml" Target="../ink/ink2806.xml"/><Relationship Id="rId317" Type="http://schemas.openxmlformats.org/officeDocument/2006/relationships/customXml" Target="../ink/ink2958.xml"/><Relationship Id="rId524" Type="http://schemas.openxmlformats.org/officeDocument/2006/relationships/customXml" Target="../ink/ink3062.xml"/><Relationship Id="rId98" Type="http://schemas.openxmlformats.org/officeDocument/2006/relationships/image" Target="../media/image2299.png"/><Relationship Id="rId163" Type="http://schemas.openxmlformats.org/officeDocument/2006/relationships/customXml" Target="../ink/ink2881.xml"/><Relationship Id="rId370" Type="http://schemas.openxmlformats.org/officeDocument/2006/relationships/image" Target="../media/image2435.png"/><Relationship Id="rId230" Type="http://schemas.openxmlformats.org/officeDocument/2006/relationships/image" Target="../media/image2365.png"/><Relationship Id="rId468" Type="http://schemas.openxmlformats.org/officeDocument/2006/relationships/customXml" Target="../ink/ink3034.xml"/><Relationship Id="rId675" Type="http://schemas.openxmlformats.org/officeDocument/2006/relationships/image" Target="../media/image2587.png"/><Relationship Id="rId25" Type="http://schemas.openxmlformats.org/officeDocument/2006/relationships/image" Target="../media/image2263.png"/><Relationship Id="rId328" Type="http://schemas.openxmlformats.org/officeDocument/2006/relationships/image" Target="../media/image2414.png"/><Relationship Id="rId535" Type="http://schemas.openxmlformats.org/officeDocument/2006/relationships/image" Target="../media/image2517.png"/><Relationship Id="rId174" Type="http://schemas.openxmlformats.org/officeDocument/2006/relationships/image" Target="../media/image2337.png"/><Relationship Id="rId381" Type="http://schemas.openxmlformats.org/officeDocument/2006/relationships/customXml" Target="../ink/ink2990.xml"/><Relationship Id="rId602" Type="http://schemas.openxmlformats.org/officeDocument/2006/relationships/customXml" Target="../ink/ink3101.xml"/><Relationship Id="rId241" Type="http://schemas.openxmlformats.org/officeDocument/2006/relationships/customXml" Target="../ink/ink2920.xml"/><Relationship Id="rId479" Type="http://schemas.openxmlformats.org/officeDocument/2006/relationships/image" Target="../media/image2489.png"/><Relationship Id="rId36" Type="http://schemas.openxmlformats.org/officeDocument/2006/relationships/image" Target="../media/image2268.png"/><Relationship Id="rId339" Type="http://schemas.openxmlformats.org/officeDocument/2006/relationships/customXml" Target="../ink/ink2969.xml"/><Relationship Id="rId546" Type="http://schemas.openxmlformats.org/officeDocument/2006/relationships/customXml" Target="../ink/ink3073.xml"/><Relationship Id="rId101" Type="http://schemas.openxmlformats.org/officeDocument/2006/relationships/customXml" Target="../ink/ink2850.xml"/><Relationship Id="rId185" Type="http://schemas.openxmlformats.org/officeDocument/2006/relationships/customXml" Target="../ink/ink2892.xml"/><Relationship Id="rId406" Type="http://schemas.openxmlformats.org/officeDocument/2006/relationships/image" Target="../media/image2453.png"/><Relationship Id="rId392" Type="http://schemas.openxmlformats.org/officeDocument/2006/relationships/image" Target="../media/image2446.png"/><Relationship Id="rId613" Type="http://schemas.openxmlformats.org/officeDocument/2006/relationships/image" Target="../media/image2556.png"/><Relationship Id="rId252" Type="http://schemas.openxmlformats.org/officeDocument/2006/relationships/image" Target="../media/image2376.png"/><Relationship Id="rId47" Type="http://schemas.openxmlformats.org/officeDocument/2006/relationships/customXml" Target="../ink/ink2823.xml"/><Relationship Id="rId112" Type="http://schemas.openxmlformats.org/officeDocument/2006/relationships/image" Target="../media/image2306.png"/><Relationship Id="rId557" Type="http://schemas.openxmlformats.org/officeDocument/2006/relationships/image" Target="../media/image2528.png"/><Relationship Id="rId196" Type="http://schemas.openxmlformats.org/officeDocument/2006/relationships/image" Target="../media/image2348.png"/><Relationship Id="rId417" Type="http://schemas.openxmlformats.org/officeDocument/2006/relationships/customXml" Target="../ink/ink3008.xml"/><Relationship Id="rId624" Type="http://schemas.openxmlformats.org/officeDocument/2006/relationships/customXml" Target="../ink/ink3112.xml"/><Relationship Id="rId263" Type="http://schemas.openxmlformats.org/officeDocument/2006/relationships/customXml" Target="../ink/ink2931.xml"/><Relationship Id="rId470" Type="http://schemas.openxmlformats.org/officeDocument/2006/relationships/customXml" Target="../ink/ink3035.xml"/><Relationship Id="rId58" Type="http://schemas.openxmlformats.org/officeDocument/2006/relationships/image" Target="../media/image2279.png"/><Relationship Id="rId123" Type="http://schemas.openxmlformats.org/officeDocument/2006/relationships/customXml" Target="../ink/ink2861.xml"/><Relationship Id="rId330" Type="http://schemas.openxmlformats.org/officeDocument/2006/relationships/image" Target="../media/image2415.png"/><Relationship Id="rId568" Type="http://schemas.openxmlformats.org/officeDocument/2006/relationships/customXml" Target="../ink/ink3084.xml"/><Relationship Id="rId428" Type="http://schemas.openxmlformats.org/officeDocument/2006/relationships/customXml" Target="../ink/ink3014.xml"/><Relationship Id="rId635" Type="http://schemas.openxmlformats.org/officeDocument/2006/relationships/image" Target="../media/image2567.png"/><Relationship Id="rId274" Type="http://schemas.openxmlformats.org/officeDocument/2006/relationships/image" Target="../media/image2387.png"/><Relationship Id="rId481" Type="http://schemas.openxmlformats.org/officeDocument/2006/relationships/image" Target="../media/image2490.png"/><Relationship Id="rId69" Type="http://schemas.openxmlformats.org/officeDocument/2006/relationships/customXml" Target="../ink/ink2834.xml"/><Relationship Id="rId134" Type="http://schemas.openxmlformats.org/officeDocument/2006/relationships/image" Target="../media/image2317.png"/><Relationship Id="rId579" Type="http://schemas.openxmlformats.org/officeDocument/2006/relationships/image" Target="../media/image2539.png"/><Relationship Id="rId341" Type="http://schemas.openxmlformats.org/officeDocument/2006/relationships/customXml" Target="../ink/ink2970.xml"/><Relationship Id="rId439" Type="http://schemas.openxmlformats.org/officeDocument/2006/relationships/image" Target="../media/image2469.png"/><Relationship Id="rId646" Type="http://schemas.openxmlformats.org/officeDocument/2006/relationships/customXml" Target="../ink/ink3123.xml"/><Relationship Id="rId201" Type="http://schemas.openxmlformats.org/officeDocument/2006/relationships/customXml" Target="../ink/ink2900.xml"/><Relationship Id="rId285" Type="http://schemas.openxmlformats.org/officeDocument/2006/relationships/customXml" Target="../ink/ink2942.xml"/><Relationship Id="rId506" Type="http://schemas.openxmlformats.org/officeDocument/2006/relationships/customXml" Target="../ink/ink3053.xml"/><Relationship Id="rId38" Type="http://schemas.openxmlformats.org/officeDocument/2006/relationships/image" Target="../media/image2269.png"/><Relationship Id="rId103" Type="http://schemas.openxmlformats.org/officeDocument/2006/relationships/customXml" Target="../ink/ink2851.xml"/><Relationship Id="rId310" Type="http://schemas.openxmlformats.org/officeDocument/2006/relationships/image" Target="../media/image2405.png"/><Relationship Id="rId492" Type="http://schemas.openxmlformats.org/officeDocument/2006/relationships/customXml" Target="../ink/ink3046.xml"/><Relationship Id="rId548" Type="http://schemas.openxmlformats.org/officeDocument/2006/relationships/customXml" Target="../ink/ink3074.xml"/><Relationship Id="rId91" Type="http://schemas.openxmlformats.org/officeDocument/2006/relationships/customXml" Target="../ink/ink2845.xml"/><Relationship Id="rId145" Type="http://schemas.openxmlformats.org/officeDocument/2006/relationships/customXml" Target="../ink/ink2872.xml"/><Relationship Id="rId187" Type="http://schemas.openxmlformats.org/officeDocument/2006/relationships/customXml" Target="../ink/ink2893.xml"/><Relationship Id="rId352" Type="http://schemas.openxmlformats.org/officeDocument/2006/relationships/image" Target="../media/image2426.png"/><Relationship Id="rId394" Type="http://schemas.openxmlformats.org/officeDocument/2006/relationships/image" Target="../media/image2447.png"/><Relationship Id="rId408" Type="http://schemas.openxmlformats.org/officeDocument/2006/relationships/image" Target="../media/image2454.png"/><Relationship Id="rId615" Type="http://schemas.openxmlformats.org/officeDocument/2006/relationships/image" Target="../media/image2557.png"/><Relationship Id="rId212" Type="http://schemas.openxmlformats.org/officeDocument/2006/relationships/image" Target="../media/image2356.png"/><Relationship Id="rId254" Type="http://schemas.openxmlformats.org/officeDocument/2006/relationships/image" Target="../media/image2377.png"/><Relationship Id="rId657" Type="http://schemas.openxmlformats.org/officeDocument/2006/relationships/image" Target="../media/image2578.png"/><Relationship Id="rId49" Type="http://schemas.openxmlformats.org/officeDocument/2006/relationships/customXml" Target="../ink/ink2824.xml"/><Relationship Id="rId114" Type="http://schemas.openxmlformats.org/officeDocument/2006/relationships/image" Target="../media/image2307.png"/><Relationship Id="rId296" Type="http://schemas.openxmlformats.org/officeDocument/2006/relationships/image" Target="../media/image2398.png"/><Relationship Id="rId461" Type="http://schemas.openxmlformats.org/officeDocument/2006/relationships/image" Target="../media/image2480.png"/><Relationship Id="rId517" Type="http://schemas.openxmlformats.org/officeDocument/2006/relationships/image" Target="../media/image2508.png"/><Relationship Id="rId559" Type="http://schemas.openxmlformats.org/officeDocument/2006/relationships/image" Target="../media/image2529.png"/><Relationship Id="rId60" Type="http://schemas.openxmlformats.org/officeDocument/2006/relationships/image" Target="../media/image2280.png"/><Relationship Id="rId156" Type="http://schemas.openxmlformats.org/officeDocument/2006/relationships/image" Target="../media/image2328.png"/><Relationship Id="rId198" Type="http://schemas.openxmlformats.org/officeDocument/2006/relationships/image" Target="../media/image2349.png"/><Relationship Id="rId321" Type="http://schemas.openxmlformats.org/officeDocument/2006/relationships/customXml" Target="../ink/ink2960.xml"/><Relationship Id="rId363" Type="http://schemas.openxmlformats.org/officeDocument/2006/relationships/customXml" Target="../ink/ink2981.xml"/><Relationship Id="rId419" Type="http://schemas.openxmlformats.org/officeDocument/2006/relationships/customXml" Target="../ink/ink3009.xml"/><Relationship Id="rId570" Type="http://schemas.openxmlformats.org/officeDocument/2006/relationships/customXml" Target="../ink/ink3085.xml"/><Relationship Id="rId626" Type="http://schemas.openxmlformats.org/officeDocument/2006/relationships/customXml" Target="../ink/ink3113.xml"/><Relationship Id="rId223" Type="http://schemas.openxmlformats.org/officeDocument/2006/relationships/customXml" Target="../ink/ink2911.xml"/><Relationship Id="rId430" Type="http://schemas.openxmlformats.org/officeDocument/2006/relationships/customXml" Target="../ink/ink3015.xml"/><Relationship Id="rId668" Type="http://schemas.openxmlformats.org/officeDocument/2006/relationships/customXml" Target="../ink/ink3134.xml"/><Relationship Id="rId18" Type="http://schemas.openxmlformats.org/officeDocument/2006/relationships/customXml" Target="../ink/ink2808.xml"/><Relationship Id="rId265" Type="http://schemas.openxmlformats.org/officeDocument/2006/relationships/customXml" Target="../ink/ink2932.xml"/><Relationship Id="rId472" Type="http://schemas.openxmlformats.org/officeDocument/2006/relationships/customXml" Target="../ink/ink3036.xml"/><Relationship Id="rId528" Type="http://schemas.openxmlformats.org/officeDocument/2006/relationships/customXml" Target="../ink/ink3064.xml"/><Relationship Id="rId125" Type="http://schemas.openxmlformats.org/officeDocument/2006/relationships/customXml" Target="../ink/ink2862.xml"/><Relationship Id="rId167" Type="http://schemas.openxmlformats.org/officeDocument/2006/relationships/customXml" Target="../ink/ink2883.xml"/><Relationship Id="rId332" Type="http://schemas.openxmlformats.org/officeDocument/2006/relationships/image" Target="../media/image2416.png"/><Relationship Id="rId374" Type="http://schemas.openxmlformats.org/officeDocument/2006/relationships/image" Target="../media/image2437.png"/><Relationship Id="rId581" Type="http://schemas.openxmlformats.org/officeDocument/2006/relationships/image" Target="../media/image2540.png"/><Relationship Id="rId71" Type="http://schemas.openxmlformats.org/officeDocument/2006/relationships/customXml" Target="../ink/ink2835.xml"/><Relationship Id="rId234" Type="http://schemas.openxmlformats.org/officeDocument/2006/relationships/image" Target="../media/image2367.png"/><Relationship Id="rId637" Type="http://schemas.openxmlformats.org/officeDocument/2006/relationships/image" Target="../media/image2568.png"/><Relationship Id="rId679" Type="http://schemas.openxmlformats.org/officeDocument/2006/relationships/image" Target="../media/image2589.png"/><Relationship Id="rId2" Type="http://schemas.openxmlformats.org/officeDocument/2006/relationships/customXml" Target="../ink/ink2800.xml"/><Relationship Id="rId29" Type="http://schemas.openxmlformats.org/officeDocument/2006/relationships/image" Target="../media/image2265.png"/><Relationship Id="rId276" Type="http://schemas.openxmlformats.org/officeDocument/2006/relationships/image" Target="../media/image2388.png"/><Relationship Id="rId441" Type="http://schemas.openxmlformats.org/officeDocument/2006/relationships/image" Target="../media/image2470.png"/><Relationship Id="rId483" Type="http://schemas.openxmlformats.org/officeDocument/2006/relationships/image" Target="../media/image2491.png"/><Relationship Id="rId539" Type="http://schemas.openxmlformats.org/officeDocument/2006/relationships/image" Target="../media/image2519.png"/><Relationship Id="rId40" Type="http://schemas.openxmlformats.org/officeDocument/2006/relationships/image" Target="../media/image2270.png"/><Relationship Id="rId136" Type="http://schemas.openxmlformats.org/officeDocument/2006/relationships/image" Target="../media/image2318.png"/><Relationship Id="rId178" Type="http://schemas.openxmlformats.org/officeDocument/2006/relationships/image" Target="../media/image2339.png"/><Relationship Id="rId301" Type="http://schemas.openxmlformats.org/officeDocument/2006/relationships/customXml" Target="../ink/ink2950.xml"/><Relationship Id="rId343" Type="http://schemas.openxmlformats.org/officeDocument/2006/relationships/customXml" Target="../ink/ink2971.xml"/><Relationship Id="rId550" Type="http://schemas.openxmlformats.org/officeDocument/2006/relationships/customXml" Target="../ink/ink3075.xml"/><Relationship Id="rId82" Type="http://schemas.openxmlformats.org/officeDocument/2006/relationships/image" Target="../media/image2291.png"/><Relationship Id="rId203" Type="http://schemas.openxmlformats.org/officeDocument/2006/relationships/customXml" Target="../ink/ink2901.xml"/><Relationship Id="rId385" Type="http://schemas.openxmlformats.org/officeDocument/2006/relationships/customXml" Target="../ink/ink2992.xml"/><Relationship Id="rId592" Type="http://schemas.openxmlformats.org/officeDocument/2006/relationships/customXml" Target="../ink/ink3096.xml"/><Relationship Id="rId606" Type="http://schemas.openxmlformats.org/officeDocument/2006/relationships/customXml" Target="../ink/ink3103.xml"/><Relationship Id="rId648" Type="http://schemas.openxmlformats.org/officeDocument/2006/relationships/customXml" Target="../ink/ink3124.xml"/><Relationship Id="rId245" Type="http://schemas.openxmlformats.org/officeDocument/2006/relationships/customXml" Target="../ink/ink2922.xml"/><Relationship Id="rId287" Type="http://schemas.openxmlformats.org/officeDocument/2006/relationships/customXml" Target="../ink/ink2943.xml"/><Relationship Id="rId410" Type="http://schemas.openxmlformats.org/officeDocument/2006/relationships/image" Target="../media/image2455.png"/><Relationship Id="rId452" Type="http://schemas.openxmlformats.org/officeDocument/2006/relationships/customXml" Target="../ink/ink3026.xml"/><Relationship Id="rId494" Type="http://schemas.openxmlformats.org/officeDocument/2006/relationships/customXml" Target="../ink/ink3047.xml"/><Relationship Id="rId508" Type="http://schemas.openxmlformats.org/officeDocument/2006/relationships/customXml" Target="../ink/ink3054.xml"/><Relationship Id="rId105" Type="http://schemas.openxmlformats.org/officeDocument/2006/relationships/customXml" Target="../ink/ink2852.xml"/><Relationship Id="rId147" Type="http://schemas.openxmlformats.org/officeDocument/2006/relationships/customXml" Target="../ink/ink2873.xml"/><Relationship Id="rId312" Type="http://schemas.openxmlformats.org/officeDocument/2006/relationships/image" Target="../media/image2406.png"/><Relationship Id="rId354" Type="http://schemas.openxmlformats.org/officeDocument/2006/relationships/image" Target="../media/image2427.png"/><Relationship Id="rId51" Type="http://schemas.openxmlformats.org/officeDocument/2006/relationships/customXml" Target="../ink/ink2825.xml"/><Relationship Id="rId93" Type="http://schemas.openxmlformats.org/officeDocument/2006/relationships/customXml" Target="../ink/ink2846.xml"/><Relationship Id="rId189" Type="http://schemas.openxmlformats.org/officeDocument/2006/relationships/customXml" Target="../ink/ink2894.xml"/><Relationship Id="rId396" Type="http://schemas.openxmlformats.org/officeDocument/2006/relationships/image" Target="../media/image2448.png"/><Relationship Id="rId561" Type="http://schemas.openxmlformats.org/officeDocument/2006/relationships/image" Target="../media/image2530.png"/><Relationship Id="rId617" Type="http://schemas.openxmlformats.org/officeDocument/2006/relationships/image" Target="../media/image2558.png"/><Relationship Id="rId659" Type="http://schemas.openxmlformats.org/officeDocument/2006/relationships/image" Target="../media/image2579.png"/><Relationship Id="rId214" Type="http://schemas.openxmlformats.org/officeDocument/2006/relationships/image" Target="../media/image2357.png"/><Relationship Id="rId256" Type="http://schemas.openxmlformats.org/officeDocument/2006/relationships/image" Target="../media/image2378.png"/><Relationship Id="rId298" Type="http://schemas.openxmlformats.org/officeDocument/2006/relationships/image" Target="../media/image2399.png"/><Relationship Id="rId421" Type="http://schemas.openxmlformats.org/officeDocument/2006/relationships/image" Target="../media/image2460.png"/><Relationship Id="rId463" Type="http://schemas.openxmlformats.org/officeDocument/2006/relationships/image" Target="../media/image2481.png"/><Relationship Id="rId519" Type="http://schemas.openxmlformats.org/officeDocument/2006/relationships/image" Target="../media/image2509.png"/><Relationship Id="rId670" Type="http://schemas.openxmlformats.org/officeDocument/2006/relationships/customXml" Target="../ink/ink3135.xml"/><Relationship Id="rId116" Type="http://schemas.openxmlformats.org/officeDocument/2006/relationships/image" Target="../media/image2308.png"/><Relationship Id="rId158" Type="http://schemas.openxmlformats.org/officeDocument/2006/relationships/image" Target="../media/image2329.png"/><Relationship Id="rId323" Type="http://schemas.openxmlformats.org/officeDocument/2006/relationships/customXml" Target="../ink/ink2961.xml"/><Relationship Id="rId530" Type="http://schemas.openxmlformats.org/officeDocument/2006/relationships/customXml" Target="../ink/ink3065.xml"/><Relationship Id="rId20" Type="http://schemas.openxmlformats.org/officeDocument/2006/relationships/customXml" Target="../ink/ink2809.xml"/><Relationship Id="rId62" Type="http://schemas.openxmlformats.org/officeDocument/2006/relationships/image" Target="../media/image2281.png"/><Relationship Id="rId365" Type="http://schemas.openxmlformats.org/officeDocument/2006/relationships/customXml" Target="../ink/ink2982.xml"/><Relationship Id="rId572" Type="http://schemas.openxmlformats.org/officeDocument/2006/relationships/customXml" Target="../ink/ink3086.xml"/><Relationship Id="rId628" Type="http://schemas.openxmlformats.org/officeDocument/2006/relationships/customXml" Target="../ink/ink3114.xml"/><Relationship Id="rId225" Type="http://schemas.openxmlformats.org/officeDocument/2006/relationships/customXml" Target="../ink/ink2912.xml"/><Relationship Id="rId267" Type="http://schemas.openxmlformats.org/officeDocument/2006/relationships/customXml" Target="../ink/ink2933.xml"/><Relationship Id="rId432" Type="http://schemas.openxmlformats.org/officeDocument/2006/relationships/customXml" Target="../ink/ink3016.xml"/><Relationship Id="rId474" Type="http://schemas.openxmlformats.org/officeDocument/2006/relationships/customXml" Target="../ink/ink3037.xml"/><Relationship Id="rId127" Type="http://schemas.openxmlformats.org/officeDocument/2006/relationships/customXml" Target="../ink/ink2863.xml"/><Relationship Id="rId31" Type="http://schemas.openxmlformats.org/officeDocument/2006/relationships/customXml" Target="../ink/ink2815.xml"/><Relationship Id="rId73" Type="http://schemas.openxmlformats.org/officeDocument/2006/relationships/customXml" Target="../ink/ink2836.xml"/><Relationship Id="rId169" Type="http://schemas.openxmlformats.org/officeDocument/2006/relationships/customXml" Target="../ink/ink2884.xml"/><Relationship Id="rId334" Type="http://schemas.openxmlformats.org/officeDocument/2006/relationships/image" Target="../media/image2417.png"/><Relationship Id="rId376" Type="http://schemas.openxmlformats.org/officeDocument/2006/relationships/image" Target="../media/image2438.png"/><Relationship Id="rId541" Type="http://schemas.openxmlformats.org/officeDocument/2006/relationships/image" Target="../media/image2520.png"/><Relationship Id="rId583" Type="http://schemas.openxmlformats.org/officeDocument/2006/relationships/image" Target="../media/image2541.png"/><Relationship Id="rId639" Type="http://schemas.openxmlformats.org/officeDocument/2006/relationships/image" Target="../media/image2569.png"/><Relationship Id="rId4" Type="http://schemas.openxmlformats.org/officeDocument/2006/relationships/customXml" Target="../ink/ink2801.xml"/><Relationship Id="rId180" Type="http://schemas.openxmlformats.org/officeDocument/2006/relationships/image" Target="../media/image2340.png"/><Relationship Id="rId236" Type="http://schemas.openxmlformats.org/officeDocument/2006/relationships/image" Target="../media/image2368.png"/><Relationship Id="rId278" Type="http://schemas.openxmlformats.org/officeDocument/2006/relationships/image" Target="../media/image2389.png"/><Relationship Id="rId401" Type="http://schemas.openxmlformats.org/officeDocument/2006/relationships/customXml" Target="../ink/ink3000.xml"/><Relationship Id="rId443" Type="http://schemas.openxmlformats.org/officeDocument/2006/relationships/image" Target="../media/image2471.png"/><Relationship Id="rId650" Type="http://schemas.openxmlformats.org/officeDocument/2006/relationships/customXml" Target="../ink/ink3125.xml"/><Relationship Id="rId303" Type="http://schemas.openxmlformats.org/officeDocument/2006/relationships/customXml" Target="../ink/ink2951.xml"/><Relationship Id="rId485" Type="http://schemas.openxmlformats.org/officeDocument/2006/relationships/image" Target="../media/image2492.png"/><Relationship Id="rId42" Type="http://schemas.openxmlformats.org/officeDocument/2006/relationships/image" Target="../media/image2271.png"/><Relationship Id="rId84" Type="http://schemas.openxmlformats.org/officeDocument/2006/relationships/image" Target="../media/image2292.png"/><Relationship Id="rId138" Type="http://schemas.openxmlformats.org/officeDocument/2006/relationships/image" Target="../media/image2319.png"/><Relationship Id="rId345" Type="http://schemas.openxmlformats.org/officeDocument/2006/relationships/customXml" Target="../ink/ink2972.xml"/><Relationship Id="rId387" Type="http://schemas.openxmlformats.org/officeDocument/2006/relationships/customXml" Target="../ink/ink2993.xml"/><Relationship Id="rId510" Type="http://schemas.openxmlformats.org/officeDocument/2006/relationships/customXml" Target="../ink/ink3055.xml"/><Relationship Id="rId552" Type="http://schemas.openxmlformats.org/officeDocument/2006/relationships/customXml" Target="../ink/ink3076.xml"/><Relationship Id="rId594" Type="http://schemas.openxmlformats.org/officeDocument/2006/relationships/customXml" Target="../ink/ink3097.xml"/><Relationship Id="rId608" Type="http://schemas.openxmlformats.org/officeDocument/2006/relationships/customXml" Target="../ink/ink3104.xml"/><Relationship Id="rId191" Type="http://schemas.openxmlformats.org/officeDocument/2006/relationships/customXml" Target="../ink/ink2895.xml"/><Relationship Id="rId205" Type="http://schemas.openxmlformats.org/officeDocument/2006/relationships/customXml" Target="../ink/ink2902.xml"/><Relationship Id="rId247" Type="http://schemas.openxmlformats.org/officeDocument/2006/relationships/customXml" Target="../ink/ink2923.xml"/><Relationship Id="rId412" Type="http://schemas.openxmlformats.org/officeDocument/2006/relationships/image" Target="../media/image2456.png"/><Relationship Id="rId107" Type="http://schemas.openxmlformats.org/officeDocument/2006/relationships/customXml" Target="../ink/ink2853.xml"/><Relationship Id="rId289" Type="http://schemas.openxmlformats.org/officeDocument/2006/relationships/customXml" Target="../ink/ink2944.xml"/><Relationship Id="rId454" Type="http://schemas.openxmlformats.org/officeDocument/2006/relationships/customXml" Target="../ink/ink3027.xml"/><Relationship Id="rId496" Type="http://schemas.openxmlformats.org/officeDocument/2006/relationships/customXml" Target="../ink/ink3048.xml"/><Relationship Id="rId661" Type="http://schemas.openxmlformats.org/officeDocument/2006/relationships/image" Target="../media/image2580.png"/><Relationship Id="rId11" Type="http://schemas.openxmlformats.org/officeDocument/2006/relationships/image" Target="../media/image2256.png"/><Relationship Id="rId53" Type="http://schemas.openxmlformats.org/officeDocument/2006/relationships/customXml" Target="../ink/ink2826.xml"/><Relationship Id="rId149" Type="http://schemas.openxmlformats.org/officeDocument/2006/relationships/customXml" Target="../ink/ink2874.xml"/><Relationship Id="rId314" Type="http://schemas.openxmlformats.org/officeDocument/2006/relationships/image" Target="../media/image2407.png"/><Relationship Id="rId356" Type="http://schemas.openxmlformats.org/officeDocument/2006/relationships/image" Target="../media/image2428.png"/><Relationship Id="rId398" Type="http://schemas.openxmlformats.org/officeDocument/2006/relationships/image" Target="../media/image2449.png"/><Relationship Id="rId521" Type="http://schemas.openxmlformats.org/officeDocument/2006/relationships/image" Target="../media/image2510.png"/><Relationship Id="rId563" Type="http://schemas.openxmlformats.org/officeDocument/2006/relationships/image" Target="../media/image2531.png"/><Relationship Id="rId619" Type="http://schemas.openxmlformats.org/officeDocument/2006/relationships/image" Target="../media/image2559.png"/><Relationship Id="rId95" Type="http://schemas.openxmlformats.org/officeDocument/2006/relationships/customXml" Target="../ink/ink2847.xml"/><Relationship Id="rId160" Type="http://schemas.openxmlformats.org/officeDocument/2006/relationships/image" Target="../media/image2330.png"/><Relationship Id="rId216" Type="http://schemas.openxmlformats.org/officeDocument/2006/relationships/image" Target="../media/image2358.png"/><Relationship Id="rId423" Type="http://schemas.openxmlformats.org/officeDocument/2006/relationships/image" Target="../media/image2461.png"/><Relationship Id="rId258" Type="http://schemas.openxmlformats.org/officeDocument/2006/relationships/image" Target="../media/image2379.png"/><Relationship Id="rId465" Type="http://schemas.openxmlformats.org/officeDocument/2006/relationships/image" Target="../media/image2482.png"/><Relationship Id="rId630" Type="http://schemas.openxmlformats.org/officeDocument/2006/relationships/customXml" Target="../ink/ink3115.xml"/><Relationship Id="rId672" Type="http://schemas.openxmlformats.org/officeDocument/2006/relationships/customXml" Target="../ink/ink3136.xml"/><Relationship Id="rId22" Type="http://schemas.openxmlformats.org/officeDocument/2006/relationships/customXml" Target="../ink/ink2810.xml"/><Relationship Id="rId64" Type="http://schemas.openxmlformats.org/officeDocument/2006/relationships/image" Target="../media/image2282.png"/><Relationship Id="rId118" Type="http://schemas.openxmlformats.org/officeDocument/2006/relationships/image" Target="../media/image2309.png"/><Relationship Id="rId325" Type="http://schemas.openxmlformats.org/officeDocument/2006/relationships/customXml" Target="../ink/ink2962.xml"/><Relationship Id="rId367" Type="http://schemas.openxmlformats.org/officeDocument/2006/relationships/customXml" Target="../ink/ink2983.xml"/><Relationship Id="rId532" Type="http://schemas.openxmlformats.org/officeDocument/2006/relationships/customXml" Target="../ink/ink3066.xml"/><Relationship Id="rId574" Type="http://schemas.openxmlformats.org/officeDocument/2006/relationships/customXml" Target="../ink/ink3087.xml"/><Relationship Id="rId171" Type="http://schemas.openxmlformats.org/officeDocument/2006/relationships/customXml" Target="../ink/ink2885.xml"/><Relationship Id="rId227" Type="http://schemas.openxmlformats.org/officeDocument/2006/relationships/customXml" Target="../ink/ink2913.xml"/><Relationship Id="rId269" Type="http://schemas.openxmlformats.org/officeDocument/2006/relationships/customXml" Target="../ink/ink2934.xml"/><Relationship Id="rId434" Type="http://schemas.openxmlformats.org/officeDocument/2006/relationships/customXml" Target="../ink/ink3017.xml"/><Relationship Id="rId476" Type="http://schemas.openxmlformats.org/officeDocument/2006/relationships/customXml" Target="../ink/ink3038.xml"/><Relationship Id="rId641" Type="http://schemas.openxmlformats.org/officeDocument/2006/relationships/image" Target="../media/image2570.png"/><Relationship Id="rId33" Type="http://schemas.openxmlformats.org/officeDocument/2006/relationships/customXml" Target="../ink/ink2816.xml"/><Relationship Id="rId129" Type="http://schemas.openxmlformats.org/officeDocument/2006/relationships/customXml" Target="../ink/ink2864.xml"/><Relationship Id="rId280" Type="http://schemas.openxmlformats.org/officeDocument/2006/relationships/image" Target="../media/image2390.png"/><Relationship Id="rId336" Type="http://schemas.openxmlformats.org/officeDocument/2006/relationships/image" Target="../media/image2418.png"/><Relationship Id="rId501" Type="http://schemas.openxmlformats.org/officeDocument/2006/relationships/image" Target="../media/image2500.png"/><Relationship Id="rId543" Type="http://schemas.openxmlformats.org/officeDocument/2006/relationships/image" Target="../media/image2521.png"/><Relationship Id="rId75" Type="http://schemas.openxmlformats.org/officeDocument/2006/relationships/customXml" Target="../ink/ink2837.xml"/><Relationship Id="rId140" Type="http://schemas.openxmlformats.org/officeDocument/2006/relationships/image" Target="../media/image2320.png"/><Relationship Id="rId182" Type="http://schemas.openxmlformats.org/officeDocument/2006/relationships/image" Target="../media/image2341.png"/><Relationship Id="rId378" Type="http://schemas.openxmlformats.org/officeDocument/2006/relationships/image" Target="../media/image2439.png"/><Relationship Id="rId403" Type="http://schemas.openxmlformats.org/officeDocument/2006/relationships/customXml" Target="../ink/ink3001.xml"/><Relationship Id="rId585" Type="http://schemas.openxmlformats.org/officeDocument/2006/relationships/image" Target="../media/image2542.png"/><Relationship Id="rId6" Type="http://schemas.openxmlformats.org/officeDocument/2006/relationships/customXml" Target="../ink/ink2802.xml"/><Relationship Id="rId238" Type="http://schemas.openxmlformats.org/officeDocument/2006/relationships/image" Target="../media/image2369.png"/><Relationship Id="rId445" Type="http://schemas.openxmlformats.org/officeDocument/2006/relationships/image" Target="../media/image2472.png"/><Relationship Id="rId487" Type="http://schemas.openxmlformats.org/officeDocument/2006/relationships/image" Target="../media/image2493.png"/><Relationship Id="rId610" Type="http://schemas.openxmlformats.org/officeDocument/2006/relationships/customXml" Target="../ink/ink3105.xml"/><Relationship Id="rId652" Type="http://schemas.openxmlformats.org/officeDocument/2006/relationships/customXml" Target="../ink/ink3126.xml"/><Relationship Id="rId291" Type="http://schemas.openxmlformats.org/officeDocument/2006/relationships/customXml" Target="../ink/ink2945.xml"/><Relationship Id="rId305" Type="http://schemas.openxmlformats.org/officeDocument/2006/relationships/customXml" Target="../ink/ink2952.xml"/><Relationship Id="rId347" Type="http://schemas.openxmlformats.org/officeDocument/2006/relationships/customXml" Target="../ink/ink2973.xml"/><Relationship Id="rId512" Type="http://schemas.openxmlformats.org/officeDocument/2006/relationships/customXml" Target="../ink/ink3056.xml"/><Relationship Id="rId44" Type="http://schemas.openxmlformats.org/officeDocument/2006/relationships/image" Target="../media/image2272.png"/><Relationship Id="rId86" Type="http://schemas.openxmlformats.org/officeDocument/2006/relationships/image" Target="../media/image2293.png"/><Relationship Id="rId151" Type="http://schemas.openxmlformats.org/officeDocument/2006/relationships/customXml" Target="../ink/ink2875.xml"/><Relationship Id="rId389" Type="http://schemas.openxmlformats.org/officeDocument/2006/relationships/customXml" Target="../ink/ink2994.xml"/><Relationship Id="rId554" Type="http://schemas.openxmlformats.org/officeDocument/2006/relationships/customXml" Target="../ink/ink3077.xml"/><Relationship Id="rId596" Type="http://schemas.openxmlformats.org/officeDocument/2006/relationships/customXml" Target="../ink/ink3098.xml"/><Relationship Id="rId193" Type="http://schemas.openxmlformats.org/officeDocument/2006/relationships/customXml" Target="../ink/ink2896.xml"/><Relationship Id="rId207" Type="http://schemas.openxmlformats.org/officeDocument/2006/relationships/customXml" Target="../ink/ink2903.xml"/><Relationship Id="rId249" Type="http://schemas.openxmlformats.org/officeDocument/2006/relationships/customXml" Target="../ink/ink2924.xml"/><Relationship Id="rId414" Type="http://schemas.openxmlformats.org/officeDocument/2006/relationships/image" Target="../media/image2457.png"/><Relationship Id="rId456" Type="http://schemas.openxmlformats.org/officeDocument/2006/relationships/customXml" Target="../ink/ink3028.xml"/><Relationship Id="rId498" Type="http://schemas.openxmlformats.org/officeDocument/2006/relationships/customXml" Target="../ink/ink3049.xml"/><Relationship Id="rId621" Type="http://schemas.openxmlformats.org/officeDocument/2006/relationships/image" Target="../media/image2560.png"/><Relationship Id="rId663" Type="http://schemas.openxmlformats.org/officeDocument/2006/relationships/image" Target="../media/image2581.png"/><Relationship Id="rId13" Type="http://schemas.openxmlformats.org/officeDocument/2006/relationships/image" Target="../media/image2257.png"/><Relationship Id="rId109" Type="http://schemas.openxmlformats.org/officeDocument/2006/relationships/customXml" Target="../ink/ink2854.xml"/><Relationship Id="rId260" Type="http://schemas.openxmlformats.org/officeDocument/2006/relationships/image" Target="../media/image2380.png"/><Relationship Id="rId316" Type="http://schemas.openxmlformats.org/officeDocument/2006/relationships/image" Target="../media/image2408.png"/><Relationship Id="rId523" Type="http://schemas.openxmlformats.org/officeDocument/2006/relationships/image" Target="../media/image2511.png"/><Relationship Id="rId55" Type="http://schemas.openxmlformats.org/officeDocument/2006/relationships/customXml" Target="../ink/ink2827.xml"/><Relationship Id="rId97" Type="http://schemas.openxmlformats.org/officeDocument/2006/relationships/customXml" Target="../ink/ink2848.xml"/><Relationship Id="rId120" Type="http://schemas.openxmlformats.org/officeDocument/2006/relationships/image" Target="../media/image2310.png"/><Relationship Id="rId358" Type="http://schemas.openxmlformats.org/officeDocument/2006/relationships/image" Target="../media/image2429.png"/><Relationship Id="rId565" Type="http://schemas.openxmlformats.org/officeDocument/2006/relationships/image" Target="../media/image2532.png"/><Relationship Id="rId162" Type="http://schemas.openxmlformats.org/officeDocument/2006/relationships/image" Target="../media/image2331.png"/><Relationship Id="rId218" Type="http://schemas.openxmlformats.org/officeDocument/2006/relationships/image" Target="../media/image2359.png"/><Relationship Id="rId425" Type="http://schemas.openxmlformats.org/officeDocument/2006/relationships/image" Target="../media/image2462.png"/><Relationship Id="rId467" Type="http://schemas.openxmlformats.org/officeDocument/2006/relationships/image" Target="../media/image2483.png"/><Relationship Id="rId632" Type="http://schemas.openxmlformats.org/officeDocument/2006/relationships/customXml" Target="../ink/ink3116.xml"/><Relationship Id="rId271" Type="http://schemas.openxmlformats.org/officeDocument/2006/relationships/customXml" Target="../ink/ink2935.xml"/><Relationship Id="rId674" Type="http://schemas.openxmlformats.org/officeDocument/2006/relationships/customXml" Target="../ink/ink3137.xml"/><Relationship Id="rId24" Type="http://schemas.openxmlformats.org/officeDocument/2006/relationships/customXml" Target="../ink/ink2811.xml"/><Relationship Id="rId66" Type="http://schemas.openxmlformats.org/officeDocument/2006/relationships/image" Target="../media/image2283.png"/><Relationship Id="rId131" Type="http://schemas.openxmlformats.org/officeDocument/2006/relationships/customXml" Target="../ink/ink2865.xml"/><Relationship Id="rId327" Type="http://schemas.openxmlformats.org/officeDocument/2006/relationships/customXml" Target="../ink/ink2963.xml"/><Relationship Id="rId369" Type="http://schemas.openxmlformats.org/officeDocument/2006/relationships/customXml" Target="../ink/ink2984.xml"/><Relationship Id="rId534" Type="http://schemas.openxmlformats.org/officeDocument/2006/relationships/customXml" Target="../ink/ink3067.xml"/><Relationship Id="rId576" Type="http://schemas.openxmlformats.org/officeDocument/2006/relationships/customXml" Target="../ink/ink3088.xml"/><Relationship Id="rId173" Type="http://schemas.openxmlformats.org/officeDocument/2006/relationships/customXml" Target="../ink/ink2886.xml"/><Relationship Id="rId229" Type="http://schemas.openxmlformats.org/officeDocument/2006/relationships/customXml" Target="../ink/ink2914.xml"/><Relationship Id="rId380" Type="http://schemas.openxmlformats.org/officeDocument/2006/relationships/image" Target="../media/image2440.png"/><Relationship Id="rId436" Type="http://schemas.openxmlformats.org/officeDocument/2006/relationships/customXml" Target="../ink/ink3018.xml"/><Relationship Id="rId601" Type="http://schemas.openxmlformats.org/officeDocument/2006/relationships/image" Target="../media/image2550.png"/><Relationship Id="rId643" Type="http://schemas.openxmlformats.org/officeDocument/2006/relationships/image" Target="../media/image2571.png"/><Relationship Id="rId240" Type="http://schemas.openxmlformats.org/officeDocument/2006/relationships/image" Target="../media/image2370.png"/><Relationship Id="rId478" Type="http://schemas.openxmlformats.org/officeDocument/2006/relationships/customXml" Target="../ink/ink3039.xml"/><Relationship Id="rId35" Type="http://schemas.openxmlformats.org/officeDocument/2006/relationships/customXml" Target="../ink/ink2817.xml"/><Relationship Id="rId77" Type="http://schemas.openxmlformats.org/officeDocument/2006/relationships/customXml" Target="../ink/ink2838.xml"/><Relationship Id="rId100" Type="http://schemas.openxmlformats.org/officeDocument/2006/relationships/image" Target="../media/image2300.png"/><Relationship Id="rId282" Type="http://schemas.openxmlformats.org/officeDocument/2006/relationships/image" Target="../media/image2391.png"/><Relationship Id="rId338" Type="http://schemas.openxmlformats.org/officeDocument/2006/relationships/image" Target="../media/image2419.png"/><Relationship Id="rId503" Type="http://schemas.openxmlformats.org/officeDocument/2006/relationships/image" Target="../media/image2501.png"/><Relationship Id="rId545" Type="http://schemas.openxmlformats.org/officeDocument/2006/relationships/image" Target="../media/image2522.png"/><Relationship Id="rId587" Type="http://schemas.openxmlformats.org/officeDocument/2006/relationships/image" Target="../media/image2543.png"/><Relationship Id="rId8" Type="http://schemas.openxmlformats.org/officeDocument/2006/relationships/customXml" Target="../ink/ink2803.xml"/><Relationship Id="rId142" Type="http://schemas.openxmlformats.org/officeDocument/2006/relationships/image" Target="../media/image2321.png"/><Relationship Id="rId184" Type="http://schemas.openxmlformats.org/officeDocument/2006/relationships/image" Target="../media/image2342.png"/><Relationship Id="rId391" Type="http://schemas.openxmlformats.org/officeDocument/2006/relationships/customXml" Target="../ink/ink2995.xml"/><Relationship Id="rId405" Type="http://schemas.openxmlformats.org/officeDocument/2006/relationships/customXml" Target="../ink/ink3002.xml"/><Relationship Id="rId447" Type="http://schemas.openxmlformats.org/officeDocument/2006/relationships/image" Target="../media/image2473.png"/><Relationship Id="rId612" Type="http://schemas.openxmlformats.org/officeDocument/2006/relationships/customXml" Target="../ink/ink3106.xml"/><Relationship Id="rId251" Type="http://schemas.openxmlformats.org/officeDocument/2006/relationships/customXml" Target="../ink/ink2925.xml"/><Relationship Id="rId489" Type="http://schemas.openxmlformats.org/officeDocument/2006/relationships/image" Target="../media/image2494.png"/><Relationship Id="rId654" Type="http://schemas.openxmlformats.org/officeDocument/2006/relationships/customXml" Target="../ink/ink3127.xml"/><Relationship Id="rId46" Type="http://schemas.openxmlformats.org/officeDocument/2006/relationships/image" Target="../media/image2273.png"/><Relationship Id="rId293" Type="http://schemas.openxmlformats.org/officeDocument/2006/relationships/customXml" Target="../ink/ink2946.xml"/><Relationship Id="rId307" Type="http://schemas.openxmlformats.org/officeDocument/2006/relationships/customXml" Target="../ink/ink2953.xml"/><Relationship Id="rId349" Type="http://schemas.openxmlformats.org/officeDocument/2006/relationships/customXml" Target="../ink/ink2974.xml"/><Relationship Id="rId514" Type="http://schemas.openxmlformats.org/officeDocument/2006/relationships/customXml" Target="../ink/ink3057.xml"/><Relationship Id="rId556" Type="http://schemas.openxmlformats.org/officeDocument/2006/relationships/customXml" Target="../ink/ink3078.xml"/><Relationship Id="rId88" Type="http://schemas.openxmlformats.org/officeDocument/2006/relationships/image" Target="../media/image2294.png"/><Relationship Id="rId111" Type="http://schemas.openxmlformats.org/officeDocument/2006/relationships/customXml" Target="../ink/ink2855.xml"/><Relationship Id="rId153" Type="http://schemas.openxmlformats.org/officeDocument/2006/relationships/customXml" Target="../ink/ink2876.xml"/><Relationship Id="rId195" Type="http://schemas.openxmlformats.org/officeDocument/2006/relationships/customXml" Target="../ink/ink2897.xml"/><Relationship Id="rId209" Type="http://schemas.openxmlformats.org/officeDocument/2006/relationships/customXml" Target="../ink/ink2904.xml"/><Relationship Id="rId360" Type="http://schemas.openxmlformats.org/officeDocument/2006/relationships/image" Target="../media/image2430.png"/><Relationship Id="rId416" Type="http://schemas.openxmlformats.org/officeDocument/2006/relationships/image" Target="../media/image2458.png"/><Relationship Id="rId598" Type="http://schemas.openxmlformats.org/officeDocument/2006/relationships/customXml" Target="../ink/ink3099.xml"/><Relationship Id="rId220" Type="http://schemas.openxmlformats.org/officeDocument/2006/relationships/image" Target="../media/image2360.png"/><Relationship Id="rId458" Type="http://schemas.openxmlformats.org/officeDocument/2006/relationships/customXml" Target="../ink/ink3029.xml"/><Relationship Id="rId623" Type="http://schemas.openxmlformats.org/officeDocument/2006/relationships/image" Target="../media/image2561.png"/><Relationship Id="rId665" Type="http://schemas.openxmlformats.org/officeDocument/2006/relationships/image" Target="../media/image2582.png"/><Relationship Id="rId15" Type="http://schemas.openxmlformats.org/officeDocument/2006/relationships/image" Target="../media/image2258.png"/><Relationship Id="rId57" Type="http://schemas.openxmlformats.org/officeDocument/2006/relationships/customXml" Target="../ink/ink2828.xml"/><Relationship Id="rId262" Type="http://schemas.openxmlformats.org/officeDocument/2006/relationships/image" Target="../media/image2381.png"/><Relationship Id="rId318" Type="http://schemas.openxmlformats.org/officeDocument/2006/relationships/image" Target="../media/image2409.png"/><Relationship Id="rId525" Type="http://schemas.openxmlformats.org/officeDocument/2006/relationships/image" Target="../media/image2512.png"/><Relationship Id="rId567" Type="http://schemas.openxmlformats.org/officeDocument/2006/relationships/image" Target="../media/image2533.png"/><Relationship Id="rId99" Type="http://schemas.openxmlformats.org/officeDocument/2006/relationships/customXml" Target="../ink/ink2849.xml"/><Relationship Id="rId122" Type="http://schemas.openxmlformats.org/officeDocument/2006/relationships/image" Target="../media/image2311.png"/><Relationship Id="rId164" Type="http://schemas.openxmlformats.org/officeDocument/2006/relationships/image" Target="../media/image2332.png"/><Relationship Id="rId371" Type="http://schemas.openxmlformats.org/officeDocument/2006/relationships/customXml" Target="../ink/ink2985.xml"/><Relationship Id="rId427" Type="http://schemas.openxmlformats.org/officeDocument/2006/relationships/image" Target="../media/image2463.png"/><Relationship Id="rId469" Type="http://schemas.openxmlformats.org/officeDocument/2006/relationships/image" Target="../media/image2484.png"/><Relationship Id="rId634" Type="http://schemas.openxmlformats.org/officeDocument/2006/relationships/customXml" Target="../ink/ink3117.xml"/><Relationship Id="rId676" Type="http://schemas.openxmlformats.org/officeDocument/2006/relationships/customXml" Target="../ink/ink3138.xml"/><Relationship Id="rId26" Type="http://schemas.openxmlformats.org/officeDocument/2006/relationships/customXml" Target="../ink/ink2812.xml"/><Relationship Id="rId231" Type="http://schemas.openxmlformats.org/officeDocument/2006/relationships/customXml" Target="../ink/ink2915.xml"/><Relationship Id="rId273" Type="http://schemas.openxmlformats.org/officeDocument/2006/relationships/customXml" Target="../ink/ink2936.xml"/><Relationship Id="rId329" Type="http://schemas.openxmlformats.org/officeDocument/2006/relationships/customXml" Target="../ink/ink2964.xml"/><Relationship Id="rId480" Type="http://schemas.openxmlformats.org/officeDocument/2006/relationships/customXml" Target="../ink/ink3040.xml"/><Relationship Id="rId536" Type="http://schemas.openxmlformats.org/officeDocument/2006/relationships/customXml" Target="../ink/ink3068.xml"/><Relationship Id="rId68" Type="http://schemas.openxmlformats.org/officeDocument/2006/relationships/image" Target="../media/image2284.png"/><Relationship Id="rId133" Type="http://schemas.openxmlformats.org/officeDocument/2006/relationships/customXml" Target="../ink/ink2866.xml"/><Relationship Id="rId175" Type="http://schemas.openxmlformats.org/officeDocument/2006/relationships/customXml" Target="../ink/ink2887.xml"/><Relationship Id="rId340" Type="http://schemas.openxmlformats.org/officeDocument/2006/relationships/image" Target="../media/image2420.png"/><Relationship Id="rId578" Type="http://schemas.openxmlformats.org/officeDocument/2006/relationships/customXml" Target="../ink/ink3089.xml"/><Relationship Id="rId200" Type="http://schemas.openxmlformats.org/officeDocument/2006/relationships/image" Target="../media/image2350.png"/><Relationship Id="rId382" Type="http://schemas.openxmlformats.org/officeDocument/2006/relationships/image" Target="../media/image2441.png"/><Relationship Id="rId438" Type="http://schemas.openxmlformats.org/officeDocument/2006/relationships/customXml" Target="../ink/ink3019.xml"/><Relationship Id="rId603" Type="http://schemas.openxmlformats.org/officeDocument/2006/relationships/image" Target="../media/image2551.png"/><Relationship Id="rId645" Type="http://schemas.openxmlformats.org/officeDocument/2006/relationships/image" Target="../media/image2572.png"/><Relationship Id="rId242" Type="http://schemas.openxmlformats.org/officeDocument/2006/relationships/image" Target="../media/image2371.png"/><Relationship Id="rId284" Type="http://schemas.openxmlformats.org/officeDocument/2006/relationships/image" Target="../media/image2392.png"/><Relationship Id="rId491" Type="http://schemas.openxmlformats.org/officeDocument/2006/relationships/image" Target="../media/image2495.png"/><Relationship Id="rId505" Type="http://schemas.openxmlformats.org/officeDocument/2006/relationships/image" Target="../media/image2502.png"/><Relationship Id="rId37" Type="http://schemas.openxmlformats.org/officeDocument/2006/relationships/customXml" Target="../ink/ink2818.xml"/><Relationship Id="rId79" Type="http://schemas.openxmlformats.org/officeDocument/2006/relationships/customXml" Target="../ink/ink2839.xml"/><Relationship Id="rId102" Type="http://schemas.openxmlformats.org/officeDocument/2006/relationships/image" Target="../media/image2301.png"/><Relationship Id="rId144" Type="http://schemas.openxmlformats.org/officeDocument/2006/relationships/image" Target="../media/image2322.png"/><Relationship Id="rId547" Type="http://schemas.openxmlformats.org/officeDocument/2006/relationships/image" Target="../media/image2523.png"/><Relationship Id="rId589" Type="http://schemas.openxmlformats.org/officeDocument/2006/relationships/image" Target="../media/image2544.png"/><Relationship Id="rId90" Type="http://schemas.openxmlformats.org/officeDocument/2006/relationships/image" Target="../media/image2295.png"/><Relationship Id="rId186" Type="http://schemas.openxmlformats.org/officeDocument/2006/relationships/image" Target="../media/image2343.png"/><Relationship Id="rId351" Type="http://schemas.openxmlformats.org/officeDocument/2006/relationships/customXml" Target="../ink/ink2975.xml"/><Relationship Id="rId393" Type="http://schemas.openxmlformats.org/officeDocument/2006/relationships/customXml" Target="../ink/ink2996.xml"/><Relationship Id="rId407" Type="http://schemas.openxmlformats.org/officeDocument/2006/relationships/customXml" Target="../ink/ink3003.xml"/><Relationship Id="rId449" Type="http://schemas.openxmlformats.org/officeDocument/2006/relationships/image" Target="../media/image2474.png"/><Relationship Id="rId614" Type="http://schemas.openxmlformats.org/officeDocument/2006/relationships/customXml" Target="../ink/ink3107.xml"/><Relationship Id="rId656" Type="http://schemas.openxmlformats.org/officeDocument/2006/relationships/customXml" Target="../ink/ink3128.xml"/><Relationship Id="rId211" Type="http://schemas.openxmlformats.org/officeDocument/2006/relationships/customXml" Target="../ink/ink2905.xml"/><Relationship Id="rId253" Type="http://schemas.openxmlformats.org/officeDocument/2006/relationships/customXml" Target="../ink/ink2926.xml"/><Relationship Id="rId295" Type="http://schemas.openxmlformats.org/officeDocument/2006/relationships/customXml" Target="../ink/ink2947.xml"/><Relationship Id="rId309" Type="http://schemas.openxmlformats.org/officeDocument/2006/relationships/customXml" Target="../ink/ink2954.xml"/><Relationship Id="rId460" Type="http://schemas.openxmlformats.org/officeDocument/2006/relationships/customXml" Target="../ink/ink3030.xml"/><Relationship Id="rId516" Type="http://schemas.openxmlformats.org/officeDocument/2006/relationships/customXml" Target="../ink/ink3058.xml"/><Relationship Id="rId48" Type="http://schemas.openxmlformats.org/officeDocument/2006/relationships/image" Target="../media/image2274.png"/><Relationship Id="rId113" Type="http://schemas.openxmlformats.org/officeDocument/2006/relationships/customXml" Target="../ink/ink2856.xml"/><Relationship Id="rId320" Type="http://schemas.openxmlformats.org/officeDocument/2006/relationships/image" Target="../media/image2410.png"/><Relationship Id="rId558" Type="http://schemas.openxmlformats.org/officeDocument/2006/relationships/customXml" Target="../ink/ink3079.xml"/><Relationship Id="rId155" Type="http://schemas.openxmlformats.org/officeDocument/2006/relationships/customXml" Target="../ink/ink2877.xml"/><Relationship Id="rId197" Type="http://schemas.openxmlformats.org/officeDocument/2006/relationships/customXml" Target="../ink/ink2898.xml"/><Relationship Id="rId362" Type="http://schemas.openxmlformats.org/officeDocument/2006/relationships/image" Target="../media/image2431.png"/><Relationship Id="rId418" Type="http://schemas.openxmlformats.org/officeDocument/2006/relationships/image" Target="../media/image2459.png"/><Relationship Id="rId625" Type="http://schemas.openxmlformats.org/officeDocument/2006/relationships/image" Target="../media/image2562.png"/><Relationship Id="rId222" Type="http://schemas.openxmlformats.org/officeDocument/2006/relationships/image" Target="../media/image2361.png"/><Relationship Id="rId264" Type="http://schemas.openxmlformats.org/officeDocument/2006/relationships/image" Target="../media/image2382.png"/><Relationship Id="rId471" Type="http://schemas.openxmlformats.org/officeDocument/2006/relationships/image" Target="../media/image2485.png"/><Relationship Id="rId667" Type="http://schemas.openxmlformats.org/officeDocument/2006/relationships/image" Target="../media/image2583.png"/><Relationship Id="rId17" Type="http://schemas.openxmlformats.org/officeDocument/2006/relationships/image" Target="../media/image2259.png"/><Relationship Id="rId59" Type="http://schemas.openxmlformats.org/officeDocument/2006/relationships/customXml" Target="../ink/ink2829.xml"/><Relationship Id="rId124" Type="http://schemas.openxmlformats.org/officeDocument/2006/relationships/image" Target="../media/image2312.png"/><Relationship Id="rId527" Type="http://schemas.openxmlformats.org/officeDocument/2006/relationships/image" Target="../media/image2513.png"/><Relationship Id="rId569" Type="http://schemas.openxmlformats.org/officeDocument/2006/relationships/image" Target="../media/image2534.png"/><Relationship Id="rId70" Type="http://schemas.openxmlformats.org/officeDocument/2006/relationships/image" Target="../media/image2285.png"/><Relationship Id="rId166" Type="http://schemas.openxmlformats.org/officeDocument/2006/relationships/image" Target="../media/image2333.png"/><Relationship Id="rId331" Type="http://schemas.openxmlformats.org/officeDocument/2006/relationships/customXml" Target="../ink/ink2965.xml"/><Relationship Id="rId373" Type="http://schemas.openxmlformats.org/officeDocument/2006/relationships/customXml" Target="../ink/ink2986.xml"/><Relationship Id="rId429" Type="http://schemas.openxmlformats.org/officeDocument/2006/relationships/image" Target="../media/image2464.png"/><Relationship Id="rId580" Type="http://schemas.openxmlformats.org/officeDocument/2006/relationships/customXml" Target="../ink/ink3090.xml"/><Relationship Id="rId636" Type="http://schemas.openxmlformats.org/officeDocument/2006/relationships/customXml" Target="../ink/ink3118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916.xml"/><Relationship Id="rId440" Type="http://schemas.openxmlformats.org/officeDocument/2006/relationships/customXml" Target="../ink/ink3020.xml"/><Relationship Id="rId678" Type="http://schemas.openxmlformats.org/officeDocument/2006/relationships/customXml" Target="../ink/ink3139.xml"/><Relationship Id="rId28" Type="http://schemas.openxmlformats.org/officeDocument/2006/relationships/customXml" Target="../ink/ink2813.xml"/><Relationship Id="rId275" Type="http://schemas.openxmlformats.org/officeDocument/2006/relationships/customXml" Target="../ink/ink2937.xml"/><Relationship Id="rId300" Type="http://schemas.openxmlformats.org/officeDocument/2006/relationships/image" Target="../media/image2400.png"/><Relationship Id="rId482" Type="http://schemas.openxmlformats.org/officeDocument/2006/relationships/customXml" Target="../ink/ink3041.xml"/><Relationship Id="rId538" Type="http://schemas.openxmlformats.org/officeDocument/2006/relationships/customXml" Target="../ink/ink3069.xml"/><Relationship Id="rId81" Type="http://schemas.openxmlformats.org/officeDocument/2006/relationships/customXml" Target="../ink/ink2840.xml"/><Relationship Id="rId135" Type="http://schemas.openxmlformats.org/officeDocument/2006/relationships/customXml" Target="../ink/ink2867.xml"/><Relationship Id="rId177" Type="http://schemas.openxmlformats.org/officeDocument/2006/relationships/customXml" Target="../ink/ink2888.xml"/><Relationship Id="rId342" Type="http://schemas.openxmlformats.org/officeDocument/2006/relationships/image" Target="../media/image2421.png"/><Relationship Id="rId384" Type="http://schemas.openxmlformats.org/officeDocument/2006/relationships/image" Target="../media/image2442.png"/><Relationship Id="rId591" Type="http://schemas.openxmlformats.org/officeDocument/2006/relationships/image" Target="../media/image2545.png"/><Relationship Id="rId605" Type="http://schemas.openxmlformats.org/officeDocument/2006/relationships/image" Target="../media/image2552.png"/><Relationship Id="rId202" Type="http://schemas.openxmlformats.org/officeDocument/2006/relationships/image" Target="../media/image2351.png"/><Relationship Id="rId244" Type="http://schemas.openxmlformats.org/officeDocument/2006/relationships/image" Target="../media/image2372.png"/><Relationship Id="rId647" Type="http://schemas.openxmlformats.org/officeDocument/2006/relationships/image" Target="../media/image2573.png"/><Relationship Id="rId39" Type="http://schemas.openxmlformats.org/officeDocument/2006/relationships/customXml" Target="../ink/ink2819.xml"/><Relationship Id="rId286" Type="http://schemas.openxmlformats.org/officeDocument/2006/relationships/image" Target="../media/image2393.png"/><Relationship Id="rId451" Type="http://schemas.openxmlformats.org/officeDocument/2006/relationships/image" Target="../media/image2475.png"/><Relationship Id="rId493" Type="http://schemas.openxmlformats.org/officeDocument/2006/relationships/image" Target="../media/image2496.png"/><Relationship Id="rId507" Type="http://schemas.openxmlformats.org/officeDocument/2006/relationships/image" Target="../media/image2503.png"/><Relationship Id="rId549" Type="http://schemas.openxmlformats.org/officeDocument/2006/relationships/image" Target="../media/image2524.png"/><Relationship Id="rId50" Type="http://schemas.openxmlformats.org/officeDocument/2006/relationships/image" Target="../media/image2275.png"/><Relationship Id="rId104" Type="http://schemas.openxmlformats.org/officeDocument/2006/relationships/image" Target="../media/image2302.png"/><Relationship Id="rId146" Type="http://schemas.openxmlformats.org/officeDocument/2006/relationships/image" Target="../media/image2323.png"/><Relationship Id="rId188" Type="http://schemas.openxmlformats.org/officeDocument/2006/relationships/image" Target="../media/image2344.png"/><Relationship Id="rId311" Type="http://schemas.openxmlformats.org/officeDocument/2006/relationships/customXml" Target="../ink/ink2955.xml"/><Relationship Id="rId353" Type="http://schemas.openxmlformats.org/officeDocument/2006/relationships/customXml" Target="../ink/ink2976.xml"/><Relationship Id="rId395" Type="http://schemas.openxmlformats.org/officeDocument/2006/relationships/customXml" Target="../ink/ink2997.xml"/><Relationship Id="rId409" Type="http://schemas.openxmlformats.org/officeDocument/2006/relationships/customXml" Target="../ink/ink3004.xml"/><Relationship Id="rId560" Type="http://schemas.openxmlformats.org/officeDocument/2006/relationships/customXml" Target="../ink/ink3080.xml"/><Relationship Id="rId92" Type="http://schemas.openxmlformats.org/officeDocument/2006/relationships/image" Target="../media/image2296.png"/><Relationship Id="rId213" Type="http://schemas.openxmlformats.org/officeDocument/2006/relationships/customXml" Target="../ink/ink2906.xml"/><Relationship Id="rId420" Type="http://schemas.openxmlformats.org/officeDocument/2006/relationships/customXml" Target="../ink/ink3010.xml"/><Relationship Id="rId616" Type="http://schemas.openxmlformats.org/officeDocument/2006/relationships/customXml" Target="../ink/ink3108.xml"/><Relationship Id="rId658" Type="http://schemas.openxmlformats.org/officeDocument/2006/relationships/customXml" Target="../ink/ink3129.xml"/><Relationship Id="rId255" Type="http://schemas.openxmlformats.org/officeDocument/2006/relationships/customXml" Target="../ink/ink2927.xml"/><Relationship Id="rId297" Type="http://schemas.openxmlformats.org/officeDocument/2006/relationships/customXml" Target="../ink/ink2948.xml"/><Relationship Id="rId462" Type="http://schemas.openxmlformats.org/officeDocument/2006/relationships/customXml" Target="../ink/ink3031.xml"/><Relationship Id="rId518" Type="http://schemas.openxmlformats.org/officeDocument/2006/relationships/customXml" Target="../ink/ink3059.xml"/><Relationship Id="rId115" Type="http://schemas.openxmlformats.org/officeDocument/2006/relationships/customXml" Target="../ink/ink2857.xml"/><Relationship Id="rId157" Type="http://schemas.openxmlformats.org/officeDocument/2006/relationships/customXml" Target="../ink/ink2878.xml"/><Relationship Id="rId322" Type="http://schemas.openxmlformats.org/officeDocument/2006/relationships/image" Target="../media/image2411.png"/><Relationship Id="rId364" Type="http://schemas.openxmlformats.org/officeDocument/2006/relationships/image" Target="../media/image2432.png"/><Relationship Id="rId61" Type="http://schemas.openxmlformats.org/officeDocument/2006/relationships/customXml" Target="../ink/ink2830.xml"/><Relationship Id="rId199" Type="http://schemas.openxmlformats.org/officeDocument/2006/relationships/customXml" Target="../ink/ink2899.xml"/><Relationship Id="rId571" Type="http://schemas.openxmlformats.org/officeDocument/2006/relationships/image" Target="../media/image2535.png"/><Relationship Id="rId627" Type="http://schemas.openxmlformats.org/officeDocument/2006/relationships/image" Target="../media/image2563.png"/><Relationship Id="rId669" Type="http://schemas.openxmlformats.org/officeDocument/2006/relationships/image" Target="../media/image2584.png"/><Relationship Id="rId19" Type="http://schemas.openxmlformats.org/officeDocument/2006/relationships/image" Target="../media/image2260.png"/><Relationship Id="rId224" Type="http://schemas.openxmlformats.org/officeDocument/2006/relationships/image" Target="../media/image2362.png"/><Relationship Id="rId266" Type="http://schemas.openxmlformats.org/officeDocument/2006/relationships/image" Target="../media/image2383.png"/><Relationship Id="rId431" Type="http://schemas.openxmlformats.org/officeDocument/2006/relationships/image" Target="../media/image2465.png"/><Relationship Id="rId473" Type="http://schemas.openxmlformats.org/officeDocument/2006/relationships/image" Target="../media/image2486.png"/><Relationship Id="rId529" Type="http://schemas.openxmlformats.org/officeDocument/2006/relationships/image" Target="../media/image2514.png"/><Relationship Id="rId30" Type="http://schemas.openxmlformats.org/officeDocument/2006/relationships/customXml" Target="../ink/ink2814.xml"/><Relationship Id="rId126" Type="http://schemas.openxmlformats.org/officeDocument/2006/relationships/image" Target="../media/image2313.png"/><Relationship Id="rId168" Type="http://schemas.openxmlformats.org/officeDocument/2006/relationships/image" Target="../media/image2334.png"/><Relationship Id="rId333" Type="http://schemas.openxmlformats.org/officeDocument/2006/relationships/customXml" Target="../ink/ink2966.xml"/><Relationship Id="rId540" Type="http://schemas.openxmlformats.org/officeDocument/2006/relationships/customXml" Target="../ink/ink3070.xml"/><Relationship Id="rId72" Type="http://schemas.openxmlformats.org/officeDocument/2006/relationships/image" Target="../media/image2286.png"/><Relationship Id="rId375" Type="http://schemas.openxmlformats.org/officeDocument/2006/relationships/customXml" Target="../ink/ink2987.xml"/><Relationship Id="rId582" Type="http://schemas.openxmlformats.org/officeDocument/2006/relationships/customXml" Target="../ink/ink3091.xml"/><Relationship Id="rId638" Type="http://schemas.openxmlformats.org/officeDocument/2006/relationships/customXml" Target="../ink/ink3119.xml"/><Relationship Id="rId3" Type="http://schemas.openxmlformats.org/officeDocument/2006/relationships/image" Target="../media/image1646.png"/><Relationship Id="rId235" Type="http://schemas.openxmlformats.org/officeDocument/2006/relationships/customXml" Target="../ink/ink2917.xml"/><Relationship Id="rId277" Type="http://schemas.openxmlformats.org/officeDocument/2006/relationships/customXml" Target="../ink/ink2938.xml"/><Relationship Id="rId400" Type="http://schemas.openxmlformats.org/officeDocument/2006/relationships/image" Target="../media/image2450.png"/><Relationship Id="rId442" Type="http://schemas.openxmlformats.org/officeDocument/2006/relationships/customXml" Target="../ink/ink3021.xml"/><Relationship Id="rId484" Type="http://schemas.openxmlformats.org/officeDocument/2006/relationships/customXml" Target="../ink/ink3042.xml"/><Relationship Id="rId137" Type="http://schemas.openxmlformats.org/officeDocument/2006/relationships/customXml" Target="../ink/ink2868.xml"/><Relationship Id="rId302" Type="http://schemas.openxmlformats.org/officeDocument/2006/relationships/image" Target="../media/image2401.png"/><Relationship Id="rId344" Type="http://schemas.openxmlformats.org/officeDocument/2006/relationships/image" Target="../media/image2422.png"/><Relationship Id="rId41" Type="http://schemas.openxmlformats.org/officeDocument/2006/relationships/customXml" Target="../ink/ink2820.xml"/><Relationship Id="rId83" Type="http://schemas.openxmlformats.org/officeDocument/2006/relationships/customXml" Target="../ink/ink2841.xml"/><Relationship Id="rId179" Type="http://schemas.openxmlformats.org/officeDocument/2006/relationships/customXml" Target="../ink/ink2889.xml"/><Relationship Id="rId386" Type="http://schemas.openxmlformats.org/officeDocument/2006/relationships/image" Target="../media/image2443.png"/><Relationship Id="rId551" Type="http://schemas.openxmlformats.org/officeDocument/2006/relationships/image" Target="../media/image2525.png"/><Relationship Id="rId593" Type="http://schemas.openxmlformats.org/officeDocument/2006/relationships/image" Target="../media/image2546.png"/><Relationship Id="rId607" Type="http://schemas.openxmlformats.org/officeDocument/2006/relationships/image" Target="../media/image2553.png"/><Relationship Id="rId649" Type="http://schemas.openxmlformats.org/officeDocument/2006/relationships/image" Target="../media/image2574.png"/><Relationship Id="rId190" Type="http://schemas.openxmlformats.org/officeDocument/2006/relationships/image" Target="../media/image2345.png"/><Relationship Id="rId204" Type="http://schemas.openxmlformats.org/officeDocument/2006/relationships/image" Target="../media/image2352.png"/><Relationship Id="rId246" Type="http://schemas.openxmlformats.org/officeDocument/2006/relationships/image" Target="../media/image2373.png"/><Relationship Id="rId288" Type="http://schemas.openxmlformats.org/officeDocument/2006/relationships/image" Target="../media/image2394.png"/><Relationship Id="rId411" Type="http://schemas.openxmlformats.org/officeDocument/2006/relationships/customXml" Target="../ink/ink3005.xml"/><Relationship Id="rId453" Type="http://schemas.openxmlformats.org/officeDocument/2006/relationships/image" Target="../media/image2476.png"/><Relationship Id="rId509" Type="http://schemas.openxmlformats.org/officeDocument/2006/relationships/image" Target="../media/image2504.png"/><Relationship Id="rId660" Type="http://schemas.openxmlformats.org/officeDocument/2006/relationships/customXml" Target="../ink/ink3130.xml"/><Relationship Id="rId106" Type="http://schemas.openxmlformats.org/officeDocument/2006/relationships/image" Target="../media/image2303.png"/><Relationship Id="rId313" Type="http://schemas.openxmlformats.org/officeDocument/2006/relationships/customXml" Target="../ink/ink2956.xml"/><Relationship Id="rId495" Type="http://schemas.openxmlformats.org/officeDocument/2006/relationships/image" Target="../media/image2497.png"/><Relationship Id="rId10" Type="http://schemas.openxmlformats.org/officeDocument/2006/relationships/customXml" Target="../ink/ink2804.xml"/><Relationship Id="rId52" Type="http://schemas.openxmlformats.org/officeDocument/2006/relationships/image" Target="../media/image2276.png"/><Relationship Id="rId94" Type="http://schemas.openxmlformats.org/officeDocument/2006/relationships/image" Target="../media/image2297.png"/><Relationship Id="rId148" Type="http://schemas.openxmlformats.org/officeDocument/2006/relationships/image" Target="../media/image2324.png"/><Relationship Id="rId355" Type="http://schemas.openxmlformats.org/officeDocument/2006/relationships/customXml" Target="../ink/ink2977.xml"/><Relationship Id="rId397" Type="http://schemas.openxmlformats.org/officeDocument/2006/relationships/customXml" Target="../ink/ink2998.xml"/><Relationship Id="rId520" Type="http://schemas.openxmlformats.org/officeDocument/2006/relationships/customXml" Target="../ink/ink3060.xml"/><Relationship Id="rId562" Type="http://schemas.openxmlformats.org/officeDocument/2006/relationships/customXml" Target="../ink/ink3081.xml"/><Relationship Id="rId618" Type="http://schemas.openxmlformats.org/officeDocument/2006/relationships/customXml" Target="../ink/ink3109.xml"/><Relationship Id="rId215" Type="http://schemas.openxmlformats.org/officeDocument/2006/relationships/customXml" Target="../ink/ink2907.xml"/><Relationship Id="rId257" Type="http://schemas.openxmlformats.org/officeDocument/2006/relationships/customXml" Target="../ink/ink2928.xml"/><Relationship Id="rId422" Type="http://schemas.openxmlformats.org/officeDocument/2006/relationships/customXml" Target="../ink/ink3011.xml"/><Relationship Id="rId464" Type="http://schemas.openxmlformats.org/officeDocument/2006/relationships/customXml" Target="../ink/ink3032.xml"/><Relationship Id="rId299" Type="http://schemas.openxmlformats.org/officeDocument/2006/relationships/customXml" Target="../ink/ink2949.xml"/><Relationship Id="rId63" Type="http://schemas.openxmlformats.org/officeDocument/2006/relationships/customXml" Target="../ink/ink2831.xml"/><Relationship Id="rId159" Type="http://schemas.openxmlformats.org/officeDocument/2006/relationships/customXml" Target="../ink/ink2879.xml"/><Relationship Id="rId366" Type="http://schemas.openxmlformats.org/officeDocument/2006/relationships/image" Target="../media/image2433.png"/><Relationship Id="rId573" Type="http://schemas.openxmlformats.org/officeDocument/2006/relationships/image" Target="../media/image2536.png"/><Relationship Id="rId226" Type="http://schemas.openxmlformats.org/officeDocument/2006/relationships/image" Target="../media/image2363.png"/><Relationship Id="rId433" Type="http://schemas.openxmlformats.org/officeDocument/2006/relationships/image" Target="../media/image2466.png"/><Relationship Id="rId640" Type="http://schemas.openxmlformats.org/officeDocument/2006/relationships/customXml" Target="../ink/ink3120.xml"/><Relationship Id="rId74" Type="http://schemas.openxmlformats.org/officeDocument/2006/relationships/image" Target="../media/image2287.png"/><Relationship Id="rId377" Type="http://schemas.openxmlformats.org/officeDocument/2006/relationships/customXml" Target="../ink/ink2988.xml"/><Relationship Id="rId500" Type="http://schemas.openxmlformats.org/officeDocument/2006/relationships/customXml" Target="../ink/ink3050.xml"/><Relationship Id="rId584" Type="http://schemas.openxmlformats.org/officeDocument/2006/relationships/customXml" Target="../ink/ink3092.xml"/><Relationship Id="rId5" Type="http://schemas.openxmlformats.org/officeDocument/2006/relationships/image" Target="../media/image2253.png"/><Relationship Id="rId237" Type="http://schemas.openxmlformats.org/officeDocument/2006/relationships/customXml" Target="../ink/ink2918.xml"/><Relationship Id="rId444" Type="http://schemas.openxmlformats.org/officeDocument/2006/relationships/customXml" Target="../ink/ink3022.xml"/><Relationship Id="rId651" Type="http://schemas.openxmlformats.org/officeDocument/2006/relationships/image" Target="../media/image2575.png"/><Relationship Id="rId290" Type="http://schemas.openxmlformats.org/officeDocument/2006/relationships/image" Target="../media/image2395.png"/><Relationship Id="rId304" Type="http://schemas.openxmlformats.org/officeDocument/2006/relationships/image" Target="../media/image2402.png"/><Relationship Id="rId388" Type="http://schemas.openxmlformats.org/officeDocument/2006/relationships/image" Target="../media/image2444.png"/><Relationship Id="rId511" Type="http://schemas.openxmlformats.org/officeDocument/2006/relationships/image" Target="../media/image2505.png"/><Relationship Id="rId609" Type="http://schemas.openxmlformats.org/officeDocument/2006/relationships/image" Target="../media/image2554.png"/><Relationship Id="rId85" Type="http://schemas.openxmlformats.org/officeDocument/2006/relationships/customXml" Target="../ink/ink2842.xml"/><Relationship Id="rId150" Type="http://schemas.openxmlformats.org/officeDocument/2006/relationships/image" Target="../media/image2325.png"/><Relationship Id="rId595" Type="http://schemas.openxmlformats.org/officeDocument/2006/relationships/image" Target="../media/image2547.png"/><Relationship Id="rId248" Type="http://schemas.openxmlformats.org/officeDocument/2006/relationships/image" Target="../media/image2374.png"/><Relationship Id="rId455" Type="http://schemas.openxmlformats.org/officeDocument/2006/relationships/image" Target="../media/image2477.png"/><Relationship Id="rId662" Type="http://schemas.openxmlformats.org/officeDocument/2006/relationships/customXml" Target="../ink/ink3131.xml"/><Relationship Id="rId12" Type="http://schemas.openxmlformats.org/officeDocument/2006/relationships/customXml" Target="../ink/ink2805.xml"/><Relationship Id="rId108" Type="http://schemas.openxmlformats.org/officeDocument/2006/relationships/image" Target="../media/image2304.png"/><Relationship Id="rId315" Type="http://schemas.openxmlformats.org/officeDocument/2006/relationships/customXml" Target="../ink/ink2957.xml"/><Relationship Id="rId522" Type="http://schemas.openxmlformats.org/officeDocument/2006/relationships/customXml" Target="../ink/ink3061.xml"/><Relationship Id="rId96" Type="http://schemas.openxmlformats.org/officeDocument/2006/relationships/image" Target="../media/image2298.png"/><Relationship Id="rId161" Type="http://schemas.openxmlformats.org/officeDocument/2006/relationships/customXml" Target="../ink/ink2880.xml"/><Relationship Id="rId399" Type="http://schemas.openxmlformats.org/officeDocument/2006/relationships/customXml" Target="../ink/ink2999.xml"/><Relationship Id="rId259" Type="http://schemas.openxmlformats.org/officeDocument/2006/relationships/customXml" Target="../ink/ink2929.xml"/><Relationship Id="rId466" Type="http://schemas.openxmlformats.org/officeDocument/2006/relationships/customXml" Target="../ink/ink3033.xml"/><Relationship Id="rId673" Type="http://schemas.openxmlformats.org/officeDocument/2006/relationships/image" Target="../media/image2586.png"/><Relationship Id="rId23" Type="http://schemas.openxmlformats.org/officeDocument/2006/relationships/image" Target="../media/image2262.png"/><Relationship Id="rId119" Type="http://schemas.openxmlformats.org/officeDocument/2006/relationships/customXml" Target="../ink/ink2859.xml"/><Relationship Id="rId326" Type="http://schemas.openxmlformats.org/officeDocument/2006/relationships/image" Target="../media/image2413.png"/><Relationship Id="rId533" Type="http://schemas.openxmlformats.org/officeDocument/2006/relationships/image" Target="../media/image2516.png"/><Relationship Id="rId172" Type="http://schemas.openxmlformats.org/officeDocument/2006/relationships/image" Target="../media/image2336.png"/><Relationship Id="rId477" Type="http://schemas.openxmlformats.org/officeDocument/2006/relationships/image" Target="../media/image2488.png"/><Relationship Id="rId600" Type="http://schemas.openxmlformats.org/officeDocument/2006/relationships/customXml" Target="../ink/ink3100.xml"/><Relationship Id="rId337" Type="http://schemas.openxmlformats.org/officeDocument/2006/relationships/customXml" Target="../ink/ink2968.xml"/><Relationship Id="rId34" Type="http://schemas.openxmlformats.org/officeDocument/2006/relationships/image" Target="../media/image2267.png"/><Relationship Id="rId544" Type="http://schemas.openxmlformats.org/officeDocument/2006/relationships/customXml" Target="../ink/ink3072.xml"/><Relationship Id="rId183" Type="http://schemas.openxmlformats.org/officeDocument/2006/relationships/customXml" Target="../ink/ink2891.xml"/><Relationship Id="rId390" Type="http://schemas.openxmlformats.org/officeDocument/2006/relationships/image" Target="../media/image2445.png"/><Relationship Id="rId404" Type="http://schemas.openxmlformats.org/officeDocument/2006/relationships/image" Target="../media/image2452.png"/><Relationship Id="rId611" Type="http://schemas.openxmlformats.org/officeDocument/2006/relationships/image" Target="../media/image2555.png"/><Relationship Id="rId250" Type="http://schemas.openxmlformats.org/officeDocument/2006/relationships/image" Target="../media/image2375.png"/><Relationship Id="rId488" Type="http://schemas.openxmlformats.org/officeDocument/2006/relationships/customXml" Target="../ink/ink3044.xml"/><Relationship Id="rId45" Type="http://schemas.openxmlformats.org/officeDocument/2006/relationships/customXml" Target="../ink/ink2822.xml"/><Relationship Id="rId110" Type="http://schemas.openxmlformats.org/officeDocument/2006/relationships/image" Target="../media/image2305.png"/><Relationship Id="rId348" Type="http://schemas.openxmlformats.org/officeDocument/2006/relationships/image" Target="../media/image2424.png"/><Relationship Id="rId555" Type="http://schemas.openxmlformats.org/officeDocument/2006/relationships/image" Target="../media/image2527.png"/><Relationship Id="rId194" Type="http://schemas.openxmlformats.org/officeDocument/2006/relationships/image" Target="../media/image2347.png"/><Relationship Id="rId208" Type="http://schemas.openxmlformats.org/officeDocument/2006/relationships/image" Target="../media/image2354.png"/><Relationship Id="rId415" Type="http://schemas.openxmlformats.org/officeDocument/2006/relationships/customXml" Target="../ink/ink3007.xml"/><Relationship Id="rId622" Type="http://schemas.openxmlformats.org/officeDocument/2006/relationships/customXml" Target="../ink/ink3111.xml"/><Relationship Id="rId261" Type="http://schemas.openxmlformats.org/officeDocument/2006/relationships/customXml" Target="../ink/ink2930.xml"/><Relationship Id="rId499" Type="http://schemas.openxmlformats.org/officeDocument/2006/relationships/image" Target="../media/image2499.png"/><Relationship Id="rId56" Type="http://schemas.openxmlformats.org/officeDocument/2006/relationships/image" Target="../media/image2278.png"/><Relationship Id="rId359" Type="http://schemas.openxmlformats.org/officeDocument/2006/relationships/customXml" Target="../ink/ink2979.xml"/><Relationship Id="rId566" Type="http://schemas.openxmlformats.org/officeDocument/2006/relationships/customXml" Target="../ink/ink3083.xml"/><Relationship Id="rId121" Type="http://schemas.openxmlformats.org/officeDocument/2006/relationships/customXml" Target="../ink/ink2860.xml"/><Relationship Id="rId219" Type="http://schemas.openxmlformats.org/officeDocument/2006/relationships/customXml" Target="../ink/ink2909.xml"/><Relationship Id="rId426" Type="http://schemas.openxmlformats.org/officeDocument/2006/relationships/customXml" Target="../ink/ink3013.xml"/><Relationship Id="rId633" Type="http://schemas.openxmlformats.org/officeDocument/2006/relationships/image" Target="../media/image2566.png"/><Relationship Id="rId67" Type="http://schemas.openxmlformats.org/officeDocument/2006/relationships/customXml" Target="../ink/ink2833.xml"/><Relationship Id="rId272" Type="http://schemas.openxmlformats.org/officeDocument/2006/relationships/image" Target="../media/image2386.png"/><Relationship Id="rId577" Type="http://schemas.openxmlformats.org/officeDocument/2006/relationships/image" Target="../media/image2538.png"/><Relationship Id="rId132" Type="http://schemas.openxmlformats.org/officeDocument/2006/relationships/image" Target="../media/image2316.png"/><Relationship Id="rId437" Type="http://schemas.openxmlformats.org/officeDocument/2006/relationships/image" Target="../media/image2468.png"/><Relationship Id="rId644" Type="http://schemas.openxmlformats.org/officeDocument/2006/relationships/customXml" Target="../ink/ink3122.xml"/><Relationship Id="rId283" Type="http://schemas.openxmlformats.org/officeDocument/2006/relationships/customXml" Target="../ink/ink2941.xml"/><Relationship Id="rId490" Type="http://schemas.openxmlformats.org/officeDocument/2006/relationships/customXml" Target="../ink/ink3045.xml"/><Relationship Id="rId504" Type="http://schemas.openxmlformats.org/officeDocument/2006/relationships/customXml" Target="../ink/ink3052.xml"/><Relationship Id="rId78" Type="http://schemas.openxmlformats.org/officeDocument/2006/relationships/image" Target="../media/image2289.png"/><Relationship Id="rId143" Type="http://schemas.openxmlformats.org/officeDocument/2006/relationships/customXml" Target="../ink/ink2871.xml"/><Relationship Id="rId350" Type="http://schemas.openxmlformats.org/officeDocument/2006/relationships/image" Target="../media/image2425.png"/><Relationship Id="rId588" Type="http://schemas.openxmlformats.org/officeDocument/2006/relationships/customXml" Target="../ink/ink3094.xml"/><Relationship Id="rId9" Type="http://schemas.openxmlformats.org/officeDocument/2006/relationships/image" Target="../media/image2255.png"/><Relationship Id="rId210" Type="http://schemas.openxmlformats.org/officeDocument/2006/relationships/image" Target="../media/image2355.png"/><Relationship Id="rId448" Type="http://schemas.openxmlformats.org/officeDocument/2006/relationships/customXml" Target="../ink/ink3024.xml"/><Relationship Id="rId655" Type="http://schemas.openxmlformats.org/officeDocument/2006/relationships/image" Target="../media/image2577.png"/><Relationship Id="rId294" Type="http://schemas.openxmlformats.org/officeDocument/2006/relationships/image" Target="../media/image2397.png"/><Relationship Id="rId308" Type="http://schemas.openxmlformats.org/officeDocument/2006/relationships/image" Target="../media/image2404.png"/><Relationship Id="rId515" Type="http://schemas.openxmlformats.org/officeDocument/2006/relationships/image" Target="../media/image2507.png"/><Relationship Id="rId89" Type="http://schemas.openxmlformats.org/officeDocument/2006/relationships/customXml" Target="../ink/ink2844.xml"/><Relationship Id="rId154" Type="http://schemas.openxmlformats.org/officeDocument/2006/relationships/image" Target="../media/image2327.png"/><Relationship Id="rId361" Type="http://schemas.openxmlformats.org/officeDocument/2006/relationships/customXml" Target="../ink/ink2980.xml"/><Relationship Id="rId599" Type="http://schemas.openxmlformats.org/officeDocument/2006/relationships/image" Target="../media/image2549.png"/><Relationship Id="rId459" Type="http://schemas.openxmlformats.org/officeDocument/2006/relationships/image" Target="../media/image2479.png"/><Relationship Id="rId666" Type="http://schemas.openxmlformats.org/officeDocument/2006/relationships/customXml" Target="../ink/ink3133.xml"/><Relationship Id="rId16" Type="http://schemas.openxmlformats.org/officeDocument/2006/relationships/customXml" Target="../ink/ink2807.xml"/><Relationship Id="rId221" Type="http://schemas.openxmlformats.org/officeDocument/2006/relationships/customXml" Target="../ink/ink2910.xml"/><Relationship Id="rId319" Type="http://schemas.openxmlformats.org/officeDocument/2006/relationships/customXml" Target="../ink/ink2959.xml"/><Relationship Id="rId526" Type="http://schemas.openxmlformats.org/officeDocument/2006/relationships/customXml" Target="../ink/ink3063.xml"/><Relationship Id="rId165" Type="http://schemas.openxmlformats.org/officeDocument/2006/relationships/customXml" Target="../ink/ink2882.xml"/><Relationship Id="rId372" Type="http://schemas.openxmlformats.org/officeDocument/2006/relationships/image" Target="../media/image2436.png"/><Relationship Id="rId677" Type="http://schemas.openxmlformats.org/officeDocument/2006/relationships/image" Target="../media/image2588.png"/><Relationship Id="rId232" Type="http://schemas.openxmlformats.org/officeDocument/2006/relationships/image" Target="../media/image2366.png"/><Relationship Id="rId27" Type="http://schemas.openxmlformats.org/officeDocument/2006/relationships/image" Target="../media/image2264.png"/><Relationship Id="rId537" Type="http://schemas.openxmlformats.org/officeDocument/2006/relationships/image" Target="../media/image2518.png"/><Relationship Id="rId80" Type="http://schemas.openxmlformats.org/officeDocument/2006/relationships/image" Target="../media/image2290.png"/><Relationship Id="rId176" Type="http://schemas.openxmlformats.org/officeDocument/2006/relationships/image" Target="../media/image2338.png"/><Relationship Id="rId383" Type="http://schemas.openxmlformats.org/officeDocument/2006/relationships/customXml" Target="../ink/ink2991.xml"/><Relationship Id="rId590" Type="http://schemas.openxmlformats.org/officeDocument/2006/relationships/customXml" Target="../ink/ink3095.xml"/><Relationship Id="rId604" Type="http://schemas.openxmlformats.org/officeDocument/2006/relationships/customXml" Target="../ink/ink3102.xml"/><Relationship Id="rId243" Type="http://schemas.openxmlformats.org/officeDocument/2006/relationships/customXml" Target="../ink/ink2921.xml"/><Relationship Id="rId450" Type="http://schemas.openxmlformats.org/officeDocument/2006/relationships/customXml" Target="../ink/ink3025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890.png"/><Relationship Id="rId21" Type="http://schemas.openxmlformats.org/officeDocument/2006/relationships/image" Target="../media/image23410.png"/><Relationship Id="rId42" Type="http://schemas.openxmlformats.org/officeDocument/2006/relationships/customXml" Target="../ink/ink3160.xml"/><Relationship Id="rId63" Type="http://schemas.openxmlformats.org/officeDocument/2006/relationships/image" Target="../media/image23620.png"/><Relationship Id="rId84" Type="http://schemas.openxmlformats.org/officeDocument/2006/relationships/customXml" Target="../ink/ink3181.xml"/><Relationship Id="rId138" Type="http://schemas.openxmlformats.org/officeDocument/2006/relationships/customXml" Target="../ink/ink3208.xml"/><Relationship Id="rId159" Type="http://schemas.openxmlformats.org/officeDocument/2006/relationships/image" Target="../media/image2595.png"/><Relationship Id="rId170" Type="http://schemas.openxmlformats.org/officeDocument/2006/relationships/customXml" Target="../ink/ink3224.xml"/><Relationship Id="rId107" Type="http://schemas.openxmlformats.org/officeDocument/2006/relationships/image" Target="../media/image23840.png"/><Relationship Id="rId11" Type="http://schemas.openxmlformats.org/officeDocument/2006/relationships/image" Target="../media/image23360.png"/><Relationship Id="rId32" Type="http://schemas.openxmlformats.org/officeDocument/2006/relationships/customXml" Target="../ink/ink3155.xml"/><Relationship Id="rId53" Type="http://schemas.openxmlformats.org/officeDocument/2006/relationships/image" Target="../media/image23570.png"/><Relationship Id="rId74" Type="http://schemas.openxmlformats.org/officeDocument/2006/relationships/customXml" Target="../ink/ink3176.xml"/><Relationship Id="rId128" Type="http://schemas.openxmlformats.org/officeDocument/2006/relationships/customXml" Target="../ink/ink3203.xml"/><Relationship Id="rId149" Type="http://schemas.openxmlformats.org/officeDocument/2006/relationships/image" Target="../media/image24050.png"/><Relationship Id="rId5" Type="http://schemas.openxmlformats.org/officeDocument/2006/relationships/image" Target="../media/image23330.png"/><Relationship Id="rId95" Type="http://schemas.openxmlformats.org/officeDocument/2006/relationships/image" Target="../media/image23780.png"/><Relationship Id="rId160" Type="http://schemas.openxmlformats.org/officeDocument/2006/relationships/customXml" Target="../ink/ink3219.xml"/><Relationship Id="rId181" Type="http://schemas.openxmlformats.org/officeDocument/2006/relationships/image" Target="../media/image2606.png"/><Relationship Id="rId22" Type="http://schemas.openxmlformats.org/officeDocument/2006/relationships/customXml" Target="../ink/ink3150.xml"/><Relationship Id="rId43" Type="http://schemas.openxmlformats.org/officeDocument/2006/relationships/image" Target="../media/image23520.png"/><Relationship Id="rId64" Type="http://schemas.openxmlformats.org/officeDocument/2006/relationships/customXml" Target="../ink/ink3171.xml"/><Relationship Id="rId118" Type="http://schemas.openxmlformats.org/officeDocument/2006/relationships/customXml" Target="../ink/ink3198.xml"/><Relationship Id="rId139" Type="http://schemas.openxmlformats.org/officeDocument/2006/relationships/image" Target="../media/image24000.png"/><Relationship Id="rId85" Type="http://schemas.openxmlformats.org/officeDocument/2006/relationships/image" Target="../media/image23730.png"/><Relationship Id="rId150" Type="http://schemas.openxmlformats.org/officeDocument/2006/relationships/customXml" Target="../ink/ink3214.xml"/><Relationship Id="rId171" Type="http://schemas.openxmlformats.org/officeDocument/2006/relationships/image" Target="../media/image2601.png"/><Relationship Id="rId12" Type="http://schemas.openxmlformats.org/officeDocument/2006/relationships/customXml" Target="../ink/ink3145.xml"/><Relationship Id="rId33" Type="http://schemas.openxmlformats.org/officeDocument/2006/relationships/image" Target="../media/image23470.png"/><Relationship Id="rId108" Type="http://schemas.openxmlformats.org/officeDocument/2006/relationships/customXml" Target="../ink/ink3193.xml"/><Relationship Id="rId129" Type="http://schemas.openxmlformats.org/officeDocument/2006/relationships/image" Target="../media/image23950.png"/><Relationship Id="rId54" Type="http://schemas.openxmlformats.org/officeDocument/2006/relationships/customXml" Target="../ink/ink3166.xml"/><Relationship Id="rId75" Type="http://schemas.openxmlformats.org/officeDocument/2006/relationships/image" Target="../media/image23680.png"/><Relationship Id="rId96" Type="http://schemas.openxmlformats.org/officeDocument/2006/relationships/customXml" Target="../ink/ink3187.xml"/><Relationship Id="rId140" Type="http://schemas.openxmlformats.org/officeDocument/2006/relationships/customXml" Target="../ink/ink3209.xml"/><Relationship Id="rId161" Type="http://schemas.openxmlformats.org/officeDocument/2006/relationships/image" Target="../media/image2596.png"/><Relationship Id="rId182" Type="http://schemas.openxmlformats.org/officeDocument/2006/relationships/customXml" Target="../ink/ink3230.xml"/><Relationship Id="rId6" Type="http://schemas.openxmlformats.org/officeDocument/2006/relationships/customXml" Target="../ink/ink3142.xml"/><Relationship Id="rId23" Type="http://schemas.openxmlformats.org/officeDocument/2006/relationships/image" Target="../media/image2591.png"/><Relationship Id="rId119" Type="http://schemas.openxmlformats.org/officeDocument/2006/relationships/image" Target="../media/image23900.png"/><Relationship Id="rId44" Type="http://schemas.openxmlformats.org/officeDocument/2006/relationships/customXml" Target="../ink/ink3161.xml"/><Relationship Id="rId65" Type="http://schemas.openxmlformats.org/officeDocument/2006/relationships/image" Target="../media/image23630.png"/><Relationship Id="rId86" Type="http://schemas.openxmlformats.org/officeDocument/2006/relationships/customXml" Target="../ink/ink3182.xml"/><Relationship Id="rId130" Type="http://schemas.openxmlformats.org/officeDocument/2006/relationships/customXml" Target="../ink/ink3204.xml"/><Relationship Id="rId151" Type="http://schemas.openxmlformats.org/officeDocument/2006/relationships/image" Target="../media/image24060.png"/><Relationship Id="rId172" Type="http://schemas.openxmlformats.org/officeDocument/2006/relationships/customXml" Target="../ink/ink3225.xml"/><Relationship Id="rId13" Type="http://schemas.openxmlformats.org/officeDocument/2006/relationships/image" Target="../media/image23370.png"/><Relationship Id="rId18" Type="http://schemas.openxmlformats.org/officeDocument/2006/relationships/customXml" Target="../ink/ink3148.xml"/><Relationship Id="rId39" Type="http://schemas.openxmlformats.org/officeDocument/2006/relationships/image" Target="../media/image23500.png"/><Relationship Id="rId109" Type="http://schemas.openxmlformats.org/officeDocument/2006/relationships/image" Target="../media/image23850.png"/><Relationship Id="rId34" Type="http://schemas.openxmlformats.org/officeDocument/2006/relationships/customXml" Target="../ink/ink3156.xml"/><Relationship Id="rId50" Type="http://schemas.openxmlformats.org/officeDocument/2006/relationships/customXml" Target="../ink/ink3164.xml"/><Relationship Id="rId55" Type="http://schemas.openxmlformats.org/officeDocument/2006/relationships/image" Target="../media/image23580.png"/><Relationship Id="rId76" Type="http://schemas.openxmlformats.org/officeDocument/2006/relationships/customXml" Target="../ink/ink3177.xml"/><Relationship Id="rId97" Type="http://schemas.openxmlformats.org/officeDocument/2006/relationships/image" Target="../media/image23790.png"/><Relationship Id="rId104" Type="http://schemas.openxmlformats.org/officeDocument/2006/relationships/customXml" Target="../ink/ink3191.xml"/><Relationship Id="rId120" Type="http://schemas.openxmlformats.org/officeDocument/2006/relationships/customXml" Target="../ink/ink3199.xml"/><Relationship Id="rId125" Type="http://schemas.openxmlformats.org/officeDocument/2006/relationships/image" Target="../media/image23930.png"/><Relationship Id="rId141" Type="http://schemas.openxmlformats.org/officeDocument/2006/relationships/image" Target="../media/image24010.png"/><Relationship Id="rId146" Type="http://schemas.openxmlformats.org/officeDocument/2006/relationships/customXml" Target="../ink/ink3212.xml"/><Relationship Id="rId167" Type="http://schemas.openxmlformats.org/officeDocument/2006/relationships/image" Target="../media/image2599.png"/><Relationship Id="rId7" Type="http://schemas.openxmlformats.org/officeDocument/2006/relationships/image" Target="../media/image2590.png"/><Relationship Id="rId71" Type="http://schemas.openxmlformats.org/officeDocument/2006/relationships/image" Target="../media/image23660.png"/><Relationship Id="rId92" Type="http://schemas.openxmlformats.org/officeDocument/2006/relationships/customXml" Target="../ink/ink3185.xml"/><Relationship Id="rId162" Type="http://schemas.openxmlformats.org/officeDocument/2006/relationships/customXml" Target="../ink/ink3220.xml"/><Relationship Id="rId183" Type="http://schemas.openxmlformats.org/officeDocument/2006/relationships/image" Target="../media/image2607.png"/><Relationship Id="rId2" Type="http://schemas.openxmlformats.org/officeDocument/2006/relationships/customXml" Target="../ink/ink3140.xml"/><Relationship Id="rId29" Type="http://schemas.openxmlformats.org/officeDocument/2006/relationships/image" Target="../media/image23450.png"/><Relationship Id="rId24" Type="http://schemas.openxmlformats.org/officeDocument/2006/relationships/customXml" Target="../ink/ink3151.xml"/><Relationship Id="rId40" Type="http://schemas.openxmlformats.org/officeDocument/2006/relationships/customXml" Target="../ink/ink3159.xml"/><Relationship Id="rId45" Type="http://schemas.openxmlformats.org/officeDocument/2006/relationships/image" Target="../media/image23530.png"/><Relationship Id="rId66" Type="http://schemas.openxmlformats.org/officeDocument/2006/relationships/customXml" Target="../ink/ink3172.xml"/><Relationship Id="rId87" Type="http://schemas.openxmlformats.org/officeDocument/2006/relationships/image" Target="../media/image23740.png"/><Relationship Id="rId110" Type="http://schemas.openxmlformats.org/officeDocument/2006/relationships/customXml" Target="../ink/ink3194.xml"/><Relationship Id="rId115" Type="http://schemas.openxmlformats.org/officeDocument/2006/relationships/image" Target="../media/image23880.png"/><Relationship Id="rId131" Type="http://schemas.openxmlformats.org/officeDocument/2006/relationships/image" Target="../media/image23960.png"/><Relationship Id="rId136" Type="http://schemas.openxmlformats.org/officeDocument/2006/relationships/customXml" Target="../ink/ink3207.xml"/><Relationship Id="rId157" Type="http://schemas.openxmlformats.org/officeDocument/2006/relationships/image" Target="../media/image2594.png"/><Relationship Id="rId178" Type="http://schemas.openxmlformats.org/officeDocument/2006/relationships/customXml" Target="../ink/ink3228.xml"/><Relationship Id="rId61" Type="http://schemas.openxmlformats.org/officeDocument/2006/relationships/image" Target="../media/image23610.png"/><Relationship Id="rId82" Type="http://schemas.openxmlformats.org/officeDocument/2006/relationships/customXml" Target="../ink/ink3180.xml"/><Relationship Id="rId152" Type="http://schemas.openxmlformats.org/officeDocument/2006/relationships/customXml" Target="../ink/ink3215.xml"/><Relationship Id="rId173" Type="http://schemas.openxmlformats.org/officeDocument/2006/relationships/image" Target="../media/image2602.png"/><Relationship Id="rId19" Type="http://schemas.openxmlformats.org/officeDocument/2006/relationships/image" Target="../media/image23400.png"/><Relationship Id="rId14" Type="http://schemas.openxmlformats.org/officeDocument/2006/relationships/customXml" Target="../ink/ink3146.xml"/><Relationship Id="rId30" Type="http://schemas.openxmlformats.org/officeDocument/2006/relationships/customXml" Target="../ink/ink3154.xml"/><Relationship Id="rId35" Type="http://schemas.openxmlformats.org/officeDocument/2006/relationships/image" Target="../media/image23480.png"/><Relationship Id="rId56" Type="http://schemas.openxmlformats.org/officeDocument/2006/relationships/customXml" Target="../ink/ink3167.xml"/><Relationship Id="rId77" Type="http://schemas.openxmlformats.org/officeDocument/2006/relationships/image" Target="../media/image23690.png"/><Relationship Id="rId100" Type="http://schemas.openxmlformats.org/officeDocument/2006/relationships/customXml" Target="../ink/ink3189.xml"/><Relationship Id="rId105" Type="http://schemas.openxmlformats.org/officeDocument/2006/relationships/image" Target="../media/image23830.png"/><Relationship Id="rId126" Type="http://schemas.openxmlformats.org/officeDocument/2006/relationships/customXml" Target="../ink/ink3202.xml"/><Relationship Id="rId147" Type="http://schemas.openxmlformats.org/officeDocument/2006/relationships/image" Target="../media/image24040.png"/><Relationship Id="rId168" Type="http://schemas.openxmlformats.org/officeDocument/2006/relationships/customXml" Target="../ink/ink3223.xml"/><Relationship Id="rId8" Type="http://schemas.openxmlformats.org/officeDocument/2006/relationships/customXml" Target="../ink/ink3143.xml"/><Relationship Id="rId51" Type="http://schemas.openxmlformats.org/officeDocument/2006/relationships/image" Target="../media/image23560.png"/><Relationship Id="rId72" Type="http://schemas.openxmlformats.org/officeDocument/2006/relationships/customXml" Target="../ink/ink3175.xml"/><Relationship Id="rId93" Type="http://schemas.openxmlformats.org/officeDocument/2006/relationships/image" Target="../media/image23770.png"/><Relationship Id="rId98" Type="http://schemas.openxmlformats.org/officeDocument/2006/relationships/customXml" Target="../ink/ink3188.xml"/><Relationship Id="rId121" Type="http://schemas.openxmlformats.org/officeDocument/2006/relationships/image" Target="../media/image23910.png"/><Relationship Id="rId142" Type="http://schemas.openxmlformats.org/officeDocument/2006/relationships/customXml" Target="../ink/ink3210.xml"/><Relationship Id="rId163" Type="http://schemas.openxmlformats.org/officeDocument/2006/relationships/image" Target="../media/image2597.png"/><Relationship Id="rId184" Type="http://schemas.openxmlformats.org/officeDocument/2006/relationships/customXml" Target="../ink/ink3231.xml"/><Relationship Id="rId3" Type="http://schemas.openxmlformats.org/officeDocument/2006/relationships/image" Target="../media/image23320.png"/><Relationship Id="rId25" Type="http://schemas.openxmlformats.org/officeDocument/2006/relationships/image" Target="../media/image23430.png"/><Relationship Id="rId46" Type="http://schemas.openxmlformats.org/officeDocument/2006/relationships/customXml" Target="../ink/ink3162.xml"/><Relationship Id="rId67" Type="http://schemas.openxmlformats.org/officeDocument/2006/relationships/image" Target="../media/image23640.png"/><Relationship Id="rId116" Type="http://schemas.openxmlformats.org/officeDocument/2006/relationships/customXml" Target="../ink/ink3197.xml"/><Relationship Id="rId137" Type="http://schemas.openxmlformats.org/officeDocument/2006/relationships/image" Target="../media/image23990.png"/><Relationship Id="rId158" Type="http://schemas.openxmlformats.org/officeDocument/2006/relationships/customXml" Target="../ink/ink3218.xml"/><Relationship Id="rId20" Type="http://schemas.openxmlformats.org/officeDocument/2006/relationships/customXml" Target="../ink/ink3149.xml"/><Relationship Id="rId41" Type="http://schemas.openxmlformats.org/officeDocument/2006/relationships/image" Target="../media/image23510.png"/><Relationship Id="rId62" Type="http://schemas.openxmlformats.org/officeDocument/2006/relationships/customXml" Target="../ink/ink3170.xml"/><Relationship Id="rId83" Type="http://schemas.openxmlformats.org/officeDocument/2006/relationships/image" Target="../media/image23720.png"/><Relationship Id="rId88" Type="http://schemas.openxmlformats.org/officeDocument/2006/relationships/customXml" Target="../ink/ink3183.xml"/><Relationship Id="rId111" Type="http://schemas.openxmlformats.org/officeDocument/2006/relationships/image" Target="../media/image23860.png"/><Relationship Id="rId132" Type="http://schemas.openxmlformats.org/officeDocument/2006/relationships/customXml" Target="../ink/ink3205.xml"/><Relationship Id="rId153" Type="http://schemas.openxmlformats.org/officeDocument/2006/relationships/image" Target="../media/image2592.png"/><Relationship Id="rId174" Type="http://schemas.openxmlformats.org/officeDocument/2006/relationships/customXml" Target="../ink/ink3226.xml"/><Relationship Id="rId179" Type="http://schemas.openxmlformats.org/officeDocument/2006/relationships/image" Target="../media/image2605.png"/><Relationship Id="rId15" Type="http://schemas.openxmlformats.org/officeDocument/2006/relationships/image" Target="../media/image23380.png"/><Relationship Id="rId36" Type="http://schemas.openxmlformats.org/officeDocument/2006/relationships/customXml" Target="../ink/ink3157.xml"/><Relationship Id="rId57" Type="http://schemas.openxmlformats.org/officeDocument/2006/relationships/image" Target="../media/image23590.png"/><Relationship Id="rId106" Type="http://schemas.openxmlformats.org/officeDocument/2006/relationships/customXml" Target="../ink/ink3192.xml"/><Relationship Id="rId127" Type="http://schemas.openxmlformats.org/officeDocument/2006/relationships/image" Target="../media/image23940.png"/><Relationship Id="rId10" Type="http://schemas.openxmlformats.org/officeDocument/2006/relationships/customXml" Target="../ink/ink3144.xml"/><Relationship Id="rId31" Type="http://schemas.openxmlformats.org/officeDocument/2006/relationships/image" Target="../media/image23460.png"/><Relationship Id="rId52" Type="http://schemas.openxmlformats.org/officeDocument/2006/relationships/customXml" Target="../ink/ink3165.xml"/><Relationship Id="rId73" Type="http://schemas.openxmlformats.org/officeDocument/2006/relationships/image" Target="../media/image23670.png"/><Relationship Id="rId78" Type="http://schemas.openxmlformats.org/officeDocument/2006/relationships/customXml" Target="../ink/ink3178.xml"/><Relationship Id="rId94" Type="http://schemas.openxmlformats.org/officeDocument/2006/relationships/customXml" Target="../ink/ink3186.xml"/><Relationship Id="rId99" Type="http://schemas.openxmlformats.org/officeDocument/2006/relationships/image" Target="../media/image23800.png"/><Relationship Id="rId101" Type="http://schemas.openxmlformats.org/officeDocument/2006/relationships/image" Target="../media/image23810.png"/><Relationship Id="rId122" Type="http://schemas.openxmlformats.org/officeDocument/2006/relationships/customXml" Target="../ink/ink3200.xml"/><Relationship Id="rId143" Type="http://schemas.openxmlformats.org/officeDocument/2006/relationships/image" Target="../media/image24020.png"/><Relationship Id="rId148" Type="http://schemas.openxmlformats.org/officeDocument/2006/relationships/customXml" Target="../ink/ink3213.xml"/><Relationship Id="rId164" Type="http://schemas.openxmlformats.org/officeDocument/2006/relationships/customXml" Target="../ink/ink3221.xml"/><Relationship Id="rId169" Type="http://schemas.openxmlformats.org/officeDocument/2006/relationships/image" Target="../media/image2600.png"/><Relationship Id="rId185" Type="http://schemas.openxmlformats.org/officeDocument/2006/relationships/image" Target="../media/image2608.png"/><Relationship Id="rId4" Type="http://schemas.openxmlformats.org/officeDocument/2006/relationships/customXml" Target="../ink/ink3141.xml"/><Relationship Id="rId9" Type="http://schemas.openxmlformats.org/officeDocument/2006/relationships/image" Target="../media/image23350.png"/><Relationship Id="rId180" Type="http://schemas.openxmlformats.org/officeDocument/2006/relationships/customXml" Target="../ink/ink3229.xml"/><Relationship Id="rId26" Type="http://schemas.openxmlformats.org/officeDocument/2006/relationships/customXml" Target="../ink/ink3152.xml"/><Relationship Id="rId47" Type="http://schemas.openxmlformats.org/officeDocument/2006/relationships/image" Target="../media/image23540.png"/><Relationship Id="rId68" Type="http://schemas.openxmlformats.org/officeDocument/2006/relationships/customXml" Target="../ink/ink3173.xml"/><Relationship Id="rId89" Type="http://schemas.openxmlformats.org/officeDocument/2006/relationships/image" Target="../media/image23750.png"/><Relationship Id="rId112" Type="http://schemas.openxmlformats.org/officeDocument/2006/relationships/customXml" Target="../ink/ink3195.xml"/><Relationship Id="rId133" Type="http://schemas.openxmlformats.org/officeDocument/2006/relationships/image" Target="../media/image23970.png"/><Relationship Id="rId154" Type="http://schemas.openxmlformats.org/officeDocument/2006/relationships/customXml" Target="../ink/ink3216.xml"/><Relationship Id="rId175" Type="http://schemas.openxmlformats.org/officeDocument/2006/relationships/image" Target="../media/image2603.png"/><Relationship Id="rId16" Type="http://schemas.openxmlformats.org/officeDocument/2006/relationships/customXml" Target="../ink/ink3147.xml"/><Relationship Id="rId37" Type="http://schemas.openxmlformats.org/officeDocument/2006/relationships/image" Target="../media/image23490.png"/><Relationship Id="rId58" Type="http://schemas.openxmlformats.org/officeDocument/2006/relationships/customXml" Target="../ink/ink3168.xml"/><Relationship Id="rId79" Type="http://schemas.openxmlformats.org/officeDocument/2006/relationships/image" Target="../media/image23700.png"/><Relationship Id="rId102" Type="http://schemas.openxmlformats.org/officeDocument/2006/relationships/customXml" Target="../ink/ink3190.xml"/><Relationship Id="rId123" Type="http://schemas.openxmlformats.org/officeDocument/2006/relationships/image" Target="../media/image23920.png"/><Relationship Id="rId144" Type="http://schemas.openxmlformats.org/officeDocument/2006/relationships/customXml" Target="../ink/ink3211.xml"/><Relationship Id="rId90" Type="http://schemas.openxmlformats.org/officeDocument/2006/relationships/customXml" Target="../ink/ink3184.xml"/><Relationship Id="rId165" Type="http://schemas.openxmlformats.org/officeDocument/2006/relationships/image" Target="../media/image2598.png"/><Relationship Id="rId186" Type="http://schemas.openxmlformats.org/officeDocument/2006/relationships/customXml" Target="../ink/ink3232.xml"/><Relationship Id="rId27" Type="http://schemas.openxmlformats.org/officeDocument/2006/relationships/image" Target="../media/image23440.png"/><Relationship Id="rId48" Type="http://schemas.openxmlformats.org/officeDocument/2006/relationships/customXml" Target="../ink/ink3163.xml"/><Relationship Id="rId69" Type="http://schemas.openxmlformats.org/officeDocument/2006/relationships/image" Target="../media/image23650.png"/><Relationship Id="rId113" Type="http://schemas.openxmlformats.org/officeDocument/2006/relationships/image" Target="../media/image23870.png"/><Relationship Id="rId134" Type="http://schemas.openxmlformats.org/officeDocument/2006/relationships/customXml" Target="../ink/ink3206.xml"/><Relationship Id="rId80" Type="http://schemas.openxmlformats.org/officeDocument/2006/relationships/customXml" Target="../ink/ink3179.xml"/><Relationship Id="rId155" Type="http://schemas.openxmlformats.org/officeDocument/2006/relationships/image" Target="../media/image2593.png"/><Relationship Id="rId176" Type="http://schemas.openxmlformats.org/officeDocument/2006/relationships/customXml" Target="../ink/ink3227.xml"/><Relationship Id="rId17" Type="http://schemas.openxmlformats.org/officeDocument/2006/relationships/image" Target="../media/image23390.png"/><Relationship Id="rId38" Type="http://schemas.openxmlformats.org/officeDocument/2006/relationships/customXml" Target="../ink/ink3158.xml"/><Relationship Id="rId59" Type="http://schemas.openxmlformats.org/officeDocument/2006/relationships/image" Target="../media/image23600.png"/><Relationship Id="rId103" Type="http://schemas.openxmlformats.org/officeDocument/2006/relationships/image" Target="../media/image23820.png"/><Relationship Id="rId124" Type="http://schemas.openxmlformats.org/officeDocument/2006/relationships/customXml" Target="../ink/ink3201.xml"/><Relationship Id="rId70" Type="http://schemas.openxmlformats.org/officeDocument/2006/relationships/customXml" Target="../ink/ink3174.xml"/><Relationship Id="rId91" Type="http://schemas.openxmlformats.org/officeDocument/2006/relationships/image" Target="../media/image23760.png"/><Relationship Id="rId145" Type="http://schemas.openxmlformats.org/officeDocument/2006/relationships/image" Target="../media/image24030.png"/><Relationship Id="rId166" Type="http://schemas.openxmlformats.org/officeDocument/2006/relationships/customXml" Target="../ink/ink3222.xml"/><Relationship Id="rId187" Type="http://schemas.openxmlformats.org/officeDocument/2006/relationships/image" Target="../media/image2609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153.xml"/><Relationship Id="rId49" Type="http://schemas.openxmlformats.org/officeDocument/2006/relationships/image" Target="../media/image23550.png"/><Relationship Id="rId114" Type="http://schemas.openxmlformats.org/officeDocument/2006/relationships/customXml" Target="../ink/ink3196.xml"/><Relationship Id="rId60" Type="http://schemas.openxmlformats.org/officeDocument/2006/relationships/customXml" Target="../ink/ink3169.xml"/><Relationship Id="rId81" Type="http://schemas.openxmlformats.org/officeDocument/2006/relationships/image" Target="../media/image23710.png"/><Relationship Id="rId135" Type="http://schemas.openxmlformats.org/officeDocument/2006/relationships/image" Target="../media/image23980.png"/><Relationship Id="rId156" Type="http://schemas.openxmlformats.org/officeDocument/2006/relationships/customXml" Target="../ink/ink3217.xml"/><Relationship Id="rId177" Type="http://schemas.openxmlformats.org/officeDocument/2006/relationships/image" Target="../media/image2604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5.png"/><Relationship Id="rId21" Type="http://schemas.openxmlformats.org/officeDocument/2006/relationships/image" Target="../media/image2618.png"/><Relationship Id="rId42" Type="http://schemas.openxmlformats.org/officeDocument/2006/relationships/customXml" Target="../ink/ink3253.xml"/><Relationship Id="rId63" Type="http://schemas.openxmlformats.org/officeDocument/2006/relationships/image" Target="../media/image2638.png"/><Relationship Id="rId84" Type="http://schemas.openxmlformats.org/officeDocument/2006/relationships/customXml" Target="../ink/ink3274.xml"/><Relationship Id="rId138" Type="http://schemas.openxmlformats.org/officeDocument/2006/relationships/customXml" Target="../ink/ink3301.xml"/><Relationship Id="rId159" Type="http://schemas.openxmlformats.org/officeDocument/2006/relationships/image" Target="../media/image2685.png"/><Relationship Id="rId170" Type="http://schemas.openxmlformats.org/officeDocument/2006/relationships/customXml" Target="../ink/ink3317.xml"/><Relationship Id="rId107" Type="http://schemas.openxmlformats.org/officeDocument/2006/relationships/image" Target="../media/image2660.png"/><Relationship Id="rId11" Type="http://schemas.openxmlformats.org/officeDocument/2006/relationships/image" Target="../media/image2613.png"/><Relationship Id="rId32" Type="http://schemas.openxmlformats.org/officeDocument/2006/relationships/customXml" Target="../ink/ink3248.xml"/><Relationship Id="rId53" Type="http://schemas.openxmlformats.org/officeDocument/2006/relationships/image" Target="../media/image2633.png"/><Relationship Id="rId74" Type="http://schemas.openxmlformats.org/officeDocument/2006/relationships/customXml" Target="../ink/ink3269.xml"/><Relationship Id="rId128" Type="http://schemas.openxmlformats.org/officeDocument/2006/relationships/customXml" Target="../ink/ink3296.xml"/><Relationship Id="rId149" Type="http://schemas.openxmlformats.org/officeDocument/2006/relationships/image" Target="../media/image2680.png"/><Relationship Id="rId5" Type="http://schemas.openxmlformats.org/officeDocument/2006/relationships/image" Target="../media/image2611.png"/><Relationship Id="rId95" Type="http://schemas.openxmlformats.org/officeDocument/2006/relationships/image" Target="../media/image2654.png"/><Relationship Id="rId160" Type="http://schemas.openxmlformats.org/officeDocument/2006/relationships/customXml" Target="../ink/ink3312.xml"/><Relationship Id="rId181" Type="http://schemas.openxmlformats.org/officeDocument/2006/relationships/image" Target="../media/image2696.png"/><Relationship Id="rId22" Type="http://schemas.openxmlformats.org/officeDocument/2006/relationships/customXml" Target="../ink/ink3243.xml"/><Relationship Id="rId43" Type="http://schemas.openxmlformats.org/officeDocument/2006/relationships/image" Target="../media/image2628.png"/><Relationship Id="rId64" Type="http://schemas.openxmlformats.org/officeDocument/2006/relationships/customXml" Target="../ink/ink3264.xml"/><Relationship Id="rId118" Type="http://schemas.openxmlformats.org/officeDocument/2006/relationships/customXml" Target="../ink/ink3291.xml"/><Relationship Id="rId139" Type="http://schemas.openxmlformats.org/officeDocument/2006/relationships/image" Target="../media/image2675.png"/><Relationship Id="rId85" Type="http://schemas.openxmlformats.org/officeDocument/2006/relationships/image" Target="../media/image2649.png"/><Relationship Id="rId150" Type="http://schemas.openxmlformats.org/officeDocument/2006/relationships/customXml" Target="../ink/ink3307.xml"/><Relationship Id="rId171" Type="http://schemas.openxmlformats.org/officeDocument/2006/relationships/image" Target="../media/image2691.png"/><Relationship Id="rId12" Type="http://schemas.openxmlformats.org/officeDocument/2006/relationships/customXml" Target="../ink/ink3238.xml"/><Relationship Id="rId33" Type="http://schemas.openxmlformats.org/officeDocument/2006/relationships/image" Target="../media/image2623.png"/><Relationship Id="rId108" Type="http://schemas.openxmlformats.org/officeDocument/2006/relationships/customXml" Target="../ink/ink3286.xml"/><Relationship Id="rId129" Type="http://schemas.openxmlformats.org/officeDocument/2006/relationships/image" Target="../media/image2670.png"/><Relationship Id="rId54" Type="http://schemas.openxmlformats.org/officeDocument/2006/relationships/customXml" Target="../ink/ink3259.xml"/><Relationship Id="rId75" Type="http://schemas.openxmlformats.org/officeDocument/2006/relationships/image" Target="../media/image2644.png"/><Relationship Id="rId96" Type="http://schemas.openxmlformats.org/officeDocument/2006/relationships/customXml" Target="../ink/ink3280.xml"/><Relationship Id="rId140" Type="http://schemas.openxmlformats.org/officeDocument/2006/relationships/customXml" Target="../ink/ink3302.xml"/><Relationship Id="rId161" Type="http://schemas.openxmlformats.org/officeDocument/2006/relationships/image" Target="../media/image2686.png"/><Relationship Id="rId182" Type="http://schemas.openxmlformats.org/officeDocument/2006/relationships/customXml" Target="../ink/ink3323.xml"/><Relationship Id="rId6" Type="http://schemas.openxmlformats.org/officeDocument/2006/relationships/customXml" Target="../ink/ink3235.xml"/><Relationship Id="rId23" Type="http://schemas.openxmlformats.org/officeDocument/2006/relationships/image" Target="../media/image2591.png"/><Relationship Id="rId119" Type="http://schemas.openxmlformats.org/officeDocument/2006/relationships/image" Target="../media/image2666.png"/><Relationship Id="rId44" Type="http://schemas.openxmlformats.org/officeDocument/2006/relationships/customXml" Target="../ink/ink3254.xml"/><Relationship Id="rId65" Type="http://schemas.openxmlformats.org/officeDocument/2006/relationships/image" Target="../media/image2639.png"/><Relationship Id="rId86" Type="http://schemas.openxmlformats.org/officeDocument/2006/relationships/customXml" Target="../ink/ink3275.xml"/><Relationship Id="rId130" Type="http://schemas.openxmlformats.org/officeDocument/2006/relationships/customXml" Target="../ink/ink3297.xml"/><Relationship Id="rId151" Type="http://schemas.openxmlformats.org/officeDocument/2006/relationships/image" Target="../media/image2681.png"/><Relationship Id="rId172" Type="http://schemas.openxmlformats.org/officeDocument/2006/relationships/customXml" Target="../ink/ink3318.xml"/><Relationship Id="rId13" Type="http://schemas.openxmlformats.org/officeDocument/2006/relationships/image" Target="../media/image2614.png"/><Relationship Id="rId18" Type="http://schemas.openxmlformats.org/officeDocument/2006/relationships/customXml" Target="../ink/ink3241.xml"/><Relationship Id="rId39" Type="http://schemas.openxmlformats.org/officeDocument/2006/relationships/image" Target="../media/image2626.png"/><Relationship Id="rId109" Type="http://schemas.openxmlformats.org/officeDocument/2006/relationships/image" Target="../media/image2661.png"/><Relationship Id="rId34" Type="http://schemas.openxmlformats.org/officeDocument/2006/relationships/customXml" Target="../ink/ink3249.xml"/><Relationship Id="rId50" Type="http://schemas.openxmlformats.org/officeDocument/2006/relationships/customXml" Target="../ink/ink3257.xml"/><Relationship Id="rId55" Type="http://schemas.openxmlformats.org/officeDocument/2006/relationships/image" Target="../media/image2634.png"/><Relationship Id="rId76" Type="http://schemas.openxmlformats.org/officeDocument/2006/relationships/customXml" Target="../ink/ink3270.xml"/><Relationship Id="rId97" Type="http://schemas.openxmlformats.org/officeDocument/2006/relationships/image" Target="../media/image2655.png"/><Relationship Id="rId104" Type="http://schemas.openxmlformats.org/officeDocument/2006/relationships/customXml" Target="../ink/ink3284.xml"/><Relationship Id="rId120" Type="http://schemas.openxmlformats.org/officeDocument/2006/relationships/customXml" Target="../ink/ink3292.xml"/><Relationship Id="rId125" Type="http://schemas.openxmlformats.org/officeDocument/2006/relationships/image" Target="../media/image2669.png"/><Relationship Id="rId141" Type="http://schemas.openxmlformats.org/officeDocument/2006/relationships/image" Target="../media/image2676.png"/><Relationship Id="rId146" Type="http://schemas.openxmlformats.org/officeDocument/2006/relationships/customXml" Target="../ink/ink3305.xml"/><Relationship Id="rId167" Type="http://schemas.openxmlformats.org/officeDocument/2006/relationships/image" Target="../media/image2689.png"/><Relationship Id="rId7" Type="http://schemas.openxmlformats.org/officeDocument/2006/relationships/image" Target="../media/image2590.png"/><Relationship Id="rId71" Type="http://schemas.openxmlformats.org/officeDocument/2006/relationships/image" Target="../media/image2642.png"/><Relationship Id="rId92" Type="http://schemas.openxmlformats.org/officeDocument/2006/relationships/customXml" Target="../ink/ink3278.xml"/><Relationship Id="rId162" Type="http://schemas.openxmlformats.org/officeDocument/2006/relationships/customXml" Target="../ink/ink3313.xml"/><Relationship Id="rId183" Type="http://schemas.openxmlformats.org/officeDocument/2006/relationships/image" Target="../media/image2697.png"/><Relationship Id="rId2" Type="http://schemas.openxmlformats.org/officeDocument/2006/relationships/customXml" Target="../ink/ink3233.xml"/><Relationship Id="rId29" Type="http://schemas.openxmlformats.org/officeDocument/2006/relationships/image" Target="../media/image2621.png"/><Relationship Id="rId24" Type="http://schemas.openxmlformats.org/officeDocument/2006/relationships/customXml" Target="../ink/ink3244.xml"/><Relationship Id="rId40" Type="http://schemas.openxmlformats.org/officeDocument/2006/relationships/customXml" Target="../ink/ink3252.xml"/><Relationship Id="rId45" Type="http://schemas.openxmlformats.org/officeDocument/2006/relationships/image" Target="../media/image2629.png"/><Relationship Id="rId66" Type="http://schemas.openxmlformats.org/officeDocument/2006/relationships/customXml" Target="../ink/ink3265.xml"/><Relationship Id="rId87" Type="http://schemas.openxmlformats.org/officeDocument/2006/relationships/image" Target="../media/image2650.png"/><Relationship Id="rId110" Type="http://schemas.openxmlformats.org/officeDocument/2006/relationships/customXml" Target="../ink/ink3287.xml"/><Relationship Id="rId115" Type="http://schemas.openxmlformats.org/officeDocument/2006/relationships/image" Target="../media/image2664.png"/><Relationship Id="rId131" Type="http://schemas.openxmlformats.org/officeDocument/2006/relationships/image" Target="../media/image2671.png"/><Relationship Id="rId136" Type="http://schemas.openxmlformats.org/officeDocument/2006/relationships/customXml" Target="../ink/ink3300.xml"/><Relationship Id="rId157" Type="http://schemas.openxmlformats.org/officeDocument/2006/relationships/image" Target="../media/image2684.png"/><Relationship Id="rId178" Type="http://schemas.openxmlformats.org/officeDocument/2006/relationships/customXml" Target="../ink/ink3321.xml"/><Relationship Id="rId61" Type="http://schemas.openxmlformats.org/officeDocument/2006/relationships/image" Target="../media/image2637.png"/><Relationship Id="rId82" Type="http://schemas.openxmlformats.org/officeDocument/2006/relationships/customXml" Target="../ink/ink3273.xml"/><Relationship Id="rId152" Type="http://schemas.openxmlformats.org/officeDocument/2006/relationships/customXml" Target="../ink/ink3308.xml"/><Relationship Id="rId173" Type="http://schemas.openxmlformats.org/officeDocument/2006/relationships/image" Target="../media/image2692.png"/><Relationship Id="rId19" Type="http://schemas.openxmlformats.org/officeDocument/2006/relationships/image" Target="../media/image2617.png"/><Relationship Id="rId14" Type="http://schemas.openxmlformats.org/officeDocument/2006/relationships/customXml" Target="../ink/ink3239.xml"/><Relationship Id="rId30" Type="http://schemas.openxmlformats.org/officeDocument/2006/relationships/customXml" Target="../ink/ink3247.xml"/><Relationship Id="rId35" Type="http://schemas.openxmlformats.org/officeDocument/2006/relationships/image" Target="../media/image2624.png"/><Relationship Id="rId56" Type="http://schemas.openxmlformats.org/officeDocument/2006/relationships/customXml" Target="../ink/ink3260.xml"/><Relationship Id="rId77" Type="http://schemas.openxmlformats.org/officeDocument/2006/relationships/image" Target="../media/image2645.png"/><Relationship Id="rId100" Type="http://schemas.openxmlformats.org/officeDocument/2006/relationships/customXml" Target="../ink/ink3282.xml"/><Relationship Id="rId105" Type="http://schemas.openxmlformats.org/officeDocument/2006/relationships/image" Target="../media/image2659.png"/><Relationship Id="rId126" Type="http://schemas.openxmlformats.org/officeDocument/2006/relationships/customXml" Target="../ink/ink3295.xml"/><Relationship Id="rId147" Type="http://schemas.openxmlformats.org/officeDocument/2006/relationships/image" Target="../media/image2679.png"/><Relationship Id="rId168" Type="http://schemas.openxmlformats.org/officeDocument/2006/relationships/customXml" Target="../ink/ink3316.xml"/><Relationship Id="rId8" Type="http://schemas.openxmlformats.org/officeDocument/2006/relationships/customXml" Target="../ink/ink3236.xml"/><Relationship Id="rId51" Type="http://schemas.openxmlformats.org/officeDocument/2006/relationships/image" Target="../media/image2632.png"/><Relationship Id="rId72" Type="http://schemas.openxmlformats.org/officeDocument/2006/relationships/customXml" Target="../ink/ink3268.xml"/><Relationship Id="rId93" Type="http://schemas.openxmlformats.org/officeDocument/2006/relationships/image" Target="../media/image2653.png"/><Relationship Id="rId98" Type="http://schemas.openxmlformats.org/officeDocument/2006/relationships/customXml" Target="../ink/ink3281.xml"/><Relationship Id="rId121" Type="http://schemas.openxmlformats.org/officeDocument/2006/relationships/image" Target="../media/image2667.png"/><Relationship Id="rId142" Type="http://schemas.openxmlformats.org/officeDocument/2006/relationships/customXml" Target="../ink/ink3303.xml"/><Relationship Id="rId163" Type="http://schemas.openxmlformats.org/officeDocument/2006/relationships/image" Target="../media/image2687.png"/><Relationship Id="rId184" Type="http://schemas.openxmlformats.org/officeDocument/2006/relationships/customXml" Target="../ink/ink3324.xml"/><Relationship Id="rId3" Type="http://schemas.openxmlformats.org/officeDocument/2006/relationships/image" Target="../media/image2610.png"/><Relationship Id="rId25" Type="http://schemas.openxmlformats.org/officeDocument/2006/relationships/image" Target="../media/image2619.png"/><Relationship Id="rId46" Type="http://schemas.openxmlformats.org/officeDocument/2006/relationships/customXml" Target="../ink/ink3255.xml"/><Relationship Id="rId67" Type="http://schemas.openxmlformats.org/officeDocument/2006/relationships/image" Target="../media/image2640.png"/><Relationship Id="rId116" Type="http://schemas.openxmlformats.org/officeDocument/2006/relationships/customXml" Target="../ink/ink3290.xml"/><Relationship Id="rId137" Type="http://schemas.openxmlformats.org/officeDocument/2006/relationships/image" Target="../media/image2674.png"/><Relationship Id="rId158" Type="http://schemas.openxmlformats.org/officeDocument/2006/relationships/customXml" Target="../ink/ink3311.xml"/><Relationship Id="rId20" Type="http://schemas.openxmlformats.org/officeDocument/2006/relationships/customXml" Target="../ink/ink3242.xml"/><Relationship Id="rId41" Type="http://schemas.openxmlformats.org/officeDocument/2006/relationships/image" Target="../media/image2627.png"/><Relationship Id="rId62" Type="http://schemas.openxmlformats.org/officeDocument/2006/relationships/customXml" Target="../ink/ink3263.xml"/><Relationship Id="rId83" Type="http://schemas.openxmlformats.org/officeDocument/2006/relationships/image" Target="../media/image2648.png"/><Relationship Id="rId88" Type="http://schemas.openxmlformats.org/officeDocument/2006/relationships/customXml" Target="../ink/ink3276.xml"/><Relationship Id="rId111" Type="http://schemas.openxmlformats.org/officeDocument/2006/relationships/image" Target="../media/image2662.png"/><Relationship Id="rId132" Type="http://schemas.openxmlformats.org/officeDocument/2006/relationships/customXml" Target="../ink/ink3298.xml"/><Relationship Id="rId153" Type="http://schemas.openxmlformats.org/officeDocument/2006/relationships/image" Target="../media/image2682.png"/><Relationship Id="rId174" Type="http://schemas.openxmlformats.org/officeDocument/2006/relationships/customXml" Target="../ink/ink3319.xml"/><Relationship Id="rId179" Type="http://schemas.openxmlformats.org/officeDocument/2006/relationships/image" Target="../media/image2695.png"/><Relationship Id="rId15" Type="http://schemas.openxmlformats.org/officeDocument/2006/relationships/image" Target="../media/image2615.png"/><Relationship Id="rId36" Type="http://schemas.openxmlformats.org/officeDocument/2006/relationships/customXml" Target="../ink/ink3250.xml"/><Relationship Id="rId57" Type="http://schemas.openxmlformats.org/officeDocument/2006/relationships/image" Target="../media/image2635.png"/><Relationship Id="rId106" Type="http://schemas.openxmlformats.org/officeDocument/2006/relationships/customXml" Target="../ink/ink3285.xml"/><Relationship Id="rId127" Type="http://schemas.openxmlformats.org/officeDocument/2006/relationships/image" Target="../media/image2603.png"/><Relationship Id="rId10" Type="http://schemas.openxmlformats.org/officeDocument/2006/relationships/customXml" Target="../ink/ink3237.xml"/><Relationship Id="rId31" Type="http://schemas.openxmlformats.org/officeDocument/2006/relationships/image" Target="../media/image2622.png"/><Relationship Id="rId52" Type="http://schemas.openxmlformats.org/officeDocument/2006/relationships/customXml" Target="../ink/ink3258.xml"/><Relationship Id="rId73" Type="http://schemas.openxmlformats.org/officeDocument/2006/relationships/image" Target="../media/image2643.png"/><Relationship Id="rId78" Type="http://schemas.openxmlformats.org/officeDocument/2006/relationships/customXml" Target="../ink/ink3271.xml"/><Relationship Id="rId94" Type="http://schemas.openxmlformats.org/officeDocument/2006/relationships/customXml" Target="../ink/ink3279.xml"/><Relationship Id="rId99" Type="http://schemas.openxmlformats.org/officeDocument/2006/relationships/image" Target="../media/image2656.png"/><Relationship Id="rId101" Type="http://schemas.openxmlformats.org/officeDocument/2006/relationships/image" Target="../media/image2657.png"/><Relationship Id="rId122" Type="http://schemas.openxmlformats.org/officeDocument/2006/relationships/customXml" Target="../ink/ink3293.xml"/><Relationship Id="rId143" Type="http://schemas.openxmlformats.org/officeDocument/2006/relationships/image" Target="../media/image2677.png"/><Relationship Id="rId148" Type="http://schemas.openxmlformats.org/officeDocument/2006/relationships/customXml" Target="../ink/ink3306.xml"/><Relationship Id="rId164" Type="http://schemas.openxmlformats.org/officeDocument/2006/relationships/customXml" Target="../ink/ink3314.xml"/><Relationship Id="rId169" Type="http://schemas.openxmlformats.org/officeDocument/2006/relationships/image" Target="../media/image2690.png"/><Relationship Id="rId185" Type="http://schemas.openxmlformats.org/officeDocument/2006/relationships/image" Target="../media/image2698.png"/><Relationship Id="rId4" Type="http://schemas.openxmlformats.org/officeDocument/2006/relationships/customXml" Target="../ink/ink3234.xml"/><Relationship Id="rId9" Type="http://schemas.openxmlformats.org/officeDocument/2006/relationships/image" Target="../media/image2612.png"/><Relationship Id="rId180" Type="http://schemas.openxmlformats.org/officeDocument/2006/relationships/customXml" Target="../ink/ink3322.xml"/><Relationship Id="rId26" Type="http://schemas.openxmlformats.org/officeDocument/2006/relationships/customXml" Target="../ink/ink3245.xml"/><Relationship Id="rId47" Type="http://schemas.openxmlformats.org/officeDocument/2006/relationships/image" Target="../media/image2630.png"/><Relationship Id="rId68" Type="http://schemas.openxmlformats.org/officeDocument/2006/relationships/customXml" Target="../ink/ink3266.xml"/><Relationship Id="rId89" Type="http://schemas.openxmlformats.org/officeDocument/2006/relationships/image" Target="../media/image2651.png"/><Relationship Id="rId112" Type="http://schemas.openxmlformats.org/officeDocument/2006/relationships/customXml" Target="../ink/ink3288.xml"/><Relationship Id="rId133" Type="http://schemas.openxmlformats.org/officeDocument/2006/relationships/image" Target="../media/image2672.png"/><Relationship Id="rId154" Type="http://schemas.openxmlformats.org/officeDocument/2006/relationships/customXml" Target="../ink/ink3309.xml"/><Relationship Id="rId175" Type="http://schemas.openxmlformats.org/officeDocument/2006/relationships/image" Target="../media/image2693.png"/><Relationship Id="rId16" Type="http://schemas.openxmlformats.org/officeDocument/2006/relationships/customXml" Target="../ink/ink3240.xml"/><Relationship Id="rId37" Type="http://schemas.openxmlformats.org/officeDocument/2006/relationships/image" Target="../media/image2625.png"/><Relationship Id="rId58" Type="http://schemas.openxmlformats.org/officeDocument/2006/relationships/customXml" Target="../ink/ink3261.xml"/><Relationship Id="rId79" Type="http://schemas.openxmlformats.org/officeDocument/2006/relationships/image" Target="../media/image2646.png"/><Relationship Id="rId102" Type="http://schemas.openxmlformats.org/officeDocument/2006/relationships/customXml" Target="../ink/ink3283.xml"/><Relationship Id="rId123" Type="http://schemas.openxmlformats.org/officeDocument/2006/relationships/image" Target="../media/image2668.png"/><Relationship Id="rId144" Type="http://schemas.openxmlformats.org/officeDocument/2006/relationships/customXml" Target="../ink/ink3304.xml"/><Relationship Id="rId90" Type="http://schemas.openxmlformats.org/officeDocument/2006/relationships/customXml" Target="../ink/ink3277.xml"/><Relationship Id="rId165" Type="http://schemas.openxmlformats.org/officeDocument/2006/relationships/image" Target="../media/image2688.png"/><Relationship Id="rId186" Type="http://schemas.openxmlformats.org/officeDocument/2006/relationships/customXml" Target="../ink/ink3325.xml"/><Relationship Id="rId27" Type="http://schemas.openxmlformats.org/officeDocument/2006/relationships/image" Target="../media/image2620.png"/><Relationship Id="rId48" Type="http://schemas.openxmlformats.org/officeDocument/2006/relationships/customXml" Target="../ink/ink3256.xml"/><Relationship Id="rId69" Type="http://schemas.openxmlformats.org/officeDocument/2006/relationships/image" Target="../media/image2641.png"/><Relationship Id="rId113" Type="http://schemas.openxmlformats.org/officeDocument/2006/relationships/image" Target="../media/image2663.png"/><Relationship Id="rId134" Type="http://schemas.openxmlformats.org/officeDocument/2006/relationships/customXml" Target="../ink/ink3299.xml"/><Relationship Id="rId80" Type="http://schemas.openxmlformats.org/officeDocument/2006/relationships/customXml" Target="../ink/ink3272.xml"/><Relationship Id="rId155" Type="http://schemas.openxmlformats.org/officeDocument/2006/relationships/image" Target="../media/image2683.png"/><Relationship Id="rId176" Type="http://schemas.openxmlformats.org/officeDocument/2006/relationships/customXml" Target="../ink/ink3320.xml"/><Relationship Id="rId17" Type="http://schemas.openxmlformats.org/officeDocument/2006/relationships/image" Target="../media/image2616.png"/><Relationship Id="rId38" Type="http://schemas.openxmlformats.org/officeDocument/2006/relationships/customXml" Target="../ink/ink3251.xml"/><Relationship Id="rId59" Type="http://schemas.openxmlformats.org/officeDocument/2006/relationships/image" Target="../media/image2636.png"/><Relationship Id="rId103" Type="http://schemas.openxmlformats.org/officeDocument/2006/relationships/image" Target="../media/image2658.png"/><Relationship Id="rId124" Type="http://schemas.openxmlformats.org/officeDocument/2006/relationships/customXml" Target="../ink/ink3294.xml"/><Relationship Id="rId70" Type="http://schemas.openxmlformats.org/officeDocument/2006/relationships/customXml" Target="../ink/ink3267.xml"/><Relationship Id="rId91" Type="http://schemas.openxmlformats.org/officeDocument/2006/relationships/image" Target="../media/image2652.png"/><Relationship Id="rId145" Type="http://schemas.openxmlformats.org/officeDocument/2006/relationships/image" Target="../media/image2678.png"/><Relationship Id="rId166" Type="http://schemas.openxmlformats.org/officeDocument/2006/relationships/customXml" Target="../ink/ink3315.xml"/><Relationship Id="rId187" Type="http://schemas.openxmlformats.org/officeDocument/2006/relationships/image" Target="../media/image2699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246.xml"/><Relationship Id="rId49" Type="http://schemas.openxmlformats.org/officeDocument/2006/relationships/image" Target="../media/image2631.png"/><Relationship Id="rId114" Type="http://schemas.openxmlformats.org/officeDocument/2006/relationships/customXml" Target="../ink/ink3289.xml"/><Relationship Id="rId60" Type="http://schemas.openxmlformats.org/officeDocument/2006/relationships/customXml" Target="../ink/ink3262.xml"/><Relationship Id="rId81" Type="http://schemas.openxmlformats.org/officeDocument/2006/relationships/image" Target="../media/image2647.png"/><Relationship Id="rId135" Type="http://schemas.openxmlformats.org/officeDocument/2006/relationships/image" Target="../media/image2673.png"/><Relationship Id="rId156" Type="http://schemas.openxmlformats.org/officeDocument/2006/relationships/customXml" Target="../ink/ink3310.xml"/><Relationship Id="rId177" Type="http://schemas.openxmlformats.org/officeDocument/2006/relationships/image" Target="../media/image2694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8.png"/><Relationship Id="rId21" Type="http://schemas.openxmlformats.org/officeDocument/2006/relationships/image" Target="../media/image2618.png"/><Relationship Id="rId42" Type="http://schemas.openxmlformats.org/officeDocument/2006/relationships/customXml" Target="../ink/ink3346.xml"/><Relationship Id="rId63" Type="http://schemas.openxmlformats.org/officeDocument/2006/relationships/image" Target="../media/image2638.png"/><Relationship Id="rId84" Type="http://schemas.openxmlformats.org/officeDocument/2006/relationships/customXml" Target="../ink/ink3367.xml"/><Relationship Id="rId138" Type="http://schemas.openxmlformats.org/officeDocument/2006/relationships/customXml" Target="../ink/ink3394.xml"/><Relationship Id="rId159" Type="http://schemas.openxmlformats.org/officeDocument/2006/relationships/image" Target="../media/image2717.png"/><Relationship Id="rId170" Type="http://schemas.openxmlformats.org/officeDocument/2006/relationships/image" Target="../media/image2722.png"/><Relationship Id="rId107" Type="http://schemas.openxmlformats.org/officeDocument/2006/relationships/image" Target="../media/image2663.png"/><Relationship Id="rId11" Type="http://schemas.openxmlformats.org/officeDocument/2006/relationships/image" Target="../media/image2613.png"/><Relationship Id="rId32" Type="http://schemas.openxmlformats.org/officeDocument/2006/relationships/customXml" Target="../ink/ink3341.xml"/><Relationship Id="rId53" Type="http://schemas.openxmlformats.org/officeDocument/2006/relationships/image" Target="../media/image2633.png"/><Relationship Id="rId74" Type="http://schemas.openxmlformats.org/officeDocument/2006/relationships/customXml" Target="../ink/ink3362.xml"/><Relationship Id="rId128" Type="http://schemas.openxmlformats.org/officeDocument/2006/relationships/customXml" Target="../ink/ink3389.xml"/><Relationship Id="rId149" Type="http://schemas.openxmlformats.org/officeDocument/2006/relationships/image" Target="../media/image2712.png"/><Relationship Id="rId5" Type="http://schemas.openxmlformats.org/officeDocument/2006/relationships/image" Target="../media/image2611.png"/><Relationship Id="rId95" Type="http://schemas.openxmlformats.org/officeDocument/2006/relationships/image" Target="../media/image2656.png"/><Relationship Id="rId160" Type="http://schemas.openxmlformats.org/officeDocument/2006/relationships/customXml" Target="../ink/ink3405.xml"/><Relationship Id="rId22" Type="http://schemas.openxmlformats.org/officeDocument/2006/relationships/customXml" Target="../ink/ink3336.xml"/><Relationship Id="rId43" Type="http://schemas.openxmlformats.org/officeDocument/2006/relationships/image" Target="../media/image2628.png"/><Relationship Id="rId64" Type="http://schemas.openxmlformats.org/officeDocument/2006/relationships/customXml" Target="../ink/ink3357.xml"/><Relationship Id="rId118" Type="http://schemas.openxmlformats.org/officeDocument/2006/relationships/customXml" Target="../ink/ink3384.xml"/><Relationship Id="rId139" Type="http://schemas.openxmlformats.org/officeDocument/2006/relationships/image" Target="../media/image2707.png"/><Relationship Id="rId85" Type="http://schemas.openxmlformats.org/officeDocument/2006/relationships/image" Target="../media/image2651.png"/><Relationship Id="rId150" Type="http://schemas.openxmlformats.org/officeDocument/2006/relationships/customXml" Target="../ink/ink3400.xml"/><Relationship Id="rId171" Type="http://schemas.openxmlformats.org/officeDocument/2006/relationships/customXml" Target="../ink/ink3411.xml"/><Relationship Id="rId12" Type="http://schemas.openxmlformats.org/officeDocument/2006/relationships/customXml" Target="../ink/ink3331.xml"/><Relationship Id="rId33" Type="http://schemas.openxmlformats.org/officeDocument/2006/relationships/image" Target="../media/image2623.png"/><Relationship Id="rId108" Type="http://schemas.openxmlformats.org/officeDocument/2006/relationships/customXml" Target="../ink/ink3379.xml"/><Relationship Id="rId129" Type="http://schemas.openxmlformats.org/officeDocument/2006/relationships/image" Target="../media/image2683.png"/><Relationship Id="rId54" Type="http://schemas.openxmlformats.org/officeDocument/2006/relationships/customXml" Target="../ink/ink3352.xml"/><Relationship Id="rId75" Type="http://schemas.openxmlformats.org/officeDocument/2006/relationships/image" Target="../media/image2646.png"/><Relationship Id="rId96" Type="http://schemas.openxmlformats.org/officeDocument/2006/relationships/customXml" Target="../ink/ink3373.xml"/><Relationship Id="rId140" Type="http://schemas.openxmlformats.org/officeDocument/2006/relationships/customXml" Target="../ink/ink3395.xml"/><Relationship Id="rId161" Type="http://schemas.openxmlformats.org/officeDocument/2006/relationships/image" Target="../media/image27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28.xml"/><Relationship Id="rId23" Type="http://schemas.openxmlformats.org/officeDocument/2006/relationships/image" Target="../media/image2591.png"/><Relationship Id="rId28" Type="http://schemas.openxmlformats.org/officeDocument/2006/relationships/customXml" Target="../ink/ink3339.xml"/><Relationship Id="rId49" Type="http://schemas.openxmlformats.org/officeDocument/2006/relationships/image" Target="../media/image2631.png"/><Relationship Id="rId114" Type="http://schemas.openxmlformats.org/officeDocument/2006/relationships/customXml" Target="../ink/ink3382.xml"/><Relationship Id="rId119" Type="http://schemas.openxmlformats.org/officeDocument/2006/relationships/image" Target="../media/image2669.png"/><Relationship Id="rId44" Type="http://schemas.openxmlformats.org/officeDocument/2006/relationships/customXml" Target="../ink/ink3347.xml"/><Relationship Id="rId60" Type="http://schemas.openxmlformats.org/officeDocument/2006/relationships/customXml" Target="../ink/ink3355.xml"/><Relationship Id="rId65" Type="http://schemas.openxmlformats.org/officeDocument/2006/relationships/image" Target="../media/image2639.png"/><Relationship Id="rId81" Type="http://schemas.openxmlformats.org/officeDocument/2006/relationships/image" Target="../media/image2649.png"/><Relationship Id="rId86" Type="http://schemas.openxmlformats.org/officeDocument/2006/relationships/customXml" Target="../ink/ink3368.xml"/><Relationship Id="rId130" Type="http://schemas.openxmlformats.org/officeDocument/2006/relationships/customXml" Target="../ink/ink3390.xml"/><Relationship Id="rId135" Type="http://schemas.openxmlformats.org/officeDocument/2006/relationships/image" Target="../media/image2705.png"/><Relationship Id="rId151" Type="http://schemas.openxmlformats.org/officeDocument/2006/relationships/image" Target="../media/image2713.png"/><Relationship Id="rId156" Type="http://schemas.openxmlformats.org/officeDocument/2006/relationships/customXml" Target="../ink/ink3403.xml"/><Relationship Id="rId172" Type="http://schemas.openxmlformats.org/officeDocument/2006/relationships/image" Target="../media/image2723.png"/><Relationship Id="rId13" Type="http://schemas.openxmlformats.org/officeDocument/2006/relationships/image" Target="../media/image2614.png"/><Relationship Id="rId18" Type="http://schemas.openxmlformats.org/officeDocument/2006/relationships/customXml" Target="../ink/ink3334.xml"/><Relationship Id="rId39" Type="http://schemas.openxmlformats.org/officeDocument/2006/relationships/image" Target="../media/image2626.png"/><Relationship Id="rId109" Type="http://schemas.openxmlformats.org/officeDocument/2006/relationships/image" Target="../media/image2664.png"/><Relationship Id="rId34" Type="http://schemas.openxmlformats.org/officeDocument/2006/relationships/customXml" Target="../ink/ink3342.xml"/><Relationship Id="rId50" Type="http://schemas.openxmlformats.org/officeDocument/2006/relationships/customXml" Target="../ink/ink3350.xml"/><Relationship Id="rId55" Type="http://schemas.openxmlformats.org/officeDocument/2006/relationships/image" Target="../media/image2634.png"/><Relationship Id="rId76" Type="http://schemas.openxmlformats.org/officeDocument/2006/relationships/customXml" Target="../ink/ink3363.xml"/><Relationship Id="rId97" Type="http://schemas.openxmlformats.org/officeDocument/2006/relationships/image" Target="../media/image2657.png"/><Relationship Id="rId104" Type="http://schemas.openxmlformats.org/officeDocument/2006/relationships/customXml" Target="../ink/ink3377.xml"/><Relationship Id="rId120" Type="http://schemas.openxmlformats.org/officeDocument/2006/relationships/customXml" Target="../ink/ink3385.xml"/><Relationship Id="rId125" Type="http://schemas.openxmlformats.org/officeDocument/2006/relationships/image" Target="../media/image2701.png"/><Relationship Id="rId141" Type="http://schemas.openxmlformats.org/officeDocument/2006/relationships/image" Target="../media/image2708.png"/><Relationship Id="rId146" Type="http://schemas.openxmlformats.org/officeDocument/2006/relationships/customXml" Target="../ink/ink3398.xml"/><Relationship Id="rId167" Type="http://schemas.openxmlformats.org/officeDocument/2006/relationships/customXml" Target="../ink/ink3409.xml"/><Relationship Id="rId7" Type="http://schemas.openxmlformats.org/officeDocument/2006/relationships/image" Target="../media/image2590.png"/><Relationship Id="rId71" Type="http://schemas.openxmlformats.org/officeDocument/2006/relationships/image" Target="../media/image2644.png"/><Relationship Id="rId92" Type="http://schemas.openxmlformats.org/officeDocument/2006/relationships/customXml" Target="../ink/ink3371.xml"/><Relationship Id="rId162" Type="http://schemas.openxmlformats.org/officeDocument/2006/relationships/customXml" Target="../ink/ink3406.xml"/><Relationship Id="rId2" Type="http://schemas.openxmlformats.org/officeDocument/2006/relationships/customXml" Target="../ink/ink3326.xml"/><Relationship Id="rId29" Type="http://schemas.openxmlformats.org/officeDocument/2006/relationships/image" Target="../media/image2621.png"/><Relationship Id="rId24" Type="http://schemas.openxmlformats.org/officeDocument/2006/relationships/customXml" Target="../ink/ink3337.xml"/><Relationship Id="rId40" Type="http://schemas.openxmlformats.org/officeDocument/2006/relationships/customXml" Target="../ink/ink3345.xml"/><Relationship Id="rId45" Type="http://schemas.openxmlformats.org/officeDocument/2006/relationships/image" Target="../media/image2629.png"/><Relationship Id="rId66" Type="http://schemas.openxmlformats.org/officeDocument/2006/relationships/customXml" Target="../ink/ink3358.xml"/><Relationship Id="rId87" Type="http://schemas.openxmlformats.org/officeDocument/2006/relationships/image" Target="../media/image2652.png"/><Relationship Id="rId110" Type="http://schemas.openxmlformats.org/officeDocument/2006/relationships/customXml" Target="../ink/ink3380.xml"/><Relationship Id="rId115" Type="http://schemas.openxmlformats.org/officeDocument/2006/relationships/image" Target="../media/image2667.png"/><Relationship Id="rId131" Type="http://schemas.openxmlformats.org/officeDocument/2006/relationships/image" Target="../media/image2703.png"/><Relationship Id="rId136" Type="http://schemas.openxmlformats.org/officeDocument/2006/relationships/customXml" Target="../ink/ink3393.xml"/><Relationship Id="rId157" Type="http://schemas.openxmlformats.org/officeDocument/2006/relationships/image" Target="../media/image2716.png"/><Relationship Id="rId61" Type="http://schemas.openxmlformats.org/officeDocument/2006/relationships/image" Target="../media/image2637.png"/><Relationship Id="rId82" Type="http://schemas.openxmlformats.org/officeDocument/2006/relationships/customXml" Target="../ink/ink3366.xml"/><Relationship Id="rId152" Type="http://schemas.openxmlformats.org/officeDocument/2006/relationships/customXml" Target="../ink/ink3401.xml"/><Relationship Id="rId173" Type="http://schemas.openxmlformats.org/officeDocument/2006/relationships/customXml" Target="../ink/ink3412.xml"/><Relationship Id="rId19" Type="http://schemas.openxmlformats.org/officeDocument/2006/relationships/image" Target="../media/image2617.png"/><Relationship Id="rId14" Type="http://schemas.openxmlformats.org/officeDocument/2006/relationships/customXml" Target="../ink/ink3332.xml"/><Relationship Id="rId30" Type="http://schemas.openxmlformats.org/officeDocument/2006/relationships/customXml" Target="../ink/ink3340.xml"/><Relationship Id="rId35" Type="http://schemas.openxmlformats.org/officeDocument/2006/relationships/image" Target="../media/image2624.png"/><Relationship Id="rId56" Type="http://schemas.openxmlformats.org/officeDocument/2006/relationships/customXml" Target="../ink/ink3353.xml"/><Relationship Id="rId77" Type="http://schemas.openxmlformats.org/officeDocument/2006/relationships/image" Target="../media/image2647.png"/><Relationship Id="rId100" Type="http://schemas.openxmlformats.org/officeDocument/2006/relationships/customXml" Target="../ink/ink3375.xml"/><Relationship Id="rId105" Type="http://schemas.openxmlformats.org/officeDocument/2006/relationships/image" Target="../media/image2662.png"/><Relationship Id="rId126" Type="http://schemas.openxmlformats.org/officeDocument/2006/relationships/customXml" Target="../ink/ink3388.xml"/><Relationship Id="rId147" Type="http://schemas.openxmlformats.org/officeDocument/2006/relationships/image" Target="../media/image2711.png"/><Relationship Id="rId168" Type="http://schemas.openxmlformats.org/officeDocument/2006/relationships/image" Target="../media/image2721.png"/><Relationship Id="rId8" Type="http://schemas.openxmlformats.org/officeDocument/2006/relationships/customXml" Target="../ink/ink3329.xml"/><Relationship Id="rId51" Type="http://schemas.openxmlformats.org/officeDocument/2006/relationships/image" Target="../media/image2632.png"/><Relationship Id="rId72" Type="http://schemas.openxmlformats.org/officeDocument/2006/relationships/customXml" Target="../ink/ink3361.xml"/><Relationship Id="rId93" Type="http://schemas.openxmlformats.org/officeDocument/2006/relationships/image" Target="../media/image2655.png"/><Relationship Id="rId98" Type="http://schemas.openxmlformats.org/officeDocument/2006/relationships/customXml" Target="../ink/ink3374.xml"/><Relationship Id="rId121" Type="http://schemas.openxmlformats.org/officeDocument/2006/relationships/image" Target="../media/image2603.png"/><Relationship Id="rId142" Type="http://schemas.openxmlformats.org/officeDocument/2006/relationships/customXml" Target="../ink/ink3396.xml"/><Relationship Id="rId163" Type="http://schemas.openxmlformats.org/officeDocument/2006/relationships/image" Target="../media/image2719.png"/><Relationship Id="rId3" Type="http://schemas.openxmlformats.org/officeDocument/2006/relationships/image" Target="../media/image2610.png"/><Relationship Id="rId25" Type="http://schemas.openxmlformats.org/officeDocument/2006/relationships/image" Target="../media/image2619.png"/><Relationship Id="rId46" Type="http://schemas.openxmlformats.org/officeDocument/2006/relationships/customXml" Target="../ink/ink3348.xml"/><Relationship Id="rId67" Type="http://schemas.openxmlformats.org/officeDocument/2006/relationships/image" Target="../media/image2640.png"/><Relationship Id="rId116" Type="http://schemas.openxmlformats.org/officeDocument/2006/relationships/customXml" Target="../ink/ink3383.xml"/><Relationship Id="rId137" Type="http://schemas.openxmlformats.org/officeDocument/2006/relationships/image" Target="../media/image2706.png"/><Relationship Id="rId158" Type="http://schemas.openxmlformats.org/officeDocument/2006/relationships/customXml" Target="../ink/ink3404.xml"/><Relationship Id="rId20" Type="http://schemas.openxmlformats.org/officeDocument/2006/relationships/customXml" Target="../ink/ink3335.xml"/><Relationship Id="rId41" Type="http://schemas.openxmlformats.org/officeDocument/2006/relationships/image" Target="../media/image2627.png"/><Relationship Id="rId62" Type="http://schemas.openxmlformats.org/officeDocument/2006/relationships/customXml" Target="../ink/ink3356.xml"/><Relationship Id="rId83" Type="http://schemas.openxmlformats.org/officeDocument/2006/relationships/image" Target="../media/image2650.png"/><Relationship Id="rId88" Type="http://schemas.openxmlformats.org/officeDocument/2006/relationships/customXml" Target="../ink/ink3369.xml"/><Relationship Id="rId111" Type="http://schemas.openxmlformats.org/officeDocument/2006/relationships/image" Target="../media/image2665.png"/><Relationship Id="rId132" Type="http://schemas.openxmlformats.org/officeDocument/2006/relationships/customXml" Target="../ink/ink3391.xml"/><Relationship Id="rId153" Type="http://schemas.openxmlformats.org/officeDocument/2006/relationships/image" Target="../media/image2714.png"/><Relationship Id="rId174" Type="http://schemas.openxmlformats.org/officeDocument/2006/relationships/image" Target="../media/image2724.png"/><Relationship Id="rId15" Type="http://schemas.openxmlformats.org/officeDocument/2006/relationships/image" Target="../media/image2615.png"/><Relationship Id="rId36" Type="http://schemas.openxmlformats.org/officeDocument/2006/relationships/customXml" Target="../ink/ink3343.xml"/><Relationship Id="rId57" Type="http://schemas.openxmlformats.org/officeDocument/2006/relationships/image" Target="../media/image2635.png"/><Relationship Id="rId106" Type="http://schemas.openxmlformats.org/officeDocument/2006/relationships/customXml" Target="../ink/ink3378.xml"/><Relationship Id="rId127" Type="http://schemas.openxmlformats.org/officeDocument/2006/relationships/image" Target="../media/image2702.png"/><Relationship Id="rId10" Type="http://schemas.openxmlformats.org/officeDocument/2006/relationships/customXml" Target="../ink/ink3330.xml"/><Relationship Id="rId31" Type="http://schemas.openxmlformats.org/officeDocument/2006/relationships/image" Target="../media/image2622.png"/><Relationship Id="rId52" Type="http://schemas.openxmlformats.org/officeDocument/2006/relationships/customXml" Target="../ink/ink3351.xml"/><Relationship Id="rId73" Type="http://schemas.openxmlformats.org/officeDocument/2006/relationships/image" Target="../media/image2645.png"/><Relationship Id="rId78" Type="http://schemas.openxmlformats.org/officeDocument/2006/relationships/customXml" Target="../ink/ink3364.xml"/><Relationship Id="rId94" Type="http://schemas.openxmlformats.org/officeDocument/2006/relationships/customXml" Target="../ink/ink3372.xml"/><Relationship Id="rId99" Type="http://schemas.openxmlformats.org/officeDocument/2006/relationships/image" Target="../media/image2658.png"/><Relationship Id="rId101" Type="http://schemas.openxmlformats.org/officeDocument/2006/relationships/image" Target="../media/image2659.png"/><Relationship Id="rId122" Type="http://schemas.openxmlformats.org/officeDocument/2006/relationships/customXml" Target="../ink/ink3386.xml"/><Relationship Id="rId143" Type="http://schemas.openxmlformats.org/officeDocument/2006/relationships/image" Target="../media/image2709.png"/><Relationship Id="rId148" Type="http://schemas.openxmlformats.org/officeDocument/2006/relationships/customXml" Target="../ink/ink3399.xml"/><Relationship Id="rId164" Type="http://schemas.openxmlformats.org/officeDocument/2006/relationships/customXml" Target="../ink/ink3407.xml"/><Relationship Id="rId169" Type="http://schemas.openxmlformats.org/officeDocument/2006/relationships/customXml" Target="../ink/ink3410.xml"/><Relationship Id="rId4" Type="http://schemas.openxmlformats.org/officeDocument/2006/relationships/customXml" Target="../ink/ink3327.xml"/><Relationship Id="rId9" Type="http://schemas.openxmlformats.org/officeDocument/2006/relationships/image" Target="../media/image2612.png"/><Relationship Id="rId26" Type="http://schemas.openxmlformats.org/officeDocument/2006/relationships/customXml" Target="../ink/ink3338.xml"/><Relationship Id="rId47" Type="http://schemas.openxmlformats.org/officeDocument/2006/relationships/image" Target="../media/image2630.png"/><Relationship Id="rId68" Type="http://schemas.openxmlformats.org/officeDocument/2006/relationships/customXml" Target="../ink/ink3359.xml"/><Relationship Id="rId89" Type="http://schemas.openxmlformats.org/officeDocument/2006/relationships/image" Target="../media/image2653.png"/><Relationship Id="rId112" Type="http://schemas.openxmlformats.org/officeDocument/2006/relationships/customXml" Target="../ink/ink3381.xml"/><Relationship Id="rId133" Type="http://schemas.openxmlformats.org/officeDocument/2006/relationships/image" Target="../media/image2704.png"/><Relationship Id="rId154" Type="http://schemas.openxmlformats.org/officeDocument/2006/relationships/customXml" Target="../ink/ink3402.xml"/><Relationship Id="rId16" Type="http://schemas.openxmlformats.org/officeDocument/2006/relationships/customXml" Target="../ink/ink3333.xml"/><Relationship Id="rId37" Type="http://schemas.openxmlformats.org/officeDocument/2006/relationships/image" Target="../media/image2625.png"/><Relationship Id="rId58" Type="http://schemas.openxmlformats.org/officeDocument/2006/relationships/customXml" Target="../ink/ink3354.xml"/><Relationship Id="rId79" Type="http://schemas.openxmlformats.org/officeDocument/2006/relationships/image" Target="../media/image2648.png"/><Relationship Id="rId102" Type="http://schemas.openxmlformats.org/officeDocument/2006/relationships/customXml" Target="../ink/ink3376.xml"/><Relationship Id="rId123" Type="http://schemas.openxmlformats.org/officeDocument/2006/relationships/image" Target="../media/image2700.png"/><Relationship Id="rId144" Type="http://schemas.openxmlformats.org/officeDocument/2006/relationships/customXml" Target="../ink/ink3397.xml"/><Relationship Id="rId90" Type="http://schemas.openxmlformats.org/officeDocument/2006/relationships/customXml" Target="../ink/ink3370.xml"/><Relationship Id="rId165" Type="http://schemas.openxmlformats.org/officeDocument/2006/relationships/image" Target="../media/image2720.png"/><Relationship Id="rId27" Type="http://schemas.openxmlformats.org/officeDocument/2006/relationships/image" Target="../media/image2620.png"/><Relationship Id="rId48" Type="http://schemas.openxmlformats.org/officeDocument/2006/relationships/customXml" Target="../ink/ink3349.xml"/><Relationship Id="rId69" Type="http://schemas.openxmlformats.org/officeDocument/2006/relationships/image" Target="../media/image2641.png"/><Relationship Id="rId113" Type="http://schemas.openxmlformats.org/officeDocument/2006/relationships/image" Target="../media/image2666.png"/><Relationship Id="rId134" Type="http://schemas.openxmlformats.org/officeDocument/2006/relationships/customXml" Target="../ink/ink3392.xml"/><Relationship Id="rId80" Type="http://schemas.openxmlformats.org/officeDocument/2006/relationships/customXml" Target="../ink/ink3365.xml"/><Relationship Id="rId155" Type="http://schemas.openxmlformats.org/officeDocument/2006/relationships/image" Target="../media/image2715.png"/><Relationship Id="rId17" Type="http://schemas.openxmlformats.org/officeDocument/2006/relationships/image" Target="../media/image2616.png"/><Relationship Id="rId38" Type="http://schemas.openxmlformats.org/officeDocument/2006/relationships/customXml" Target="../ink/ink3344.xml"/><Relationship Id="rId59" Type="http://schemas.openxmlformats.org/officeDocument/2006/relationships/image" Target="../media/image2636.png"/><Relationship Id="rId103" Type="http://schemas.openxmlformats.org/officeDocument/2006/relationships/image" Target="../media/image2660.png"/><Relationship Id="rId124" Type="http://schemas.openxmlformats.org/officeDocument/2006/relationships/customXml" Target="../ink/ink3387.xml"/><Relationship Id="rId70" Type="http://schemas.openxmlformats.org/officeDocument/2006/relationships/customXml" Target="../ink/ink3360.xml"/><Relationship Id="rId91" Type="http://schemas.openxmlformats.org/officeDocument/2006/relationships/image" Target="../media/image2654.png"/><Relationship Id="rId145" Type="http://schemas.openxmlformats.org/officeDocument/2006/relationships/image" Target="../media/image2710.png"/><Relationship Id="rId166" Type="http://schemas.openxmlformats.org/officeDocument/2006/relationships/customXml" Target="../ink/ink3408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0.png"/><Relationship Id="rId299" Type="http://schemas.openxmlformats.org/officeDocument/2006/relationships/image" Target="../media/image30.png"/><Relationship Id="rId303" Type="http://schemas.openxmlformats.org/officeDocument/2006/relationships/image" Target="../media/image32.png"/><Relationship Id="rId21" Type="http://schemas.openxmlformats.org/officeDocument/2006/relationships/image" Target="../media/image4833.png"/><Relationship Id="rId42" Type="http://schemas.openxmlformats.org/officeDocument/2006/relationships/customXml" Target="../ink/ink139.xml"/><Relationship Id="rId63" Type="http://schemas.openxmlformats.org/officeDocument/2006/relationships/image" Target="../media/image4854.png"/><Relationship Id="rId324" Type="http://schemas.openxmlformats.org/officeDocument/2006/relationships/customXml" Target="../ink/ink238.xml"/><Relationship Id="rId191" Type="http://schemas.openxmlformats.org/officeDocument/2006/relationships/image" Target="../media/image4917.png"/><Relationship Id="rId205" Type="http://schemas.openxmlformats.org/officeDocument/2006/relationships/image" Target="../media/image2100.png"/><Relationship Id="rId226" Type="http://schemas.openxmlformats.org/officeDocument/2006/relationships/customXml" Target="../ink/ink189.xml"/><Relationship Id="rId247" Type="http://schemas.openxmlformats.org/officeDocument/2006/relationships/image" Target="../media/image4100.png"/><Relationship Id="rId107" Type="http://schemas.openxmlformats.org/officeDocument/2006/relationships/image" Target="../media/image4875.png"/><Relationship Id="rId268" Type="http://schemas.openxmlformats.org/officeDocument/2006/relationships/customXml" Target="../ink/ink210.xml"/><Relationship Id="rId289" Type="http://schemas.openxmlformats.org/officeDocument/2006/relationships/image" Target="../media/image25.png"/><Relationship Id="rId11" Type="http://schemas.openxmlformats.org/officeDocument/2006/relationships/image" Target="../media/image4828.png"/><Relationship Id="rId32" Type="http://schemas.openxmlformats.org/officeDocument/2006/relationships/customXml" Target="../ink/ink134.xml"/><Relationship Id="rId53" Type="http://schemas.openxmlformats.org/officeDocument/2006/relationships/image" Target="../media/image4849.png"/><Relationship Id="rId128" Type="http://schemas.openxmlformats.org/officeDocument/2006/relationships/customXml" Target="../ink/ink160.xml"/><Relationship Id="rId314" Type="http://schemas.openxmlformats.org/officeDocument/2006/relationships/customXml" Target="../ink/ink233.xml"/><Relationship Id="rId335" Type="http://schemas.openxmlformats.org/officeDocument/2006/relationships/image" Target="../media/image48.png"/><Relationship Id="rId5" Type="http://schemas.openxmlformats.org/officeDocument/2006/relationships/image" Target="../media/image4825.png"/><Relationship Id="rId181" Type="http://schemas.openxmlformats.org/officeDocument/2006/relationships/image" Target="../media/image4912.png"/><Relationship Id="rId216" Type="http://schemas.openxmlformats.org/officeDocument/2006/relationships/customXml" Target="../ink/ink184.xml"/><Relationship Id="rId237" Type="http://schemas.openxmlformats.org/officeDocument/2006/relationships/image" Target="../media/image4940.png"/><Relationship Id="rId258" Type="http://schemas.openxmlformats.org/officeDocument/2006/relationships/customXml" Target="../ink/ink205.xml"/><Relationship Id="rId279" Type="http://schemas.openxmlformats.org/officeDocument/2006/relationships/image" Target="../media/image20.png"/><Relationship Id="rId22" Type="http://schemas.openxmlformats.org/officeDocument/2006/relationships/customXml" Target="../ink/ink129.xml"/><Relationship Id="rId64" Type="http://schemas.openxmlformats.org/officeDocument/2006/relationships/customXml" Target="../ink/ink148.xml"/><Relationship Id="rId118" Type="http://schemas.openxmlformats.org/officeDocument/2006/relationships/customXml" Target="../ink/ink155.xml"/><Relationship Id="rId290" Type="http://schemas.openxmlformats.org/officeDocument/2006/relationships/customXml" Target="../ink/ink221.xml"/><Relationship Id="rId304" Type="http://schemas.openxmlformats.org/officeDocument/2006/relationships/customXml" Target="../ink/ink228.xml"/><Relationship Id="rId325" Type="http://schemas.openxmlformats.org/officeDocument/2006/relationships/image" Target="../media/image43.png"/><Relationship Id="rId192" Type="http://schemas.openxmlformats.org/officeDocument/2006/relationships/customXml" Target="../ink/ink174.xml"/><Relationship Id="rId206" Type="http://schemas.openxmlformats.org/officeDocument/2006/relationships/customXml" Target="../ink/ink181.xml"/><Relationship Id="rId227" Type="http://schemas.openxmlformats.org/officeDocument/2006/relationships/image" Target="../media/image4935.png"/><Relationship Id="rId248" Type="http://schemas.openxmlformats.org/officeDocument/2006/relationships/customXml" Target="../ink/ink200.xml"/><Relationship Id="rId269" Type="http://schemas.openxmlformats.org/officeDocument/2006/relationships/image" Target="../media/image15.png"/><Relationship Id="rId12" Type="http://schemas.openxmlformats.org/officeDocument/2006/relationships/customXml" Target="../ink/ink125.xml"/><Relationship Id="rId33" Type="http://schemas.openxmlformats.org/officeDocument/2006/relationships/image" Target="../media/image4839.png"/><Relationship Id="rId108" Type="http://schemas.openxmlformats.org/officeDocument/2006/relationships/customXml" Target="../ink/ink150.xml"/><Relationship Id="rId129" Type="http://schemas.openxmlformats.org/officeDocument/2006/relationships/image" Target="../media/image4886.png"/><Relationship Id="rId280" Type="http://schemas.openxmlformats.org/officeDocument/2006/relationships/customXml" Target="../ink/ink216.xml"/><Relationship Id="rId315" Type="http://schemas.openxmlformats.org/officeDocument/2006/relationships/image" Target="../media/image38.png"/><Relationship Id="rId336" Type="http://schemas.openxmlformats.org/officeDocument/2006/relationships/customXml" Target="../ink/ink244.xml"/><Relationship Id="rId54" Type="http://schemas.openxmlformats.org/officeDocument/2006/relationships/customXml" Target="../ink/ink144.xml"/><Relationship Id="rId182" Type="http://schemas.openxmlformats.org/officeDocument/2006/relationships/customXml" Target="../ink/ink169.xml"/><Relationship Id="rId217" Type="http://schemas.openxmlformats.org/officeDocument/2006/relationships/image" Target="../media/image4930.png"/><Relationship Id="rId6" Type="http://schemas.openxmlformats.org/officeDocument/2006/relationships/customXml" Target="../ink/ink122.xml"/><Relationship Id="rId238" Type="http://schemas.openxmlformats.org/officeDocument/2006/relationships/customXml" Target="../ink/ink195.xml"/><Relationship Id="rId259" Type="http://schemas.openxmlformats.org/officeDocument/2006/relationships/image" Target="../media/image10.png"/><Relationship Id="rId23" Type="http://schemas.openxmlformats.org/officeDocument/2006/relationships/image" Target="../media/image4834.png"/><Relationship Id="rId119" Type="http://schemas.openxmlformats.org/officeDocument/2006/relationships/image" Target="../media/image4881.png"/><Relationship Id="rId270" Type="http://schemas.openxmlformats.org/officeDocument/2006/relationships/customXml" Target="../ink/ink211.xml"/><Relationship Id="rId291" Type="http://schemas.openxmlformats.org/officeDocument/2006/relationships/image" Target="../media/image26.png"/><Relationship Id="rId305" Type="http://schemas.openxmlformats.org/officeDocument/2006/relationships/image" Target="../media/image33.png"/><Relationship Id="rId326" Type="http://schemas.openxmlformats.org/officeDocument/2006/relationships/customXml" Target="../ink/ink239.xml"/><Relationship Id="rId130" Type="http://schemas.openxmlformats.org/officeDocument/2006/relationships/customXml" Target="../ink/ink161.xml"/><Relationship Id="rId193" Type="http://schemas.openxmlformats.org/officeDocument/2006/relationships/image" Target="../media/image4918.png"/><Relationship Id="rId228" Type="http://schemas.openxmlformats.org/officeDocument/2006/relationships/customXml" Target="../ink/ink190.xml"/><Relationship Id="rId249" Type="http://schemas.openxmlformats.org/officeDocument/2006/relationships/image" Target="../media/image5.png"/><Relationship Id="rId13" Type="http://schemas.openxmlformats.org/officeDocument/2006/relationships/image" Target="../media/image4829.png"/><Relationship Id="rId109" Type="http://schemas.openxmlformats.org/officeDocument/2006/relationships/image" Target="../media/image4876.png"/><Relationship Id="rId260" Type="http://schemas.openxmlformats.org/officeDocument/2006/relationships/customXml" Target="../ink/ink206.xml"/><Relationship Id="rId281" Type="http://schemas.openxmlformats.org/officeDocument/2006/relationships/image" Target="../media/image21.png"/><Relationship Id="rId316" Type="http://schemas.openxmlformats.org/officeDocument/2006/relationships/customXml" Target="../ink/ink234.xml"/><Relationship Id="rId337" Type="http://schemas.openxmlformats.org/officeDocument/2006/relationships/image" Target="../media/image49.png"/><Relationship Id="rId34" Type="http://schemas.openxmlformats.org/officeDocument/2006/relationships/customXml" Target="../ink/ink135.xml"/><Relationship Id="rId55" Type="http://schemas.openxmlformats.org/officeDocument/2006/relationships/image" Target="../media/image4850.png"/><Relationship Id="rId120" Type="http://schemas.openxmlformats.org/officeDocument/2006/relationships/customXml" Target="../ink/ink156.xml"/><Relationship Id="rId7" Type="http://schemas.openxmlformats.org/officeDocument/2006/relationships/image" Target="../media/image4826.png"/><Relationship Id="rId183" Type="http://schemas.openxmlformats.org/officeDocument/2006/relationships/image" Target="../media/image4913.png"/><Relationship Id="rId218" Type="http://schemas.openxmlformats.org/officeDocument/2006/relationships/customXml" Target="../ink/ink185.xml"/><Relationship Id="rId239" Type="http://schemas.openxmlformats.org/officeDocument/2006/relationships/image" Target="../media/image4941.png"/><Relationship Id="rId250" Type="http://schemas.openxmlformats.org/officeDocument/2006/relationships/customXml" Target="../ink/ink201.xml"/><Relationship Id="rId271" Type="http://schemas.openxmlformats.org/officeDocument/2006/relationships/image" Target="../media/image16.png"/><Relationship Id="rId292" Type="http://schemas.openxmlformats.org/officeDocument/2006/relationships/customXml" Target="../ink/ink222.xml"/><Relationship Id="rId306" Type="http://schemas.openxmlformats.org/officeDocument/2006/relationships/customXml" Target="../ink/ink229.xml"/><Relationship Id="rId24" Type="http://schemas.openxmlformats.org/officeDocument/2006/relationships/customXml" Target="../ink/ink130.xml"/><Relationship Id="rId45" Type="http://schemas.openxmlformats.org/officeDocument/2006/relationships/image" Target="../media/image4845.png"/><Relationship Id="rId110" Type="http://schemas.openxmlformats.org/officeDocument/2006/relationships/customXml" Target="../ink/ink151.xml"/><Relationship Id="rId131" Type="http://schemas.openxmlformats.org/officeDocument/2006/relationships/image" Target="../media/image4887.png"/><Relationship Id="rId327" Type="http://schemas.openxmlformats.org/officeDocument/2006/relationships/image" Target="../media/image44.png"/><Relationship Id="rId173" Type="http://schemas.openxmlformats.org/officeDocument/2006/relationships/image" Target="../media/image4908.png"/><Relationship Id="rId194" Type="http://schemas.openxmlformats.org/officeDocument/2006/relationships/customXml" Target="../ink/ink175.xml"/><Relationship Id="rId229" Type="http://schemas.openxmlformats.org/officeDocument/2006/relationships/image" Target="../media/image4936.png"/><Relationship Id="rId240" Type="http://schemas.openxmlformats.org/officeDocument/2006/relationships/customXml" Target="../ink/ink196.xml"/><Relationship Id="rId261" Type="http://schemas.openxmlformats.org/officeDocument/2006/relationships/image" Target="../media/image11.png"/><Relationship Id="rId14" Type="http://schemas.openxmlformats.org/officeDocument/2006/relationships/customXml" Target="../ink/ink126.xml"/><Relationship Id="rId35" Type="http://schemas.openxmlformats.org/officeDocument/2006/relationships/image" Target="../media/image4840.png"/><Relationship Id="rId56" Type="http://schemas.openxmlformats.org/officeDocument/2006/relationships/customXml" Target="../ink/ink145.xml"/><Relationship Id="rId282" Type="http://schemas.openxmlformats.org/officeDocument/2006/relationships/customXml" Target="../ink/ink217.xml"/><Relationship Id="rId317" Type="http://schemas.openxmlformats.org/officeDocument/2006/relationships/image" Target="../media/image39.png"/><Relationship Id="rId8" Type="http://schemas.openxmlformats.org/officeDocument/2006/relationships/customXml" Target="../ink/ink123.xml"/><Relationship Id="rId121" Type="http://schemas.openxmlformats.org/officeDocument/2006/relationships/image" Target="../media/image4882.png"/><Relationship Id="rId184" Type="http://schemas.openxmlformats.org/officeDocument/2006/relationships/customXml" Target="../ink/ink170.xml"/><Relationship Id="rId219" Type="http://schemas.openxmlformats.org/officeDocument/2006/relationships/image" Target="../media/image4931.png"/><Relationship Id="rId230" Type="http://schemas.openxmlformats.org/officeDocument/2006/relationships/customXml" Target="../ink/ink191.xml"/><Relationship Id="rId251" Type="http://schemas.openxmlformats.org/officeDocument/2006/relationships/image" Target="../media/image6.png"/><Relationship Id="rId25" Type="http://schemas.openxmlformats.org/officeDocument/2006/relationships/image" Target="../media/image4835.png"/><Relationship Id="rId46" Type="http://schemas.openxmlformats.org/officeDocument/2006/relationships/customXml" Target="../ink/ink140.xml"/><Relationship Id="rId272" Type="http://schemas.openxmlformats.org/officeDocument/2006/relationships/customXml" Target="../ink/ink212.xml"/><Relationship Id="rId293" Type="http://schemas.openxmlformats.org/officeDocument/2006/relationships/image" Target="../media/image27.png"/><Relationship Id="rId307" Type="http://schemas.openxmlformats.org/officeDocument/2006/relationships/image" Target="../media/image34.png"/><Relationship Id="rId328" Type="http://schemas.openxmlformats.org/officeDocument/2006/relationships/customXml" Target="../ink/ink240.xml"/><Relationship Id="rId111" Type="http://schemas.openxmlformats.org/officeDocument/2006/relationships/image" Target="../media/image4877.png"/><Relationship Id="rId132" Type="http://schemas.openxmlformats.org/officeDocument/2006/relationships/customXml" Target="../ink/ink162.xml"/><Relationship Id="rId174" Type="http://schemas.openxmlformats.org/officeDocument/2006/relationships/customXml" Target="../ink/ink165.xml"/><Relationship Id="rId195" Type="http://schemas.openxmlformats.org/officeDocument/2006/relationships/image" Target="../media/image4919.png"/><Relationship Id="rId220" Type="http://schemas.openxmlformats.org/officeDocument/2006/relationships/customXml" Target="../ink/ink186.xml"/><Relationship Id="rId241" Type="http://schemas.openxmlformats.org/officeDocument/2006/relationships/image" Target="../media/image4942.png"/><Relationship Id="rId15" Type="http://schemas.openxmlformats.org/officeDocument/2006/relationships/image" Target="../media/image4830.png"/><Relationship Id="rId36" Type="http://schemas.openxmlformats.org/officeDocument/2006/relationships/customXml" Target="../ink/ink136.xml"/><Relationship Id="rId57" Type="http://schemas.openxmlformats.org/officeDocument/2006/relationships/image" Target="../media/image4851.png"/><Relationship Id="rId262" Type="http://schemas.openxmlformats.org/officeDocument/2006/relationships/customXml" Target="../ink/ink207.xml"/><Relationship Id="rId283" Type="http://schemas.openxmlformats.org/officeDocument/2006/relationships/image" Target="../media/image22.png"/><Relationship Id="rId318" Type="http://schemas.openxmlformats.org/officeDocument/2006/relationships/customXml" Target="../ink/ink235.xml"/><Relationship Id="rId122" Type="http://schemas.openxmlformats.org/officeDocument/2006/relationships/customXml" Target="../ink/ink157.xml"/><Relationship Id="rId185" Type="http://schemas.openxmlformats.org/officeDocument/2006/relationships/image" Target="../media/image4914.png"/><Relationship Id="rId4" Type="http://schemas.openxmlformats.org/officeDocument/2006/relationships/customXml" Target="../ink/ink121.xml"/><Relationship Id="rId9" Type="http://schemas.openxmlformats.org/officeDocument/2006/relationships/image" Target="../media/image4827.png"/><Relationship Id="rId180" Type="http://schemas.openxmlformats.org/officeDocument/2006/relationships/customXml" Target="../ink/ink168.xml"/><Relationship Id="rId215" Type="http://schemas.openxmlformats.org/officeDocument/2006/relationships/image" Target="../media/image4929.png"/><Relationship Id="rId236" Type="http://schemas.openxmlformats.org/officeDocument/2006/relationships/customXml" Target="../ink/ink194.xml"/><Relationship Id="rId257" Type="http://schemas.openxmlformats.org/officeDocument/2006/relationships/image" Target="../media/image9.png"/><Relationship Id="rId278" Type="http://schemas.openxmlformats.org/officeDocument/2006/relationships/customXml" Target="../ink/ink215.xml"/><Relationship Id="rId26" Type="http://schemas.openxmlformats.org/officeDocument/2006/relationships/customXml" Target="../ink/ink131.xml"/><Relationship Id="rId231" Type="http://schemas.openxmlformats.org/officeDocument/2006/relationships/image" Target="../media/image4937.png"/><Relationship Id="rId252" Type="http://schemas.openxmlformats.org/officeDocument/2006/relationships/customXml" Target="../ink/ink202.xml"/><Relationship Id="rId273" Type="http://schemas.openxmlformats.org/officeDocument/2006/relationships/image" Target="../media/image17.png"/><Relationship Id="rId294" Type="http://schemas.openxmlformats.org/officeDocument/2006/relationships/customXml" Target="../ink/ink223.xml"/><Relationship Id="rId308" Type="http://schemas.openxmlformats.org/officeDocument/2006/relationships/customXml" Target="../ink/ink230.xml"/><Relationship Id="rId329" Type="http://schemas.openxmlformats.org/officeDocument/2006/relationships/image" Target="../media/image45.png"/><Relationship Id="rId47" Type="http://schemas.openxmlformats.org/officeDocument/2006/relationships/image" Target="../media/image4846.png"/><Relationship Id="rId112" Type="http://schemas.openxmlformats.org/officeDocument/2006/relationships/customXml" Target="../ink/ink152.xml"/><Relationship Id="rId133" Type="http://schemas.openxmlformats.org/officeDocument/2006/relationships/image" Target="../media/image4888.png"/><Relationship Id="rId175" Type="http://schemas.openxmlformats.org/officeDocument/2006/relationships/image" Target="../media/image4909.png"/><Relationship Id="rId196" Type="http://schemas.openxmlformats.org/officeDocument/2006/relationships/customXml" Target="../ink/ink176.xml"/><Relationship Id="rId200" Type="http://schemas.openxmlformats.org/officeDocument/2006/relationships/customXml" Target="../ink/ink178.xml"/><Relationship Id="rId16" Type="http://schemas.openxmlformats.org/officeDocument/2006/relationships/customXml" Target="../ink/ink127.xml"/><Relationship Id="rId221" Type="http://schemas.openxmlformats.org/officeDocument/2006/relationships/image" Target="../media/image4932.png"/><Relationship Id="rId242" Type="http://schemas.openxmlformats.org/officeDocument/2006/relationships/customXml" Target="../ink/ink197.xml"/><Relationship Id="rId263" Type="http://schemas.openxmlformats.org/officeDocument/2006/relationships/image" Target="../media/image12.png"/><Relationship Id="rId284" Type="http://schemas.openxmlformats.org/officeDocument/2006/relationships/customXml" Target="../ink/ink218.xml"/><Relationship Id="rId319" Type="http://schemas.openxmlformats.org/officeDocument/2006/relationships/image" Target="../media/image40.png"/><Relationship Id="rId37" Type="http://schemas.openxmlformats.org/officeDocument/2006/relationships/image" Target="../media/image4841.png"/><Relationship Id="rId58" Type="http://schemas.openxmlformats.org/officeDocument/2006/relationships/customXml" Target="../ink/ink146.xml"/><Relationship Id="rId123" Type="http://schemas.openxmlformats.org/officeDocument/2006/relationships/image" Target="../media/image4883.png"/><Relationship Id="rId330" Type="http://schemas.openxmlformats.org/officeDocument/2006/relationships/customXml" Target="../ink/ink241.xml"/><Relationship Id="rId186" Type="http://schemas.openxmlformats.org/officeDocument/2006/relationships/customXml" Target="../ink/ink171.xml"/><Relationship Id="rId211" Type="http://schemas.openxmlformats.org/officeDocument/2006/relationships/image" Target="../media/image4927.png"/><Relationship Id="rId232" Type="http://schemas.openxmlformats.org/officeDocument/2006/relationships/customXml" Target="../ink/ink192.xml"/><Relationship Id="rId253" Type="http://schemas.openxmlformats.org/officeDocument/2006/relationships/image" Target="../media/image7.png"/><Relationship Id="rId274" Type="http://schemas.openxmlformats.org/officeDocument/2006/relationships/customXml" Target="../ink/ink213.xml"/><Relationship Id="rId295" Type="http://schemas.openxmlformats.org/officeDocument/2006/relationships/image" Target="../media/image28.png"/><Relationship Id="rId309" Type="http://schemas.openxmlformats.org/officeDocument/2006/relationships/image" Target="../media/image35.png"/><Relationship Id="rId27" Type="http://schemas.openxmlformats.org/officeDocument/2006/relationships/image" Target="../media/image4836.png"/><Relationship Id="rId48" Type="http://schemas.openxmlformats.org/officeDocument/2006/relationships/customXml" Target="../ink/ink141.xml"/><Relationship Id="rId113" Type="http://schemas.openxmlformats.org/officeDocument/2006/relationships/image" Target="../media/image4878.png"/><Relationship Id="rId134" Type="http://schemas.openxmlformats.org/officeDocument/2006/relationships/customXml" Target="../ink/ink163.xml"/><Relationship Id="rId320" Type="http://schemas.openxmlformats.org/officeDocument/2006/relationships/customXml" Target="../ink/ink236.xml"/><Relationship Id="rId176" Type="http://schemas.openxmlformats.org/officeDocument/2006/relationships/customXml" Target="../ink/ink166.xml"/><Relationship Id="rId197" Type="http://schemas.openxmlformats.org/officeDocument/2006/relationships/image" Target="../media/image4920.png"/><Relationship Id="rId201" Type="http://schemas.openxmlformats.org/officeDocument/2006/relationships/image" Target="../media/image4922.png"/><Relationship Id="rId222" Type="http://schemas.openxmlformats.org/officeDocument/2006/relationships/customXml" Target="../ink/ink187.xml"/><Relationship Id="rId243" Type="http://schemas.openxmlformats.org/officeDocument/2006/relationships/image" Target="../media/image4943.png"/><Relationship Id="rId264" Type="http://schemas.openxmlformats.org/officeDocument/2006/relationships/customXml" Target="../ink/ink208.xml"/><Relationship Id="rId285" Type="http://schemas.openxmlformats.org/officeDocument/2006/relationships/image" Target="../media/image23.png"/><Relationship Id="rId38" Type="http://schemas.openxmlformats.org/officeDocument/2006/relationships/customXml" Target="../ink/ink137.xml"/><Relationship Id="rId124" Type="http://schemas.openxmlformats.org/officeDocument/2006/relationships/customXml" Target="../ink/ink158.xml"/><Relationship Id="rId310" Type="http://schemas.openxmlformats.org/officeDocument/2006/relationships/customXml" Target="../ink/ink231.xml"/><Relationship Id="rId187" Type="http://schemas.openxmlformats.org/officeDocument/2006/relationships/image" Target="../media/image4915.png"/><Relationship Id="rId331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2.xml"/><Relationship Id="rId233" Type="http://schemas.openxmlformats.org/officeDocument/2006/relationships/image" Target="../media/image4938.png"/><Relationship Id="rId254" Type="http://schemas.openxmlformats.org/officeDocument/2006/relationships/customXml" Target="../ink/ink203.xml"/><Relationship Id="rId28" Type="http://schemas.openxmlformats.org/officeDocument/2006/relationships/customXml" Target="../ink/ink132.xml"/><Relationship Id="rId49" Type="http://schemas.openxmlformats.org/officeDocument/2006/relationships/image" Target="../media/image4847.png"/><Relationship Id="rId114" Type="http://schemas.openxmlformats.org/officeDocument/2006/relationships/customXml" Target="../ink/ink153.xml"/><Relationship Id="rId275" Type="http://schemas.openxmlformats.org/officeDocument/2006/relationships/image" Target="../media/image18.png"/><Relationship Id="rId296" Type="http://schemas.openxmlformats.org/officeDocument/2006/relationships/customXml" Target="../ink/ink224.xml"/><Relationship Id="rId300" Type="http://schemas.openxmlformats.org/officeDocument/2006/relationships/customXml" Target="../ink/ink226.xml"/><Relationship Id="rId135" Type="http://schemas.openxmlformats.org/officeDocument/2006/relationships/image" Target="../media/image1663.png"/><Relationship Id="rId177" Type="http://schemas.openxmlformats.org/officeDocument/2006/relationships/image" Target="../media/image4910.png"/><Relationship Id="rId198" Type="http://schemas.openxmlformats.org/officeDocument/2006/relationships/customXml" Target="../ink/ink177.xml"/><Relationship Id="rId321" Type="http://schemas.openxmlformats.org/officeDocument/2006/relationships/image" Target="../media/image41.png"/><Relationship Id="rId202" Type="http://schemas.openxmlformats.org/officeDocument/2006/relationships/customXml" Target="../ink/ink179.xml"/><Relationship Id="rId223" Type="http://schemas.openxmlformats.org/officeDocument/2006/relationships/image" Target="../media/image4933.png"/><Relationship Id="rId244" Type="http://schemas.openxmlformats.org/officeDocument/2006/relationships/customXml" Target="../ink/ink198.xml"/><Relationship Id="rId39" Type="http://schemas.openxmlformats.org/officeDocument/2006/relationships/image" Target="../media/image4842.png"/><Relationship Id="rId265" Type="http://schemas.openxmlformats.org/officeDocument/2006/relationships/image" Target="../media/image13.png"/><Relationship Id="rId286" Type="http://schemas.openxmlformats.org/officeDocument/2006/relationships/customXml" Target="../ink/ink219.xml"/><Relationship Id="rId50" Type="http://schemas.openxmlformats.org/officeDocument/2006/relationships/customXml" Target="../ink/ink142.xml"/><Relationship Id="rId125" Type="http://schemas.openxmlformats.org/officeDocument/2006/relationships/image" Target="../media/image4884.png"/><Relationship Id="rId188" Type="http://schemas.openxmlformats.org/officeDocument/2006/relationships/customXml" Target="../ink/ink172.xml"/><Relationship Id="rId311" Type="http://schemas.openxmlformats.org/officeDocument/2006/relationships/image" Target="../media/image36.png"/><Relationship Id="rId332" Type="http://schemas.openxmlformats.org/officeDocument/2006/relationships/customXml" Target="../ink/ink242.xml"/><Relationship Id="rId213" Type="http://schemas.openxmlformats.org/officeDocument/2006/relationships/image" Target="../media/image4928.png"/><Relationship Id="rId234" Type="http://schemas.openxmlformats.org/officeDocument/2006/relationships/customXml" Target="../ink/ink193.xml"/><Relationship Id="rId2" Type="http://schemas.openxmlformats.org/officeDocument/2006/relationships/customXml" Target="../ink/ink120.xml"/><Relationship Id="rId29" Type="http://schemas.openxmlformats.org/officeDocument/2006/relationships/image" Target="../media/image4837.png"/><Relationship Id="rId255" Type="http://schemas.openxmlformats.org/officeDocument/2006/relationships/image" Target="../media/image8.png"/><Relationship Id="rId276" Type="http://schemas.openxmlformats.org/officeDocument/2006/relationships/customXml" Target="../ink/ink214.xml"/><Relationship Id="rId297" Type="http://schemas.openxmlformats.org/officeDocument/2006/relationships/image" Target="../media/image29.png"/><Relationship Id="rId40" Type="http://schemas.openxmlformats.org/officeDocument/2006/relationships/customXml" Target="../ink/ink138.xml"/><Relationship Id="rId115" Type="http://schemas.openxmlformats.org/officeDocument/2006/relationships/image" Target="../media/image4879.png"/><Relationship Id="rId136" Type="http://schemas.openxmlformats.org/officeDocument/2006/relationships/customXml" Target="../ink/ink164.xml"/><Relationship Id="rId178" Type="http://schemas.openxmlformats.org/officeDocument/2006/relationships/customXml" Target="../ink/ink167.xml"/><Relationship Id="rId301" Type="http://schemas.openxmlformats.org/officeDocument/2006/relationships/image" Target="../media/image31.png"/><Relationship Id="rId322" Type="http://schemas.openxmlformats.org/officeDocument/2006/relationships/customXml" Target="../ink/ink237.xml"/><Relationship Id="rId61" Type="http://schemas.openxmlformats.org/officeDocument/2006/relationships/image" Target="../media/image4853.png"/><Relationship Id="rId199" Type="http://schemas.openxmlformats.org/officeDocument/2006/relationships/image" Target="../media/image4921.png"/><Relationship Id="rId203" Type="http://schemas.openxmlformats.org/officeDocument/2006/relationships/image" Target="../media/image4923.png"/><Relationship Id="rId19" Type="http://schemas.openxmlformats.org/officeDocument/2006/relationships/image" Target="../media/image4832.png"/><Relationship Id="rId224" Type="http://schemas.openxmlformats.org/officeDocument/2006/relationships/customXml" Target="../ink/ink188.xml"/><Relationship Id="rId245" Type="http://schemas.openxmlformats.org/officeDocument/2006/relationships/image" Target="../media/image3100.png"/><Relationship Id="rId266" Type="http://schemas.openxmlformats.org/officeDocument/2006/relationships/customXml" Target="../ink/ink209.xml"/><Relationship Id="rId287" Type="http://schemas.openxmlformats.org/officeDocument/2006/relationships/image" Target="../media/image24.png"/><Relationship Id="rId30" Type="http://schemas.openxmlformats.org/officeDocument/2006/relationships/customXml" Target="../ink/ink133.xml"/><Relationship Id="rId105" Type="http://schemas.openxmlformats.org/officeDocument/2006/relationships/image" Target="../media/image4874.png"/><Relationship Id="rId126" Type="http://schemas.openxmlformats.org/officeDocument/2006/relationships/customXml" Target="../ink/ink159.xml"/><Relationship Id="rId312" Type="http://schemas.openxmlformats.org/officeDocument/2006/relationships/customXml" Target="../ink/ink232.xml"/><Relationship Id="rId333" Type="http://schemas.openxmlformats.org/officeDocument/2006/relationships/image" Target="../media/image47.png"/><Relationship Id="rId51" Type="http://schemas.openxmlformats.org/officeDocument/2006/relationships/image" Target="../media/image4848.png"/><Relationship Id="rId189" Type="http://schemas.openxmlformats.org/officeDocument/2006/relationships/image" Target="../media/image4916.png"/><Relationship Id="rId3" Type="http://schemas.openxmlformats.org/officeDocument/2006/relationships/image" Target="../media/image4824.png"/><Relationship Id="rId214" Type="http://schemas.openxmlformats.org/officeDocument/2006/relationships/customXml" Target="../ink/ink183.xml"/><Relationship Id="rId235" Type="http://schemas.openxmlformats.org/officeDocument/2006/relationships/image" Target="../media/image4939.png"/><Relationship Id="rId256" Type="http://schemas.openxmlformats.org/officeDocument/2006/relationships/customXml" Target="../ink/ink204.xml"/><Relationship Id="rId277" Type="http://schemas.openxmlformats.org/officeDocument/2006/relationships/image" Target="../media/image19.png"/><Relationship Id="rId298" Type="http://schemas.openxmlformats.org/officeDocument/2006/relationships/customXml" Target="../ink/ink225.xml"/><Relationship Id="rId116" Type="http://schemas.openxmlformats.org/officeDocument/2006/relationships/customXml" Target="../ink/ink154.xml"/><Relationship Id="rId302" Type="http://schemas.openxmlformats.org/officeDocument/2006/relationships/customXml" Target="../ink/ink227.xml"/><Relationship Id="rId323" Type="http://schemas.openxmlformats.org/officeDocument/2006/relationships/image" Target="../media/image42.png"/><Relationship Id="rId20" Type="http://schemas.openxmlformats.org/officeDocument/2006/relationships/customXml" Target="../ink/ink128.xml"/><Relationship Id="rId41" Type="http://schemas.openxmlformats.org/officeDocument/2006/relationships/image" Target="../media/image4843.png"/><Relationship Id="rId62" Type="http://schemas.openxmlformats.org/officeDocument/2006/relationships/customXml" Target="../ink/ink147.xml"/><Relationship Id="rId179" Type="http://schemas.openxmlformats.org/officeDocument/2006/relationships/image" Target="../media/image4911.png"/><Relationship Id="rId190" Type="http://schemas.openxmlformats.org/officeDocument/2006/relationships/customXml" Target="../ink/ink173.xml"/><Relationship Id="rId204" Type="http://schemas.openxmlformats.org/officeDocument/2006/relationships/customXml" Target="../ink/ink180.xml"/><Relationship Id="rId225" Type="http://schemas.openxmlformats.org/officeDocument/2006/relationships/image" Target="../media/image4934.png"/><Relationship Id="rId246" Type="http://schemas.openxmlformats.org/officeDocument/2006/relationships/customXml" Target="../ink/ink199.xml"/><Relationship Id="rId267" Type="http://schemas.openxmlformats.org/officeDocument/2006/relationships/image" Target="../media/image14.png"/><Relationship Id="rId288" Type="http://schemas.openxmlformats.org/officeDocument/2006/relationships/customXml" Target="../ink/ink220.xml"/><Relationship Id="rId106" Type="http://schemas.openxmlformats.org/officeDocument/2006/relationships/customXml" Target="../ink/ink149.xml"/><Relationship Id="rId127" Type="http://schemas.openxmlformats.org/officeDocument/2006/relationships/image" Target="../media/image4885.png"/><Relationship Id="rId313" Type="http://schemas.openxmlformats.org/officeDocument/2006/relationships/image" Target="../media/image37.png"/><Relationship Id="rId10" Type="http://schemas.openxmlformats.org/officeDocument/2006/relationships/customXml" Target="../ink/ink124.xml"/><Relationship Id="rId31" Type="http://schemas.openxmlformats.org/officeDocument/2006/relationships/image" Target="../media/image4838.png"/><Relationship Id="rId52" Type="http://schemas.openxmlformats.org/officeDocument/2006/relationships/customXml" Target="../ink/ink143.xml"/><Relationship Id="rId334" Type="http://schemas.openxmlformats.org/officeDocument/2006/relationships/customXml" Target="../ink/ink24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0.png"/><Relationship Id="rId21" Type="http://schemas.openxmlformats.org/officeDocument/2006/relationships/image" Target="../media/image2618.png"/><Relationship Id="rId42" Type="http://schemas.openxmlformats.org/officeDocument/2006/relationships/customXml" Target="../ink/ink3433.xml"/><Relationship Id="rId63" Type="http://schemas.openxmlformats.org/officeDocument/2006/relationships/image" Target="../media/image2638.png"/><Relationship Id="rId84" Type="http://schemas.openxmlformats.org/officeDocument/2006/relationships/customXml" Target="../ink/ink3454.xml"/><Relationship Id="rId138" Type="http://schemas.openxmlformats.org/officeDocument/2006/relationships/customXml" Target="../ink/ink3481.xml"/><Relationship Id="rId159" Type="http://schemas.openxmlformats.org/officeDocument/2006/relationships/customXml" Target="../ink/ink3492.xml"/><Relationship Id="rId170" Type="http://schemas.openxmlformats.org/officeDocument/2006/relationships/image" Target="../media/image2741.png"/><Relationship Id="rId107" Type="http://schemas.openxmlformats.org/officeDocument/2006/relationships/image" Target="../media/image2666.png"/><Relationship Id="rId11" Type="http://schemas.openxmlformats.org/officeDocument/2006/relationships/image" Target="../media/image2613.png"/><Relationship Id="rId32" Type="http://schemas.openxmlformats.org/officeDocument/2006/relationships/customXml" Target="../ink/ink3428.xml"/><Relationship Id="rId53" Type="http://schemas.openxmlformats.org/officeDocument/2006/relationships/image" Target="../media/image2633.png"/><Relationship Id="rId74" Type="http://schemas.openxmlformats.org/officeDocument/2006/relationships/customXml" Target="../ink/ink3449.xml"/><Relationship Id="rId128" Type="http://schemas.openxmlformats.org/officeDocument/2006/relationships/customXml" Target="../ink/ink3476.xml"/><Relationship Id="rId149" Type="http://schemas.openxmlformats.org/officeDocument/2006/relationships/customXml" Target="../ink/ink3487.xml"/><Relationship Id="rId5" Type="http://schemas.openxmlformats.org/officeDocument/2006/relationships/image" Target="../media/image2611.png"/><Relationship Id="rId95" Type="http://schemas.openxmlformats.org/officeDocument/2006/relationships/image" Target="../media/image2659.png"/><Relationship Id="rId160" Type="http://schemas.openxmlformats.org/officeDocument/2006/relationships/image" Target="../media/image2736.png"/><Relationship Id="rId181" Type="http://schemas.openxmlformats.org/officeDocument/2006/relationships/customXml" Target="../ink/ink3503.xml"/><Relationship Id="rId22" Type="http://schemas.openxmlformats.org/officeDocument/2006/relationships/customXml" Target="../ink/ink3423.xml"/><Relationship Id="rId43" Type="http://schemas.openxmlformats.org/officeDocument/2006/relationships/image" Target="../media/image2628.png"/><Relationship Id="rId64" Type="http://schemas.openxmlformats.org/officeDocument/2006/relationships/customXml" Target="../ink/ink3444.xml"/><Relationship Id="rId118" Type="http://schemas.openxmlformats.org/officeDocument/2006/relationships/customXml" Target="../ink/ink3471.xml"/><Relationship Id="rId139" Type="http://schemas.openxmlformats.org/officeDocument/2006/relationships/image" Target="../media/image2727.png"/><Relationship Id="rId85" Type="http://schemas.openxmlformats.org/officeDocument/2006/relationships/image" Target="../media/image2654.png"/><Relationship Id="rId150" Type="http://schemas.openxmlformats.org/officeDocument/2006/relationships/image" Target="../media/image2731.png"/><Relationship Id="rId171" Type="http://schemas.openxmlformats.org/officeDocument/2006/relationships/customXml" Target="../ink/ink3498.xml"/><Relationship Id="rId12" Type="http://schemas.openxmlformats.org/officeDocument/2006/relationships/customXml" Target="../ink/ink3418.xml"/><Relationship Id="rId33" Type="http://schemas.openxmlformats.org/officeDocument/2006/relationships/image" Target="../media/image2623.png"/><Relationship Id="rId108" Type="http://schemas.openxmlformats.org/officeDocument/2006/relationships/customXml" Target="../ink/ink3466.xml"/><Relationship Id="rId129" Type="http://schemas.openxmlformats.org/officeDocument/2006/relationships/image" Target="../media/image2707.png"/><Relationship Id="rId54" Type="http://schemas.openxmlformats.org/officeDocument/2006/relationships/customXml" Target="../ink/ink3439.xml"/><Relationship Id="rId75" Type="http://schemas.openxmlformats.org/officeDocument/2006/relationships/image" Target="../media/image2646.png"/><Relationship Id="rId96" Type="http://schemas.openxmlformats.org/officeDocument/2006/relationships/customXml" Target="../ink/ink3460.xml"/><Relationship Id="rId140" Type="http://schemas.openxmlformats.org/officeDocument/2006/relationships/customXml" Target="../ink/ink3482.xml"/><Relationship Id="rId161" Type="http://schemas.openxmlformats.org/officeDocument/2006/relationships/customXml" Target="../ink/ink3493.xml"/><Relationship Id="rId182" Type="http://schemas.openxmlformats.org/officeDocument/2006/relationships/image" Target="../media/image2747.png"/><Relationship Id="rId6" Type="http://schemas.openxmlformats.org/officeDocument/2006/relationships/customXml" Target="../ink/ink3415.xml"/><Relationship Id="rId23" Type="http://schemas.openxmlformats.org/officeDocument/2006/relationships/image" Target="../media/image2591.png"/><Relationship Id="rId119" Type="http://schemas.openxmlformats.org/officeDocument/2006/relationships/image" Target="../media/image2683.png"/><Relationship Id="rId44" Type="http://schemas.openxmlformats.org/officeDocument/2006/relationships/customXml" Target="../ink/ink3434.xml"/><Relationship Id="rId65" Type="http://schemas.openxmlformats.org/officeDocument/2006/relationships/image" Target="../media/image2639.png"/><Relationship Id="rId86" Type="http://schemas.openxmlformats.org/officeDocument/2006/relationships/customXml" Target="../ink/ink3455.xml"/><Relationship Id="rId130" Type="http://schemas.openxmlformats.org/officeDocument/2006/relationships/customXml" Target="../ink/ink3477.xml"/><Relationship Id="rId151" Type="http://schemas.openxmlformats.org/officeDocument/2006/relationships/customXml" Target="../ink/ink3488.xml"/><Relationship Id="rId172" Type="http://schemas.openxmlformats.org/officeDocument/2006/relationships/image" Target="../media/image2742.png"/><Relationship Id="rId13" Type="http://schemas.openxmlformats.org/officeDocument/2006/relationships/image" Target="../media/image2614.png"/><Relationship Id="rId18" Type="http://schemas.openxmlformats.org/officeDocument/2006/relationships/customXml" Target="../ink/ink3421.xml"/><Relationship Id="rId39" Type="http://schemas.openxmlformats.org/officeDocument/2006/relationships/image" Target="../media/image2626.png"/><Relationship Id="rId109" Type="http://schemas.openxmlformats.org/officeDocument/2006/relationships/image" Target="../media/image2667.png"/><Relationship Id="rId34" Type="http://schemas.openxmlformats.org/officeDocument/2006/relationships/customXml" Target="../ink/ink3429.xml"/><Relationship Id="rId50" Type="http://schemas.openxmlformats.org/officeDocument/2006/relationships/customXml" Target="../ink/ink3437.xml"/><Relationship Id="rId55" Type="http://schemas.openxmlformats.org/officeDocument/2006/relationships/image" Target="../media/image2634.png"/><Relationship Id="rId76" Type="http://schemas.openxmlformats.org/officeDocument/2006/relationships/customXml" Target="../ink/ink3450.xml"/><Relationship Id="rId97" Type="http://schemas.openxmlformats.org/officeDocument/2006/relationships/image" Target="../media/image2660.png"/><Relationship Id="rId104" Type="http://schemas.openxmlformats.org/officeDocument/2006/relationships/customXml" Target="../ink/ink3464.xml"/><Relationship Id="rId120" Type="http://schemas.openxmlformats.org/officeDocument/2006/relationships/customXml" Target="../ink/ink3472.xml"/><Relationship Id="rId125" Type="http://schemas.openxmlformats.org/officeDocument/2006/relationships/image" Target="../media/image2705.png"/><Relationship Id="rId141" Type="http://schemas.openxmlformats.org/officeDocument/2006/relationships/image" Target="../media/image2728.png"/><Relationship Id="rId146" Type="http://schemas.openxmlformats.org/officeDocument/2006/relationships/image" Target="../media/image2729.png"/><Relationship Id="rId167" Type="http://schemas.openxmlformats.org/officeDocument/2006/relationships/customXml" Target="../ink/ink3496.xml"/><Relationship Id="rId188" Type="http://schemas.openxmlformats.org/officeDocument/2006/relationships/image" Target="../media/image2750.png"/><Relationship Id="rId7" Type="http://schemas.openxmlformats.org/officeDocument/2006/relationships/image" Target="../media/image2590.png"/><Relationship Id="rId71" Type="http://schemas.openxmlformats.org/officeDocument/2006/relationships/image" Target="../media/image2644.png"/><Relationship Id="rId92" Type="http://schemas.openxmlformats.org/officeDocument/2006/relationships/customXml" Target="../ink/ink3458.xml"/><Relationship Id="rId162" Type="http://schemas.openxmlformats.org/officeDocument/2006/relationships/image" Target="../media/image2737.png"/><Relationship Id="rId183" Type="http://schemas.openxmlformats.org/officeDocument/2006/relationships/customXml" Target="../ink/ink3504.xml"/><Relationship Id="rId2" Type="http://schemas.openxmlformats.org/officeDocument/2006/relationships/customXml" Target="../ink/ink3413.xml"/><Relationship Id="rId29" Type="http://schemas.openxmlformats.org/officeDocument/2006/relationships/image" Target="../media/image2621.png"/><Relationship Id="rId24" Type="http://schemas.openxmlformats.org/officeDocument/2006/relationships/customXml" Target="../ink/ink3424.xml"/><Relationship Id="rId40" Type="http://schemas.openxmlformats.org/officeDocument/2006/relationships/customXml" Target="../ink/ink3432.xml"/><Relationship Id="rId45" Type="http://schemas.openxmlformats.org/officeDocument/2006/relationships/image" Target="../media/image2629.png"/><Relationship Id="rId66" Type="http://schemas.openxmlformats.org/officeDocument/2006/relationships/customXml" Target="../ink/ink3445.xml"/><Relationship Id="rId87" Type="http://schemas.openxmlformats.org/officeDocument/2006/relationships/image" Target="../media/image2655.png"/><Relationship Id="rId110" Type="http://schemas.openxmlformats.org/officeDocument/2006/relationships/customXml" Target="../ink/ink3467.xml"/><Relationship Id="rId115" Type="http://schemas.openxmlformats.org/officeDocument/2006/relationships/image" Target="../media/image2603.png"/><Relationship Id="rId131" Type="http://schemas.openxmlformats.org/officeDocument/2006/relationships/image" Target="../media/image2708.png"/><Relationship Id="rId136" Type="http://schemas.openxmlformats.org/officeDocument/2006/relationships/customXml" Target="../ink/ink3480.xml"/><Relationship Id="rId157" Type="http://schemas.openxmlformats.org/officeDocument/2006/relationships/customXml" Target="../ink/ink3491.xml"/><Relationship Id="rId178" Type="http://schemas.openxmlformats.org/officeDocument/2006/relationships/image" Target="../media/image2745.png"/><Relationship Id="rId61" Type="http://schemas.openxmlformats.org/officeDocument/2006/relationships/image" Target="../media/image2637.png"/><Relationship Id="rId82" Type="http://schemas.openxmlformats.org/officeDocument/2006/relationships/customXml" Target="../ink/ink3453.xml"/><Relationship Id="rId152" Type="http://schemas.openxmlformats.org/officeDocument/2006/relationships/image" Target="../media/image2732.png"/><Relationship Id="rId173" Type="http://schemas.openxmlformats.org/officeDocument/2006/relationships/customXml" Target="../ink/ink3499.xml"/><Relationship Id="rId19" Type="http://schemas.openxmlformats.org/officeDocument/2006/relationships/image" Target="../media/image2617.png"/><Relationship Id="rId14" Type="http://schemas.openxmlformats.org/officeDocument/2006/relationships/customXml" Target="../ink/ink3419.xml"/><Relationship Id="rId30" Type="http://schemas.openxmlformats.org/officeDocument/2006/relationships/customXml" Target="../ink/ink3427.xml"/><Relationship Id="rId35" Type="http://schemas.openxmlformats.org/officeDocument/2006/relationships/image" Target="../media/image2624.png"/><Relationship Id="rId56" Type="http://schemas.openxmlformats.org/officeDocument/2006/relationships/customXml" Target="../ink/ink3440.xml"/><Relationship Id="rId77" Type="http://schemas.openxmlformats.org/officeDocument/2006/relationships/image" Target="../media/image2648.png"/><Relationship Id="rId100" Type="http://schemas.openxmlformats.org/officeDocument/2006/relationships/customXml" Target="../ink/ink3462.xml"/><Relationship Id="rId105" Type="http://schemas.openxmlformats.org/officeDocument/2006/relationships/image" Target="../media/image2665.png"/><Relationship Id="rId126" Type="http://schemas.openxmlformats.org/officeDocument/2006/relationships/customXml" Target="../ink/ink3475.xml"/><Relationship Id="rId147" Type="http://schemas.openxmlformats.org/officeDocument/2006/relationships/customXml" Target="../ink/ink3486.xml"/><Relationship Id="rId168" Type="http://schemas.openxmlformats.org/officeDocument/2006/relationships/image" Target="../media/image2740.png"/><Relationship Id="rId8" Type="http://schemas.openxmlformats.org/officeDocument/2006/relationships/customXml" Target="../ink/ink3416.xml"/><Relationship Id="rId51" Type="http://schemas.openxmlformats.org/officeDocument/2006/relationships/image" Target="../media/image2632.png"/><Relationship Id="rId72" Type="http://schemas.openxmlformats.org/officeDocument/2006/relationships/customXml" Target="../ink/ink3448.xml"/><Relationship Id="rId93" Type="http://schemas.openxmlformats.org/officeDocument/2006/relationships/image" Target="../media/image2658.png"/><Relationship Id="rId98" Type="http://schemas.openxmlformats.org/officeDocument/2006/relationships/customXml" Target="../ink/ink3461.xml"/><Relationship Id="rId121" Type="http://schemas.openxmlformats.org/officeDocument/2006/relationships/image" Target="../media/image2703.png"/><Relationship Id="rId142" Type="http://schemas.openxmlformats.org/officeDocument/2006/relationships/customXml" Target="../ink/ink3483.xml"/><Relationship Id="rId163" Type="http://schemas.openxmlformats.org/officeDocument/2006/relationships/customXml" Target="../ink/ink3494.xml"/><Relationship Id="rId184" Type="http://schemas.openxmlformats.org/officeDocument/2006/relationships/image" Target="../media/image2748.png"/><Relationship Id="rId3" Type="http://schemas.openxmlformats.org/officeDocument/2006/relationships/image" Target="../media/image2610.png"/><Relationship Id="rId25" Type="http://schemas.openxmlformats.org/officeDocument/2006/relationships/image" Target="../media/image2619.png"/><Relationship Id="rId46" Type="http://schemas.openxmlformats.org/officeDocument/2006/relationships/customXml" Target="../ink/ink3435.xml"/><Relationship Id="rId67" Type="http://schemas.openxmlformats.org/officeDocument/2006/relationships/image" Target="../media/image2640.png"/><Relationship Id="rId116" Type="http://schemas.openxmlformats.org/officeDocument/2006/relationships/customXml" Target="../ink/ink3470.xml"/><Relationship Id="rId137" Type="http://schemas.openxmlformats.org/officeDocument/2006/relationships/image" Target="../media/image2726.png"/><Relationship Id="rId158" Type="http://schemas.openxmlformats.org/officeDocument/2006/relationships/image" Target="../media/image2735.png"/><Relationship Id="rId20" Type="http://schemas.openxmlformats.org/officeDocument/2006/relationships/customXml" Target="../ink/ink3422.xml"/><Relationship Id="rId41" Type="http://schemas.openxmlformats.org/officeDocument/2006/relationships/image" Target="../media/image2627.png"/><Relationship Id="rId62" Type="http://schemas.openxmlformats.org/officeDocument/2006/relationships/customXml" Target="../ink/ink3443.xml"/><Relationship Id="rId83" Type="http://schemas.openxmlformats.org/officeDocument/2006/relationships/image" Target="../media/image2653.png"/><Relationship Id="rId88" Type="http://schemas.openxmlformats.org/officeDocument/2006/relationships/customXml" Target="../ink/ink3456.xml"/><Relationship Id="rId111" Type="http://schemas.openxmlformats.org/officeDocument/2006/relationships/image" Target="../media/image2668.png"/><Relationship Id="rId132" Type="http://schemas.openxmlformats.org/officeDocument/2006/relationships/customXml" Target="../ink/ink3478.xml"/><Relationship Id="rId153" Type="http://schemas.openxmlformats.org/officeDocument/2006/relationships/customXml" Target="../ink/ink3489.xml"/><Relationship Id="rId174" Type="http://schemas.openxmlformats.org/officeDocument/2006/relationships/image" Target="../media/image2743.png"/><Relationship Id="rId179" Type="http://schemas.openxmlformats.org/officeDocument/2006/relationships/customXml" Target="../ink/ink3502.xml"/><Relationship Id="rId15" Type="http://schemas.openxmlformats.org/officeDocument/2006/relationships/image" Target="../media/image2615.png"/><Relationship Id="rId36" Type="http://schemas.openxmlformats.org/officeDocument/2006/relationships/customXml" Target="../ink/ink3430.xml"/><Relationship Id="rId57" Type="http://schemas.openxmlformats.org/officeDocument/2006/relationships/image" Target="../media/image2635.png"/><Relationship Id="rId106" Type="http://schemas.openxmlformats.org/officeDocument/2006/relationships/customXml" Target="../ink/ink3465.xml"/><Relationship Id="rId127" Type="http://schemas.openxmlformats.org/officeDocument/2006/relationships/image" Target="../media/image2706.png"/><Relationship Id="rId10" Type="http://schemas.openxmlformats.org/officeDocument/2006/relationships/customXml" Target="../ink/ink3417.xml"/><Relationship Id="rId31" Type="http://schemas.openxmlformats.org/officeDocument/2006/relationships/image" Target="../media/image2622.png"/><Relationship Id="rId52" Type="http://schemas.openxmlformats.org/officeDocument/2006/relationships/customXml" Target="../ink/ink3438.xml"/><Relationship Id="rId73" Type="http://schemas.openxmlformats.org/officeDocument/2006/relationships/image" Target="../media/image2645.png"/><Relationship Id="rId78" Type="http://schemas.openxmlformats.org/officeDocument/2006/relationships/customXml" Target="../ink/ink3451.xml"/><Relationship Id="rId94" Type="http://schemas.openxmlformats.org/officeDocument/2006/relationships/customXml" Target="../ink/ink3459.xml"/><Relationship Id="rId99" Type="http://schemas.openxmlformats.org/officeDocument/2006/relationships/image" Target="../media/image2662.png"/><Relationship Id="rId101" Type="http://schemas.openxmlformats.org/officeDocument/2006/relationships/image" Target="../media/image2663.png"/><Relationship Id="rId122" Type="http://schemas.openxmlformats.org/officeDocument/2006/relationships/customXml" Target="../ink/ink3473.xml"/><Relationship Id="rId143" Type="http://schemas.openxmlformats.org/officeDocument/2006/relationships/customXml" Target="../ink/ink3484.xml"/><Relationship Id="rId148" Type="http://schemas.openxmlformats.org/officeDocument/2006/relationships/image" Target="../media/image2730.png"/><Relationship Id="rId164" Type="http://schemas.openxmlformats.org/officeDocument/2006/relationships/image" Target="../media/image2738.png"/><Relationship Id="rId169" Type="http://schemas.openxmlformats.org/officeDocument/2006/relationships/customXml" Target="../ink/ink3497.xml"/><Relationship Id="rId185" Type="http://schemas.openxmlformats.org/officeDocument/2006/relationships/customXml" Target="../ink/ink3505.xml"/><Relationship Id="rId4" Type="http://schemas.openxmlformats.org/officeDocument/2006/relationships/customXml" Target="../ink/ink3414.xml"/><Relationship Id="rId9" Type="http://schemas.openxmlformats.org/officeDocument/2006/relationships/image" Target="../media/image2612.png"/><Relationship Id="rId180" Type="http://schemas.openxmlformats.org/officeDocument/2006/relationships/image" Target="../media/image2746.png"/><Relationship Id="rId26" Type="http://schemas.openxmlformats.org/officeDocument/2006/relationships/customXml" Target="../ink/ink3425.xml"/><Relationship Id="rId47" Type="http://schemas.openxmlformats.org/officeDocument/2006/relationships/image" Target="../media/image2630.png"/><Relationship Id="rId68" Type="http://schemas.openxmlformats.org/officeDocument/2006/relationships/customXml" Target="../ink/ink3446.xml"/><Relationship Id="rId89" Type="http://schemas.openxmlformats.org/officeDocument/2006/relationships/image" Target="../media/image2656.png"/><Relationship Id="rId112" Type="http://schemas.openxmlformats.org/officeDocument/2006/relationships/customXml" Target="../ink/ink3468.xml"/><Relationship Id="rId133" Type="http://schemas.openxmlformats.org/officeDocument/2006/relationships/image" Target="../media/image2709.png"/><Relationship Id="rId154" Type="http://schemas.openxmlformats.org/officeDocument/2006/relationships/image" Target="../media/image2733.png"/><Relationship Id="rId175" Type="http://schemas.openxmlformats.org/officeDocument/2006/relationships/customXml" Target="../ink/ink3500.xml"/><Relationship Id="rId16" Type="http://schemas.openxmlformats.org/officeDocument/2006/relationships/customXml" Target="../ink/ink3420.xml"/><Relationship Id="rId37" Type="http://schemas.openxmlformats.org/officeDocument/2006/relationships/image" Target="../media/image2625.png"/><Relationship Id="rId58" Type="http://schemas.openxmlformats.org/officeDocument/2006/relationships/customXml" Target="../ink/ink3441.xml"/><Relationship Id="rId79" Type="http://schemas.openxmlformats.org/officeDocument/2006/relationships/image" Target="../media/image2649.png"/><Relationship Id="rId102" Type="http://schemas.openxmlformats.org/officeDocument/2006/relationships/customXml" Target="../ink/ink3463.xml"/><Relationship Id="rId123" Type="http://schemas.openxmlformats.org/officeDocument/2006/relationships/image" Target="../media/image2704.png"/><Relationship Id="rId144" Type="http://schemas.openxmlformats.org/officeDocument/2006/relationships/image" Target="../media/image2721.png"/><Relationship Id="rId90" Type="http://schemas.openxmlformats.org/officeDocument/2006/relationships/customXml" Target="../ink/ink3457.xml"/><Relationship Id="rId165" Type="http://schemas.openxmlformats.org/officeDocument/2006/relationships/customXml" Target="../ink/ink3495.xml"/><Relationship Id="rId186" Type="http://schemas.openxmlformats.org/officeDocument/2006/relationships/image" Target="../media/image2749.png"/><Relationship Id="rId27" Type="http://schemas.openxmlformats.org/officeDocument/2006/relationships/image" Target="../media/image2620.png"/><Relationship Id="rId48" Type="http://schemas.openxmlformats.org/officeDocument/2006/relationships/customXml" Target="../ink/ink3436.xml"/><Relationship Id="rId69" Type="http://schemas.openxmlformats.org/officeDocument/2006/relationships/image" Target="../media/image2641.png"/><Relationship Id="rId113" Type="http://schemas.openxmlformats.org/officeDocument/2006/relationships/image" Target="../media/image2669.png"/><Relationship Id="rId134" Type="http://schemas.openxmlformats.org/officeDocument/2006/relationships/customXml" Target="../ink/ink3479.xml"/><Relationship Id="rId80" Type="http://schemas.openxmlformats.org/officeDocument/2006/relationships/customXml" Target="../ink/ink3452.xml"/><Relationship Id="rId155" Type="http://schemas.openxmlformats.org/officeDocument/2006/relationships/customXml" Target="../ink/ink3490.xml"/><Relationship Id="rId176" Type="http://schemas.openxmlformats.org/officeDocument/2006/relationships/image" Target="../media/image2744.png"/><Relationship Id="rId17" Type="http://schemas.openxmlformats.org/officeDocument/2006/relationships/image" Target="../media/image2616.png"/><Relationship Id="rId38" Type="http://schemas.openxmlformats.org/officeDocument/2006/relationships/customXml" Target="../ink/ink3431.xml"/><Relationship Id="rId59" Type="http://schemas.openxmlformats.org/officeDocument/2006/relationships/image" Target="../media/image2636.png"/><Relationship Id="rId103" Type="http://schemas.openxmlformats.org/officeDocument/2006/relationships/image" Target="../media/image2664.png"/><Relationship Id="rId124" Type="http://schemas.openxmlformats.org/officeDocument/2006/relationships/customXml" Target="../ink/ink3474.xml"/><Relationship Id="rId70" Type="http://schemas.openxmlformats.org/officeDocument/2006/relationships/customXml" Target="../ink/ink3447.xml"/><Relationship Id="rId91" Type="http://schemas.openxmlformats.org/officeDocument/2006/relationships/image" Target="../media/image2657.png"/><Relationship Id="rId145" Type="http://schemas.openxmlformats.org/officeDocument/2006/relationships/customXml" Target="../ink/ink3485.xml"/><Relationship Id="rId166" Type="http://schemas.openxmlformats.org/officeDocument/2006/relationships/image" Target="../media/image2739.png"/><Relationship Id="rId187" Type="http://schemas.openxmlformats.org/officeDocument/2006/relationships/customXml" Target="../ink/ink3506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426.xml"/><Relationship Id="rId49" Type="http://schemas.openxmlformats.org/officeDocument/2006/relationships/image" Target="../media/image2631.png"/><Relationship Id="rId114" Type="http://schemas.openxmlformats.org/officeDocument/2006/relationships/customXml" Target="../ink/ink3469.xml"/><Relationship Id="rId60" Type="http://schemas.openxmlformats.org/officeDocument/2006/relationships/customXml" Target="../ink/ink3442.xml"/><Relationship Id="rId81" Type="http://schemas.openxmlformats.org/officeDocument/2006/relationships/image" Target="../media/image2650.png"/><Relationship Id="rId135" Type="http://schemas.openxmlformats.org/officeDocument/2006/relationships/image" Target="../media/image2725.png"/><Relationship Id="rId156" Type="http://schemas.openxmlformats.org/officeDocument/2006/relationships/image" Target="../media/image2734.png"/><Relationship Id="rId177" Type="http://schemas.openxmlformats.org/officeDocument/2006/relationships/customXml" Target="../ink/ink3501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83.png"/><Relationship Id="rId21" Type="http://schemas.openxmlformats.org/officeDocument/2006/relationships/image" Target="../media/image2618.png"/><Relationship Id="rId42" Type="http://schemas.openxmlformats.org/officeDocument/2006/relationships/customXml" Target="../ink/ink3527.xml"/><Relationship Id="rId63" Type="http://schemas.openxmlformats.org/officeDocument/2006/relationships/image" Target="../media/image2638.png"/><Relationship Id="rId84" Type="http://schemas.openxmlformats.org/officeDocument/2006/relationships/customXml" Target="../ink/ink3548.xml"/><Relationship Id="rId138" Type="http://schemas.openxmlformats.org/officeDocument/2006/relationships/image" Target="../media/image2721.png"/><Relationship Id="rId159" Type="http://schemas.openxmlformats.org/officeDocument/2006/relationships/customXml" Target="../ink/ink3586.xml"/><Relationship Id="rId170" Type="http://schemas.openxmlformats.org/officeDocument/2006/relationships/image" Target="../media/image2746.png"/><Relationship Id="rId191" Type="http://schemas.openxmlformats.org/officeDocument/2006/relationships/customXml" Target="../ink/ink3602.xml"/><Relationship Id="rId107" Type="http://schemas.openxmlformats.org/officeDocument/2006/relationships/image" Target="../media/image2667.png"/><Relationship Id="rId11" Type="http://schemas.openxmlformats.org/officeDocument/2006/relationships/image" Target="../media/image2613.png"/><Relationship Id="rId32" Type="http://schemas.openxmlformats.org/officeDocument/2006/relationships/customXml" Target="../ink/ink3522.xml"/><Relationship Id="rId53" Type="http://schemas.openxmlformats.org/officeDocument/2006/relationships/image" Target="../media/image2633.png"/><Relationship Id="rId74" Type="http://schemas.openxmlformats.org/officeDocument/2006/relationships/customXml" Target="../ink/ink3543.xml"/><Relationship Id="rId128" Type="http://schemas.openxmlformats.org/officeDocument/2006/relationships/customXml" Target="../ink/ink3570.xml"/><Relationship Id="rId149" Type="http://schemas.openxmlformats.org/officeDocument/2006/relationships/customXml" Target="../ink/ink3581.xml"/><Relationship Id="rId5" Type="http://schemas.openxmlformats.org/officeDocument/2006/relationships/image" Target="../media/image2611.png"/><Relationship Id="rId95" Type="http://schemas.openxmlformats.org/officeDocument/2006/relationships/image" Target="../media/image2660.png"/><Relationship Id="rId160" Type="http://schemas.openxmlformats.org/officeDocument/2006/relationships/image" Target="../media/image2760.png"/><Relationship Id="rId181" Type="http://schemas.openxmlformats.org/officeDocument/2006/relationships/customXml" Target="../ink/ink3597.xml"/><Relationship Id="rId22" Type="http://schemas.openxmlformats.org/officeDocument/2006/relationships/customXml" Target="../ink/ink3517.xml"/><Relationship Id="rId43" Type="http://schemas.openxmlformats.org/officeDocument/2006/relationships/image" Target="../media/image2628.png"/><Relationship Id="rId64" Type="http://schemas.openxmlformats.org/officeDocument/2006/relationships/customXml" Target="../ink/ink3538.xml"/><Relationship Id="rId118" Type="http://schemas.openxmlformats.org/officeDocument/2006/relationships/customXml" Target="../ink/ink3565.xml"/><Relationship Id="rId139" Type="http://schemas.openxmlformats.org/officeDocument/2006/relationships/customXml" Target="../ink/ink3576.xml"/><Relationship Id="rId85" Type="http://schemas.openxmlformats.org/officeDocument/2006/relationships/image" Target="../media/image2654.png"/><Relationship Id="rId150" Type="http://schemas.openxmlformats.org/officeDocument/2006/relationships/image" Target="../media/image2755.png"/><Relationship Id="rId171" Type="http://schemas.openxmlformats.org/officeDocument/2006/relationships/customXml" Target="../ink/ink3592.xml"/><Relationship Id="rId192" Type="http://schemas.openxmlformats.org/officeDocument/2006/relationships/image" Target="../media/image2775.png"/><Relationship Id="rId12" Type="http://schemas.openxmlformats.org/officeDocument/2006/relationships/customXml" Target="../ink/ink3512.xml"/><Relationship Id="rId33" Type="http://schemas.openxmlformats.org/officeDocument/2006/relationships/image" Target="../media/image2623.png"/><Relationship Id="rId108" Type="http://schemas.openxmlformats.org/officeDocument/2006/relationships/customXml" Target="../ink/ink3560.xml"/><Relationship Id="rId129" Type="http://schemas.openxmlformats.org/officeDocument/2006/relationships/image" Target="../media/image2708.png"/><Relationship Id="rId54" Type="http://schemas.openxmlformats.org/officeDocument/2006/relationships/customXml" Target="../ink/ink3533.xml"/><Relationship Id="rId75" Type="http://schemas.openxmlformats.org/officeDocument/2006/relationships/image" Target="../media/image2646.png"/><Relationship Id="rId96" Type="http://schemas.openxmlformats.org/officeDocument/2006/relationships/customXml" Target="../ink/ink3554.xml"/><Relationship Id="rId140" Type="http://schemas.openxmlformats.org/officeDocument/2006/relationships/image" Target="../media/image2751.png"/><Relationship Id="rId161" Type="http://schemas.openxmlformats.org/officeDocument/2006/relationships/customXml" Target="../ink/ink3587.xml"/><Relationship Id="rId182" Type="http://schemas.openxmlformats.org/officeDocument/2006/relationships/image" Target="../media/image2770.png"/><Relationship Id="rId6" Type="http://schemas.openxmlformats.org/officeDocument/2006/relationships/customXml" Target="../ink/ink3509.xml"/><Relationship Id="rId23" Type="http://schemas.openxmlformats.org/officeDocument/2006/relationships/image" Target="../media/image2591.png"/><Relationship Id="rId119" Type="http://schemas.openxmlformats.org/officeDocument/2006/relationships/image" Target="../media/image2703.png"/><Relationship Id="rId44" Type="http://schemas.openxmlformats.org/officeDocument/2006/relationships/customXml" Target="../ink/ink3528.xml"/><Relationship Id="rId65" Type="http://schemas.openxmlformats.org/officeDocument/2006/relationships/image" Target="../media/image2639.png"/><Relationship Id="rId86" Type="http://schemas.openxmlformats.org/officeDocument/2006/relationships/customXml" Target="../ink/ink3549.xml"/><Relationship Id="rId130" Type="http://schemas.openxmlformats.org/officeDocument/2006/relationships/customXml" Target="../ink/ink3571.xml"/><Relationship Id="rId151" Type="http://schemas.openxmlformats.org/officeDocument/2006/relationships/customXml" Target="../ink/ink3582.xml"/><Relationship Id="rId172" Type="http://schemas.openxmlformats.org/officeDocument/2006/relationships/image" Target="../media/image2765.png"/><Relationship Id="rId193" Type="http://schemas.openxmlformats.org/officeDocument/2006/relationships/customXml" Target="../ink/ink3603.xml"/><Relationship Id="rId13" Type="http://schemas.openxmlformats.org/officeDocument/2006/relationships/image" Target="../media/image2614.png"/><Relationship Id="rId109" Type="http://schemas.openxmlformats.org/officeDocument/2006/relationships/image" Target="../media/image2668.png"/><Relationship Id="rId34" Type="http://schemas.openxmlformats.org/officeDocument/2006/relationships/customXml" Target="../ink/ink3523.xml"/><Relationship Id="rId50" Type="http://schemas.openxmlformats.org/officeDocument/2006/relationships/customXml" Target="../ink/ink3531.xml"/><Relationship Id="rId55" Type="http://schemas.openxmlformats.org/officeDocument/2006/relationships/image" Target="../media/image2634.png"/><Relationship Id="rId76" Type="http://schemas.openxmlformats.org/officeDocument/2006/relationships/customXml" Target="../ink/ink3544.xml"/><Relationship Id="rId97" Type="http://schemas.openxmlformats.org/officeDocument/2006/relationships/image" Target="../media/image2662.png"/><Relationship Id="rId104" Type="http://schemas.openxmlformats.org/officeDocument/2006/relationships/customXml" Target="../ink/ink3558.xml"/><Relationship Id="rId120" Type="http://schemas.openxmlformats.org/officeDocument/2006/relationships/customXml" Target="../ink/ink3566.xml"/><Relationship Id="rId125" Type="http://schemas.openxmlformats.org/officeDocument/2006/relationships/image" Target="../media/image2706.png"/><Relationship Id="rId141" Type="http://schemas.openxmlformats.org/officeDocument/2006/relationships/customXml" Target="../ink/ink3577.xml"/><Relationship Id="rId146" Type="http://schemas.openxmlformats.org/officeDocument/2006/relationships/image" Target="../media/image2754.png"/><Relationship Id="rId167" Type="http://schemas.openxmlformats.org/officeDocument/2006/relationships/customXml" Target="../ink/ink3590.xml"/><Relationship Id="rId188" Type="http://schemas.openxmlformats.org/officeDocument/2006/relationships/image" Target="../media/image2773.png"/><Relationship Id="rId7" Type="http://schemas.openxmlformats.org/officeDocument/2006/relationships/image" Target="../media/image2590.png"/><Relationship Id="rId71" Type="http://schemas.openxmlformats.org/officeDocument/2006/relationships/image" Target="../media/image2644.png"/><Relationship Id="rId92" Type="http://schemas.openxmlformats.org/officeDocument/2006/relationships/customXml" Target="../ink/ink3552.xml"/><Relationship Id="rId162" Type="http://schemas.openxmlformats.org/officeDocument/2006/relationships/image" Target="../media/image2761.png"/><Relationship Id="rId183" Type="http://schemas.openxmlformats.org/officeDocument/2006/relationships/customXml" Target="../ink/ink3598.xml"/><Relationship Id="rId2" Type="http://schemas.openxmlformats.org/officeDocument/2006/relationships/customXml" Target="../ink/ink3507.xml"/><Relationship Id="rId29" Type="http://schemas.openxmlformats.org/officeDocument/2006/relationships/image" Target="../media/image2621.png"/><Relationship Id="rId24" Type="http://schemas.openxmlformats.org/officeDocument/2006/relationships/customXml" Target="../ink/ink3518.xml"/><Relationship Id="rId40" Type="http://schemas.openxmlformats.org/officeDocument/2006/relationships/customXml" Target="../ink/ink3526.xml"/><Relationship Id="rId45" Type="http://schemas.openxmlformats.org/officeDocument/2006/relationships/image" Target="../media/image2629.png"/><Relationship Id="rId66" Type="http://schemas.openxmlformats.org/officeDocument/2006/relationships/customXml" Target="../ink/ink3539.xml"/><Relationship Id="rId87" Type="http://schemas.openxmlformats.org/officeDocument/2006/relationships/image" Target="../media/image2656.png"/><Relationship Id="rId110" Type="http://schemas.openxmlformats.org/officeDocument/2006/relationships/customXml" Target="../ink/ink3561.xml"/><Relationship Id="rId115" Type="http://schemas.openxmlformats.org/officeDocument/2006/relationships/image" Target="../media/image2700.png"/><Relationship Id="rId131" Type="http://schemas.openxmlformats.org/officeDocument/2006/relationships/image" Target="../media/image2709.png"/><Relationship Id="rId136" Type="http://schemas.openxmlformats.org/officeDocument/2006/relationships/customXml" Target="../ink/ink3574.xml"/><Relationship Id="rId157" Type="http://schemas.openxmlformats.org/officeDocument/2006/relationships/customXml" Target="../ink/ink3585.xml"/><Relationship Id="rId178" Type="http://schemas.openxmlformats.org/officeDocument/2006/relationships/image" Target="../media/image2768.png"/><Relationship Id="rId61" Type="http://schemas.openxmlformats.org/officeDocument/2006/relationships/image" Target="../media/image2637.png"/><Relationship Id="rId82" Type="http://schemas.openxmlformats.org/officeDocument/2006/relationships/customXml" Target="../ink/ink3547.xml"/><Relationship Id="rId152" Type="http://schemas.openxmlformats.org/officeDocument/2006/relationships/image" Target="../media/image2756.png"/><Relationship Id="rId173" Type="http://schemas.openxmlformats.org/officeDocument/2006/relationships/customXml" Target="../ink/ink3593.xml"/><Relationship Id="rId194" Type="http://schemas.openxmlformats.org/officeDocument/2006/relationships/image" Target="../media/image2776.png"/><Relationship Id="rId19" Type="http://schemas.openxmlformats.org/officeDocument/2006/relationships/image" Target="../media/image2617.png"/><Relationship Id="rId14" Type="http://schemas.openxmlformats.org/officeDocument/2006/relationships/customXml" Target="../ink/ink3513.xml"/><Relationship Id="rId30" Type="http://schemas.openxmlformats.org/officeDocument/2006/relationships/customXml" Target="../ink/ink3521.xml"/><Relationship Id="rId35" Type="http://schemas.openxmlformats.org/officeDocument/2006/relationships/image" Target="../media/image2624.png"/><Relationship Id="rId56" Type="http://schemas.openxmlformats.org/officeDocument/2006/relationships/customXml" Target="../ink/ink3534.xml"/><Relationship Id="rId77" Type="http://schemas.openxmlformats.org/officeDocument/2006/relationships/image" Target="../media/image2648.png"/><Relationship Id="rId100" Type="http://schemas.openxmlformats.org/officeDocument/2006/relationships/customXml" Target="../ink/ink3556.xml"/><Relationship Id="rId105" Type="http://schemas.openxmlformats.org/officeDocument/2006/relationships/image" Target="../media/image2666.png"/><Relationship Id="rId126" Type="http://schemas.openxmlformats.org/officeDocument/2006/relationships/customXml" Target="../ink/ink3569.xml"/><Relationship Id="rId147" Type="http://schemas.openxmlformats.org/officeDocument/2006/relationships/customXml" Target="../ink/ink3580.xml"/><Relationship Id="rId168" Type="http://schemas.openxmlformats.org/officeDocument/2006/relationships/image" Target="../media/image2764.png"/><Relationship Id="rId8" Type="http://schemas.openxmlformats.org/officeDocument/2006/relationships/customXml" Target="../ink/ink3510.xml"/><Relationship Id="rId51" Type="http://schemas.openxmlformats.org/officeDocument/2006/relationships/image" Target="../media/image2632.png"/><Relationship Id="rId72" Type="http://schemas.openxmlformats.org/officeDocument/2006/relationships/customXml" Target="../ink/ink3542.xml"/><Relationship Id="rId93" Type="http://schemas.openxmlformats.org/officeDocument/2006/relationships/image" Target="../media/image2659.png"/><Relationship Id="rId98" Type="http://schemas.openxmlformats.org/officeDocument/2006/relationships/customXml" Target="../ink/ink3555.xml"/><Relationship Id="rId121" Type="http://schemas.openxmlformats.org/officeDocument/2006/relationships/image" Target="../media/image2704.png"/><Relationship Id="rId142" Type="http://schemas.openxmlformats.org/officeDocument/2006/relationships/image" Target="../media/image2752.png"/><Relationship Id="rId163" Type="http://schemas.openxmlformats.org/officeDocument/2006/relationships/customXml" Target="../ink/ink3588.xml"/><Relationship Id="rId184" Type="http://schemas.openxmlformats.org/officeDocument/2006/relationships/image" Target="../media/image2771.png"/><Relationship Id="rId189" Type="http://schemas.openxmlformats.org/officeDocument/2006/relationships/customXml" Target="../ink/ink3601.xml"/><Relationship Id="rId3" Type="http://schemas.openxmlformats.org/officeDocument/2006/relationships/image" Target="../media/image2610.png"/><Relationship Id="rId25" Type="http://schemas.openxmlformats.org/officeDocument/2006/relationships/image" Target="../media/image2619.png"/><Relationship Id="rId46" Type="http://schemas.openxmlformats.org/officeDocument/2006/relationships/customXml" Target="../ink/ink3529.xml"/><Relationship Id="rId67" Type="http://schemas.openxmlformats.org/officeDocument/2006/relationships/image" Target="../media/image2640.png"/><Relationship Id="rId116" Type="http://schemas.openxmlformats.org/officeDocument/2006/relationships/customXml" Target="../ink/ink3564.xml"/><Relationship Id="rId137" Type="http://schemas.openxmlformats.org/officeDocument/2006/relationships/customXml" Target="../ink/ink3575.xml"/><Relationship Id="rId158" Type="http://schemas.openxmlformats.org/officeDocument/2006/relationships/image" Target="../media/image2759.png"/><Relationship Id="rId20" Type="http://schemas.openxmlformats.org/officeDocument/2006/relationships/customXml" Target="../ink/ink3516.xml"/><Relationship Id="rId41" Type="http://schemas.openxmlformats.org/officeDocument/2006/relationships/image" Target="../media/image2627.png"/><Relationship Id="rId62" Type="http://schemas.openxmlformats.org/officeDocument/2006/relationships/customXml" Target="../ink/ink3537.xml"/><Relationship Id="rId83" Type="http://schemas.openxmlformats.org/officeDocument/2006/relationships/image" Target="../media/image2653.png"/><Relationship Id="rId88" Type="http://schemas.openxmlformats.org/officeDocument/2006/relationships/customXml" Target="../ink/ink3550.xml"/><Relationship Id="rId111" Type="http://schemas.openxmlformats.org/officeDocument/2006/relationships/image" Target="../media/image2669.png"/><Relationship Id="rId132" Type="http://schemas.openxmlformats.org/officeDocument/2006/relationships/customXml" Target="../ink/ink3572.xml"/><Relationship Id="rId153" Type="http://schemas.openxmlformats.org/officeDocument/2006/relationships/customXml" Target="../ink/ink3583.xml"/><Relationship Id="rId174" Type="http://schemas.openxmlformats.org/officeDocument/2006/relationships/image" Target="../media/image2766.png"/><Relationship Id="rId179" Type="http://schemas.openxmlformats.org/officeDocument/2006/relationships/customXml" Target="../ink/ink3596.xml"/><Relationship Id="rId190" Type="http://schemas.openxmlformats.org/officeDocument/2006/relationships/image" Target="../media/image2774.png"/><Relationship Id="rId15" Type="http://schemas.openxmlformats.org/officeDocument/2006/relationships/image" Target="../media/image2615.png"/><Relationship Id="rId36" Type="http://schemas.openxmlformats.org/officeDocument/2006/relationships/customXml" Target="../ink/ink3524.xml"/><Relationship Id="rId57" Type="http://schemas.openxmlformats.org/officeDocument/2006/relationships/image" Target="../media/image2635.png"/><Relationship Id="rId106" Type="http://schemas.openxmlformats.org/officeDocument/2006/relationships/customXml" Target="../ink/ink3559.xml"/><Relationship Id="rId127" Type="http://schemas.openxmlformats.org/officeDocument/2006/relationships/image" Target="../media/image2707.png"/><Relationship Id="rId10" Type="http://schemas.openxmlformats.org/officeDocument/2006/relationships/customXml" Target="../ink/ink3511.xml"/><Relationship Id="rId31" Type="http://schemas.openxmlformats.org/officeDocument/2006/relationships/image" Target="../media/image2622.png"/><Relationship Id="rId52" Type="http://schemas.openxmlformats.org/officeDocument/2006/relationships/customXml" Target="../ink/ink3532.xml"/><Relationship Id="rId73" Type="http://schemas.openxmlformats.org/officeDocument/2006/relationships/image" Target="../media/image2645.png"/><Relationship Id="rId78" Type="http://schemas.openxmlformats.org/officeDocument/2006/relationships/customXml" Target="../ink/ink3545.xml"/><Relationship Id="rId94" Type="http://schemas.openxmlformats.org/officeDocument/2006/relationships/customXml" Target="../ink/ink3553.xml"/><Relationship Id="rId99" Type="http://schemas.openxmlformats.org/officeDocument/2006/relationships/image" Target="../media/image2663.png"/><Relationship Id="rId101" Type="http://schemas.openxmlformats.org/officeDocument/2006/relationships/image" Target="../media/image2664.png"/><Relationship Id="rId122" Type="http://schemas.openxmlformats.org/officeDocument/2006/relationships/customXml" Target="../ink/ink3567.xml"/><Relationship Id="rId143" Type="http://schemas.openxmlformats.org/officeDocument/2006/relationships/customXml" Target="../ink/ink3578.xml"/><Relationship Id="rId148" Type="http://schemas.openxmlformats.org/officeDocument/2006/relationships/image" Target="../media/image2735.png"/><Relationship Id="rId164" Type="http://schemas.openxmlformats.org/officeDocument/2006/relationships/image" Target="../media/image2762.png"/><Relationship Id="rId169" Type="http://schemas.openxmlformats.org/officeDocument/2006/relationships/customXml" Target="../ink/ink3591.xml"/><Relationship Id="rId185" Type="http://schemas.openxmlformats.org/officeDocument/2006/relationships/customXml" Target="../ink/ink3599.xml"/><Relationship Id="rId4" Type="http://schemas.openxmlformats.org/officeDocument/2006/relationships/customXml" Target="../ink/ink3508.xml"/><Relationship Id="rId9" Type="http://schemas.openxmlformats.org/officeDocument/2006/relationships/image" Target="../media/image2612.png"/><Relationship Id="rId180" Type="http://schemas.openxmlformats.org/officeDocument/2006/relationships/image" Target="../media/image2769.png"/><Relationship Id="rId26" Type="http://schemas.openxmlformats.org/officeDocument/2006/relationships/customXml" Target="../ink/ink3519.xml"/><Relationship Id="rId47" Type="http://schemas.openxmlformats.org/officeDocument/2006/relationships/image" Target="../media/image2630.png"/><Relationship Id="rId68" Type="http://schemas.openxmlformats.org/officeDocument/2006/relationships/customXml" Target="../ink/ink3540.xml"/><Relationship Id="rId89" Type="http://schemas.openxmlformats.org/officeDocument/2006/relationships/image" Target="../media/image2657.png"/><Relationship Id="rId112" Type="http://schemas.openxmlformats.org/officeDocument/2006/relationships/customXml" Target="../ink/ink3562.xml"/><Relationship Id="rId133" Type="http://schemas.openxmlformats.org/officeDocument/2006/relationships/image" Target="../media/image2727.png"/><Relationship Id="rId154" Type="http://schemas.openxmlformats.org/officeDocument/2006/relationships/image" Target="../media/image2757.png"/><Relationship Id="rId175" Type="http://schemas.openxmlformats.org/officeDocument/2006/relationships/customXml" Target="../ink/ink3594.xml"/><Relationship Id="rId16" Type="http://schemas.openxmlformats.org/officeDocument/2006/relationships/customXml" Target="../ink/ink3514.xml"/><Relationship Id="rId37" Type="http://schemas.openxmlformats.org/officeDocument/2006/relationships/image" Target="../media/image2625.png"/><Relationship Id="rId58" Type="http://schemas.openxmlformats.org/officeDocument/2006/relationships/customXml" Target="../ink/ink3535.xml"/><Relationship Id="rId79" Type="http://schemas.openxmlformats.org/officeDocument/2006/relationships/image" Target="../media/image2649.png"/><Relationship Id="rId102" Type="http://schemas.openxmlformats.org/officeDocument/2006/relationships/customXml" Target="../ink/ink3557.xml"/><Relationship Id="rId123" Type="http://schemas.openxmlformats.org/officeDocument/2006/relationships/image" Target="../media/image2705.png"/><Relationship Id="rId144" Type="http://schemas.openxmlformats.org/officeDocument/2006/relationships/image" Target="../media/image2753.png"/><Relationship Id="rId90" Type="http://schemas.openxmlformats.org/officeDocument/2006/relationships/customXml" Target="../ink/ink3551.xml"/><Relationship Id="rId165" Type="http://schemas.openxmlformats.org/officeDocument/2006/relationships/customXml" Target="../ink/ink3589.xml"/><Relationship Id="rId186" Type="http://schemas.openxmlformats.org/officeDocument/2006/relationships/image" Target="../media/image2772.png"/><Relationship Id="rId27" Type="http://schemas.openxmlformats.org/officeDocument/2006/relationships/image" Target="../media/image2620.png"/><Relationship Id="rId48" Type="http://schemas.openxmlformats.org/officeDocument/2006/relationships/customXml" Target="../ink/ink3530.xml"/><Relationship Id="rId69" Type="http://schemas.openxmlformats.org/officeDocument/2006/relationships/image" Target="../media/image2641.png"/><Relationship Id="rId113" Type="http://schemas.openxmlformats.org/officeDocument/2006/relationships/image" Target="../media/image2603.png"/><Relationship Id="rId134" Type="http://schemas.openxmlformats.org/officeDocument/2006/relationships/customXml" Target="../ink/ink3573.xml"/><Relationship Id="rId80" Type="http://schemas.openxmlformats.org/officeDocument/2006/relationships/customXml" Target="../ink/ink3546.xml"/><Relationship Id="rId155" Type="http://schemas.openxmlformats.org/officeDocument/2006/relationships/customXml" Target="../ink/ink3584.xml"/><Relationship Id="rId176" Type="http://schemas.openxmlformats.org/officeDocument/2006/relationships/image" Target="../media/image2767.png"/><Relationship Id="rId17" Type="http://schemas.openxmlformats.org/officeDocument/2006/relationships/image" Target="../media/image2616.png"/><Relationship Id="rId38" Type="http://schemas.openxmlformats.org/officeDocument/2006/relationships/customXml" Target="../ink/ink3525.xml"/><Relationship Id="rId59" Type="http://schemas.openxmlformats.org/officeDocument/2006/relationships/image" Target="../media/image2636.png"/><Relationship Id="rId103" Type="http://schemas.openxmlformats.org/officeDocument/2006/relationships/image" Target="../media/image2665.png"/><Relationship Id="rId124" Type="http://schemas.openxmlformats.org/officeDocument/2006/relationships/customXml" Target="../ink/ink3568.xml"/><Relationship Id="rId70" Type="http://schemas.openxmlformats.org/officeDocument/2006/relationships/customXml" Target="../ink/ink3541.xml"/><Relationship Id="rId91" Type="http://schemas.openxmlformats.org/officeDocument/2006/relationships/image" Target="../media/image2658.png"/><Relationship Id="rId145" Type="http://schemas.openxmlformats.org/officeDocument/2006/relationships/customXml" Target="../ink/ink3579.xml"/><Relationship Id="rId166" Type="http://schemas.openxmlformats.org/officeDocument/2006/relationships/image" Target="../media/image2763.png"/><Relationship Id="rId187" Type="http://schemas.openxmlformats.org/officeDocument/2006/relationships/customXml" Target="../ink/ink3600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520.xml"/><Relationship Id="rId49" Type="http://schemas.openxmlformats.org/officeDocument/2006/relationships/image" Target="../media/image2631.png"/><Relationship Id="rId114" Type="http://schemas.openxmlformats.org/officeDocument/2006/relationships/customXml" Target="../ink/ink3563.xml"/><Relationship Id="rId60" Type="http://schemas.openxmlformats.org/officeDocument/2006/relationships/customXml" Target="../ink/ink3536.xml"/><Relationship Id="rId81" Type="http://schemas.openxmlformats.org/officeDocument/2006/relationships/image" Target="../media/image2650.png"/><Relationship Id="rId135" Type="http://schemas.openxmlformats.org/officeDocument/2006/relationships/image" Target="../media/image2728.png"/><Relationship Id="rId156" Type="http://schemas.openxmlformats.org/officeDocument/2006/relationships/image" Target="../media/image2758.png"/><Relationship Id="rId177" Type="http://schemas.openxmlformats.org/officeDocument/2006/relationships/customXml" Target="../ink/ink3595.xml"/><Relationship Id="rId18" Type="http://schemas.openxmlformats.org/officeDocument/2006/relationships/customXml" Target="../ink/ink3515.xml"/><Relationship Id="rId39" Type="http://schemas.openxmlformats.org/officeDocument/2006/relationships/image" Target="../media/image2626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27.png"/><Relationship Id="rId21" Type="http://schemas.openxmlformats.org/officeDocument/2006/relationships/image" Target="../media/image2618.png"/><Relationship Id="rId42" Type="http://schemas.openxmlformats.org/officeDocument/2006/relationships/customXml" Target="../ink/ink3624.xml"/><Relationship Id="rId63" Type="http://schemas.openxmlformats.org/officeDocument/2006/relationships/image" Target="../media/image2638.png"/><Relationship Id="rId84" Type="http://schemas.openxmlformats.org/officeDocument/2006/relationships/customXml" Target="../ink/ink3645.xml"/><Relationship Id="rId138" Type="http://schemas.openxmlformats.org/officeDocument/2006/relationships/customXml" Target="../ink/ink3672.xml"/><Relationship Id="rId159" Type="http://schemas.openxmlformats.org/officeDocument/2006/relationships/image" Target="../media/image2791.png"/><Relationship Id="rId170" Type="http://schemas.openxmlformats.org/officeDocument/2006/relationships/customXml" Target="../ink/ink3688.xml"/><Relationship Id="rId191" Type="http://schemas.openxmlformats.org/officeDocument/2006/relationships/image" Target="../media/image2807.png"/><Relationship Id="rId205" Type="http://schemas.openxmlformats.org/officeDocument/2006/relationships/image" Target="../media/image2814.png"/><Relationship Id="rId107" Type="http://schemas.openxmlformats.org/officeDocument/2006/relationships/image" Target="../media/image2667.png"/><Relationship Id="rId11" Type="http://schemas.openxmlformats.org/officeDocument/2006/relationships/image" Target="../media/image2613.png"/><Relationship Id="rId32" Type="http://schemas.openxmlformats.org/officeDocument/2006/relationships/customXml" Target="../ink/ink3619.xml"/><Relationship Id="rId53" Type="http://schemas.openxmlformats.org/officeDocument/2006/relationships/image" Target="../media/image2633.png"/><Relationship Id="rId74" Type="http://schemas.openxmlformats.org/officeDocument/2006/relationships/customXml" Target="../ink/ink3640.xml"/><Relationship Id="rId128" Type="http://schemas.openxmlformats.org/officeDocument/2006/relationships/customXml" Target="../ink/ink3667.xml"/><Relationship Id="rId149" Type="http://schemas.openxmlformats.org/officeDocument/2006/relationships/image" Target="../media/image2786.png"/><Relationship Id="rId5" Type="http://schemas.openxmlformats.org/officeDocument/2006/relationships/image" Target="../media/image2611.png"/><Relationship Id="rId95" Type="http://schemas.openxmlformats.org/officeDocument/2006/relationships/image" Target="../media/image2660.png"/><Relationship Id="rId160" Type="http://schemas.openxmlformats.org/officeDocument/2006/relationships/customXml" Target="../ink/ink3683.xml"/><Relationship Id="rId181" Type="http://schemas.openxmlformats.org/officeDocument/2006/relationships/image" Target="../media/image2802.png"/><Relationship Id="rId216" Type="http://schemas.openxmlformats.org/officeDocument/2006/relationships/customXml" Target="../ink/ink3711.xml"/><Relationship Id="rId22" Type="http://schemas.openxmlformats.org/officeDocument/2006/relationships/customXml" Target="../ink/ink3614.xml"/><Relationship Id="rId43" Type="http://schemas.openxmlformats.org/officeDocument/2006/relationships/image" Target="../media/image2628.png"/><Relationship Id="rId64" Type="http://schemas.openxmlformats.org/officeDocument/2006/relationships/customXml" Target="../ink/ink3635.xml"/><Relationship Id="rId118" Type="http://schemas.openxmlformats.org/officeDocument/2006/relationships/customXml" Target="../ink/ink3662.xml"/><Relationship Id="rId139" Type="http://schemas.openxmlformats.org/officeDocument/2006/relationships/image" Target="../media/image2774.png"/><Relationship Id="rId85" Type="http://schemas.openxmlformats.org/officeDocument/2006/relationships/image" Target="../media/image2654.png"/><Relationship Id="rId150" Type="http://schemas.openxmlformats.org/officeDocument/2006/relationships/customXml" Target="../ink/ink3678.xml"/><Relationship Id="rId171" Type="http://schemas.openxmlformats.org/officeDocument/2006/relationships/image" Target="../media/image2797.png"/><Relationship Id="rId192" Type="http://schemas.openxmlformats.org/officeDocument/2006/relationships/customXml" Target="../ink/ink3699.xml"/><Relationship Id="rId206" Type="http://schemas.openxmlformats.org/officeDocument/2006/relationships/customXml" Target="../ink/ink3706.xml"/><Relationship Id="rId12" Type="http://schemas.openxmlformats.org/officeDocument/2006/relationships/customXml" Target="../ink/ink3609.xml"/><Relationship Id="rId33" Type="http://schemas.openxmlformats.org/officeDocument/2006/relationships/image" Target="../media/image2623.png"/><Relationship Id="rId108" Type="http://schemas.openxmlformats.org/officeDocument/2006/relationships/customXml" Target="../ink/ink3657.xml"/><Relationship Id="rId129" Type="http://schemas.openxmlformats.org/officeDocument/2006/relationships/image" Target="../media/image2777.png"/><Relationship Id="rId54" Type="http://schemas.openxmlformats.org/officeDocument/2006/relationships/customXml" Target="../ink/ink3630.xml"/><Relationship Id="rId75" Type="http://schemas.openxmlformats.org/officeDocument/2006/relationships/image" Target="../media/image2646.png"/><Relationship Id="rId96" Type="http://schemas.openxmlformats.org/officeDocument/2006/relationships/customXml" Target="../ink/ink3651.xml"/><Relationship Id="rId140" Type="http://schemas.openxmlformats.org/officeDocument/2006/relationships/customXml" Target="../ink/ink3673.xml"/><Relationship Id="rId161" Type="http://schemas.openxmlformats.org/officeDocument/2006/relationships/image" Target="../media/image2792.png"/><Relationship Id="rId182" Type="http://schemas.openxmlformats.org/officeDocument/2006/relationships/customXml" Target="../ink/ink3694.xml"/><Relationship Id="rId217" Type="http://schemas.openxmlformats.org/officeDocument/2006/relationships/image" Target="../media/image2820.png"/><Relationship Id="rId6" Type="http://schemas.openxmlformats.org/officeDocument/2006/relationships/customXml" Target="../ink/ink3606.xml"/><Relationship Id="rId23" Type="http://schemas.openxmlformats.org/officeDocument/2006/relationships/image" Target="../media/image2591.png"/><Relationship Id="rId119" Type="http://schemas.openxmlformats.org/officeDocument/2006/relationships/image" Target="../media/image2683.png"/><Relationship Id="rId44" Type="http://schemas.openxmlformats.org/officeDocument/2006/relationships/customXml" Target="../ink/ink3625.xml"/><Relationship Id="rId65" Type="http://schemas.openxmlformats.org/officeDocument/2006/relationships/image" Target="../media/image2639.png"/><Relationship Id="rId86" Type="http://schemas.openxmlformats.org/officeDocument/2006/relationships/customXml" Target="../ink/ink3646.xml"/><Relationship Id="rId130" Type="http://schemas.openxmlformats.org/officeDocument/2006/relationships/customXml" Target="../ink/ink3668.xml"/><Relationship Id="rId151" Type="http://schemas.openxmlformats.org/officeDocument/2006/relationships/image" Target="../media/image2787.png"/><Relationship Id="rId172" Type="http://schemas.openxmlformats.org/officeDocument/2006/relationships/customXml" Target="../ink/ink3689.xml"/><Relationship Id="rId193" Type="http://schemas.openxmlformats.org/officeDocument/2006/relationships/image" Target="../media/image2808.png"/><Relationship Id="rId207" Type="http://schemas.openxmlformats.org/officeDocument/2006/relationships/image" Target="../media/image2815.png"/><Relationship Id="rId13" Type="http://schemas.openxmlformats.org/officeDocument/2006/relationships/image" Target="../media/image2614.png"/><Relationship Id="rId109" Type="http://schemas.openxmlformats.org/officeDocument/2006/relationships/image" Target="../media/image2668.png"/><Relationship Id="rId34" Type="http://schemas.openxmlformats.org/officeDocument/2006/relationships/customXml" Target="../ink/ink3620.xml"/><Relationship Id="rId55" Type="http://schemas.openxmlformats.org/officeDocument/2006/relationships/image" Target="../media/image2634.png"/><Relationship Id="rId76" Type="http://schemas.openxmlformats.org/officeDocument/2006/relationships/customXml" Target="../ink/ink3641.xml"/><Relationship Id="rId97" Type="http://schemas.openxmlformats.org/officeDocument/2006/relationships/image" Target="../media/image2662.png"/><Relationship Id="rId120" Type="http://schemas.openxmlformats.org/officeDocument/2006/relationships/customXml" Target="../ink/ink3663.xml"/><Relationship Id="rId141" Type="http://schemas.openxmlformats.org/officeDocument/2006/relationships/image" Target="../media/image2782.png"/><Relationship Id="rId7" Type="http://schemas.openxmlformats.org/officeDocument/2006/relationships/image" Target="../media/image2590.png"/><Relationship Id="rId162" Type="http://schemas.openxmlformats.org/officeDocument/2006/relationships/customXml" Target="../ink/ink3684.xml"/><Relationship Id="rId183" Type="http://schemas.openxmlformats.org/officeDocument/2006/relationships/image" Target="../media/image2803.png"/><Relationship Id="rId218" Type="http://schemas.openxmlformats.org/officeDocument/2006/relationships/customXml" Target="../ink/ink3712.xml"/><Relationship Id="rId24" Type="http://schemas.openxmlformats.org/officeDocument/2006/relationships/customXml" Target="../ink/ink3615.xml"/><Relationship Id="rId45" Type="http://schemas.openxmlformats.org/officeDocument/2006/relationships/image" Target="../media/image2629.png"/><Relationship Id="rId66" Type="http://schemas.openxmlformats.org/officeDocument/2006/relationships/customXml" Target="../ink/ink3636.xml"/><Relationship Id="rId87" Type="http://schemas.openxmlformats.org/officeDocument/2006/relationships/image" Target="../media/image2656.png"/><Relationship Id="rId110" Type="http://schemas.openxmlformats.org/officeDocument/2006/relationships/customXml" Target="../ink/ink3658.xml"/><Relationship Id="rId131" Type="http://schemas.openxmlformats.org/officeDocument/2006/relationships/image" Target="../media/image2778.png"/><Relationship Id="rId152" Type="http://schemas.openxmlformats.org/officeDocument/2006/relationships/customXml" Target="../ink/ink3679.xml"/><Relationship Id="rId173" Type="http://schemas.openxmlformats.org/officeDocument/2006/relationships/image" Target="../media/image2798.png"/><Relationship Id="rId194" Type="http://schemas.openxmlformats.org/officeDocument/2006/relationships/customXml" Target="../ink/ink3700.xml"/><Relationship Id="rId208" Type="http://schemas.openxmlformats.org/officeDocument/2006/relationships/customXml" Target="../ink/ink3707.xml"/><Relationship Id="rId14" Type="http://schemas.openxmlformats.org/officeDocument/2006/relationships/customXml" Target="../ink/ink3610.xml"/><Relationship Id="rId30" Type="http://schemas.openxmlformats.org/officeDocument/2006/relationships/customXml" Target="../ink/ink3618.xml"/><Relationship Id="rId35" Type="http://schemas.openxmlformats.org/officeDocument/2006/relationships/image" Target="../media/image2624.png"/><Relationship Id="rId56" Type="http://schemas.openxmlformats.org/officeDocument/2006/relationships/customXml" Target="../ink/ink3631.xml"/><Relationship Id="rId77" Type="http://schemas.openxmlformats.org/officeDocument/2006/relationships/image" Target="../media/image2648.png"/><Relationship Id="rId100" Type="http://schemas.openxmlformats.org/officeDocument/2006/relationships/customXml" Target="../ink/ink3653.xml"/><Relationship Id="rId105" Type="http://schemas.openxmlformats.org/officeDocument/2006/relationships/image" Target="../media/image2666.png"/><Relationship Id="rId126" Type="http://schemas.openxmlformats.org/officeDocument/2006/relationships/customXml" Target="../ink/ink3666.xml"/><Relationship Id="rId147" Type="http://schemas.openxmlformats.org/officeDocument/2006/relationships/image" Target="../media/image2785.png"/><Relationship Id="rId168" Type="http://schemas.openxmlformats.org/officeDocument/2006/relationships/customXml" Target="../ink/ink3687.xml"/><Relationship Id="rId8" Type="http://schemas.openxmlformats.org/officeDocument/2006/relationships/customXml" Target="../ink/ink3607.xml"/><Relationship Id="rId51" Type="http://schemas.openxmlformats.org/officeDocument/2006/relationships/image" Target="../media/image2632.png"/><Relationship Id="rId72" Type="http://schemas.openxmlformats.org/officeDocument/2006/relationships/customXml" Target="../ink/ink3639.xml"/><Relationship Id="rId93" Type="http://schemas.openxmlformats.org/officeDocument/2006/relationships/image" Target="../media/image2659.png"/><Relationship Id="rId98" Type="http://schemas.openxmlformats.org/officeDocument/2006/relationships/customXml" Target="../ink/ink3652.xml"/><Relationship Id="rId121" Type="http://schemas.openxmlformats.org/officeDocument/2006/relationships/image" Target="../media/image2721.png"/><Relationship Id="rId142" Type="http://schemas.openxmlformats.org/officeDocument/2006/relationships/customXml" Target="../ink/ink3674.xml"/><Relationship Id="rId163" Type="http://schemas.openxmlformats.org/officeDocument/2006/relationships/image" Target="../media/image2793.png"/><Relationship Id="rId184" Type="http://schemas.openxmlformats.org/officeDocument/2006/relationships/customXml" Target="../ink/ink3695.xml"/><Relationship Id="rId189" Type="http://schemas.openxmlformats.org/officeDocument/2006/relationships/image" Target="../media/image2806.png"/><Relationship Id="rId219" Type="http://schemas.openxmlformats.org/officeDocument/2006/relationships/image" Target="../media/image2821.png"/><Relationship Id="rId3" Type="http://schemas.openxmlformats.org/officeDocument/2006/relationships/image" Target="../media/image2610.png"/><Relationship Id="rId214" Type="http://schemas.openxmlformats.org/officeDocument/2006/relationships/customXml" Target="../ink/ink3710.xml"/><Relationship Id="rId25" Type="http://schemas.openxmlformats.org/officeDocument/2006/relationships/image" Target="../media/image2619.png"/><Relationship Id="rId46" Type="http://schemas.openxmlformats.org/officeDocument/2006/relationships/customXml" Target="../ink/ink3626.xml"/><Relationship Id="rId67" Type="http://schemas.openxmlformats.org/officeDocument/2006/relationships/image" Target="../media/image2640.png"/><Relationship Id="rId116" Type="http://schemas.openxmlformats.org/officeDocument/2006/relationships/customXml" Target="../ink/ink3661.xml"/><Relationship Id="rId137" Type="http://schemas.openxmlformats.org/officeDocument/2006/relationships/image" Target="../media/image2781.png"/><Relationship Id="rId158" Type="http://schemas.openxmlformats.org/officeDocument/2006/relationships/customXml" Target="../ink/ink3682.xml"/><Relationship Id="rId20" Type="http://schemas.openxmlformats.org/officeDocument/2006/relationships/customXml" Target="../ink/ink3613.xml"/><Relationship Id="rId41" Type="http://schemas.openxmlformats.org/officeDocument/2006/relationships/image" Target="../media/image2627.png"/><Relationship Id="rId62" Type="http://schemas.openxmlformats.org/officeDocument/2006/relationships/customXml" Target="../ink/ink3634.xml"/><Relationship Id="rId83" Type="http://schemas.openxmlformats.org/officeDocument/2006/relationships/image" Target="../media/image2653.png"/><Relationship Id="rId88" Type="http://schemas.openxmlformats.org/officeDocument/2006/relationships/customXml" Target="../ink/ink3647.xml"/><Relationship Id="rId111" Type="http://schemas.openxmlformats.org/officeDocument/2006/relationships/image" Target="../media/image2669.png"/><Relationship Id="rId132" Type="http://schemas.openxmlformats.org/officeDocument/2006/relationships/customXml" Target="../ink/ink3669.xml"/><Relationship Id="rId153" Type="http://schemas.openxmlformats.org/officeDocument/2006/relationships/image" Target="../media/image2788.png"/><Relationship Id="rId174" Type="http://schemas.openxmlformats.org/officeDocument/2006/relationships/customXml" Target="../ink/ink3690.xml"/><Relationship Id="rId179" Type="http://schemas.openxmlformats.org/officeDocument/2006/relationships/image" Target="../media/image2801.png"/><Relationship Id="rId195" Type="http://schemas.openxmlformats.org/officeDocument/2006/relationships/image" Target="../media/image2809.png"/><Relationship Id="rId209" Type="http://schemas.openxmlformats.org/officeDocument/2006/relationships/image" Target="../media/image2816.png"/><Relationship Id="rId190" Type="http://schemas.openxmlformats.org/officeDocument/2006/relationships/customXml" Target="../ink/ink3698.xml"/><Relationship Id="rId204" Type="http://schemas.openxmlformats.org/officeDocument/2006/relationships/customXml" Target="../ink/ink3705.xml"/><Relationship Id="rId15" Type="http://schemas.openxmlformats.org/officeDocument/2006/relationships/image" Target="../media/image2615.png"/><Relationship Id="rId36" Type="http://schemas.openxmlformats.org/officeDocument/2006/relationships/customXml" Target="../ink/ink3621.xml"/><Relationship Id="rId57" Type="http://schemas.openxmlformats.org/officeDocument/2006/relationships/image" Target="../media/image2635.png"/><Relationship Id="rId106" Type="http://schemas.openxmlformats.org/officeDocument/2006/relationships/customXml" Target="../ink/ink3656.xml"/><Relationship Id="rId127" Type="http://schemas.openxmlformats.org/officeDocument/2006/relationships/image" Target="../media/image2761.png"/><Relationship Id="rId10" Type="http://schemas.openxmlformats.org/officeDocument/2006/relationships/customXml" Target="../ink/ink3608.xml"/><Relationship Id="rId31" Type="http://schemas.openxmlformats.org/officeDocument/2006/relationships/image" Target="../media/image2622.png"/><Relationship Id="rId52" Type="http://schemas.openxmlformats.org/officeDocument/2006/relationships/customXml" Target="../ink/ink3629.xml"/><Relationship Id="rId73" Type="http://schemas.openxmlformats.org/officeDocument/2006/relationships/image" Target="../media/image2645.png"/><Relationship Id="rId78" Type="http://schemas.openxmlformats.org/officeDocument/2006/relationships/customXml" Target="../ink/ink3642.xml"/><Relationship Id="rId94" Type="http://schemas.openxmlformats.org/officeDocument/2006/relationships/customXml" Target="../ink/ink3650.xml"/><Relationship Id="rId99" Type="http://schemas.openxmlformats.org/officeDocument/2006/relationships/image" Target="../media/image2663.png"/><Relationship Id="rId101" Type="http://schemas.openxmlformats.org/officeDocument/2006/relationships/image" Target="../media/image2664.png"/><Relationship Id="rId122" Type="http://schemas.openxmlformats.org/officeDocument/2006/relationships/customXml" Target="../ink/ink3664.xml"/><Relationship Id="rId143" Type="http://schemas.openxmlformats.org/officeDocument/2006/relationships/image" Target="../media/image2783.png"/><Relationship Id="rId148" Type="http://schemas.openxmlformats.org/officeDocument/2006/relationships/customXml" Target="../ink/ink3677.xml"/><Relationship Id="rId164" Type="http://schemas.openxmlformats.org/officeDocument/2006/relationships/customXml" Target="../ink/ink3685.xml"/><Relationship Id="rId169" Type="http://schemas.openxmlformats.org/officeDocument/2006/relationships/image" Target="../media/image2796.png"/><Relationship Id="rId185" Type="http://schemas.openxmlformats.org/officeDocument/2006/relationships/image" Target="../media/image2804.png"/><Relationship Id="rId4" Type="http://schemas.openxmlformats.org/officeDocument/2006/relationships/customXml" Target="../ink/ink3605.xml"/><Relationship Id="rId9" Type="http://schemas.openxmlformats.org/officeDocument/2006/relationships/image" Target="../media/image2612.png"/><Relationship Id="rId180" Type="http://schemas.openxmlformats.org/officeDocument/2006/relationships/customXml" Target="../ink/ink3693.xml"/><Relationship Id="rId210" Type="http://schemas.openxmlformats.org/officeDocument/2006/relationships/customXml" Target="../ink/ink3708.xml"/><Relationship Id="rId215" Type="http://schemas.openxmlformats.org/officeDocument/2006/relationships/image" Target="../media/image2819.png"/><Relationship Id="rId26" Type="http://schemas.openxmlformats.org/officeDocument/2006/relationships/customXml" Target="../ink/ink3616.xml"/><Relationship Id="rId47" Type="http://schemas.openxmlformats.org/officeDocument/2006/relationships/image" Target="../media/image2630.png"/><Relationship Id="rId68" Type="http://schemas.openxmlformats.org/officeDocument/2006/relationships/customXml" Target="../ink/ink3637.xml"/><Relationship Id="rId89" Type="http://schemas.openxmlformats.org/officeDocument/2006/relationships/image" Target="../media/image2657.png"/><Relationship Id="rId112" Type="http://schemas.openxmlformats.org/officeDocument/2006/relationships/customXml" Target="../ink/ink3659.xml"/><Relationship Id="rId133" Type="http://schemas.openxmlformats.org/officeDocument/2006/relationships/image" Target="../media/image2779.png"/><Relationship Id="rId154" Type="http://schemas.openxmlformats.org/officeDocument/2006/relationships/customXml" Target="../ink/ink3680.xml"/><Relationship Id="rId175" Type="http://schemas.openxmlformats.org/officeDocument/2006/relationships/image" Target="../media/image2799.png"/><Relationship Id="rId196" Type="http://schemas.openxmlformats.org/officeDocument/2006/relationships/customXml" Target="../ink/ink3701.xml"/><Relationship Id="rId200" Type="http://schemas.openxmlformats.org/officeDocument/2006/relationships/customXml" Target="../ink/ink3703.xml"/><Relationship Id="rId16" Type="http://schemas.openxmlformats.org/officeDocument/2006/relationships/customXml" Target="../ink/ink3611.xml"/><Relationship Id="rId37" Type="http://schemas.openxmlformats.org/officeDocument/2006/relationships/image" Target="../media/image2625.png"/><Relationship Id="rId58" Type="http://schemas.openxmlformats.org/officeDocument/2006/relationships/customXml" Target="../ink/ink3632.xml"/><Relationship Id="rId79" Type="http://schemas.openxmlformats.org/officeDocument/2006/relationships/image" Target="../media/image2649.png"/><Relationship Id="rId102" Type="http://schemas.openxmlformats.org/officeDocument/2006/relationships/customXml" Target="../ink/ink3654.xml"/><Relationship Id="rId123" Type="http://schemas.openxmlformats.org/officeDocument/2006/relationships/image" Target="../media/image2751.png"/><Relationship Id="rId144" Type="http://schemas.openxmlformats.org/officeDocument/2006/relationships/customXml" Target="../ink/ink3675.xml"/><Relationship Id="rId90" Type="http://schemas.openxmlformats.org/officeDocument/2006/relationships/customXml" Target="../ink/ink3648.xml"/><Relationship Id="rId165" Type="http://schemas.openxmlformats.org/officeDocument/2006/relationships/image" Target="../media/image2794.png"/><Relationship Id="rId186" Type="http://schemas.openxmlformats.org/officeDocument/2006/relationships/customXml" Target="../ink/ink3696.xml"/><Relationship Id="rId211" Type="http://schemas.openxmlformats.org/officeDocument/2006/relationships/image" Target="../media/image2817.png"/><Relationship Id="rId27" Type="http://schemas.openxmlformats.org/officeDocument/2006/relationships/image" Target="../media/image2620.png"/><Relationship Id="rId48" Type="http://schemas.openxmlformats.org/officeDocument/2006/relationships/customXml" Target="../ink/ink3627.xml"/><Relationship Id="rId69" Type="http://schemas.openxmlformats.org/officeDocument/2006/relationships/image" Target="../media/image2641.png"/><Relationship Id="rId113" Type="http://schemas.openxmlformats.org/officeDocument/2006/relationships/image" Target="../media/image2603.png"/><Relationship Id="rId134" Type="http://schemas.openxmlformats.org/officeDocument/2006/relationships/customXml" Target="../ink/ink3670.xml"/><Relationship Id="rId80" Type="http://schemas.openxmlformats.org/officeDocument/2006/relationships/customXml" Target="../ink/ink3643.xml"/><Relationship Id="rId155" Type="http://schemas.openxmlformats.org/officeDocument/2006/relationships/image" Target="../media/image2789.png"/><Relationship Id="rId176" Type="http://schemas.openxmlformats.org/officeDocument/2006/relationships/customXml" Target="../ink/ink3691.xml"/><Relationship Id="rId197" Type="http://schemas.openxmlformats.org/officeDocument/2006/relationships/image" Target="../media/image2810.png"/><Relationship Id="rId201" Type="http://schemas.openxmlformats.org/officeDocument/2006/relationships/image" Target="../media/image2812.png"/><Relationship Id="rId17" Type="http://schemas.openxmlformats.org/officeDocument/2006/relationships/image" Target="../media/image2616.png"/><Relationship Id="rId38" Type="http://schemas.openxmlformats.org/officeDocument/2006/relationships/customXml" Target="../ink/ink3622.xml"/><Relationship Id="rId59" Type="http://schemas.openxmlformats.org/officeDocument/2006/relationships/image" Target="../media/image2636.png"/><Relationship Id="rId103" Type="http://schemas.openxmlformats.org/officeDocument/2006/relationships/image" Target="../media/image2665.png"/><Relationship Id="rId124" Type="http://schemas.openxmlformats.org/officeDocument/2006/relationships/customXml" Target="../ink/ink3665.xml"/><Relationship Id="rId70" Type="http://schemas.openxmlformats.org/officeDocument/2006/relationships/customXml" Target="../ink/ink3638.xml"/><Relationship Id="rId91" Type="http://schemas.openxmlformats.org/officeDocument/2006/relationships/image" Target="../media/image2658.png"/><Relationship Id="rId145" Type="http://schemas.openxmlformats.org/officeDocument/2006/relationships/image" Target="../media/image2784.png"/><Relationship Id="rId166" Type="http://schemas.openxmlformats.org/officeDocument/2006/relationships/customXml" Target="../ink/ink3686.xml"/><Relationship Id="rId187" Type="http://schemas.openxmlformats.org/officeDocument/2006/relationships/image" Target="../media/image280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09.xml"/><Relationship Id="rId28" Type="http://schemas.openxmlformats.org/officeDocument/2006/relationships/customXml" Target="../ink/ink3617.xml"/><Relationship Id="rId49" Type="http://schemas.openxmlformats.org/officeDocument/2006/relationships/image" Target="../media/image2631.png"/><Relationship Id="rId114" Type="http://schemas.openxmlformats.org/officeDocument/2006/relationships/customXml" Target="../ink/ink3660.xml"/><Relationship Id="rId60" Type="http://schemas.openxmlformats.org/officeDocument/2006/relationships/customXml" Target="../ink/ink3633.xml"/><Relationship Id="rId81" Type="http://schemas.openxmlformats.org/officeDocument/2006/relationships/image" Target="../media/image2650.png"/><Relationship Id="rId135" Type="http://schemas.openxmlformats.org/officeDocument/2006/relationships/image" Target="../media/image2780.png"/><Relationship Id="rId156" Type="http://schemas.openxmlformats.org/officeDocument/2006/relationships/customXml" Target="../ink/ink3681.xml"/><Relationship Id="rId177" Type="http://schemas.openxmlformats.org/officeDocument/2006/relationships/image" Target="../media/image2800.png"/><Relationship Id="rId198" Type="http://schemas.openxmlformats.org/officeDocument/2006/relationships/customXml" Target="../ink/ink3702.xml"/><Relationship Id="rId202" Type="http://schemas.openxmlformats.org/officeDocument/2006/relationships/customXml" Target="../ink/ink3704.xml"/><Relationship Id="rId18" Type="http://schemas.openxmlformats.org/officeDocument/2006/relationships/customXml" Target="../ink/ink3612.xml"/><Relationship Id="rId39" Type="http://schemas.openxmlformats.org/officeDocument/2006/relationships/image" Target="../media/image2626.png"/><Relationship Id="rId50" Type="http://schemas.openxmlformats.org/officeDocument/2006/relationships/customXml" Target="../ink/ink3628.xml"/><Relationship Id="rId104" Type="http://schemas.openxmlformats.org/officeDocument/2006/relationships/customXml" Target="../ink/ink3655.xml"/><Relationship Id="rId125" Type="http://schemas.openxmlformats.org/officeDocument/2006/relationships/image" Target="../media/image2752.png"/><Relationship Id="rId146" Type="http://schemas.openxmlformats.org/officeDocument/2006/relationships/customXml" Target="../ink/ink3676.xml"/><Relationship Id="rId167" Type="http://schemas.openxmlformats.org/officeDocument/2006/relationships/image" Target="../media/image2795.png"/><Relationship Id="rId188" Type="http://schemas.openxmlformats.org/officeDocument/2006/relationships/customXml" Target="../ink/ink3697.xml"/><Relationship Id="rId71" Type="http://schemas.openxmlformats.org/officeDocument/2006/relationships/image" Target="../media/image2644.png"/><Relationship Id="rId92" Type="http://schemas.openxmlformats.org/officeDocument/2006/relationships/customXml" Target="../ink/ink3649.xml"/><Relationship Id="rId213" Type="http://schemas.openxmlformats.org/officeDocument/2006/relationships/image" Target="../media/image2818.png"/><Relationship Id="rId2" Type="http://schemas.openxmlformats.org/officeDocument/2006/relationships/customXml" Target="../ink/ink3604.xml"/><Relationship Id="rId29" Type="http://schemas.openxmlformats.org/officeDocument/2006/relationships/image" Target="../media/image2621.png"/><Relationship Id="rId40" Type="http://schemas.openxmlformats.org/officeDocument/2006/relationships/customXml" Target="../ink/ink3623.xml"/><Relationship Id="rId115" Type="http://schemas.openxmlformats.org/officeDocument/2006/relationships/image" Target="../media/image2700.png"/><Relationship Id="rId136" Type="http://schemas.openxmlformats.org/officeDocument/2006/relationships/customXml" Target="../ink/ink3671.xml"/><Relationship Id="rId157" Type="http://schemas.openxmlformats.org/officeDocument/2006/relationships/image" Target="../media/image2790.png"/><Relationship Id="rId178" Type="http://schemas.openxmlformats.org/officeDocument/2006/relationships/customXml" Target="../ink/ink3692.xml"/><Relationship Id="rId61" Type="http://schemas.openxmlformats.org/officeDocument/2006/relationships/image" Target="../media/image2637.png"/><Relationship Id="rId82" Type="http://schemas.openxmlformats.org/officeDocument/2006/relationships/customXml" Target="../ink/ink3644.xml"/><Relationship Id="rId199" Type="http://schemas.openxmlformats.org/officeDocument/2006/relationships/image" Target="../media/image2811.png"/><Relationship Id="rId203" Type="http://schemas.openxmlformats.org/officeDocument/2006/relationships/image" Target="../media/image2813.png"/><Relationship Id="rId19" Type="http://schemas.openxmlformats.org/officeDocument/2006/relationships/image" Target="../media/image2617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9.png"/><Relationship Id="rId21" Type="http://schemas.openxmlformats.org/officeDocument/2006/relationships/image" Target="../media/image2831.png"/><Relationship Id="rId324" Type="http://schemas.openxmlformats.org/officeDocument/2006/relationships/customXml" Target="../ink/ink3874.xml"/><Relationship Id="rId531" Type="http://schemas.openxmlformats.org/officeDocument/2006/relationships/image" Target="../media/image3086.png"/><Relationship Id="rId170" Type="http://schemas.openxmlformats.org/officeDocument/2006/relationships/customXml" Target="../ink/ink3797.xml"/><Relationship Id="rId268" Type="http://schemas.openxmlformats.org/officeDocument/2006/relationships/customXml" Target="../ink/ink3846.xml"/><Relationship Id="rId475" Type="http://schemas.openxmlformats.org/officeDocument/2006/relationships/image" Target="../media/image3058.png"/><Relationship Id="rId32" Type="http://schemas.openxmlformats.org/officeDocument/2006/relationships/customXml" Target="../ink/ink3728.xml"/><Relationship Id="rId128" Type="http://schemas.openxmlformats.org/officeDocument/2006/relationships/customXml" Target="../ink/ink3776.xml"/><Relationship Id="rId335" Type="http://schemas.openxmlformats.org/officeDocument/2006/relationships/image" Target="../media/image2988.png"/><Relationship Id="rId181" Type="http://schemas.openxmlformats.org/officeDocument/2006/relationships/image" Target="../media/image2911.png"/><Relationship Id="rId402" Type="http://schemas.openxmlformats.org/officeDocument/2006/relationships/customXml" Target="../ink/ink3913.xml"/><Relationship Id="rId279" Type="http://schemas.openxmlformats.org/officeDocument/2006/relationships/image" Target="../media/image2960.png"/><Relationship Id="rId486" Type="http://schemas.openxmlformats.org/officeDocument/2006/relationships/customXml" Target="../ink/ink3955.xml"/><Relationship Id="rId43" Type="http://schemas.openxmlformats.org/officeDocument/2006/relationships/image" Target="../media/image2842.png"/><Relationship Id="rId139" Type="http://schemas.openxmlformats.org/officeDocument/2006/relationships/image" Target="../media/image2890.png"/><Relationship Id="rId346" Type="http://schemas.openxmlformats.org/officeDocument/2006/relationships/customXml" Target="../ink/ink3885.xml"/><Relationship Id="rId85" Type="http://schemas.openxmlformats.org/officeDocument/2006/relationships/image" Target="../media/image2863.png"/><Relationship Id="rId150" Type="http://schemas.openxmlformats.org/officeDocument/2006/relationships/customXml" Target="../ink/ink3787.xml"/><Relationship Id="rId192" Type="http://schemas.openxmlformats.org/officeDocument/2006/relationships/customXml" Target="../ink/ink3808.xml"/><Relationship Id="rId206" Type="http://schemas.openxmlformats.org/officeDocument/2006/relationships/customXml" Target="../ink/ink3815.xml"/><Relationship Id="rId413" Type="http://schemas.openxmlformats.org/officeDocument/2006/relationships/image" Target="../media/image3027.png"/><Relationship Id="rId248" Type="http://schemas.openxmlformats.org/officeDocument/2006/relationships/customXml" Target="../ink/ink3836.xml"/><Relationship Id="rId455" Type="http://schemas.openxmlformats.org/officeDocument/2006/relationships/image" Target="../media/image3048.png"/><Relationship Id="rId497" Type="http://schemas.openxmlformats.org/officeDocument/2006/relationships/image" Target="../media/image3069.png"/><Relationship Id="rId12" Type="http://schemas.openxmlformats.org/officeDocument/2006/relationships/customXml" Target="../ink/ink3718.xml"/><Relationship Id="rId108" Type="http://schemas.openxmlformats.org/officeDocument/2006/relationships/customXml" Target="../ink/ink3766.xml"/><Relationship Id="rId315" Type="http://schemas.openxmlformats.org/officeDocument/2006/relationships/image" Target="../media/image2978.png"/><Relationship Id="rId357" Type="http://schemas.openxmlformats.org/officeDocument/2006/relationships/image" Target="../media/image2999.png"/><Relationship Id="rId522" Type="http://schemas.openxmlformats.org/officeDocument/2006/relationships/customXml" Target="../ink/ink3973.xml"/><Relationship Id="rId54" Type="http://schemas.openxmlformats.org/officeDocument/2006/relationships/customXml" Target="../ink/ink3739.xml"/><Relationship Id="rId96" Type="http://schemas.openxmlformats.org/officeDocument/2006/relationships/customXml" Target="../ink/ink3760.xml"/><Relationship Id="rId161" Type="http://schemas.openxmlformats.org/officeDocument/2006/relationships/image" Target="../media/image2901.png"/><Relationship Id="rId217" Type="http://schemas.openxmlformats.org/officeDocument/2006/relationships/image" Target="../media/image2929.png"/><Relationship Id="rId399" Type="http://schemas.openxmlformats.org/officeDocument/2006/relationships/image" Target="../media/image3020.png"/><Relationship Id="rId259" Type="http://schemas.openxmlformats.org/officeDocument/2006/relationships/image" Target="../media/image2950.png"/><Relationship Id="rId424" Type="http://schemas.openxmlformats.org/officeDocument/2006/relationships/customXml" Target="../ink/ink3924.xml"/><Relationship Id="rId466" Type="http://schemas.openxmlformats.org/officeDocument/2006/relationships/customXml" Target="../ink/ink3945.xml"/><Relationship Id="rId23" Type="http://schemas.openxmlformats.org/officeDocument/2006/relationships/image" Target="../media/image2832.png"/><Relationship Id="rId119" Type="http://schemas.openxmlformats.org/officeDocument/2006/relationships/image" Target="../media/image2880.png"/><Relationship Id="rId270" Type="http://schemas.openxmlformats.org/officeDocument/2006/relationships/customXml" Target="../ink/ink3847.xml"/><Relationship Id="rId326" Type="http://schemas.openxmlformats.org/officeDocument/2006/relationships/customXml" Target="../ink/ink3875.xml"/><Relationship Id="rId533" Type="http://schemas.openxmlformats.org/officeDocument/2006/relationships/image" Target="../media/image3087.png"/><Relationship Id="rId65" Type="http://schemas.openxmlformats.org/officeDocument/2006/relationships/image" Target="../media/image2853.png"/><Relationship Id="rId130" Type="http://schemas.openxmlformats.org/officeDocument/2006/relationships/customXml" Target="../ink/ink3777.xml"/><Relationship Id="rId368" Type="http://schemas.openxmlformats.org/officeDocument/2006/relationships/customXml" Target="../ink/ink3896.xml"/><Relationship Id="rId172" Type="http://schemas.openxmlformats.org/officeDocument/2006/relationships/customXml" Target="../ink/ink3798.xml"/><Relationship Id="rId228" Type="http://schemas.openxmlformats.org/officeDocument/2006/relationships/customXml" Target="../ink/ink3826.xml"/><Relationship Id="rId435" Type="http://schemas.openxmlformats.org/officeDocument/2006/relationships/image" Target="../media/image3038.png"/><Relationship Id="rId477" Type="http://schemas.openxmlformats.org/officeDocument/2006/relationships/image" Target="../media/image3059.png"/><Relationship Id="rId281" Type="http://schemas.openxmlformats.org/officeDocument/2006/relationships/image" Target="../media/image2961.png"/><Relationship Id="rId337" Type="http://schemas.openxmlformats.org/officeDocument/2006/relationships/image" Target="../media/image2989.png"/><Relationship Id="rId502" Type="http://schemas.openxmlformats.org/officeDocument/2006/relationships/customXml" Target="../ink/ink3963.xml"/><Relationship Id="rId34" Type="http://schemas.openxmlformats.org/officeDocument/2006/relationships/customXml" Target="../ink/ink3729.xml"/><Relationship Id="rId76" Type="http://schemas.openxmlformats.org/officeDocument/2006/relationships/customXml" Target="../ink/ink3750.xml"/><Relationship Id="rId141" Type="http://schemas.openxmlformats.org/officeDocument/2006/relationships/image" Target="../media/image2891.png"/><Relationship Id="rId379" Type="http://schemas.openxmlformats.org/officeDocument/2006/relationships/image" Target="../media/image3010.png"/><Relationship Id="rId7" Type="http://schemas.openxmlformats.org/officeDocument/2006/relationships/image" Target="../media/image2824.png"/><Relationship Id="rId183" Type="http://schemas.openxmlformats.org/officeDocument/2006/relationships/image" Target="../media/image2912.png"/><Relationship Id="rId239" Type="http://schemas.openxmlformats.org/officeDocument/2006/relationships/image" Target="../media/image2940.png"/><Relationship Id="rId390" Type="http://schemas.openxmlformats.org/officeDocument/2006/relationships/customXml" Target="../ink/ink3907.xml"/><Relationship Id="rId404" Type="http://schemas.openxmlformats.org/officeDocument/2006/relationships/customXml" Target="../ink/ink3914.xml"/><Relationship Id="rId446" Type="http://schemas.openxmlformats.org/officeDocument/2006/relationships/customXml" Target="../ink/ink3935.xml"/><Relationship Id="rId250" Type="http://schemas.openxmlformats.org/officeDocument/2006/relationships/customXml" Target="../ink/ink3837.xml"/><Relationship Id="rId292" Type="http://schemas.openxmlformats.org/officeDocument/2006/relationships/customXml" Target="../ink/ink3858.xml"/><Relationship Id="rId306" Type="http://schemas.openxmlformats.org/officeDocument/2006/relationships/customXml" Target="../ink/ink3865.xml"/><Relationship Id="rId488" Type="http://schemas.openxmlformats.org/officeDocument/2006/relationships/customXml" Target="../ink/ink3956.xml"/><Relationship Id="rId45" Type="http://schemas.openxmlformats.org/officeDocument/2006/relationships/image" Target="../media/image2843.png"/><Relationship Id="rId87" Type="http://schemas.openxmlformats.org/officeDocument/2006/relationships/image" Target="../media/image2864.png"/><Relationship Id="rId110" Type="http://schemas.openxmlformats.org/officeDocument/2006/relationships/customXml" Target="../ink/ink3767.xml"/><Relationship Id="rId348" Type="http://schemas.openxmlformats.org/officeDocument/2006/relationships/customXml" Target="../ink/ink3886.xml"/><Relationship Id="rId513" Type="http://schemas.openxmlformats.org/officeDocument/2006/relationships/image" Target="../media/image3077.png"/><Relationship Id="rId152" Type="http://schemas.openxmlformats.org/officeDocument/2006/relationships/customXml" Target="../ink/ink3788.xml"/><Relationship Id="rId194" Type="http://schemas.openxmlformats.org/officeDocument/2006/relationships/customXml" Target="../ink/ink3809.xml"/><Relationship Id="rId208" Type="http://schemas.openxmlformats.org/officeDocument/2006/relationships/customXml" Target="../ink/ink3816.xml"/><Relationship Id="rId415" Type="http://schemas.openxmlformats.org/officeDocument/2006/relationships/image" Target="../media/image3028.png"/><Relationship Id="rId457" Type="http://schemas.openxmlformats.org/officeDocument/2006/relationships/image" Target="../media/image3049.png"/><Relationship Id="rId261" Type="http://schemas.openxmlformats.org/officeDocument/2006/relationships/image" Target="../media/image2951.png"/><Relationship Id="rId499" Type="http://schemas.openxmlformats.org/officeDocument/2006/relationships/image" Target="../media/image3070.png"/><Relationship Id="rId14" Type="http://schemas.openxmlformats.org/officeDocument/2006/relationships/customXml" Target="../ink/ink3719.xml"/><Relationship Id="rId56" Type="http://schemas.openxmlformats.org/officeDocument/2006/relationships/customXml" Target="../ink/ink3740.xml"/><Relationship Id="rId317" Type="http://schemas.openxmlformats.org/officeDocument/2006/relationships/image" Target="../media/image2979.png"/><Relationship Id="rId359" Type="http://schemas.openxmlformats.org/officeDocument/2006/relationships/image" Target="../media/image3000.png"/><Relationship Id="rId524" Type="http://schemas.openxmlformats.org/officeDocument/2006/relationships/customXml" Target="../ink/ink3974.xml"/><Relationship Id="rId98" Type="http://schemas.openxmlformats.org/officeDocument/2006/relationships/customXml" Target="../ink/ink3761.xml"/><Relationship Id="rId121" Type="http://schemas.openxmlformats.org/officeDocument/2006/relationships/image" Target="../media/image2881.png"/><Relationship Id="rId163" Type="http://schemas.openxmlformats.org/officeDocument/2006/relationships/image" Target="../media/image2902.png"/><Relationship Id="rId219" Type="http://schemas.openxmlformats.org/officeDocument/2006/relationships/image" Target="../media/image2930.png"/><Relationship Id="rId370" Type="http://schemas.openxmlformats.org/officeDocument/2006/relationships/customXml" Target="../ink/ink3897.xml"/><Relationship Id="rId426" Type="http://schemas.openxmlformats.org/officeDocument/2006/relationships/customXml" Target="../ink/ink3925.xml"/><Relationship Id="rId230" Type="http://schemas.openxmlformats.org/officeDocument/2006/relationships/customXml" Target="../ink/ink3827.xml"/><Relationship Id="rId468" Type="http://schemas.openxmlformats.org/officeDocument/2006/relationships/customXml" Target="../ink/ink3946.xml"/><Relationship Id="rId25" Type="http://schemas.openxmlformats.org/officeDocument/2006/relationships/image" Target="../media/image2833.png"/><Relationship Id="rId67" Type="http://schemas.openxmlformats.org/officeDocument/2006/relationships/image" Target="../media/image2854.png"/><Relationship Id="rId272" Type="http://schemas.openxmlformats.org/officeDocument/2006/relationships/customXml" Target="../ink/ink3848.xml"/><Relationship Id="rId328" Type="http://schemas.openxmlformats.org/officeDocument/2006/relationships/customXml" Target="../ink/ink3876.xml"/><Relationship Id="rId535" Type="http://schemas.openxmlformats.org/officeDocument/2006/relationships/image" Target="../media/image3088.png"/><Relationship Id="rId132" Type="http://schemas.openxmlformats.org/officeDocument/2006/relationships/customXml" Target="../ink/ink3778.xml"/><Relationship Id="rId174" Type="http://schemas.openxmlformats.org/officeDocument/2006/relationships/customXml" Target="../ink/ink3799.xml"/><Relationship Id="rId381" Type="http://schemas.openxmlformats.org/officeDocument/2006/relationships/image" Target="../media/image3011.png"/><Relationship Id="rId241" Type="http://schemas.openxmlformats.org/officeDocument/2006/relationships/image" Target="../media/image2941.png"/><Relationship Id="rId437" Type="http://schemas.openxmlformats.org/officeDocument/2006/relationships/image" Target="../media/image3039.png"/><Relationship Id="rId479" Type="http://schemas.openxmlformats.org/officeDocument/2006/relationships/image" Target="../media/image3060.png"/><Relationship Id="rId36" Type="http://schemas.openxmlformats.org/officeDocument/2006/relationships/customXml" Target="../ink/ink3730.xml"/><Relationship Id="rId283" Type="http://schemas.openxmlformats.org/officeDocument/2006/relationships/image" Target="../media/image2962.png"/><Relationship Id="rId339" Type="http://schemas.openxmlformats.org/officeDocument/2006/relationships/image" Target="../media/image2990.png"/><Relationship Id="rId490" Type="http://schemas.openxmlformats.org/officeDocument/2006/relationships/customXml" Target="../ink/ink3957.xml"/><Relationship Id="rId504" Type="http://schemas.openxmlformats.org/officeDocument/2006/relationships/customXml" Target="../ink/ink3964.xml"/><Relationship Id="rId78" Type="http://schemas.openxmlformats.org/officeDocument/2006/relationships/customXml" Target="../ink/ink3751.xml"/><Relationship Id="rId101" Type="http://schemas.openxmlformats.org/officeDocument/2006/relationships/image" Target="../media/image2871.png"/><Relationship Id="rId143" Type="http://schemas.openxmlformats.org/officeDocument/2006/relationships/image" Target="../media/image2892.png"/><Relationship Id="rId185" Type="http://schemas.openxmlformats.org/officeDocument/2006/relationships/image" Target="../media/image2913.png"/><Relationship Id="rId350" Type="http://schemas.openxmlformats.org/officeDocument/2006/relationships/customXml" Target="../ink/ink3887.xml"/><Relationship Id="rId406" Type="http://schemas.openxmlformats.org/officeDocument/2006/relationships/customXml" Target="../ink/ink3915.xml"/><Relationship Id="rId9" Type="http://schemas.openxmlformats.org/officeDocument/2006/relationships/image" Target="../media/image2825.png"/><Relationship Id="rId210" Type="http://schemas.openxmlformats.org/officeDocument/2006/relationships/customXml" Target="../ink/ink3817.xml"/><Relationship Id="rId392" Type="http://schemas.openxmlformats.org/officeDocument/2006/relationships/customXml" Target="../ink/ink3908.xml"/><Relationship Id="rId448" Type="http://schemas.openxmlformats.org/officeDocument/2006/relationships/customXml" Target="../ink/ink3936.xml"/><Relationship Id="rId252" Type="http://schemas.openxmlformats.org/officeDocument/2006/relationships/customXml" Target="../ink/ink3838.xml"/><Relationship Id="rId294" Type="http://schemas.openxmlformats.org/officeDocument/2006/relationships/customXml" Target="../ink/ink3859.xml"/><Relationship Id="rId308" Type="http://schemas.openxmlformats.org/officeDocument/2006/relationships/customXml" Target="../ink/ink3866.xml"/><Relationship Id="rId515" Type="http://schemas.openxmlformats.org/officeDocument/2006/relationships/image" Target="../media/image3078.png"/><Relationship Id="rId47" Type="http://schemas.openxmlformats.org/officeDocument/2006/relationships/image" Target="../media/image2844.png"/><Relationship Id="rId89" Type="http://schemas.openxmlformats.org/officeDocument/2006/relationships/image" Target="../media/image2865.png"/><Relationship Id="rId112" Type="http://schemas.openxmlformats.org/officeDocument/2006/relationships/customXml" Target="../ink/ink3768.xml"/><Relationship Id="rId154" Type="http://schemas.openxmlformats.org/officeDocument/2006/relationships/customXml" Target="../ink/ink3789.xml"/><Relationship Id="rId361" Type="http://schemas.openxmlformats.org/officeDocument/2006/relationships/image" Target="../media/image3001.png"/><Relationship Id="rId196" Type="http://schemas.openxmlformats.org/officeDocument/2006/relationships/customXml" Target="../ink/ink3810.xml"/><Relationship Id="rId417" Type="http://schemas.openxmlformats.org/officeDocument/2006/relationships/image" Target="../media/image3029.png"/><Relationship Id="rId459" Type="http://schemas.openxmlformats.org/officeDocument/2006/relationships/image" Target="../media/image3050.png"/><Relationship Id="rId16" Type="http://schemas.openxmlformats.org/officeDocument/2006/relationships/customXml" Target="../ink/ink3720.xml"/><Relationship Id="rId221" Type="http://schemas.openxmlformats.org/officeDocument/2006/relationships/image" Target="../media/image2931.png"/><Relationship Id="rId263" Type="http://schemas.openxmlformats.org/officeDocument/2006/relationships/image" Target="../media/image2952.png"/><Relationship Id="rId319" Type="http://schemas.openxmlformats.org/officeDocument/2006/relationships/image" Target="../media/image2980.png"/><Relationship Id="rId470" Type="http://schemas.openxmlformats.org/officeDocument/2006/relationships/customXml" Target="../ink/ink3947.xml"/><Relationship Id="rId526" Type="http://schemas.openxmlformats.org/officeDocument/2006/relationships/customXml" Target="../ink/ink3975.xml"/><Relationship Id="rId58" Type="http://schemas.openxmlformats.org/officeDocument/2006/relationships/customXml" Target="../ink/ink3741.xml"/><Relationship Id="rId123" Type="http://schemas.openxmlformats.org/officeDocument/2006/relationships/image" Target="../media/image2882.png"/><Relationship Id="rId330" Type="http://schemas.openxmlformats.org/officeDocument/2006/relationships/customXml" Target="../ink/ink3877.xml"/><Relationship Id="rId165" Type="http://schemas.openxmlformats.org/officeDocument/2006/relationships/image" Target="../media/image2903.png"/><Relationship Id="rId372" Type="http://schemas.openxmlformats.org/officeDocument/2006/relationships/customXml" Target="../ink/ink3898.xml"/><Relationship Id="rId428" Type="http://schemas.openxmlformats.org/officeDocument/2006/relationships/customXml" Target="../ink/ink3926.xml"/><Relationship Id="rId232" Type="http://schemas.openxmlformats.org/officeDocument/2006/relationships/customXml" Target="../ink/ink3828.xml"/><Relationship Id="rId274" Type="http://schemas.openxmlformats.org/officeDocument/2006/relationships/customXml" Target="../ink/ink3849.xml"/><Relationship Id="rId481" Type="http://schemas.openxmlformats.org/officeDocument/2006/relationships/image" Target="../media/image3061.png"/><Relationship Id="rId27" Type="http://schemas.openxmlformats.org/officeDocument/2006/relationships/image" Target="../media/image2834.png"/><Relationship Id="rId69" Type="http://schemas.openxmlformats.org/officeDocument/2006/relationships/image" Target="../media/image2855.png"/><Relationship Id="rId134" Type="http://schemas.openxmlformats.org/officeDocument/2006/relationships/customXml" Target="../ink/ink3779.xml"/><Relationship Id="rId537" Type="http://schemas.openxmlformats.org/officeDocument/2006/relationships/image" Target="../media/image3089.png"/><Relationship Id="rId80" Type="http://schemas.openxmlformats.org/officeDocument/2006/relationships/customXml" Target="../ink/ink3752.xml"/><Relationship Id="rId176" Type="http://schemas.openxmlformats.org/officeDocument/2006/relationships/customXml" Target="../ink/ink3800.xml"/><Relationship Id="rId341" Type="http://schemas.openxmlformats.org/officeDocument/2006/relationships/image" Target="../media/image2991.png"/><Relationship Id="rId383" Type="http://schemas.openxmlformats.org/officeDocument/2006/relationships/image" Target="../media/image3012.png"/><Relationship Id="rId439" Type="http://schemas.openxmlformats.org/officeDocument/2006/relationships/image" Target="../media/image3040.png"/><Relationship Id="rId201" Type="http://schemas.openxmlformats.org/officeDocument/2006/relationships/image" Target="../media/image2921.png"/><Relationship Id="rId243" Type="http://schemas.openxmlformats.org/officeDocument/2006/relationships/image" Target="../media/image2942.png"/><Relationship Id="rId285" Type="http://schemas.openxmlformats.org/officeDocument/2006/relationships/image" Target="../media/image2963.png"/><Relationship Id="rId450" Type="http://schemas.openxmlformats.org/officeDocument/2006/relationships/customXml" Target="../ink/ink3937.xml"/><Relationship Id="rId506" Type="http://schemas.openxmlformats.org/officeDocument/2006/relationships/customXml" Target="../ink/ink3965.xml"/><Relationship Id="rId38" Type="http://schemas.openxmlformats.org/officeDocument/2006/relationships/customXml" Target="../ink/ink3731.xml"/><Relationship Id="rId103" Type="http://schemas.openxmlformats.org/officeDocument/2006/relationships/image" Target="../media/image2872.png"/><Relationship Id="rId310" Type="http://schemas.openxmlformats.org/officeDocument/2006/relationships/customXml" Target="../ink/ink3867.xml"/><Relationship Id="rId492" Type="http://schemas.openxmlformats.org/officeDocument/2006/relationships/customXml" Target="../ink/ink3958.xml"/><Relationship Id="rId91" Type="http://schemas.openxmlformats.org/officeDocument/2006/relationships/image" Target="../media/image2866.png"/><Relationship Id="rId145" Type="http://schemas.openxmlformats.org/officeDocument/2006/relationships/image" Target="../media/image2893.png"/><Relationship Id="rId187" Type="http://schemas.openxmlformats.org/officeDocument/2006/relationships/image" Target="../media/image2914.png"/><Relationship Id="rId352" Type="http://schemas.openxmlformats.org/officeDocument/2006/relationships/customXml" Target="../ink/ink3888.xml"/><Relationship Id="rId394" Type="http://schemas.openxmlformats.org/officeDocument/2006/relationships/customXml" Target="../ink/ink3909.xml"/><Relationship Id="rId408" Type="http://schemas.openxmlformats.org/officeDocument/2006/relationships/customXml" Target="../ink/ink3916.xml"/><Relationship Id="rId212" Type="http://schemas.openxmlformats.org/officeDocument/2006/relationships/customXml" Target="../ink/ink3818.xml"/><Relationship Id="rId254" Type="http://schemas.openxmlformats.org/officeDocument/2006/relationships/customXml" Target="../ink/ink3839.xml"/><Relationship Id="rId49" Type="http://schemas.openxmlformats.org/officeDocument/2006/relationships/image" Target="../media/image2845.png"/><Relationship Id="rId114" Type="http://schemas.openxmlformats.org/officeDocument/2006/relationships/customXml" Target="../ink/ink3769.xml"/><Relationship Id="rId296" Type="http://schemas.openxmlformats.org/officeDocument/2006/relationships/customXml" Target="../ink/ink3860.xml"/><Relationship Id="rId461" Type="http://schemas.openxmlformats.org/officeDocument/2006/relationships/image" Target="../media/image3051.png"/><Relationship Id="rId517" Type="http://schemas.openxmlformats.org/officeDocument/2006/relationships/image" Target="../media/image3079.png"/><Relationship Id="rId60" Type="http://schemas.openxmlformats.org/officeDocument/2006/relationships/customXml" Target="../ink/ink3742.xml"/><Relationship Id="rId156" Type="http://schemas.openxmlformats.org/officeDocument/2006/relationships/customXml" Target="../ink/ink3790.xml"/><Relationship Id="rId198" Type="http://schemas.openxmlformats.org/officeDocument/2006/relationships/customXml" Target="../ink/ink3811.xml"/><Relationship Id="rId321" Type="http://schemas.openxmlformats.org/officeDocument/2006/relationships/image" Target="../media/image2981.png"/><Relationship Id="rId363" Type="http://schemas.openxmlformats.org/officeDocument/2006/relationships/image" Target="../media/image3002.png"/><Relationship Id="rId419" Type="http://schemas.openxmlformats.org/officeDocument/2006/relationships/image" Target="../media/image3030.png"/><Relationship Id="rId223" Type="http://schemas.openxmlformats.org/officeDocument/2006/relationships/image" Target="../media/image2932.png"/><Relationship Id="rId430" Type="http://schemas.openxmlformats.org/officeDocument/2006/relationships/customXml" Target="../ink/ink3927.xml"/><Relationship Id="rId18" Type="http://schemas.openxmlformats.org/officeDocument/2006/relationships/customXml" Target="../ink/ink3721.xml"/><Relationship Id="rId265" Type="http://schemas.openxmlformats.org/officeDocument/2006/relationships/image" Target="../media/image2953.png"/><Relationship Id="rId472" Type="http://schemas.openxmlformats.org/officeDocument/2006/relationships/customXml" Target="../ink/ink3948.xml"/><Relationship Id="rId528" Type="http://schemas.openxmlformats.org/officeDocument/2006/relationships/customXml" Target="../ink/ink3976.xml"/><Relationship Id="rId125" Type="http://schemas.openxmlformats.org/officeDocument/2006/relationships/image" Target="../media/image2883.png"/><Relationship Id="rId167" Type="http://schemas.openxmlformats.org/officeDocument/2006/relationships/image" Target="../media/image2904.png"/><Relationship Id="rId332" Type="http://schemas.openxmlformats.org/officeDocument/2006/relationships/customXml" Target="../ink/ink3878.xml"/><Relationship Id="rId374" Type="http://schemas.openxmlformats.org/officeDocument/2006/relationships/customXml" Target="../ink/ink3899.xml"/><Relationship Id="rId71" Type="http://schemas.openxmlformats.org/officeDocument/2006/relationships/image" Target="../media/image2856.png"/><Relationship Id="rId234" Type="http://schemas.openxmlformats.org/officeDocument/2006/relationships/customXml" Target="../ink/ink3829.xml"/><Relationship Id="rId2" Type="http://schemas.openxmlformats.org/officeDocument/2006/relationships/customXml" Target="../ink/ink3713.xml"/><Relationship Id="rId29" Type="http://schemas.openxmlformats.org/officeDocument/2006/relationships/image" Target="../media/image2835.png"/><Relationship Id="rId276" Type="http://schemas.openxmlformats.org/officeDocument/2006/relationships/customXml" Target="../ink/ink3850.xml"/><Relationship Id="rId441" Type="http://schemas.openxmlformats.org/officeDocument/2006/relationships/image" Target="../media/image3041.png"/><Relationship Id="rId483" Type="http://schemas.openxmlformats.org/officeDocument/2006/relationships/image" Target="../media/image3062.png"/><Relationship Id="rId539" Type="http://schemas.openxmlformats.org/officeDocument/2006/relationships/image" Target="../media/image3090.png"/><Relationship Id="rId40" Type="http://schemas.openxmlformats.org/officeDocument/2006/relationships/customXml" Target="../ink/ink3732.xml"/><Relationship Id="rId136" Type="http://schemas.openxmlformats.org/officeDocument/2006/relationships/customXml" Target="../ink/ink3780.xml"/><Relationship Id="rId178" Type="http://schemas.openxmlformats.org/officeDocument/2006/relationships/customXml" Target="../ink/ink3801.xml"/><Relationship Id="rId301" Type="http://schemas.openxmlformats.org/officeDocument/2006/relationships/image" Target="../media/image2971.png"/><Relationship Id="rId343" Type="http://schemas.openxmlformats.org/officeDocument/2006/relationships/image" Target="../media/image2992.png"/><Relationship Id="rId82" Type="http://schemas.openxmlformats.org/officeDocument/2006/relationships/customXml" Target="../ink/ink3753.xml"/><Relationship Id="rId203" Type="http://schemas.openxmlformats.org/officeDocument/2006/relationships/image" Target="../media/image2922.png"/><Relationship Id="rId385" Type="http://schemas.openxmlformats.org/officeDocument/2006/relationships/image" Target="../media/image3013.png"/><Relationship Id="rId245" Type="http://schemas.openxmlformats.org/officeDocument/2006/relationships/image" Target="../media/image2943.png"/><Relationship Id="rId287" Type="http://schemas.openxmlformats.org/officeDocument/2006/relationships/image" Target="../media/image2964.png"/><Relationship Id="rId410" Type="http://schemas.openxmlformats.org/officeDocument/2006/relationships/customXml" Target="../ink/ink3917.xml"/><Relationship Id="rId452" Type="http://schemas.openxmlformats.org/officeDocument/2006/relationships/customXml" Target="../ink/ink3938.xml"/><Relationship Id="rId494" Type="http://schemas.openxmlformats.org/officeDocument/2006/relationships/customXml" Target="../ink/ink3959.xml"/><Relationship Id="rId508" Type="http://schemas.openxmlformats.org/officeDocument/2006/relationships/customXml" Target="../ink/ink3966.xml"/><Relationship Id="rId105" Type="http://schemas.openxmlformats.org/officeDocument/2006/relationships/image" Target="../media/image2873.png"/><Relationship Id="rId147" Type="http://schemas.openxmlformats.org/officeDocument/2006/relationships/image" Target="../media/image2894.png"/><Relationship Id="rId312" Type="http://schemas.openxmlformats.org/officeDocument/2006/relationships/customXml" Target="../ink/ink3868.xml"/><Relationship Id="rId354" Type="http://schemas.openxmlformats.org/officeDocument/2006/relationships/customXml" Target="../ink/ink3889.xml"/><Relationship Id="rId51" Type="http://schemas.openxmlformats.org/officeDocument/2006/relationships/image" Target="../media/image2846.png"/><Relationship Id="rId93" Type="http://schemas.openxmlformats.org/officeDocument/2006/relationships/image" Target="../media/image2867.png"/><Relationship Id="rId189" Type="http://schemas.openxmlformats.org/officeDocument/2006/relationships/image" Target="../media/image2915.png"/><Relationship Id="rId396" Type="http://schemas.openxmlformats.org/officeDocument/2006/relationships/customXml" Target="../ink/ink3910.xml"/><Relationship Id="rId214" Type="http://schemas.openxmlformats.org/officeDocument/2006/relationships/customXml" Target="../ink/ink3819.xml"/><Relationship Id="rId256" Type="http://schemas.openxmlformats.org/officeDocument/2006/relationships/customXml" Target="../ink/ink3840.xml"/><Relationship Id="rId298" Type="http://schemas.openxmlformats.org/officeDocument/2006/relationships/customXml" Target="../ink/ink3861.xml"/><Relationship Id="rId421" Type="http://schemas.openxmlformats.org/officeDocument/2006/relationships/image" Target="../media/image3031.png"/><Relationship Id="rId463" Type="http://schemas.openxmlformats.org/officeDocument/2006/relationships/image" Target="../media/image3052.png"/><Relationship Id="rId519" Type="http://schemas.openxmlformats.org/officeDocument/2006/relationships/image" Target="../media/image3080.png"/><Relationship Id="rId116" Type="http://schemas.openxmlformats.org/officeDocument/2006/relationships/customXml" Target="../ink/ink3770.xml"/><Relationship Id="rId158" Type="http://schemas.openxmlformats.org/officeDocument/2006/relationships/customXml" Target="../ink/ink3791.xml"/><Relationship Id="rId323" Type="http://schemas.openxmlformats.org/officeDocument/2006/relationships/image" Target="../media/image2982.png"/><Relationship Id="rId530" Type="http://schemas.openxmlformats.org/officeDocument/2006/relationships/customXml" Target="../ink/ink3977.xml"/><Relationship Id="rId20" Type="http://schemas.openxmlformats.org/officeDocument/2006/relationships/customXml" Target="../ink/ink3722.xml"/><Relationship Id="rId62" Type="http://schemas.openxmlformats.org/officeDocument/2006/relationships/customXml" Target="../ink/ink3743.xml"/><Relationship Id="rId365" Type="http://schemas.openxmlformats.org/officeDocument/2006/relationships/image" Target="../media/image3003.png"/><Relationship Id="rId225" Type="http://schemas.openxmlformats.org/officeDocument/2006/relationships/image" Target="../media/image2933.png"/><Relationship Id="rId267" Type="http://schemas.openxmlformats.org/officeDocument/2006/relationships/image" Target="../media/image2954.png"/><Relationship Id="rId432" Type="http://schemas.openxmlformats.org/officeDocument/2006/relationships/customXml" Target="../ink/ink3928.xml"/><Relationship Id="rId474" Type="http://schemas.openxmlformats.org/officeDocument/2006/relationships/customXml" Target="../ink/ink3949.xml"/><Relationship Id="rId127" Type="http://schemas.openxmlformats.org/officeDocument/2006/relationships/image" Target="../media/image2884.png"/><Relationship Id="rId31" Type="http://schemas.openxmlformats.org/officeDocument/2006/relationships/image" Target="../media/image2836.png"/><Relationship Id="rId73" Type="http://schemas.openxmlformats.org/officeDocument/2006/relationships/image" Target="../media/image2857.png"/><Relationship Id="rId169" Type="http://schemas.openxmlformats.org/officeDocument/2006/relationships/image" Target="../media/image2905.png"/><Relationship Id="rId334" Type="http://schemas.openxmlformats.org/officeDocument/2006/relationships/customXml" Target="../ink/ink3879.xml"/><Relationship Id="rId376" Type="http://schemas.openxmlformats.org/officeDocument/2006/relationships/customXml" Target="../ink/ink3900.xml"/><Relationship Id="rId541" Type="http://schemas.openxmlformats.org/officeDocument/2006/relationships/image" Target="../media/image3091.png"/><Relationship Id="rId4" Type="http://schemas.openxmlformats.org/officeDocument/2006/relationships/customXml" Target="../ink/ink3714.xml"/><Relationship Id="rId180" Type="http://schemas.openxmlformats.org/officeDocument/2006/relationships/customXml" Target="../ink/ink3802.xml"/><Relationship Id="rId236" Type="http://schemas.openxmlformats.org/officeDocument/2006/relationships/customXml" Target="../ink/ink3830.xml"/><Relationship Id="rId278" Type="http://schemas.openxmlformats.org/officeDocument/2006/relationships/customXml" Target="../ink/ink3851.xml"/><Relationship Id="rId401" Type="http://schemas.openxmlformats.org/officeDocument/2006/relationships/image" Target="../media/image3021.png"/><Relationship Id="rId443" Type="http://schemas.openxmlformats.org/officeDocument/2006/relationships/image" Target="../media/image3042.png"/><Relationship Id="rId303" Type="http://schemas.openxmlformats.org/officeDocument/2006/relationships/image" Target="../media/image2972.png"/><Relationship Id="rId485" Type="http://schemas.openxmlformats.org/officeDocument/2006/relationships/image" Target="../media/image3063.png"/><Relationship Id="rId42" Type="http://schemas.openxmlformats.org/officeDocument/2006/relationships/customXml" Target="../ink/ink3733.xml"/><Relationship Id="rId84" Type="http://schemas.openxmlformats.org/officeDocument/2006/relationships/customXml" Target="../ink/ink3754.xml"/><Relationship Id="rId138" Type="http://schemas.openxmlformats.org/officeDocument/2006/relationships/customXml" Target="../ink/ink3781.xml"/><Relationship Id="rId345" Type="http://schemas.openxmlformats.org/officeDocument/2006/relationships/image" Target="../media/image2993.png"/><Relationship Id="rId387" Type="http://schemas.openxmlformats.org/officeDocument/2006/relationships/image" Target="../media/image3014.png"/><Relationship Id="rId510" Type="http://schemas.openxmlformats.org/officeDocument/2006/relationships/customXml" Target="../ink/ink3967.xml"/><Relationship Id="rId191" Type="http://schemas.openxmlformats.org/officeDocument/2006/relationships/image" Target="../media/image2916.png"/><Relationship Id="rId205" Type="http://schemas.openxmlformats.org/officeDocument/2006/relationships/image" Target="../media/image2923.png"/><Relationship Id="rId247" Type="http://schemas.openxmlformats.org/officeDocument/2006/relationships/image" Target="../media/image2944.png"/><Relationship Id="rId412" Type="http://schemas.openxmlformats.org/officeDocument/2006/relationships/customXml" Target="../ink/ink3918.xml"/><Relationship Id="rId107" Type="http://schemas.openxmlformats.org/officeDocument/2006/relationships/image" Target="../media/image2874.png"/><Relationship Id="rId289" Type="http://schemas.openxmlformats.org/officeDocument/2006/relationships/image" Target="../media/image2965.png"/><Relationship Id="rId454" Type="http://schemas.openxmlformats.org/officeDocument/2006/relationships/customXml" Target="../ink/ink3939.xml"/><Relationship Id="rId496" Type="http://schemas.openxmlformats.org/officeDocument/2006/relationships/customXml" Target="../ink/ink3960.xml"/><Relationship Id="rId11" Type="http://schemas.openxmlformats.org/officeDocument/2006/relationships/image" Target="../media/image2826.png"/><Relationship Id="rId53" Type="http://schemas.openxmlformats.org/officeDocument/2006/relationships/image" Target="../media/image2847.png"/><Relationship Id="rId149" Type="http://schemas.openxmlformats.org/officeDocument/2006/relationships/image" Target="../media/image2895.png"/><Relationship Id="rId314" Type="http://schemas.openxmlformats.org/officeDocument/2006/relationships/customXml" Target="../ink/ink3869.xml"/><Relationship Id="rId356" Type="http://schemas.openxmlformats.org/officeDocument/2006/relationships/customXml" Target="../ink/ink3890.xml"/><Relationship Id="rId398" Type="http://schemas.openxmlformats.org/officeDocument/2006/relationships/customXml" Target="../ink/ink3911.xml"/><Relationship Id="rId521" Type="http://schemas.openxmlformats.org/officeDocument/2006/relationships/image" Target="../media/image3081.png"/><Relationship Id="rId95" Type="http://schemas.openxmlformats.org/officeDocument/2006/relationships/image" Target="../media/image2868.png"/><Relationship Id="rId160" Type="http://schemas.openxmlformats.org/officeDocument/2006/relationships/customXml" Target="../ink/ink3792.xml"/><Relationship Id="rId216" Type="http://schemas.openxmlformats.org/officeDocument/2006/relationships/customXml" Target="../ink/ink3820.xml"/><Relationship Id="rId423" Type="http://schemas.openxmlformats.org/officeDocument/2006/relationships/image" Target="../media/image3032.png"/><Relationship Id="rId258" Type="http://schemas.openxmlformats.org/officeDocument/2006/relationships/customXml" Target="../ink/ink3841.xml"/><Relationship Id="rId465" Type="http://schemas.openxmlformats.org/officeDocument/2006/relationships/image" Target="../media/image3053.png"/><Relationship Id="rId22" Type="http://schemas.openxmlformats.org/officeDocument/2006/relationships/customXml" Target="../ink/ink3723.xml"/><Relationship Id="rId64" Type="http://schemas.openxmlformats.org/officeDocument/2006/relationships/customXml" Target="../ink/ink3744.xml"/><Relationship Id="rId118" Type="http://schemas.openxmlformats.org/officeDocument/2006/relationships/customXml" Target="../ink/ink3771.xml"/><Relationship Id="rId325" Type="http://schemas.openxmlformats.org/officeDocument/2006/relationships/image" Target="../media/image2983.png"/><Relationship Id="rId367" Type="http://schemas.openxmlformats.org/officeDocument/2006/relationships/image" Target="../media/image3004.png"/><Relationship Id="rId532" Type="http://schemas.openxmlformats.org/officeDocument/2006/relationships/customXml" Target="../ink/ink3978.xml"/><Relationship Id="rId171" Type="http://schemas.openxmlformats.org/officeDocument/2006/relationships/image" Target="../media/image2906.png"/><Relationship Id="rId227" Type="http://schemas.openxmlformats.org/officeDocument/2006/relationships/image" Target="../media/image2934.png"/><Relationship Id="rId269" Type="http://schemas.openxmlformats.org/officeDocument/2006/relationships/image" Target="../media/image2955.png"/><Relationship Id="rId434" Type="http://schemas.openxmlformats.org/officeDocument/2006/relationships/customXml" Target="../ink/ink3929.xml"/><Relationship Id="rId476" Type="http://schemas.openxmlformats.org/officeDocument/2006/relationships/customXml" Target="../ink/ink3950.xml"/><Relationship Id="rId33" Type="http://schemas.openxmlformats.org/officeDocument/2006/relationships/image" Target="../media/image2837.png"/><Relationship Id="rId129" Type="http://schemas.openxmlformats.org/officeDocument/2006/relationships/image" Target="../media/image2885.png"/><Relationship Id="rId280" Type="http://schemas.openxmlformats.org/officeDocument/2006/relationships/customXml" Target="../ink/ink3852.xml"/><Relationship Id="rId336" Type="http://schemas.openxmlformats.org/officeDocument/2006/relationships/customXml" Target="../ink/ink3880.xml"/><Relationship Id="rId501" Type="http://schemas.openxmlformats.org/officeDocument/2006/relationships/image" Target="../media/image3071.png"/><Relationship Id="rId75" Type="http://schemas.openxmlformats.org/officeDocument/2006/relationships/image" Target="../media/image2858.png"/><Relationship Id="rId140" Type="http://schemas.openxmlformats.org/officeDocument/2006/relationships/customXml" Target="../ink/ink3782.xml"/><Relationship Id="rId182" Type="http://schemas.openxmlformats.org/officeDocument/2006/relationships/customXml" Target="../ink/ink3803.xml"/><Relationship Id="rId378" Type="http://schemas.openxmlformats.org/officeDocument/2006/relationships/customXml" Target="../ink/ink3901.xml"/><Relationship Id="rId403" Type="http://schemas.openxmlformats.org/officeDocument/2006/relationships/image" Target="../media/image3022.png"/><Relationship Id="rId6" Type="http://schemas.openxmlformats.org/officeDocument/2006/relationships/customXml" Target="../ink/ink3715.xml"/><Relationship Id="rId238" Type="http://schemas.openxmlformats.org/officeDocument/2006/relationships/customXml" Target="../ink/ink3831.xml"/><Relationship Id="rId445" Type="http://schemas.openxmlformats.org/officeDocument/2006/relationships/image" Target="../media/image3043.png"/><Relationship Id="rId487" Type="http://schemas.openxmlformats.org/officeDocument/2006/relationships/image" Target="../media/image3064.png"/><Relationship Id="rId291" Type="http://schemas.openxmlformats.org/officeDocument/2006/relationships/image" Target="../media/image2966.png"/><Relationship Id="rId305" Type="http://schemas.openxmlformats.org/officeDocument/2006/relationships/image" Target="../media/image2973.png"/><Relationship Id="rId347" Type="http://schemas.openxmlformats.org/officeDocument/2006/relationships/image" Target="../media/image2994.png"/><Relationship Id="rId512" Type="http://schemas.openxmlformats.org/officeDocument/2006/relationships/customXml" Target="../ink/ink3968.xml"/><Relationship Id="rId44" Type="http://schemas.openxmlformats.org/officeDocument/2006/relationships/customXml" Target="../ink/ink3734.xml"/><Relationship Id="rId86" Type="http://schemas.openxmlformats.org/officeDocument/2006/relationships/customXml" Target="../ink/ink3755.xml"/><Relationship Id="rId151" Type="http://schemas.openxmlformats.org/officeDocument/2006/relationships/image" Target="../media/image2896.png"/><Relationship Id="rId389" Type="http://schemas.openxmlformats.org/officeDocument/2006/relationships/image" Target="../media/image3015.png"/><Relationship Id="rId193" Type="http://schemas.openxmlformats.org/officeDocument/2006/relationships/image" Target="../media/image2917.png"/><Relationship Id="rId207" Type="http://schemas.openxmlformats.org/officeDocument/2006/relationships/image" Target="../media/image2924.png"/><Relationship Id="rId249" Type="http://schemas.openxmlformats.org/officeDocument/2006/relationships/image" Target="../media/image2945.png"/><Relationship Id="rId414" Type="http://schemas.openxmlformats.org/officeDocument/2006/relationships/customXml" Target="../ink/ink3919.xml"/><Relationship Id="rId456" Type="http://schemas.openxmlformats.org/officeDocument/2006/relationships/customXml" Target="../ink/ink3940.xml"/><Relationship Id="rId498" Type="http://schemas.openxmlformats.org/officeDocument/2006/relationships/customXml" Target="../ink/ink3961.xml"/><Relationship Id="rId13" Type="http://schemas.openxmlformats.org/officeDocument/2006/relationships/image" Target="../media/image2827.png"/><Relationship Id="rId109" Type="http://schemas.openxmlformats.org/officeDocument/2006/relationships/image" Target="../media/image2875.png"/><Relationship Id="rId260" Type="http://schemas.openxmlformats.org/officeDocument/2006/relationships/customXml" Target="../ink/ink3842.xml"/><Relationship Id="rId316" Type="http://schemas.openxmlformats.org/officeDocument/2006/relationships/customXml" Target="../ink/ink3870.xml"/><Relationship Id="rId523" Type="http://schemas.openxmlformats.org/officeDocument/2006/relationships/image" Target="../media/image3082.png"/><Relationship Id="rId55" Type="http://schemas.openxmlformats.org/officeDocument/2006/relationships/image" Target="../media/image2848.png"/><Relationship Id="rId97" Type="http://schemas.openxmlformats.org/officeDocument/2006/relationships/image" Target="../media/image2869.png"/><Relationship Id="rId120" Type="http://schemas.openxmlformats.org/officeDocument/2006/relationships/customXml" Target="../ink/ink3772.xml"/><Relationship Id="rId358" Type="http://schemas.openxmlformats.org/officeDocument/2006/relationships/customXml" Target="../ink/ink3891.xml"/><Relationship Id="rId162" Type="http://schemas.openxmlformats.org/officeDocument/2006/relationships/customXml" Target="../ink/ink3793.xml"/><Relationship Id="rId218" Type="http://schemas.openxmlformats.org/officeDocument/2006/relationships/customXml" Target="../ink/ink3821.xml"/><Relationship Id="rId425" Type="http://schemas.openxmlformats.org/officeDocument/2006/relationships/image" Target="../media/image3033.png"/><Relationship Id="rId467" Type="http://schemas.openxmlformats.org/officeDocument/2006/relationships/image" Target="../media/image3054.png"/><Relationship Id="rId271" Type="http://schemas.openxmlformats.org/officeDocument/2006/relationships/image" Target="../media/image2956.png"/><Relationship Id="rId24" Type="http://schemas.openxmlformats.org/officeDocument/2006/relationships/customXml" Target="../ink/ink3724.xml"/><Relationship Id="rId66" Type="http://schemas.openxmlformats.org/officeDocument/2006/relationships/customXml" Target="../ink/ink3745.xml"/><Relationship Id="rId131" Type="http://schemas.openxmlformats.org/officeDocument/2006/relationships/image" Target="../media/image2886.png"/><Relationship Id="rId327" Type="http://schemas.openxmlformats.org/officeDocument/2006/relationships/image" Target="../media/image2984.png"/><Relationship Id="rId369" Type="http://schemas.openxmlformats.org/officeDocument/2006/relationships/image" Target="../media/image3005.png"/><Relationship Id="rId534" Type="http://schemas.openxmlformats.org/officeDocument/2006/relationships/customXml" Target="../ink/ink3979.xml"/><Relationship Id="rId173" Type="http://schemas.openxmlformats.org/officeDocument/2006/relationships/image" Target="../media/image2907.png"/><Relationship Id="rId229" Type="http://schemas.openxmlformats.org/officeDocument/2006/relationships/image" Target="../media/image2935.png"/><Relationship Id="rId380" Type="http://schemas.openxmlformats.org/officeDocument/2006/relationships/customXml" Target="../ink/ink3902.xml"/><Relationship Id="rId436" Type="http://schemas.openxmlformats.org/officeDocument/2006/relationships/customXml" Target="../ink/ink3930.xml"/><Relationship Id="rId240" Type="http://schemas.openxmlformats.org/officeDocument/2006/relationships/customXml" Target="../ink/ink3832.xml"/><Relationship Id="rId478" Type="http://schemas.openxmlformats.org/officeDocument/2006/relationships/customXml" Target="../ink/ink3951.xml"/><Relationship Id="rId35" Type="http://schemas.openxmlformats.org/officeDocument/2006/relationships/image" Target="../media/image2838.png"/><Relationship Id="rId77" Type="http://schemas.openxmlformats.org/officeDocument/2006/relationships/image" Target="../media/image2859.png"/><Relationship Id="rId100" Type="http://schemas.openxmlformats.org/officeDocument/2006/relationships/customXml" Target="../ink/ink3762.xml"/><Relationship Id="rId282" Type="http://schemas.openxmlformats.org/officeDocument/2006/relationships/customXml" Target="../ink/ink3853.xml"/><Relationship Id="rId338" Type="http://schemas.openxmlformats.org/officeDocument/2006/relationships/customXml" Target="../ink/ink3881.xml"/><Relationship Id="rId503" Type="http://schemas.openxmlformats.org/officeDocument/2006/relationships/image" Target="../media/image3072.png"/><Relationship Id="rId8" Type="http://schemas.openxmlformats.org/officeDocument/2006/relationships/customXml" Target="../ink/ink3716.xml"/><Relationship Id="rId142" Type="http://schemas.openxmlformats.org/officeDocument/2006/relationships/customXml" Target="../ink/ink3783.xml"/><Relationship Id="rId184" Type="http://schemas.openxmlformats.org/officeDocument/2006/relationships/customXml" Target="../ink/ink3804.xml"/><Relationship Id="rId391" Type="http://schemas.openxmlformats.org/officeDocument/2006/relationships/image" Target="../media/image3016.png"/><Relationship Id="rId405" Type="http://schemas.openxmlformats.org/officeDocument/2006/relationships/image" Target="../media/image3023.png"/><Relationship Id="rId447" Type="http://schemas.openxmlformats.org/officeDocument/2006/relationships/image" Target="../media/image3044.png"/><Relationship Id="rId251" Type="http://schemas.openxmlformats.org/officeDocument/2006/relationships/image" Target="../media/image2946.png"/><Relationship Id="rId489" Type="http://schemas.openxmlformats.org/officeDocument/2006/relationships/image" Target="../media/image3065.png"/><Relationship Id="rId46" Type="http://schemas.openxmlformats.org/officeDocument/2006/relationships/customXml" Target="../ink/ink3735.xml"/><Relationship Id="rId293" Type="http://schemas.openxmlformats.org/officeDocument/2006/relationships/image" Target="../media/image2967.png"/><Relationship Id="rId307" Type="http://schemas.openxmlformats.org/officeDocument/2006/relationships/image" Target="../media/image2974.png"/><Relationship Id="rId349" Type="http://schemas.openxmlformats.org/officeDocument/2006/relationships/image" Target="../media/image2995.png"/><Relationship Id="rId514" Type="http://schemas.openxmlformats.org/officeDocument/2006/relationships/customXml" Target="../ink/ink3969.xml"/><Relationship Id="rId88" Type="http://schemas.openxmlformats.org/officeDocument/2006/relationships/customXml" Target="../ink/ink3756.xml"/><Relationship Id="rId111" Type="http://schemas.openxmlformats.org/officeDocument/2006/relationships/image" Target="../media/image2876.png"/><Relationship Id="rId153" Type="http://schemas.openxmlformats.org/officeDocument/2006/relationships/image" Target="../media/image2897.png"/><Relationship Id="rId195" Type="http://schemas.openxmlformats.org/officeDocument/2006/relationships/image" Target="../media/image2918.png"/><Relationship Id="rId209" Type="http://schemas.openxmlformats.org/officeDocument/2006/relationships/image" Target="../media/image2925.png"/><Relationship Id="rId360" Type="http://schemas.openxmlformats.org/officeDocument/2006/relationships/customXml" Target="../ink/ink3892.xml"/><Relationship Id="rId416" Type="http://schemas.openxmlformats.org/officeDocument/2006/relationships/customXml" Target="../ink/ink3920.xml"/><Relationship Id="rId220" Type="http://schemas.openxmlformats.org/officeDocument/2006/relationships/customXml" Target="../ink/ink3822.xml"/><Relationship Id="rId458" Type="http://schemas.openxmlformats.org/officeDocument/2006/relationships/customXml" Target="../ink/ink3941.xml"/><Relationship Id="rId15" Type="http://schemas.openxmlformats.org/officeDocument/2006/relationships/image" Target="../media/image2828.png"/><Relationship Id="rId57" Type="http://schemas.openxmlformats.org/officeDocument/2006/relationships/image" Target="../media/image2849.png"/><Relationship Id="rId262" Type="http://schemas.openxmlformats.org/officeDocument/2006/relationships/customXml" Target="../ink/ink3843.xml"/><Relationship Id="rId318" Type="http://schemas.openxmlformats.org/officeDocument/2006/relationships/customXml" Target="../ink/ink3871.xml"/><Relationship Id="rId525" Type="http://schemas.openxmlformats.org/officeDocument/2006/relationships/image" Target="../media/image3083.png"/><Relationship Id="rId99" Type="http://schemas.openxmlformats.org/officeDocument/2006/relationships/image" Target="../media/image2870.png"/><Relationship Id="rId122" Type="http://schemas.openxmlformats.org/officeDocument/2006/relationships/customXml" Target="../ink/ink3773.xml"/><Relationship Id="rId164" Type="http://schemas.openxmlformats.org/officeDocument/2006/relationships/customXml" Target="../ink/ink3794.xml"/><Relationship Id="rId371" Type="http://schemas.openxmlformats.org/officeDocument/2006/relationships/image" Target="../media/image3006.png"/><Relationship Id="rId427" Type="http://schemas.openxmlformats.org/officeDocument/2006/relationships/image" Target="../media/image3034.png"/><Relationship Id="rId469" Type="http://schemas.openxmlformats.org/officeDocument/2006/relationships/image" Target="../media/image3055.png"/><Relationship Id="rId26" Type="http://schemas.openxmlformats.org/officeDocument/2006/relationships/customXml" Target="../ink/ink3725.xml"/><Relationship Id="rId231" Type="http://schemas.openxmlformats.org/officeDocument/2006/relationships/image" Target="../media/image2936.png"/><Relationship Id="rId273" Type="http://schemas.openxmlformats.org/officeDocument/2006/relationships/image" Target="../media/image2957.png"/><Relationship Id="rId329" Type="http://schemas.openxmlformats.org/officeDocument/2006/relationships/image" Target="../media/image2985.png"/><Relationship Id="rId480" Type="http://schemas.openxmlformats.org/officeDocument/2006/relationships/customXml" Target="../ink/ink3952.xml"/><Relationship Id="rId536" Type="http://schemas.openxmlformats.org/officeDocument/2006/relationships/customXml" Target="../ink/ink3980.xml"/><Relationship Id="rId68" Type="http://schemas.openxmlformats.org/officeDocument/2006/relationships/customXml" Target="../ink/ink3746.xml"/><Relationship Id="rId133" Type="http://schemas.openxmlformats.org/officeDocument/2006/relationships/image" Target="../media/image2887.png"/><Relationship Id="rId175" Type="http://schemas.openxmlformats.org/officeDocument/2006/relationships/image" Target="../media/image2908.png"/><Relationship Id="rId340" Type="http://schemas.openxmlformats.org/officeDocument/2006/relationships/customXml" Target="../ink/ink3882.xml"/><Relationship Id="rId200" Type="http://schemas.openxmlformats.org/officeDocument/2006/relationships/customXml" Target="../ink/ink3812.xml"/><Relationship Id="rId382" Type="http://schemas.openxmlformats.org/officeDocument/2006/relationships/customXml" Target="../ink/ink3903.xml"/><Relationship Id="rId438" Type="http://schemas.openxmlformats.org/officeDocument/2006/relationships/customXml" Target="../ink/ink3931.xml"/><Relationship Id="rId242" Type="http://schemas.openxmlformats.org/officeDocument/2006/relationships/customXml" Target="../ink/ink3833.xml"/><Relationship Id="rId284" Type="http://schemas.openxmlformats.org/officeDocument/2006/relationships/customXml" Target="../ink/ink3854.xml"/><Relationship Id="rId491" Type="http://schemas.openxmlformats.org/officeDocument/2006/relationships/image" Target="../media/image3066.png"/><Relationship Id="rId505" Type="http://schemas.openxmlformats.org/officeDocument/2006/relationships/image" Target="../media/image3073.png"/><Relationship Id="rId37" Type="http://schemas.openxmlformats.org/officeDocument/2006/relationships/image" Target="../media/image2839.png"/><Relationship Id="rId79" Type="http://schemas.openxmlformats.org/officeDocument/2006/relationships/image" Target="../media/image2860.png"/><Relationship Id="rId102" Type="http://schemas.openxmlformats.org/officeDocument/2006/relationships/customXml" Target="../ink/ink3763.xml"/><Relationship Id="rId144" Type="http://schemas.openxmlformats.org/officeDocument/2006/relationships/customXml" Target="../ink/ink3784.xml"/><Relationship Id="rId90" Type="http://schemas.openxmlformats.org/officeDocument/2006/relationships/customXml" Target="../ink/ink3757.xml"/><Relationship Id="rId186" Type="http://schemas.openxmlformats.org/officeDocument/2006/relationships/customXml" Target="../ink/ink3805.xml"/><Relationship Id="rId351" Type="http://schemas.openxmlformats.org/officeDocument/2006/relationships/image" Target="../media/image2996.png"/><Relationship Id="rId393" Type="http://schemas.openxmlformats.org/officeDocument/2006/relationships/image" Target="../media/image3017.png"/><Relationship Id="rId407" Type="http://schemas.openxmlformats.org/officeDocument/2006/relationships/image" Target="../media/image3024.png"/><Relationship Id="rId449" Type="http://schemas.openxmlformats.org/officeDocument/2006/relationships/image" Target="../media/image3045.png"/><Relationship Id="rId211" Type="http://schemas.openxmlformats.org/officeDocument/2006/relationships/image" Target="../media/image2926.png"/><Relationship Id="rId253" Type="http://schemas.openxmlformats.org/officeDocument/2006/relationships/image" Target="../media/image2947.png"/><Relationship Id="rId295" Type="http://schemas.openxmlformats.org/officeDocument/2006/relationships/image" Target="../media/image2968.png"/><Relationship Id="rId309" Type="http://schemas.openxmlformats.org/officeDocument/2006/relationships/image" Target="../media/image2975.png"/><Relationship Id="rId460" Type="http://schemas.openxmlformats.org/officeDocument/2006/relationships/customXml" Target="../ink/ink3942.xml"/><Relationship Id="rId516" Type="http://schemas.openxmlformats.org/officeDocument/2006/relationships/customXml" Target="../ink/ink3970.xml"/><Relationship Id="rId48" Type="http://schemas.openxmlformats.org/officeDocument/2006/relationships/customXml" Target="../ink/ink3736.xml"/><Relationship Id="rId113" Type="http://schemas.openxmlformats.org/officeDocument/2006/relationships/image" Target="../media/image2877.png"/><Relationship Id="rId320" Type="http://schemas.openxmlformats.org/officeDocument/2006/relationships/customXml" Target="../ink/ink3872.xml"/><Relationship Id="rId155" Type="http://schemas.openxmlformats.org/officeDocument/2006/relationships/image" Target="../media/image2898.png"/><Relationship Id="rId197" Type="http://schemas.openxmlformats.org/officeDocument/2006/relationships/image" Target="../media/image2919.png"/><Relationship Id="rId362" Type="http://schemas.openxmlformats.org/officeDocument/2006/relationships/customXml" Target="../ink/ink3893.xml"/><Relationship Id="rId418" Type="http://schemas.openxmlformats.org/officeDocument/2006/relationships/customXml" Target="../ink/ink3921.xml"/><Relationship Id="rId222" Type="http://schemas.openxmlformats.org/officeDocument/2006/relationships/customXml" Target="../ink/ink3823.xml"/><Relationship Id="rId264" Type="http://schemas.openxmlformats.org/officeDocument/2006/relationships/customXml" Target="../ink/ink3844.xml"/><Relationship Id="rId471" Type="http://schemas.openxmlformats.org/officeDocument/2006/relationships/image" Target="../media/image3056.png"/><Relationship Id="rId17" Type="http://schemas.openxmlformats.org/officeDocument/2006/relationships/image" Target="../media/image2829.png"/><Relationship Id="rId59" Type="http://schemas.openxmlformats.org/officeDocument/2006/relationships/image" Target="../media/image2850.png"/><Relationship Id="rId124" Type="http://schemas.openxmlformats.org/officeDocument/2006/relationships/customXml" Target="../ink/ink3774.xml"/><Relationship Id="rId527" Type="http://schemas.openxmlformats.org/officeDocument/2006/relationships/image" Target="../media/image3084.png"/><Relationship Id="rId70" Type="http://schemas.openxmlformats.org/officeDocument/2006/relationships/customXml" Target="../ink/ink3747.xml"/><Relationship Id="rId166" Type="http://schemas.openxmlformats.org/officeDocument/2006/relationships/customXml" Target="../ink/ink3795.xml"/><Relationship Id="rId331" Type="http://schemas.openxmlformats.org/officeDocument/2006/relationships/image" Target="../media/image2986.png"/><Relationship Id="rId373" Type="http://schemas.openxmlformats.org/officeDocument/2006/relationships/image" Target="../media/image3007.png"/><Relationship Id="rId429" Type="http://schemas.openxmlformats.org/officeDocument/2006/relationships/image" Target="../media/image303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37.png"/><Relationship Id="rId440" Type="http://schemas.openxmlformats.org/officeDocument/2006/relationships/customXml" Target="../ink/ink3932.xml"/><Relationship Id="rId28" Type="http://schemas.openxmlformats.org/officeDocument/2006/relationships/customXml" Target="../ink/ink3726.xml"/><Relationship Id="rId275" Type="http://schemas.openxmlformats.org/officeDocument/2006/relationships/image" Target="../media/image2958.png"/><Relationship Id="rId300" Type="http://schemas.openxmlformats.org/officeDocument/2006/relationships/customXml" Target="../ink/ink3862.xml"/><Relationship Id="rId482" Type="http://schemas.openxmlformats.org/officeDocument/2006/relationships/customXml" Target="../ink/ink3953.xml"/><Relationship Id="rId538" Type="http://schemas.openxmlformats.org/officeDocument/2006/relationships/customXml" Target="../ink/ink3981.xml"/><Relationship Id="rId81" Type="http://schemas.openxmlformats.org/officeDocument/2006/relationships/image" Target="../media/image2861.png"/><Relationship Id="rId135" Type="http://schemas.openxmlformats.org/officeDocument/2006/relationships/image" Target="../media/image2888.png"/><Relationship Id="rId177" Type="http://schemas.openxmlformats.org/officeDocument/2006/relationships/image" Target="../media/image2909.png"/><Relationship Id="rId342" Type="http://schemas.openxmlformats.org/officeDocument/2006/relationships/customXml" Target="../ink/ink3883.xml"/><Relationship Id="rId384" Type="http://schemas.openxmlformats.org/officeDocument/2006/relationships/customXml" Target="../ink/ink3904.xml"/><Relationship Id="rId202" Type="http://schemas.openxmlformats.org/officeDocument/2006/relationships/customXml" Target="../ink/ink3813.xml"/><Relationship Id="rId244" Type="http://schemas.openxmlformats.org/officeDocument/2006/relationships/customXml" Target="../ink/ink3834.xml"/><Relationship Id="rId39" Type="http://schemas.openxmlformats.org/officeDocument/2006/relationships/image" Target="../media/image2840.png"/><Relationship Id="rId286" Type="http://schemas.openxmlformats.org/officeDocument/2006/relationships/customXml" Target="../ink/ink3855.xml"/><Relationship Id="rId451" Type="http://schemas.openxmlformats.org/officeDocument/2006/relationships/image" Target="../media/image3046.png"/><Relationship Id="rId493" Type="http://schemas.openxmlformats.org/officeDocument/2006/relationships/image" Target="../media/image3067.png"/><Relationship Id="rId507" Type="http://schemas.openxmlformats.org/officeDocument/2006/relationships/image" Target="../media/image3074.png"/><Relationship Id="rId50" Type="http://schemas.openxmlformats.org/officeDocument/2006/relationships/customXml" Target="../ink/ink3737.xml"/><Relationship Id="rId104" Type="http://schemas.openxmlformats.org/officeDocument/2006/relationships/customXml" Target="../ink/ink3764.xml"/><Relationship Id="rId146" Type="http://schemas.openxmlformats.org/officeDocument/2006/relationships/customXml" Target="../ink/ink3785.xml"/><Relationship Id="rId188" Type="http://schemas.openxmlformats.org/officeDocument/2006/relationships/customXml" Target="../ink/ink3806.xml"/><Relationship Id="rId311" Type="http://schemas.openxmlformats.org/officeDocument/2006/relationships/image" Target="../media/image2976.png"/><Relationship Id="rId353" Type="http://schemas.openxmlformats.org/officeDocument/2006/relationships/image" Target="../media/image2997.png"/><Relationship Id="rId395" Type="http://schemas.openxmlformats.org/officeDocument/2006/relationships/image" Target="../media/image3018.png"/><Relationship Id="rId409" Type="http://schemas.openxmlformats.org/officeDocument/2006/relationships/image" Target="../media/image3025.png"/><Relationship Id="rId92" Type="http://schemas.openxmlformats.org/officeDocument/2006/relationships/customXml" Target="../ink/ink3758.xml"/><Relationship Id="rId213" Type="http://schemas.openxmlformats.org/officeDocument/2006/relationships/image" Target="../media/image2927.png"/><Relationship Id="rId420" Type="http://schemas.openxmlformats.org/officeDocument/2006/relationships/customXml" Target="../ink/ink3922.xml"/><Relationship Id="rId255" Type="http://schemas.openxmlformats.org/officeDocument/2006/relationships/image" Target="../media/image2948.png"/><Relationship Id="rId297" Type="http://schemas.openxmlformats.org/officeDocument/2006/relationships/image" Target="../media/image2969.png"/><Relationship Id="rId462" Type="http://schemas.openxmlformats.org/officeDocument/2006/relationships/customXml" Target="../ink/ink3943.xml"/><Relationship Id="rId518" Type="http://schemas.openxmlformats.org/officeDocument/2006/relationships/customXml" Target="../ink/ink3971.xml"/><Relationship Id="rId115" Type="http://schemas.openxmlformats.org/officeDocument/2006/relationships/image" Target="../media/image2878.png"/><Relationship Id="rId157" Type="http://schemas.openxmlformats.org/officeDocument/2006/relationships/image" Target="../media/image2899.png"/><Relationship Id="rId322" Type="http://schemas.openxmlformats.org/officeDocument/2006/relationships/customXml" Target="../ink/ink3873.xml"/><Relationship Id="rId364" Type="http://schemas.openxmlformats.org/officeDocument/2006/relationships/customXml" Target="../ink/ink3894.xml"/><Relationship Id="rId61" Type="http://schemas.openxmlformats.org/officeDocument/2006/relationships/image" Target="../media/image2851.png"/><Relationship Id="rId199" Type="http://schemas.openxmlformats.org/officeDocument/2006/relationships/image" Target="../media/image2920.png"/><Relationship Id="rId19" Type="http://schemas.openxmlformats.org/officeDocument/2006/relationships/image" Target="../media/image2830.png"/><Relationship Id="rId224" Type="http://schemas.openxmlformats.org/officeDocument/2006/relationships/customXml" Target="../ink/ink3824.xml"/><Relationship Id="rId266" Type="http://schemas.openxmlformats.org/officeDocument/2006/relationships/customXml" Target="../ink/ink3845.xml"/><Relationship Id="rId431" Type="http://schemas.openxmlformats.org/officeDocument/2006/relationships/image" Target="../media/image3036.png"/><Relationship Id="rId473" Type="http://schemas.openxmlformats.org/officeDocument/2006/relationships/image" Target="../media/image3057.png"/><Relationship Id="rId529" Type="http://schemas.openxmlformats.org/officeDocument/2006/relationships/image" Target="../media/image3085.png"/><Relationship Id="rId30" Type="http://schemas.openxmlformats.org/officeDocument/2006/relationships/customXml" Target="../ink/ink3727.xml"/><Relationship Id="rId126" Type="http://schemas.openxmlformats.org/officeDocument/2006/relationships/customXml" Target="../ink/ink3775.xml"/><Relationship Id="rId168" Type="http://schemas.openxmlformats.org/officeDocument/2006/relationships/customXml" Target="../ink/ink3796.xml"/><Relationship Id="rId333" Type="http://schemas.openxmlformats.org/officeDocument/2006/relationships/image" Target="../media/image2987.png"/><Relationship Id="rId540" Type="http://schemas.openxmlformats.org/officeDocument/2006/relationships/customXml" Target="../ink/ink3982.xml"/><Relationship Id="rId72" Type="http://schemas.openxmlformats.org/officeDocument/2006/relationships/customXml" Target="../ink/ink3748.xml"/><Relationship Id="rId375" Type="http://schemas.openxmlformats.org/officeDocument/2006/relationships/image" Target="../media/image3008.png"/><Relationship Id="rId3" Type="http://schemas.openxmlformats.org/officeDocument/2006/relationships/image" Target="../media/image2822.png"/><Relationship Id="rId235" Type="http://schemas.openxmlformats.org/officeDocument/2006/relationships/image" Target="../media/image2938.png"/><Relationship Id="rId277" Type="http://schemas.openxmlformats.org/officeDocument/2006/relationships/image" Target="../media/image2959.png"/><Relationship Id="rId400" Type="http://schemas.openxmlformats.org/officeDocument/2006/relationships/customXml" Target="../ink/ink3912.xml"/><Relationship Id="rId442" Type="http://schemas.openxmlformats.org/officeDocument/2006/relationships/customXml" Target="../ink/ink3933.xml"/><Relationship Id="rId484" Type="http://schemas.openxmlformats.org/officeDocument/2006/relationships/customXml" Target="../ink/ink3954.xml"/><Relationship Id="rId137" Type="http://schemas.openxmlformats.org/officeDocument/2006/relationships/image" Target="../media/image2889.png"/><Relationship Id="rId302" Type="http://schemas.openxmlformats.org/officeDocument/2006/relationships/customXml" Target="../ink/ink3863.xml"/><Relationship Id="rId344" Type="http://schemas.openxmlformats.org/officeDocument/2006/relationships/customXml" Target="../ink/ink3884.xml"/><Relationship Id="rId41" Type="http://schemas.openxmlformats.org/officeDocument/2006/relationships/image" Target="../media/image2841.png"/><Relationship Id="rId83" Type="http://schemas.openxmlformats.org/officeDocument/2006/relationships/image" Target="../media/image2862.png"/><Relationship Id="rId179" Type="http://schemas.openxmlformats.org/officeDocument/2006/relationships/image" Target="../media/image2910.png"/><Relationship Id="rId386" Type="http://schemas.openxmlformats.org/officeDocument/2006/relationships/customXml" Target="../ink/ink3905.xml"/><Relationship Id="rId190" Type="http://schemas.openxmlformats.org/officeDocument/2006/relationships/customXml" Target="../ink/ink3807.xml"/><Relationship Id="rId204" Type="http://schemas.openxmlformats.org/officeDocument/2006/relationships/customXml" Target="../ink/ink3814.xml"/><Relationship Id="rId246" Type="http://schemas.openxmlformats.org/officeDocument/2006/relationships/customXml" Target="../ink/ink3835.xml"/><Relationship Id="rId288" Type="http://schemas.openxmlformats.org/officeDocument/2006/relationships/customXml" Target="../ink/ink3856.xml"/><Relationship Id="rId411" Type="http://schemas.openxmlformats.org/officeDocument/2006/relationships/image" Target="../media/image3026.png"/><Relationship Id="rId453" Type="http://schemas.openxmlformats.org/officeDocument/2006/relationships/image" Target="../media/image3047.png"/><Relationship Id="rId509" Type="http://schemas.openxmlformats.org/officeDocument/2006/relationships/image" Target="../media/image3075.png"/><Relationship Id="rId106" Type="http://schemas.openxmlformats.org/officeDocument/2006/relationships/customXml" Target="../ink/ink3765.xml"/><Relationship Id="rId313" Type="http://schemas.openxmlformats.org/officeDocument/2006/relationships/image" Target="../media/image2977.png"/><Relationship Id="rId495" Type="http://schemas.openxmlformats.org/officeDocument/2006/relationships/image" Target="../media/image3068.png"/><Relationship Id="rId10" Type="http://schemas.openxmlformats.org/officeDocument/2006/relationships/customXml" Target="../ink/ink3717.xml"/><Relationship Id="rId52" Type="http://schemas.openxmlformats.org/officeDocument/2006/relationships/customXml" Target="../ink/ink3738.xml"/><Relationship Id="rId94" Type="http://schemas.openxmlformats.org/officeDocument/2006/relationships/customXml" Target="../ink/ink3759.xml"/><Relationship Id="rId148" Type="http://schemas.openxmlformats.org/officeDocument/2006/relationships/customXml" Target="../ink/ink3786.xml"/><Relationship Id="rId355" Type="http://schemas.openxmlformats.org/officeDocument/2006/relationships/image" Target="../media/image2998.png"/><Relationship Id="rId397" Type="http://schemas.openxmlformats.org/officeDocument/2006/relationships/image" Target="../media/image3019.png"/><Relationship Id="rId520" Type="http://schemas.openxmlformats.org/officeDocument/2006/relationships/customXml" Target="../ink/ink3972.xml"/><Relationship Id="rId215" Type="http://schemas.openxmlformats.org/officeDocument/2006/relationships/image" Target="../media/image2928.png"/><Relationship Id="rId257" Type="http://schemas.openxmlformats.org/officeDocument/2006/relationships/image" Target="../media/image2949.png"/><Relationship Id="rId422" Type="http://schemas.openxmlformats.org/officeDocument/2006/relationships/customXml" Target="../ink/ink3923.xml"/><Relationship Id="rId464" Type="http://schemas.openxmlformats.org/officeDocument/2006/relationships/customXml" Target="../ink/ink3944.xml"/><Relationship Id="rId299" Type="http://schemas.openxmlformats.org/officeDocument/2006/relationships/image" Target="../media/image2970.png"/><Relationship Id="rId63" Type="http://schemas.openxmlformats.org/officeDocument/2006/relationships/image" Target="../media/image2852.png"/><Relationship Id="rId159" Type="http://schemas.openxmlformats.org/officeDocument/2006/relationships/image" Target="../media/image2900.png"/><Relationship Id="rId366" Type="http://schemas.openxmlformats.org/officeDocument/2006/relationships/customXml" Target="../ink/ink3895.xml"/><Relationship Id="rId226" Type="http://schemas.openxmlformats.org/officeDocument/2006/relationships/customXml" Target="../ink/ink3825.xml"/><Relationship Id="rId433" Type="http://schemas.openxmlformats.org/officeDocument/2006/relationships/image" Target="../media/image3037.png"/><Relationship Id="rId74" Type="http://schemas.openxmlformats.org/officeDocument/2006/relationships/customXml" Target="../ink/ink3749.xml"/><Relationship Id="rId377" Type="http://schemas.openxmlformats.org/officeDocument/2006/relationships/image" Target="../media/image3009.png"/><Relationship Id="rId500" Type="http://schemas.openxmlformats.org/officeDocument/2006/relationships/customXml" Target="../ink/ink3962.xml"/><Relationship Id="rId5" Type="http://schemas.openxmlformats.org/officeDocument/2006/relationships/image" Target="../media/image2823.png"/><Relationship Id="rId237" Type="http://schemas.openxmlformats.org/officeDocument/2006/relationships/image" Target="../media/image2939.png"/><Relationship Id="rId444" Type="http://schemas.openxmlformats.org/officeDocument/2006/relationships/customXml" Target="../ink/ink3934.xml"/><Relationship Id="rId290" Type="http://schemas.openxmlformats.org/officeDocument/2006/relationships/customXml" Target="../ink/ink3857.xml"/><Relationship Id="rId304" Type="http://schemas.openxmlformats.org/officeDocument/2006/relationships/customXml" Target="../ink/ink3864.xml"/><Relationship Id="rId388" Type="http://schemas.openxmlformats.org/officeDocument/2006/relationships/customXml" Target="../ink/ink3906.xml"/><Relationship Id="rId511" Type="http://schemas.openxmlformats.org/officeDocument/2006/relationships/image" Target="../media/image3076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50.png"/><Relationship Id="rId21" Type="http://schemas.openxmlformats.org/officeDocument/2006/relationships/image" Target="../media/image3102.png"/><Relationship Id="rId63" Type="http://schemas.openxmlformats.org/officeDocument/2006/relationships/image" Target="../media/image3123.png"/><Relationship Id="rId159" Type="http://schemas.openxmlformats.org/officeDocument/2006/relationships/image" Target="../media/image3171.png"/><Relationship Id="rId170" Type="http://schemas.openxmlformats.org/officeDocument/2006/relationships/customXml" Target="../ink/ink4067.xml"/><Relationship Id="rId226" Type="http://schemas.openxmlformats.org/officeDocument/2006/relationships/customXml" Target="../ink/ink4095.xml"/><Relationship Id="rId268" Type="http://schemas.openxmlformats.org/officeDocument/2006/relationships/customXml" Target="../ink/ink4116.xml"/><Relationship Id="rId32" Type="http://schemas.openxmlformats.org/officeDocument/2006/relationships/customXml" Target="../ink/ink3998.xml"/><Relationship Id="rId74" Type="http://schemas.openxmlformats.org/officeDocument/2006/relationships/customXml" Target="../ink/ink4019.xml"/><Relationship Id="rId128" Type="http://schemas.openxmlformats.org/officeDocument/2006/relationships/customXml" Target="../ink/ink4046.xml"/><Relationship Id="rId5" Type="http://schemas.openxmlformats.org/officeDocument/2006/relationships/image" Target="../media/image3093.png"/><Relationship Id="rId95" Type="http://schemas.openxmlformats.org/officeDocument/2006/relationships/image" Target="../media/image3139.png"/><Relationship Id="rId160" Type="http://schemas.openxmlformats.org/officeDocument/2006/relationships/customXml" Target="../ink/ink4062.xml"/><Relationship Id="rId181" Type="http://schemas.openxmlformats.org/officeDocument/2006/relationships/image" Target="../media/image3182.png"/><Relationship Id="rId216" Type="http://schemas.openxmlformats.org/officeDocument/2006/relationships/customXml" Target="../ink/ink4090.xml"/><Relationship Id="rId237" Type="http://schemas.openxmlformats.org/officeDocument/2006/relationships/image" Target="../media/image3210.png"/><Relationship Id="rId258" Type="http://schemas.openxmlformats.org/officeDocument/2006/relationships/customXml" Target="../ink/ink4111.xml"/><Relationship Id="rId22" Type="http://schemas.openxmlformats.org/officeDocument/2006/relationships/customXml" Target="../ink/ink3993.xml"/><Relationship Id="rId43" Type="http://schemas.openxmlformats.org/officeDocument/2006/relationships/image" Target="../media/image3113.png"/><Relationship Id="rId64" Type="http://schemas.openxmlformats.org/officeDocument/2006/relationships/customXml" Target="../ink/ink4014.xml"/><Relationship Id="rId118" Type="http://schemas.openxmlformats.org/officeDocument/2006/relationships/customXml" Target="../ink/ink4041.xml"/><Relationship Id="rId139" Type="http://schemas.openxmlformats.org/officeDocument/2006/relationships/image" Target="../media/image3161.png"/><Relationship Id="rId85" Type="http://schemas.openxmlformats.org/officeDocument/2006/relationships/image" Target="../media/image3134.png"/><Relationship Id="rId150" Type="http://schemas.openxmlformats.org/officeDocument/2006/relationships/customXml" Target="../ink/ink4057.xml"/><Relationship Id="rId171" Type="http://schemas.openxmlformats.org/officeDocument/2006/relationships/image" Target="../media/image3177.png"/><Relationship Id="rId192" Type="http://schemas.openxmlformats.org/officeDocument/2006/relationships/customXml" Target="../ink/ink4078.xml"/><Relationship Id="rId206" Type="http://schemas.openxmlformats.org/officeDocument/2006/relationships/customXml" Target="../ink/ink4085.xml"/><Relationship Id="rId227" Type="http://schemas.openxmlformats.org/officeDocument/2006/relationships/image" Target="../media/image3205.png"/><Relationship Id="rId248" Type="http://schemas.openxmlformats.org/officeDocument/2006/relationships/customXml" Target="../ink/ink4106.xml"/><Relationship Id="rId269" Type="http://schemas.openxmlformats.org/officeDocument/2006/relationships/image" Target="../media/image3226.png"/><Relationship Id="rId12" Type="http://schemas.openxmlformats.org/officeDocument/2006/relationships/customXml" Target="../ink/ink3988.xml"/><Relationship Id="rId33" Type="http://schemas.openxmlformats.org/officeDocument/2006/relationships/image" Target="../media/image3108.png"/><Relationship Id="rId108" Type="http://schemas.openxmlformats.org/officeDocument/2006/relationships/customXml" Target="../ink/ink4036.xml"/><Relationship Id="rId129" Type="http://schemas.openxmlformats.org/officeDocument/2006/relationships/image" Target="../media/image3156.png"/><Relationship Id="rId54" Type="http://schemas.openxmlformats.org/officeDocument/2006/relationships/customXml" Target="../ink/ink4009.xml"/><Relationship Id="rId75" Type="http://schemas.openxmlformats.org/officeDocument/2006/relationships/image" Target="../media/image3129.png"/><Relationship Id="rId96" Type="http://schemas.openxmlformats.org/officeDocument/2006/relationships/customXml" Target="../ink/ink4030.xml"/><Relationship Id="rId140" Type="http://schemas.openxmlformats.org/officeDocument/2006/relationships/customXml" Target="../ink/ink4052.xml"/><Relationship Id="rId161" Type="http://schemas.openxmlformats.org/officeDocument/2006/relationships/image" Target="../media/image3172.png"/><Relationship Id="rId182" Type="http://schemas.openxmlformats.org/officeDocument/2006/relationships/customXml" Target="../ink/ink4073.xml"/><Relationship Id="rId217" Type="http://schemas.openxmlformats.org/officeDocument/2006/relationships/image" Target="../media/image3200.png"/><Relationship Id="rId6" Type="http://schemas.openxmlformats.org/officeDocument/2006/relationships/customXml" Target="../ink/ink3985.xml"/><Relationship Id="rId238" Type="http://schemas.openxmlformats.org/officeDocument/2006/relationships/customXml" Target="../ink/ink4101.xml"/><Relationship Id="rId259" Type="http://schemas.openxmlformats.org/officeDocument/2006/relationships/image" Target="../media/image3221.png"/><Relationship Id="rId23" Type="http://schemas.openxmlformats.org/officeDocument/2006/relationships/image" Target="../media/image3103.png"/><Relationship Id="rId119" Type="http://schemas.openxmlformats.org/officeDocument/2006/relationships/image" Target="../media/image3151.png"/><Relationship Id="rId270" Type="http://schemas.openxmlformats.org/officeDocument/2006/relationships/customXml" Target="../ink/ink4117.xml"/><Relationship Id="rId44" Type="http://schemas.openxmlformats.org/officeDocument/2006/relationships/customXml" Target="../ink/ink4004.xml"/><Relationship Id="rId65" Type="http://schemas.openxmlformats.org/officeDocument/2006/relationships/image" Target="../media/image3124.png"/><Relationship Id="rId86" Type="http://schemas.openxmlformats.org/officeDocument/2006/relationships/customXml" Target="../ink/ink4025.xml"/><Relationship Id="rId130" Type="http://schemas.openxmlformats.org/officeDocument/2006/relationships/customXml" Target="../ink/ink4047.xml"/><Relationship Id="rId151" Type="http://schemas.openxmlformats.org/officeDocument/2006/relationships/image" Target="../media/image3167.png"/><Relationship Id="rId172" Type="http://schemas.openxmlformats.org/officeDocument/2006/relationships/customXml" Target="../ink/ink4068.xml"/><Relationship Id="rId193" Type="http://schemas.openxmlformats.org/officeDocument/2006/relationships/image" Target="../media/image3188.png"/><Relationship Id="rId207" Type="http://schemas.openxmlformats.org/officeDocument/2006/relationships/image" Target="../media/image3195.png"/><Relationship Id="rId228" Type="http://schemas.openxmlformats.org/officeDocument/2006/relationships/customXml" Target="../ink/ink4096.xml"/><Relationship Id="rId249" Type="http://schemas.openxmlformats.org/officeDocument/2006/relationships/image" Target="../media/image3216.png"/><Relationship Id="rId13" Type="http://schemas.openxmlformats.org/officeDocument/2006/relationships/image" Target="../media/image3097.png"/><Relationship Id="rId109" Type="http://schemas.openxmlformats.org/officeDocument/2006/relationships/image" Target="../media/image3146.png"/><Relationship Id="rId260" Type="http://schemas.openxmlformats.org/officeDocument/2006/relationships/customXml" Target="../ink/ink4112.xml"/><Relationship Id="rId34" Type="http://schemas.openxmlformats.org/officeDocument/2006/relationships/customXml" Target="../ink/ink3999.xml"/><Relationship Id="rId55" Type="http://schemas.openxmlformats.org/officeDocument/2006/relationships/image" Target="../media/image3119.png"/><Relationship Id="rId76" Type="http://schemas.openxmlformats.org/officeDocument/2006/relationships/customXml" Target="../ink/ink4020.xml"/><Relationship Id="rId97" Type="http://schemas.openxmlformats.org/officeDocument/2006/relationships/image" Target="../media/image3140.png"/><Relationship Id="rId120" Type="http://schemas.openxmlformats.org/officeDocument/2006/relationships/customXml" Target="../ink/ink4042.xml"/><Relationship Id="rId141" Type="http://schemas.openxmlformats.org/officeDocument/2006/relationships/image" Target="../media/image3162.png"/><Relationship Id="rId7" Type="http://schemas.openxmlformats.org/officeDocument/2006/relationships/image" Target="../media/image3094.png"/><Relationship Id="rId162" Type="http://schemas.openxmlformats.org/officeDocument/2006/relationships/customXml" Target="../ink/ink4063.xml"/><Relationship Id="rId183" Type="http://schemas.openxmlformats.org/officeDocument/2006/relationships/image" Target="../media/image3183.png"/><Relationship Id="rId218" Type="http://schemas.openxmlformats.org/officeDocument/2006/relationships/customXml" Target="../ink/ink4091.xml"/><Relationship Id="rId239" Type="http://schemas.openxmlformats.org/officeDocument/2006/relationships/image" Target="../media/image3211.png"/><Relationship Id="rId250" Type="http://schemas.openxmlformats.org/officeDocument/2006/relationships/customXml" Target="../ink/ink4107.xml"/><Relationship Id="rId271" Type="http://schemas.openxmlformats.org/officeDocument/2006/relationships/image" Target="../media/image3227.png"/><Relationship Id="rId24" Type="http://schemas.openxmlformats.org/officeDocument/2006/relationships/customXml" Target="../ink/ink3994.xml"/><Relationship Id="rId45" Type="http://schemas.openxmlformats.org/officeDocument/2006/relationships/image" Target="../media/image3114.png"/><Relationship Id="rId66" Type="http://schemas.openxmlformats.org/officeDocument/2006/relationships/customXml" Target="../ink/ink4015.xml"/><Relationship Id="rId87" Type="http://schemas.openxmlformats.org/officeDocument/2006/relationships/image" Target="../media/image3135.png"/><Relationship Id="rId110" Type="http://schemas.openxmlformats.org/officeDocument/2006/relationships/customXml" Target="../ink/ink4037.xml"/><Relationship Id="rId131" Type="http://schemas.openxmlformats.org/officeDocument/2006/relationships/image" Target="../media/image3157.png"/><Relationship Id="rId152" Type="http://schemas.openxmlformats.org/officeDocument/2006/relationships/customXml" Target="../ink/ink4058.xml"/><Relationship Id="rId173" Type="http://schemas.openxmlformats.org/officeDocument/2006/relationships/image" Target="../media/image3178.png"/><Relationship Id="rId194" Type="http://schemas.openxmlformats.org/officeDocument/2006/relationships/customXml" Target="../ink/ink4079.xml"/><Relationship Id="rId208" Type="http://schemas.openxmlformats.org/officeDocument/2006/relationships/customXml" Target="../ink/ink4086.xml"/><Relationship Id="rId229" Type="http://schemas.openxmlformats.org/officeDocument/2006/relationships/image" Target="../media/image3206.png"/><Relationship Id="rId240" Type="http://schemas.openxmlformats.org/officeDocument/2006/relationships/customXml" Target="../ink/ink4102.xml"/><Relationship Id="rId261" Type="http://schemas.openxmlformats.org/officeDocument/2006/relationships/image" Target="../media/image3222.png"/><Relationship Id="rId14" Type="http://schemas.openxmlformats.org/officeDocument/2006/relationships/customXml" Target="../ink/ink3989.xml"/><Relationship Id="rId35" Type="http://schemas.openxmlformats.org/officeDocument/2006/relationships/image" Target="../media/image3109.png"/><Relationship Id="rId56" Type="http://schemas.openxmlformats.org/officeDocument/2006/relationships/customXml" Target="../ink/ink4010.xml"/><Relationship Id="rId77" Type="http://schemas.openxmlformats.org/officeDocument/2006/relationships/image" Target="../media/image3130.png"/><Relationship Id="rId100" Type="http://schemas.openxmlformats.org/officeDocument/2006/relationships/customXml" Target="../ink/ink4032.xml"/><Relationship Id="rId8" Type="http://schemas.openxmlformats.org/officeDocument/2006/relationships/customXml" Target="../ink/ink3986.xml"/><Relationship Id="rId98" Type="http://schemas.openxmlformats.org/officeDocument/2006/relationships/customXml" Target="../ink/ink4031.xml"/><Relationship Id="rId121" Type="http://schemas.openxmlformats.org/officeDocument/2006/relationships/image" Target="../media/image3152.png"/><Relationship Id="rId142" Type="http://schemas.openxmlformats.org/officeDocument/2006/relationships/customXml" Target="../ink/ink4053.xml"/><Relationship Id="rId163" Type="http://schemas.openxmlformats.org/officeDocument/2006/relationships/image" Target="../media/image3173.png"/><Relationship Id="rId184" Type="http://schemas.openxmlformats.org/officeDocument/2006/relationships/customXml" Target="../ink/ink4074.xml"/><Relationship Id="rId219" Type="http://schemas.openxmlformats.org/officeDocument/2006/relationships/image" Target="../media/image3201.png"/><Relationship Id="rId230" Type="http://schemas.openxmlformats.org/officeDocument/2006/relationships/customXml" Target="../ink/ink4097.xml"/><Relationship Id="rId251" Type="http://schemas.openxmlformats.org/officeDocument/2006/relationships/image" Target="../media/image3217.png"/><Relationship Id="rId25" Type="http://schemas.openxmlformats.org/officeDocument/2006/relationships/image" Target="../media/image3104.png"/><Relationship Id="rId46" Type="http://schemas.openxmlformats.org/officeDocument/2006/relationships/customXml" Target="../ink/ink4005.xml"/><Relationship Id="rId67" Type="http://schemas.openxmlformats.org/officeDocument/2006/relationships/image" Target="../media/image3125.png"/><Relationship Id="rId272" Type="http://schemas.openxmlformats.org/officeDocument/2006/relationships/customXml" Target="../ink/ink4118.xml"/><Relationship Id="rId88" Type="http://schemas.openxmlformats.org/officeDocument/2006/relationships/customXml" Target="../ink/ink4026.xml"/><Relationship Id="rId111" Type="http://schemas.openxmlformats.org/officeDocument/2006/relationships/image" Target="../media/image3147.png"/><Relationship Id="rId132" Type="http://schemas.openxmlformats.org/officeDocument/2006/relationships/customXml" Target="../ink/ink4048.xml"/><Relationship Id="rId153" Type="http://schemas.openxmlformats.org/officeDocument/2006/relationships/image" Target="../media/image3168.png"/><Relationship Id="rId174" Type="http://schemas.openxmlformats.org/officeDocument/2006/relationships/customXml" Target="../ink/ink4069.xml"/><Relationship Id="rId195" Type="http://schemas.openxmlformats.org/officeDocument/2006/relationships/image" Target="../media/image3189.png"/><Relationship Id="rId209" Type="http://schemas.openxmlformats.org/officeDocument/2006/relationships/image" Target="../media/image3196.png"/><Relationship Id="rId220" Type="http://schemas.openxmlformats.org/officeDocument/2006/relationships/customXml" Target="../ink/ink4092.xml"/><Relationship Id="rId241" Type="http://schemas.openxmlformats.org/officeDocument/2006/relationships/image" Target="../media/image3212.png"/><Relationship Id="rId15" Type="http://schemas.openxmlformats.org/officeDocument/2006/relationships/image" Target="../media/image3098.png"/><Relationship Id="rId36" Type="http://schemas.openxmlformats.org/officeDocument/2006/relationships/customXml" Target="../ink/ink4000.xml"/><Relationship Id="rId57" Type="http://schemas.openxmlformats.org/officeDocument/2006/relationships/image" Target="../media/image3120.png"/><Relationship Id="rId262" Type="http://schemas.openxmlformats.org/officeDocument/2006/relationships/customXml" Target="../ink/ink4113.xml"/><Relationship Id="rId78" Type="http://schemas.openxmlformats.org/officeDocument/2006/relationships/customXml" Target="../ink/ink4021.xml"/><Relationship Id="rId99" Type="http://schemas.openxmlformats.org/officeDocument/2006/relationships/image" Target="../media/image3141.png"/><Relationship Id="rId101" Type="http://schemas.openxmlformats.org/officeDocument/2006/relationships/image" Target="../media/image3142.png"/><Relationship Id="rId122" Type="http://schemas.openxmlformats.org/officeDocument/2006/relationships/customXml" Target="../ink/ink4043.xml"/><Relationship Id="rId143" Type="http://schemas.openxmlformats.org/officeDocument/2006/relationships/image" Target="../media/image3163.png"/><Relationship Id="rId164" Type="http://schemas.openxmlformats.org/officeDocument/2006/relationships/customXml" Target="../ink/ink4064.xml"/><Relationship Id="rId185" Type="http://schemas.openxmlformats.org/officeDocument/2006/relationships/image" Target="../media/image3184.png"/><Relationship Id="rId9" Type="http://schemas.openxmlformats.org/officeDocument/2006/relationships/image" Target="../media/image3095.png"/><Relationship Id="rId210" Type="http://schemas.openxmlformats.org/officeDocument/2006/relationships/customXml" Target="../ink/ink4087.xml"/><Relationship Id="rId26" Type="http://schemas.openxmlformats.org/officeDocument/2006/relationships/customXml" Target="../ink/ink3995.xml"/><Relationship Id="rId231" Type="http://schemas.openxmlformats.org/officeDocument/2006/relationships/image" Target="../media/image3207.png"/><Relationship Id="rId252" Type="http://schemas.openxmlformats.org/officeDocument/2006/relationships/customXml" Target="../ink/ink4108.xml"/><Relationship Id="rId273" Type="http://schemas.openxmlformats.org/officeDocument/2006/relationships/image" Target="../media/image3228.png"/><Relationship Id="rId47" Type="http://schemas.openxmlformats.org/officeDocument/2006/relationships/image" Target="../media/image3115.png"/><Relationship Id="rId68" Type="http://schemas.openxmlformats.org/officeDocument/2006/relationships/customXml" Target="../ink/ink4016.xml"/><Relationship Id="rId89" Type="http://schemas.openxmlformats.org/officeDocument/2006/relationships/image" Target="../media/image3136.png"/><Relationship Id="rId112" Type="http://schemas.openxmlformats.org/officeDocument/2006/relationships/customXml" Target="../ink/ink4038.xml"/><Relationship Id="rId133" Type="http://schemas.openxmlformats.org/officeDocument/2006/relationships/image" Target="../media/image3158.png"/><Relationship Id="rId154" Type="http://schemas.openxmlformats.org/officeDocument/2006/relationships/customXml" Target="../ink/ink4059.xml"/><Relationship Id="rId175" Type="http://schemas.openxmlformats.org/officeDocument/2006/relationships/image" Target="../media/image3179.png"/><Relationship Id="rId196" Type="http://schemas.openxmlformats.org/officeDocument/2006/relationships/customXml" Target="../ink/ink4080.xml"/><Relationship Id="rId200" Type="http://schemas.openxmlformats.org/officeDocument/2006/relationships/customXml" Target="../ink/ink4082.xml"/><Relationship Id="rId16" Type="http://schemas.openxmlformats.org/officeDocument/2006/relationships/customXml" Target="../ink/ink3990.xml"/><Relationship Id="rId221" Type="http://schemas.openxmlformats.org/officeDocument/2006/relationships/image" Target="../media/image3202.png"/><Relationship Id="rId242" Type="http://schemas.openxmlformats.org/officeDocument/2006/relationships/customXml" Target="../ink/ink4103.xml"/><Relationship Id="rId263" Type="http://schemas.openxmlformats.org/officeDocument/2006/relationships/image" Target="../media/image3223.png"/><Relationship Id="rId37" Type="http://schemas.openxmlformats.org/officeDocument/2006/relationships/image" Target="../media/image3110.png"/><Relationship Id="rId58" Type="http://schemas.openxmlformats.org/officeDocument/2006/relationships/customXml" Target="../ink/ink4011.xml"/><Relationship Id="rId79" Type="http://schemas.openxmlformats.org/officeDocument/2006/relationships/image" Target="../media/image3131.png"/><Relationship Id="rId102" Type="http://schemas.openxmlformats.org/officeDocument/2006/relationships/customXml" Target="../ink/ink4033.xml"/><Relationship Id="rId123" Type="http://schemas.openxmlformats.org/officeDocument/2006/relationships/image" Target="../media/image3153.png"/><Relationship Id="rId144" Type="http://schemas.openxmlformats.org/officeDocument/2006/relationships/customXml" Target="../ink/ink4054.xml"/><Relationship Id="rId90" Type="http://schemas.openxmlformats.org/officeDocument/2006/relationships/customXml" Target="../ink/ink4027.xml"/><Relationship Id="rId165" Type="http://schemas.openxmlformats.org/officeDocument/2006/relationships/image" Target="../media/image3174.png"/><Relationship Id="rId186" Type="http://schemas.openxmlformats.org/officeDocument/2006/relationships/customXml" Target="../ink/ink4075.xml"/><Relationship Id="rId211" Type="http://schemas.openxmlformats.org/officeDocument/2006/relationships/image" Target="../media/image3197.png"/><Relationship Id="rId232" Type="http://schemas.openxmlformats.org/officeDocument/2006/relationships/customXml" Target="../ink/ink4098.xml"/><Relationship Id="rId253" Type="http://schemas.openxmlformats.org/officeDocument/2006/relationships/image" Target="../media/image3218.png"/><Relationship Id="rId27" Type="http://schemas.openxmlformats.org/officeDocument/2006/relationships/image" Target="../media/image3105.png"/><Relationship Id="rId48" Type="http://schemas.openxmlformats.org/officeDocument/2006/relationships/customXml" Target="../ink/ink4006.xml"/><Relationship Id="rId69" Type="http://schemas.openxmlformats.org/officeDocument/2006/relationships/image" Target="../media/image3126.png"/><Relationship Id="rId113" Type="http://schemas.openxmlformats.org/officeDocument/2006/relationships/image" Target="../media/image3148.png"/><Relationship Id="rId134" Type="http://schemas.openxmlformats.org/officeDocument/2006/relationships/customXml" Target="../ink/ink4049.xml"/><Relationship Id="rId80" Type="http://schemas.openxmlformats.org/officeDocument/2006/relationships/customXml" Target="../ink/ink4022.xml"/><Relationship Id="rId155" Type="http://schemas.openxmlformats.org/officeDocument/2006/relationships/image" Target="../media/image3169.png"/><Relationship Id="rId176" Type="http://schemas.openxmlformats.org/officeDocument/2006/relationships/customXml" Target="../ink/ink4070.xml"/><Relationship Id="rId197" Type="http://schemas.openxmlformats.org/officeDocument/2006/relationships/image" Target="../media/image3190.png"/><Relationship Id="rId201" Type="http://schemas.openxmlformats.org/officeDocument/2006/relationships/image" Target="../media/image3192.png"/><Relationship Id="rId222" Type="http://schemas.openxmlformats.org/officeDocument/2006/relationships/customXml" Target="../ink/ink4093.xml"/><Relationship Id="rId243" Type="http://schemas.openxmlformats.org/officeDocument/2006/relationships/image" Target="../media/image3213.png"/><Relationship Id="rId264" Type="http://schemas.openxmlformats.org/officeDocument/2006/relationships/customXml" Target="../ink/ink4114.xml"/><Relationship Id="rId17" Type="http://schemas.openxmlformats.org/officeDocument/2006/relationships/image" Target="../media/image3099.png"/><Relationship Id="rId38" Type="http://schemas.openxmlformats.org/officeDocument/2006/relationships/customXml" Target="../ink/ink4001.xml"/><Relationship Id="rId59" Type="http://schemas.openxmlformats.org/officeDocument/2006/relationships/image" Target="../media/image3121.png"/><Relationship Id="rId103" Type="http://schemas.openxmlformats.org/officeDocument/2006/relationships/image" Target="../media/image3143.png"/><Relationship Id="rId124" Type="http://schemas.openxmlformats.org/officeDocument/2006/relationships/customXml" Target="../ink/ink4044.xml"/><Relationship Id="rId70" Type="http://schemas.openxmlformats.org/officeDocument/2006/relationships/customXml" Target="../ink/ink4017.xml"/><Relationship Id="rId91" Type="http://schemas.openxmlformats.org/officeDocument/2006/relationships/image" Target="../media/image3137.png"/><Relationship Id="rId145" Type="http://schemas.openxmlformats.org/officeDocument/2006/relationships/image" Target="../media/image3164.png"/><Relationship Id="rId166" Type="http://schemas.openxmlformats.org/officeDocument/2006/relationships/customXml" Target="../ink/ink4065.xml"/><Relationship Id="rId187" Type="http://schemas.openxmlformats.org/officeDocument/2006/relationships/image" Target="../media/image318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88.xml"/><Relationship Id="rId233" Type="http://schemas.openxmlformats.org/officeDocument/2006/relationships/image" Target="../media/image3208.png"/><Relationship Id="rId254" Type="http://schemas.openxmlformats.org/officeDocument/2006/relationships/customXml" Target="../ink/ink4109.xml"/><Relationship Id="rId28" Type="http://schemas.openxmlformats.org/officeDocument/2006/relationships/customXml" Target="../ink/ink3996.xml"/><Relationship Id="rId49" Type="http://schemas.openxmlformats.org/officeDocument/2006/relationships/image" Target="../media/image3116.png"/><Relationship Id="rId114" Type="http://schemas.openxmlformats.org/officeDocument/2006/relationships/customXml" Target="../ink/ink4039.xml"/><Relationship Id="rId60" Type="http://schemas.openxmlformats.org/officeDocument/2006/relationships/customXml" Target="../ink/ink4012.xml"/><Relationship Id="rId81" Type="http://schemas.openxmlformats.org/officeDocument/2006/relationships/image" Target="../media/image3132.png"/><Relationship Id="rId135" Type="http://schemas.openxmlformats.org/officeDocument/2006/relationships/image" Target="../media/image3159.png"/><Relationship Id="rId156" Type="http://schemas.openxmlformats.org/officeDocument/2006/relationships/customXml" Target="../ink/ink4060.xml"/><Relationship Id="rId177" Type="http://schemas.openxmlformats.org/officeDocument/2006/relationships/image" Target="../media/image3180.png"/><Relationship Id="rId198" Type="http://schemas.openxmlformats.org/officeDocument/2006/relationships/customXml" Target="../ink/ink4081.xml"/><Relationship Id="rId202" Type="http://schemas.openxmlformats.org/officeDocument/2006/relationships/customXml" Target="../ink/ink4083.xml"/><Relationship Id="rId223" Type="http://schemas.openxmlformats.org/officeDocument/2006/relationships/image" Target="../media/image3203.png"/><Relationship Id="rId244" Type="http://schemas.openxmlformats.org/officeDocument/2006/relationships/customXml" Target="../ink/ink4104.xml"/><Relationship Id="rId18" Type="http://schemas.openxmlformats.org/officeDocument/2006/relationships/customXml" Target="../ink/ink3991.xml"/><Relationship Id="rId39" Type="http://schemas.openxmlformats.org/officeDocument/2006/relationships/image" Target="../media/image3111.png"/><Relationship Id="rId265" Type="http://schemas.openxmlformats.org/officeDocument/2006/relationships/image" Target="../media/image3224.png"/><Relationship Id="rId50" Type="http://schemas.openxmlformats.org/officeDocument/2006/relationships/customXml" Target="../ink/ink4007.xml"/><Relationship Id="rId104" Type="http://schemas.openxmlformats.org/officeDocument/2006/relationships/customXml" Target="../ink/ink4034.xml"/><Relationship Id="rId125" Type="http://schemas.openxmlformats.org/officeDocument/2006/relationships/image" Target="../media/image3154.png"/><Relationship Id="rId146" Type="http://schemas.openxmlformats.org/officeDocument/2006/relationships/customXml" Target="../ink/ink4055.xml"/><Relationship Id="rId167" Type="http://schemas.openxmlformats.org/officeDocument/2006/relationships/image" Target="../media/image3175.png"/><Relationship Id="rId188" Type="http://schemas.openxmlformats.org/officeDocument/2006/relationships/customXml" Target="../ink/ink4076.xml"/><Relationship Id="rId71" Type="http://schemas.openxmlformats.org/officeDocument/2006/relationships/image" Target="../media/image3127.png"/><Relationship Id="rId92" Type="http://schemas.openxmlformats.org/officeDocument/2006/relationships/customXml" Target="../ink/ink4028.xml"/><Relationship Id="rId213" Type="http://schemas.openxmlformats.org/officeDocument/2006/relationships/image" Target="../media/image3198.png"/><Relationship Id="rId234" Type="http://schemas.openxmlformats.org/officeDocument/2006/relationships/customXml" Target="../ink/ink4099.xml"/><Relationship Id="rId2" Type="http://schemas.openxmlformats.org/officeDocument/2006/relationships/customXml" Target="../ink/ink3983.xml"/><Relationship Id="rId29" Type="http://schemas.openxmlformats.org/officeDocument/2006/relationships/image" Target="../media/image3106.png"/><Relationship Id="rId255" Type="http://schemas.openxmlformats.org/officeDocument/2006/relationships/image" Target="../media/image3219.png"/><Relationship Id="rId40" Type="http://schemas.openxmlformats.org/officeDocument/2006/relationships/customXml" Target="../ink/ink4002.xml"/><Relationship Id="rId115" Type="http://schemas.openxmlformats.org/officeDocument/2006/relationships/image" Target="../media/image3149.png"/><Relationship Id="rId136" Type="http://schemas.openxmlformats.org/officeDocument/2006/relationships/customXml" Target="../ink/ink4050.xml"/><Relationship Id="rId157" Type="http://schemas.openxmlformats.org/officeDocument/2006/relationships/image" Target="../media/image3170.png"/><Relationship Id="rId178" Type="http://schemas.openxmlformats.org/officeDocument/2006/relationships/customXml" Target="../ink/ink4071.xml"/><Relationship Id="rId61" Type="http://schemas.openxmlformats.org/officeDocument/2006/relationships/image" Target="../media/image3122.png"/><Relationship Id="rId82" Type="http://schemas.openxmlformats.org/officeDocument/2006/relationships/customXml" Target="../ink/ink4023.xml"/><Relationship Id="rId199" Type="http://schemas.openxmlformats.org/officeDocument/2006/relationships/image" Target="../media/image3191.png"/><Relationship Id="rId203" Type="http://schemas.openxmlformats.org/officeDocument/2006/relationships/image" Target="../media/image3193.png"/><Relationship Id="rId19" Type="http://schemas.openxmlformats.org/officeDocument/2006/relationships/image" Target="../media/image3101.png"/><Relationship Id="rId224" Type="http://schemas.openxmlformats.org/officeDocument/2006/relationships/customXml" Target="../ink/ink4094.xml"/><Relationship Id="rId245" Type="http://schemas.openxmlformats.org/officeDocument/2006/relationships/image" Target="../media/image3214.png"/><Relationship Id="rId266" Type="http://schemas.openxmlformats.org/officeDocument/2006/relationships/customXml" Target="../ink/ink4115.xml"/><Relationship Id="rId30" Type="http://schemas.openxmlformats.org/officeDocument/2006/relationships/customXml" Target="../ink/ink3997.xml"/><Relationship Id="rId105" Type="http://schemas.openxmlformats.org/officeDocument/2006/relationships/image" Target="../media/image3144.png"/><Relationship Id="rId126" Type="http://schemas.openxmlformats.org/officeDocument/2006/relationships/customXml" Target="../ink/ink4045.xml"/><Relationship Id="rId147" Type="http://schemas.openxmlformats.org/officeDocument/2006/relationships/image" Target="../media/image3165.png"/><Relationship Id="rId168" Type="http://schemas.openxmlformats.org/officeDocument/2006/relationships/customXml" Target="../ink/ink4066.xml"/><Relationship Id="rId51" Type="http://schemas.openxmlformats.org/officeDocument/2006/relationships/image" Target="../media/image3117.png"/><Relationship Id="rId72" Type="http://schemas.openxmlformats.org/officeDocument/2006/relationships/customXml" Target="../ink/ink4018.xml"/><Relationship Id="rId93" Type="http://schemas.openxmlformats.org/officeDocument/2006/relationships/image" Target="../media/image3138.png"/><Relationship Id="rId189" Type="http://schemas.openxmlformats.org/officeDocument/2006/relationships/image" Target="../media/image3186.png"/><Relationship Id="rId3" Type="http://schemas.openxmlformats.org/officeDocument/2006/relationships/image" Target="../media/image3092.png"/><Relationship Id="rId214" Type="http://schemas.openxmlformats.org/officeDocument/2006/relationships/customXml" Target="../ink/ink4089.xml"/><Relationship Id="rId235" Type="http://schemas.openxmlformats.org/officeDocument/2006/relationships/image" Target="../media/image3209.png"/><Relationship Id="rId256" Type="http://schemas.openxmlformats.org/officeDocument/2006/relationships/customXml" Target="../ink/ink4110.xml"/><Relationship Id="rId116" Type="http://schemas.openxmlformats.org/officeDocument/2006/relationships/customXml" Target="../ink/ink4040.xml"/><Relationship Id="rId137" Type="http://schemas.openxmlformats.org/officeDocument/2006/relationships/image" Target="../media/image3160.png"/><Relationship Id="rId158" Type="http://schemas.openxmlformats.org/officeDocument/2006/relationships/customXml" Target="../ink/ink4061.xml"/><Relationship Id="rId20" Type="http://schemas.openxmlformats.org/officeDocument/2006/relationships/customXml" Target="../ink/ink3992.xml"/><Relationship Id="rId41" Type="http://schemas.openxmlformats.org/officeDocument/2006/relationships/image" Target="../media/image3112.png"/><Relationship Id="rId62" Type="http://schemas.openxmlformats.org/officeDocument/2006/relationships/customXml" Target="../ink/ink4013.xml"/><Relationship Id="rId83" Type="http://schemas.openxmlformats.org/officeDocument/2006/relationships/image" Target="../media/image3133.png"/><Relationship Id="rId179" Type="http://schemas.openxmlformats.org/officeDocument/2006/relationships/image" Target="../media/image3181.png"/><Relationship Id="rId190" Type="http://schemas.openxmlformats.org/officeDocument/2006/relationships/customXml" Target="../ink/ink4077.xml"/><Relationship Id="rId204" Type="http://schemas.openxmlformats.org/officeDocument/2006/relationships/customXml" Target="../ink/ink4084.xml"/><Relationship Id="rId225" Type="http://schemas.openxmlformats.org/officeDocument/2006/relationships/image" Target="../media/image3204.png"/><Relationship Id="rId246" Type="http://schemas.openxmlformats.org/officeDocument/2006/relationships/customXml" Target="../ink/ink4105.xml"/><Relationship Id="rId267" Type="http://schemas.openxmlformats.org/officeDocument/2006/relationships/image" Target="../media/image3225.png"/><Relationship Id="rId106" Type="http://schemas.openxmlformats.org/officeDocument/2006/relationships/customXml" Target="../ink/ink4035.xml"/><Relationship Id="rId127" Type="http://schemas.openxmlformats.org/officeDocument/2006/relationships/image" Target="../media/image3155.png"/><Relationship Id="rId10" Type="http://schemas.openxmlformats.org/officeDocument/2006/relationships/customXml" Target="../ink/ink3987.xml"/><Relationship Id="rId31" Type="http://schemas.openxmlformats.org/officeDocument/2006/relationships/image" Target="../media/image3107.png"/><Relationship Id="rId52" Type="http://schemas.openxmlformats.org/officeDocument/2006/relationships/customXml" Target="../ink/ink4008.xml"/><Relationship Id="rId73" Type="http://schemas.openxmlformats.org/officeDocument/2006/relationships/image" Target="../media/image3128.png"/><Relationship Id="rId94" Type="http://schemas.openxmlformats.org/officeDocument/2006/relationships/customXml" Target="../ink/ink4029.xml"/><Relationship Id="rId148" Type="http://schemas.openxmlformats.org/officeDocument/2006/relationships/customXml" Target="../ink/ink4056.xml"/><Relationship Id="rId169" Type="http://schemas.openxmlformats.org/officeDocument/2006/relationships/image" Target="../media/image3176.png"/><Relationship Id="rId4" Type="http://schemas.openxmlformats.org/officeDocument/2006/relationships/customXml" Target="../ink/ink3984.xml"/><Relationship Id="rId180" Type="http://schemas.openxmlformats.org/officeDocument/2006/relationships/customXml" Target="../ink/ink4072.xml"/><Relationship Id="rId215" Type="http://schemas.openxmlformats.org/officeDocument/2006/relationships/image" Target="../media/image3199.png"/><Relationship Id="rId236" Type="http://schemas.openxmlformats.org/officeDocument/2006/relationships/customXml" Target="../ink/ink4100.xml"/><Relationship Id="rId257" Type="http://schemas.openxmlformats.org/officeDocument/2006/relationships/image" Target="../media/image3220.png"/><Relationship Id="rId42" Type="http://schemas.openxmlformats.org/officeDocument/2006/relationships/customXml" Target="../ink/ink4003.xml"/><Relationship Id="rId84" Type="http://schemas.openxmlformats.org/officeDocument/2006/relationships/customXml" Target="../ink/ink4024.xml"/><Relationship Id="rId138" Type="http://schemas.openxmlformats.org/officeDocument/2006/relationships/customXml" Target="../ink/ink4051.xml"/><Relationship Id="rId191" Type="http://schemas.openxmlformats.org/officeDocument/2006/relationships/image" Target="../media/image3187.png"/><Relationship Id="rId205" Type="http://schemas.openxmlformats.org/officeDocument/2006/relationships/image" Target="../media/image3194.png"/><Relationship Id="rId247" Type="http://schemas.openxmlformats.org/officeDocument/2006/relationships/image" Target="../media/image3215.png"/><Relationship Id="rId107" Type="http://schemas.openxmlformats.org/officeDocument/2006/relationships/image" Target="../media/image3145.png"/><Relationship Id="rId11" Type="http://schemas.openxmlformats.org/officeDocument/2006/relationships/image" Target="../media/image3096.png"/><Relationship Id="rId53" Type="http://schemas.openxmlformats.org/officeDocument/2006/relationships/image" Target="../media/image3118.png"/><Relationship Id="rId149" Type="http://schemas.openxmlformats.org/officeDocument/2006/relationships/image" Target="../media/image3166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77.xml"/><Relationship Id="rId21" Type="http://schemas.openxmlformats.org/officeDocument/2006/relationships/image" Target="../media/image2618.png"/><Relationship Id="rId63" Type="http://schemas.openxmlformats.org/officeDocument/2006/relationships/image" Target="../media/image2669.png"/><Relationship Id="rId159" Type="http://schemas.openxmlformats.org/officeDocument/2006/relationships/customXml" Target="../ink/ink4198.xml"/><Relationship Id="rId170" Type="http://schemas.openxmlformats.org/officeDocument/2006/relationships/image" Target="../media/image3276.png"/><Relationship Id="rId226" Type="http://schemas.openxmlformats.org/officeDocument/2006/relationships/image" Target="../media/image3304.png"/><Relationship Id="rId268" Type="http://schemas.openxmlformats.org/officeDocument/2006/relationships/image" Target="../media/image3325.png"/><Relationship Id="rId32" Type="http://schemas.openxmlformats.org/officeDocument/2006/relationships/customXml" Target="../ink/ink4134.xml"/><Relationship Id="rId74" Type="http://schemas.openxmlformats.org/officeDocument/2006/relationships/image" Target="../media/image2761.png"/><Relationship Id="rId128" Type="http://schemas.openxmlformats.org/officeDocument/2006/relationships/image" Target="../media/image3255.png"/><Relationship Id="rId5" Type="http://schemas.openxmlformats.org/officeDocument/2006/relationships/image" Target="../media/image2611.png"/><Relationship Id="rId181" Type="http://schemas.openxmlformats.org/officeDocument/2006/relationships/customXml" Target="../ink/ink4209.xml"/><Relationship Id="rId237" Type="http://schemas.openxmlformats.org/officeDocument/2006/relationships/customXml" Target="../ink/ink4237.xml"/><Relationship Id="rId279" Type="http://schemas.openxmlformats.org/officeDocument/2006/relationships/customXml" Target="../ink/ink4258.xml"/><Relationship Id="rId43" Type="http://schemas.openxmlformats.org/officeDocument/2006/relationships/image" Target="../media/image2628.png"/><Relationship Id="rId139" Type="http://schemas.openxmlformats.org/officeDocument/2006/relationships/customXml" Target="../ink/ink4188.xml"/><Relationship Id="rId290" Type="http://schemas.openxmlformats.org/officeDocument/2006/relationships/image" Target="../media/image3336.png"/><Relationship Id="rId85" Type="http://schemas.openxmlformats.org/officeDocument/2006/relationships/customXml" Target="../ink/ink4161.xml"/><Relationship Id="rId150" Type="http://schemas.openxmlformats.org/officeDocument/2006/relationships/image" Target="../media/image3266.png"/><Relationship Id="rId192" Type="http://schemas.openxmlformats.org/officeDocument/2006/relationships/image" Target="../media/image3287.png"/><Relationship Id="rId206" Type="http://schemas.openxmlformats.org/officeDocument/2006/relationships/image" Target="../media/image3294.png"/><Relationship Id="rId248" Type="http://schemas.openxmlformats.org/officeDocument/2006/relationships/image" Target="../media/image3315.png"/><Relationship Id="rId12" Type="http://schemas.openxmlformats.org/officeDocument/2006/relationships/customXml" Target="../ink/ink4124.xml"/><Relationship Id="rId108" Type="http://schemas.openxmlformats.org/officeDocument/2006/relationships/image" Target="../media/image3245.png"/><Relationship Id="rId54" Type="http://schemas.openxmlformats.org/officeDocument/2006/relationships/customXml" Target="../ink/ink4145.xml"/><Relationship Id="rId75" Type="http://schemas.openxmlformats.org/officeDocument/2006/relationships/customXml" Target="../ink/ink4156.xml"/><Relationship Id="rId96" Type="http://schemas.openxmlformats.org/officeDocument/2006/relationships/image" Target="../media/image3239.png"/><Relationship Id="rId140" Type="http://schemas.openxmlformats.org/officeDocument/2006/relationships/image" Target="../media/image3261.png"/><Relationship Id="rId161" Type="http://schemas.openxmlformats.org/officeDocument/2006/relationships/customXml" Target="../ink/ink4199.xml"/><Relationship Id="rId182" Type="http://schemas.openxmlformats.org/officeDocument/2006/relationships/image" Target="../media/image3282.png"/><Relationship Id="rId217" Type="http://schemas.openxmlformats.org/officeDocument/2006/relationships/customXml" Target="../ink/ink4227.xml"/><Relationship Id="rId6" Type="http://schemas.openxmlformats.org/officeDocument/2006/relationships/customXml" Target="../ink/ink4121.xml"/><Relationship Id="rId238" Type="http://schemas.openxmlformats.org/officeDocument/2006/relationships/image" Target="../media/image3310.png"/><Relationship Id="rId259" Type="http://schemas.openxmlformats.org/officeDocument/2006/relationships/customXml" Target="../ink/ink4248.xml"/><Relationship Id="rId23" Type="http://schemas.openxmlformats.org/officeDocument/2006/relationships/image" Target="../media/image2591.png"/><Relationship Id="rId119" Type="http://schemas.openxmlformats.org/officeDocument/2006/relationships/customXml" Target="../ink/ink4178.xml"/><Relationship Id="rId270" Type="http://schemas.openxmlformats.org/officeDocument/2006/relationships/image" Target="../media/image3326.png"/><Relationship Id="rId291" Type="http://schemas.openxmlformats.org/officeDocument/2006/relationships/customXml" Target="../ink/ink4264.xml"/><Relationship Id="rId44" Type="http://schemas.openxmlformats.org/officeDocument/2006/relationships/customXml" Target="../ink/ink4140.xml"/><Relationship Id="rId65" Type="http://schemas.openxmlformats.org/officeDocument/2006/relationships/image" Target="../media/image2603.png"/><Relationship Id="rId86" Type="http://schemas.openxmlformats.org/officeDocument/2006/relationships/image" Target="../media/image3234.png"/><Relationship Id="rId130" Type="http://schemas.openxmlformats.org/officeDocument/2006/relationships/image" Target="../media/image3256.png"/><Relationship Id="rId151" Type="http://schemas.openxmlformats.org/officeDocument/2006/relationships/customXml" Target="../ink/ink4194.xml"/><Relationship Id="rId172" Type="http://schemas.openxmlformats.org/officeDocument/2006/relationships/image" Target="../media/image3277.png"/><Relationship Id="rId193" Type="http://schemas.openxmlformats.org/officeDocument/2006/relationships/customXml" Target="../ink/ink4215.xml"/><Relationship Id="rId207" Type="http://schemas.openxmlformats.org/officeDocument/2006/relationships/customXml" Target="../ink/ink4222.xml"/><Relationship Id="rId228" Type="http://schemas.openxmlformats.org/officeDocument/2006/relationships/image" Target="../media/image3305.png"/><Relationship Id="rId249" Type="http://schemas.openxmlformats.org/officeDocument/2006/relationships/customXml" Target="../ink/ink4243.xml"/><Relationship Id="rId13" Type="http://schemas.openxmlformats.org/officeDocument/2006/relationships/image" Target="../media/image2614.png"/><Relationship Id="rId109" Type="http://schemas.openxmlformats.org/officeDocument/2006/relationships/customXml" Target="../ink/ink4173.xml"/><Relationship Id="rId260" Type="http://schemas.openxmlformats.org/officeDocument/2006/relationships/image" Target="../media/image3321.png"/><Relationship Id="rId281" Type="http://schemas.openxmlformats.org/officeDocument/2006/relationships/customXml" Target="../ink/ink4259.xml"/><Relationship Id="rId34" Type="http://schemas.openxmlformats.org/officeDocument/2006/relationships/customXml" Target="../ink/ink4135.xml"/><Relationship Id="rId55" Type="http://schemas.openxmlformats.org/officeDocument/2006/relationships/image" Target="../media/image2665.png"/><Relationship Id="rId76" Type="http://schemas.openxmlformats.org/officeDocument/2006/relationships/image" Target="../media/image3229.png"/><Relationship Id="rId97" Type="http://schemas.openxmlformats.org/officeDocument/2006/relationships/customXml" Target="../ink/ink4167.xml"/><Relationship Id="rId120" Type="http://schemas.openxmlformats.org/officeDocument/2006/relationships/image" Target="../media/image3251.png"/><Relationship Id="rId141" Type="http://schemas.openxmlformats.org/officeDocument/2006/relationships/customXml" Target="../ink/ink4189.xml"/><Relationship Id="rId7" Type="http://schemas.openxmlformats.org/officeDocument/2006/relationships/image" Target="../media/image2590.png"/><Relationship Id="rId162" Type="http://schemas.openxmlformats.org/officeDocument/2006/relationships/image" Target="../media/image3272.png"/><Relationship Id="rId183" Type="http://schemas.openxmlformats.org/officeDocument/2006/relationships/customXml" Target="../ink/ink4210.xml"/><Relationship Id="rId218" Type="http://schemas.openxmlformats.org/officeDocument/2006/relationships/image" Target="../media/image3300.png"/><Relationship Id="rId239" Type="http://schemas.openxmlformats.org/officeDocument/2006/relationships/customXml" Target="../ink/ink4238.xml"/><Relationship Id="rId250" Type="http://schemas.openxmlformats.org/officeDocument/2006/relationships/image" Target="../media/image3316.png"/><Relationship Id="rId271" Type="http://schemas.openxmlformats.org/officeDocument/2006/relationships/customXml" Target="../ink/ink4254.xml"/><Relationship Id="rId292" Type="http://schemas.openxmlformats.org/officeDocument/2006/relationships/image" Target="../media/image3337.png"/><Relationship Id="rId24" Type="http://schemas.openxmlformats.org/officeDocument/2006/relationships/customXml" Target="../ink/ink4130.xml"/><Relationship Id="rId45" Type="http://schemas.openxmlformats.org/officeDocument/2006/relationships/image" Target="../media/image2629.png"/><Relationship Id="rId66" Type="http://schemas.openxmlformats.org/officeDocument/2006/relationships/customXml" Target="../ink/ink4151.xml"/><Relationship Id="rId87" Type="http://schemas.openxmlformats.org/officeDocument/2006/relationships/customXml" Target="../ink/ink4162.xml"/><Relationship Id="rId110" Type="http://schemas.openxmlformats.org/officeDocument/2006/relationships/image" Target="../media/image3246.png"/><Relationship Id="rId131" Type="http://schemas.openxmlformats.org/officeDocument/2006/relationships/customXml" Target="../ink/ink4184.xml"/><Relationship Id="rId152" Type="http://schemas.openxmlformats.org/officeDocument/2006/relationships/image" Target="../media/image3267.png"/><Relationship Id="rId173" Type="http://schemas.openxmlformats.org/officeDocument/2006/relationships/customXml" Target="../ink/ink4205.xml"/><Relationship Id="rId194" Type="http://schemas.openxmlformats.org/officeDocument/2006/relationships/image" Target="../media/image3288.png"/><Relationship Id="rId208" Type="http://schemas.openxmlformats.org/officeDocument/2006/relationships/image" Target="../media/image3295.png"/><Relationship Id="rId229" Type="http://schemas.openxmlformats.org/officeDocument/2006/relationships/customXml" Target="../ink/ink4233.xml"/><Relationship Id="rId240" Type="http://schemas.openxmlformats.org/officeDocument/2006/relationships/image" Target="../media/image3311.png"/><Relationship Id="rId261" Type="http://schemas.openxmlformats.org/officeDocument/2006/relationships/customXml" Target="../ink/ink4249.xml"/><Relationship Id="rId14" Type="http://schemas.openxmlformats.org/officeDocument/2006/relationships/customXml" Target="../ink/ink4125.xml"/><Relationship Id="rId35" Type="http://schemas.openxmlformats.org/officeDocument/2006/relationships/image" Target="../media/image2624.png"/><Relationship Id="rId56" Type="http://schemas.openxmlformats.org/officeDocument/2006/relationships/customXml" Target="../ink/ink4146.xml"/><Relationship Id="rId77" Type="http://schemas.openxmlformats.org/officeDocument/2006/relationships/customXml" Target="../ink/ink4157.xml"/><Relationship Id="rId100" Type="http://schemas.openxmlformats.org/officeDocument/2006/relationships/image" Target="../media/image3241.png"/><Relationship Id="rId282" Type="http://schemas.openxmlformats.org/officeDocument/2006/relationships/image" Target="../media/image3332.png"/><Relationship Id="rId8" Type="http://schemas.openxmlformats.org/officeDocument/2006/relationships/customXml" Target="../ink/ink4122.xml"/><Relationship Id="rId98" Type="http://schemas.openxmlformats.org/officeDocument/2006/relationships/image" Target="../media/image3240.png"/><Relationship Id="rId121" Type="http://schemas.openxmlformats.org/officeDocument/2006/relationships/customXml" Target="../ink/ink4179.xml"/><Relationship Id="rId142" Type="http://schemas.openxmlformats.org/officeDocument/2006/relationships/image" Target="../media/image3262.png"/><Relationship Id="rId163" Type="http://schemas.openxmlformats.org/officeDocument/2006/relationships/customXml" Target="../ink/ink4200.xml"/><Relationship Id="rId184" Type="http://schemas.openxmlformats.org/officeDocument/2006/relationships/image" Target="../media/image3283.png"/><Relationship Id="rId219" Type="http://schemas.openxmlformats.org/officeDocument/2006/relationships/customXml" Target="../ink/ink4228.xml"/><Relationship Id="rId230" Type="http://schemas.openxmlformats.org/officeDocument/2006/relationships/image" Target="../media/image3306.png"/><Relationship Id="rId251" Type="http://schemas.openxmlformats.org/officeDocument/2006/relationships/customXml" Target="../ink/ink4244.xml"/><Relationship Id="rId25" Type="http://schemas.openxmlformats.org/officeDocument/2006/relationships/image" Target="../media/image2619.png"/><Relationship Id="rId46" Type="http://schemas.openxmlformats.org/officeDocument/2006/relationships/customXml" Target="../ink/ink4141.xml"/><Relationship Id="rId67" Type="http://schemas.openxmlformats.org/officeDocument/2006/relationships/image" Target="../media/image2683.png"/><Relationship Id="rId272" Type="http://schemas.openxmlformats.org/officeDocument/2006/relationships/image" Target="../media/image3327.png"/><Relationship Id="rId293" Type="http://schemas.openxmlformats.org/officeDocument/2006/relationships/customXml" Target="../ink/ink4265.xml"/><Relationship Id="rId88" Type="http://schemas.openxmlformats.org/officeDocument/2006/relationships/image" Target="../media/image3235.png"/><Relationship Id="rId111" Type="http://schemas.openxmlformats.org/officeDocument/2006/relationships/customXml" Target="../ink/ink4174.xml"/><Relationship Id="rId132" Type="http://schemas.openxmlformats.org/officeDocument/2006/relationships/image" Target="../media/image3257.png"/><Relationship Id="rId153" Type="http://schemas.openxmlformats.org/officeDocument/2006/relationships/customXml" Target="../ink/ink4195.xml"/><Relationship Id="rId174" Type="http://schemas.openxmlformats.org/officeDocument/2006/relationships/image" Target="../media/image3278.png"/><Relationship Id="rId195" Type="http://schemas.openxmlformats.org/officeDocument/2006/relationships/customXml" Target="../ink/ink4216.xml"/><Relationship Id="rId209" Type="http://schemas.openxmlformats.org/officeDocument/2006/relationships/customXml" Target="../ink/ink4223.xml"/><Relationship Id="rId220" Type="http://schemas.openxmlformats.org/officeDocument/2006/relationships/image" Target="../media/image3301.png"/><Relationship Id="rId241" Type="http://schemas.openxmlformats.org/officeDocument/2006/relationships/customXml" Target="../ink/ink4239.xml"/><Relationship Id="rId15" Type="http://schemas.openxmlformats.org/officeDocument/2006/relationships/image" Target="../media/image2615.png"/><Relationship Id="rId36" Type="http://schemas.openxmlformats.org/officeDocument/2006/relationships/customXml" Target="../ink/ink4136.xml"/><Relationship Id="rId57" Type="http://schemas.openxmlformats.org/officeDocument/2006/relationships/image" Target="../media/image2666.png"/><Relationship Id="rId262" Type="http://schemas.openxmlformats.org/officeDocument/2006/relationships/image" Target="../media/image3322.png"/><Relationship Id="rId283" Type="http://schemas.openxmlformats.org/officeDocument/2006/relationships/customXml" Target="../ink/ink4260.xml"/><Relationship Id="rId78" Type="http://schemas.openxmlformats.org/officeDocument/2006/relationships/image" Target="../media/image3230.png"/><Relationship Id="rId99" Type="http://schemas.openxmlformats.org/officeDocument/2006/relationships/customXml" Target="../ink/ink4168.xml"/><Relationship Id="rId101" Type="http://schemas.openxmlformats.org/officeDocument/2006/relationships/customXml" Target="../ink/ink4169.xml"/><Relationship Id="rId122" Type="http://schemas.openxmlformats.org/officeDocument/2006/relationships/image" Target="../media/image3252.png"/><Relationship Id="rId143" Type="http://schemas.openxmlformats.org/officeDocument/2006/relationships/customXml" Target="../ink/ink4190.xml"/><Relationship Id="rId164" Type="http://schemas.openxmlformats.org/officeDocument/2006/relationships/image" Target="../media/image3273.png"/><Relationship Id="rId185" Type="http://schemas.openxmlformats.org/officeDocument/2006/relationships/customXml" Target="../ink/ink4211.xml"/><Relationship Id="rId9" Type="http://schemas.openxmlformats.org/officeDocument/2006/relationships/image" Target="../media/image2612.png"/><Relationship Id="rId210" Type="http://schemas.openxmlformats.org/officeDocument/2006/relationships/image" Target="../media/image3296.png"/><Relationship Id="rId26" Type="http://schemas.openxmlformats.org/officeDocument/2006/relationships/customXml" Target="../ink/ink4131.xml"/><Relationship Id="rId231" Type="http://schemas.openxmlformats.org/officeDocument/2006/relationships/customXml" Target="../ink/ink4234.xml"/><Relationship Id="rId252" Type="http://schemas.openxmlformats.org/officeDocument/2006/relationships/image" Target="../media/image3317.png"/><Relationship Id="rId273" Type="http://schemas.openxmlformats.org/officeDocument/2006/relationships/customXml" Target="../ink/ink4255.xml"/><Relationship Id="rId294" Type="http://schemas.openxmlformats.org/officeDocument/2006/relationships/image" Target="../media/image3338.png"/><Relationship Id="rId47" Type="http://schemas.openxmlformats.org/officeDocument/2006/relationships/image" Target="../media/image2630.png"/><Relationship Id="rId68" Type="http://schemas.openxmlformats.org/officeDocument/2006/relationships/customXml" Target="../ink/ink4152.xml"/><Relationship Id="rId89" Type="http://schemas.openxmlformats.org/officeDocument/2006/relationships/customXml" Target="../ink/ink4163.xml"/><Relationship Id="rId112" Type="http://schemas.openxmlformats.org/officeDocument/2006/relationships/image" Target="../media/image3247.png"/><Relationship Id="rId133" Type="http://schemas.openxmlformats.org/officeDocument/2006/relationships/customXml" Target="../ink/ink4185.xml"/><Relationship Id="rId154" Type="http://schemas.openxmlformats.org/officeDocument/2006/relationships/image" Target="../media/image3268.png"/><Relationship Id="rId175" Type="http://schemas.openxmlformats.org/officeDocument/2006/relationships/customXml" Target="../ink/ink4206.xml"/><Relationship Id="rId196" Type="http://schemas.openxmlformats.org/officeDocument/2006/relationships/image" Target="../media/image3289.png"/><Relationship Id="rId200" Type="http://schemas.openxmlformats.org/officeDocument/2006/relationships/image" Target="../media/image3291.png"/><Relationship Id="rId16" Type="http://schemas.openxmlformats.org/officeDocument/2006/relationships/customXml" Target="../ink/ink4126.xml"/><Relationship Id="rId221" Type="http://schemas.openxmlformats.org/officeDocument/2006/relationships/customXml" Target="../ink/ink4229.xml"/><Relationship Id="rId242" Type="http://schemas.openxmlformats.org/officeDocument/2006/relationships/image" Target="../media/image3312.png"/><Relationship Id="rId263" Type="http://schemas.openxmlformats.org/officeDocument/2006/relationships/customXml" Target="../ink/ink4250.xml"/><Relationship Id="rId284" Type="http://schemas.openxmlformats.org/officeDocument/2006/relationships/image" Target="../media/image3333.png"/><Relationship Id="rId37" Type="http://schemas.openxmlformats.org/officeDocument/2006/relationships/image" Target="../media/image2625.png"/><Relationship Id="rId58" Type="http://schemas.openxmlformats.org/officeDocument/2006/relationships/customXml" Target="../ink/ink4147.xml"/><Relationship Id="rId79" Type="http://schemas.openxmlformats.org/officeDocument/2006/relationships/customXml" Target="../ink/ink4158.xml"/><Relationship Id="rId102" Type="http://schemas.openxmlformats.org/officeDocument/2006/relationships/image" Target="../media/image3242.png"/><Relationship Id="rId123" Type="http://schemas.openxmlformats.org/officeDocument/2006/relationships/customXml" Target="../ink/ink4180.xml"/><Relationship Id="rId144" Type="http://schemas.openxmlformats.org/officeDocument/2006/relationships/image" Target="../media/image3263.png"/><Relationship Id="rId90" Type="http://schemas.openxmlformats.org/officeDocument/2006/relationships/image" Target="../media/image3236.png"/><Relationship Id="rId165" Type="http://schemas.openxmlformats.org/officeDocument/2006/relationships/customXml" Target="../ink/ink4201.xml"/><Relationship Id="rId186" Type="http://schemas.openxmlformats.org/officeDocument/2006/relationships/image" Target="../media/image3284.png"/><Relationship Id="rId211" Type="http://schemas.openxmlformats.org/officeDocument/2006/relationships/customXml" Target="../ink/ink4224.xml"/><Relationship Id="rId232" Type="http://schemas.openxmlformats.org/officeDocument/2006/relationships/image" Target="../media/image3307.png"/><Relationship Id="rId253" Type="http://schemas.openxmlformats.org/officeDocument/2006/relationships/customXml" Target="../ink/ink4245.xml"/><Relationship Id="rId274" Type="http://schemas.openxmlformats.org/officeDocument/2006/relationships/image" Target="../media/image3328.png"/><Relationship Id="rId295" Type="http://schemas.openxmlformats.org/officeDocument/2006/relationships/customXml" Target="../ink/ink4266.xml"/><Relationship Id="rId27" Type="http://schemas.openxmlformats.org/officeDocument/2006/relationships/image" Target="../media/image2620.png"/><Relationship Id="rId48" Type="http://schemas.openxmlformats.org/officeDocument/2006/relationships/customXml" Target="../ink/ink4142.xml"/><Relationship Id="rId69" Type="http://schemas.openxmlformats.org/officeDocument/2006/relationships/customXml" Target="../ink/ink4153.xml"/><Relationship Id="rId113" Type="http://schemas.openxmlformats.org/officeDocument/2006/relationships/customXml" Target="../ink/ink4175.xml"/><Relationship Id="rId134" Type="http://schemas.openxmlformats.org/officeDocument/2006/relationships/image" Target="../media/image3258.png"/><Relationship Id="rId80" Type="http://schemas.openxmlformats.org/officeDocument/2006/relationships/image" Target="../media/image3231.png"/><Relationship Id="rId155" Type="http://schemas.openxmlformats.org/officeDocument/2006/relationships/customXml" Target="../ink/ink4196.xml"/><Relationship Id="rId176" Type="http://schemas.openxmlformats.org/officeDocument/2006/relationships/image" Target="../media/image3279.png"/><Relationship Id="rId197" Type="http://schemas.openxmlformats.org/officeDocument/2006/relationships/customXml" Target="../ink/ink4217.xml"/><Relationship Id="rId201" Type="http://schemas.openxmlformats.org/officeDocument/2006/relationships/customXml" Target="../ink/ink4219.xml"/><Relationship Id="rId222" Type="http://schemas.openxmlformats.org/officeDocument/2006/relationships/image" Target="../media/image3302.png"/><Relationship Id="rId243" Type="http://schemas.openxmlformats.org/officeDocument/2006/relationships/customXml" Target="../ink/ink4240.xml"/><Relationship Id="rId264" Type="http://schemas.openxmlformats.org/officeDocument/2006/relationships/image" Target="../media/image3323.png"/><Relationship Id="rId285" Type="http://schemas.openxmlformats.org/officeDocument/2006/relationships/customXml" Target="../ink/ink4261.xml"/><Relationship Id="rId17" Type="http://schemas.openxmlformats.org/officeDocument/2006/relationships/image" Target="../media/image2616.png"/><Relationship Id="rId38" Type="http://schemas.openxmlformats.org/officeDocument/2006/relationships/customXml" Target="../ink/ink4137.xml"/><Relationship Id="rId59" Type="http://schemas.openxmlformats.org/officeDocument/2006/relationships/image" Target="../media/image2667.png"/><Relationship Id="rId103" Type="http://schemas.openxmlformats.org/officeDocument/2006/relationships/customXml" Target="../ink/ink4170.xml"/><Relationship Id="rId124" Type="http://schemas.openxmlformats.org/officeDocument/2006/relationships/image" Target="../media/image3253.png"/><Relationship Id="rId70" Type="http://schemas.openxmlformats.org/officeDocument/2006/relationships/image" Target="../media/image2721.png"/><Relationship Id="rId91" Type="http://schemas.openxmlformats.org/officeDocument/2006/relationships/customXml" Target="../ink/ink4164.xml"/><Relationship Id="rId145" Type="http://schemas.openxmlformats.org/officeDocument/2006/relationships/customXml" Target="../ink/ink4191.xml"/><Relationship Id="rId166" Type="http://schemas.openxmlformats.org/officeDocument/2006/relationships/image" Target="../media/image3274.png"/><Relationship Id="rId187" Type="http://schemas.openxmlformats.org/officeDocument/2006/relationships/customXml" Target="../ink/ink421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297.png"/><Relationship Id="rId233" Type="http://schemas.openxmlformats.org/officeDocument/2006/relationships/customXml" Target="../ink/ink4235.xml"/><Relationship Id="rId254" Type="http://schemas.openxmlformats.org/officeDocument/2006/relationships/image" Target="../media/image3318.png"/><Relationship Id="rId28" Type="http://schemas.openxmlformats.org/officeDocument/2006/relationships/customXml" Target="../ink/ink4132.xml"/><Relationship Id="rId49" Type="http://schemas.openxmlformats.org/officeDocument/2006/relationships/image" Target="../media/image2631.png"/><Relationship Id="rId114" Type="http://schemas.openxmlformats.org/officeDocument/2006/relationships/image" Target="../media/image3248.png"/><Relationship Id="rId275" Type="http://schemas.openxmlformats.org/officeDocument/2006/relationships/customXml" Target="../ink/ink4256.xml"/><Relationship Id="rId296" Type="http://schemas.openxmlformats.org/officeDocument/2006/relationships/image" Target="../media/image3339.png"/><Relationship Id="rId60" Type="http://schemas.openxmlformats.org/officeDocument/2006/relationships/customXml" Target="../ink/ink4148.xml"/><Relationship Id="rId81" Type="http://schemas.openxmlformats.org/officeDocument/2006/relationships/customXml" Target="../ink/ink4159.xml"/><Relationship Id="rId135" Type="http://schemas.openxmlformats.org/officeDocument/2006/relationships/customXml" Target="../ink/ink4186.xml"/><Relationship Id="rId156" Type="http://schemas.openxmlformats.org/officeDocument/2006/relationships/image" Target="../media/image3269.png"/><Relationship Id="rId177" Type="http://schemas.openxmlformats.org/officeDocument/2006/relationships/customXml" Target="../ink/ink4207.xml"/><Relationship Id="rId198" Type="http://schemas.openxmlformats.org/officeDocument/2006/relationships/image" Target="../media/image3290.png"/><Relationship Id="rId202" Type="http://schemas.openxmlformats.org/officeDocument/2006/relationships/image" Target="../media/image3292.png"/><Relationship Id="rId223" Type="http://schemas.openxmlformats.org/officeDocument/2006/relationships/customXml" Target="../ink/ink4230.xml"/><Relationship Id="rId244" Type="http://schemas.openxmlformats.org/officeDocument/2006/relationships/image" Target="../media/image3313.png"/><Relationship Id="rId18" Type="http://schemas.openxmlformats.org/officeDocument/2006/relationships/customXml" Target="../ink/ink4127.xml"/><Relationship Id="rId39" Type="http://schemas.openxmlformats.org/officeDocument/2006/relationships/image" Target="../media/image2626.png"/><Relationship Id="rId265" Type="http://schemas.openxmlformats.org/officeDocument/2006/relationships/customXml" Target="../ink/ink4251.xml"/><Relationship Id="rId286" Type="http://schemas.openxmlformats.org/officeDocument/2006/relationships/image" Target="../media/image3334.png"/><Relationship Id="rId50" Type="http://schemas.openxmlformats.org/officeDocument/2006/relationships/customXml" Target="../ink/ink4143.xml"/><Relationship Id="rId104" Type="http://schemas.openxmlformats.org/officeDocument/2006/relationships/image" Target="../media/image3243.png"/><Relationship Id="rId125" Type="http://schemas.openxmlformats.org/officeDocument/2006/relationships/customXml" Target="../ink/ink4181.xml"/><Relationship Id="rId146" Type="http://schemas.openxmlformats.org/officeDocument/2006/relationships/image" Target="../media/image3264.png"/><Relationship Id="rId167" Type="http://schemas.openxmlformats.org/officeDocument/2006/relationships/customXml" Target="../ink/ink4202.xml"/><Relationship Id="rId188" Type="http://schemas.openxmlformats.org/officeDocument/2006/relationships/image" Target="../media/image3285.png"/><Relationship Id="rId71" Type="http://schemas.openxmlformats.org/officeDocument/2006/relationships/customXml" Target="../ink/ink4154.xml"/><Relationship Id="rId92" Type="http://schemas.openxmlformats.org/officeDocument/2006/relationships/image" Target="../media/image3237.png"/><Relationship Id="rId213" Type="http://schemas.openxmlformats.org/officeDocument/2006/relationships/customXml" Target="../ink/ink4225.xml"/><Relationship Id="rId234" Type="http://schemas.openxmlformats.org/officeDocument/2006/relationships/image" Target="../media/image3308.png"/><Relationship Id="rId2" Type="http://schemas.openxmlformats.org/officeDocument/2006/relationships/customXml" Target="../ink/ink4119.xml"/><Relationship Id="rId29" Type="http://schemas.openxmlformats.org/officeDocument/2006/relationships/image" Target="../media/image2621.png"/><Relationship Id="rId255" Type="http://schemas.openxmlformats.org/officeDocument/2006/relationships/customXml" Target="../ink/ink4246.xml"/><Relationship Id="rId276" Type="http://schemas.openxmlformats.org/officeDocument/2006/relationships/image" Target="../media/image3329.png"/><Relationship Id="rId297" Type="http://schemas.openxmlformats.org/officeDocument/2006/relationships/customXml" Target="../ink/ink4267.xml"/><Relationship Id="rId40" Type="http://schemas.openxmlformats.org/officeDocument/2006/relationships/customXml" Target="../ink/ink4138.xml"/><Relationship Id="rId115" Type="http://schemas.openxmlformats.org/officeDocument/2006/relationships/customXml" Target="../ink/ink4176.xml"/><Relationship Id="rId136" Type="http://schemas.openxmlformats.org/officeDocument/2006/relationships/image" Target="../media/image3259.png"/><Relationship Id="rId157" Type="http://schemas.openxmlformats.org/officeDocument/2006/relationships/customXml" Target="../ink/ink4197.xml"/><Relationship Id="rId178" Type="http://schemas.openxmlformats.org/officeDocument/2006/relationships/image" Target="../media/image3280.png"/><Relationship Id="rId61" Type="http://schemas.openxmlformats.org/officeDocument/2006/relationships/image" Target="../media/image2668.png"/><Relationship Id="rId82" Type="http://schemas.openxmlformats.org/officeDocument/2006/relationships/image" Target="../media/image3232.png"/><Relationship Id="rId199" Type="http://schemas.openxmlformats.org/officeDocument/2006/relationships/customXml" Target="../ink/ink4218.xml"/><Relationship Id="rId203" Type="http://schemas.openxmlformats.org/officeDocument/2006/relationships/customXml" Target="../ink/ink4220.xml"/><Relationship Id="rId19" Type="http://schemas.openxmlformats.org/officeDocument/2006/relationships/image" Target="../media/image2617.png"/><Relationship Id="rId224" Type="http://schemas.openxmlformats.org/officeDocument/2006/relationships/image" Target="../media/image3303.png"/><Relationship Id="rId245" Type="http://schemas.openxmlformats.org/officeDocument/2006/relationships/customXml" Target="../ink/ink4241.xml"/><Relationship Id="rId266" Type="http://schemas.openxmlformats.org/officeDocument/2006/relationships/image" Target="../media/image3324.png"/><Relationship Id="rId287" Type="http://schemas.openxmlformats.org/officeDocument/2006/relationships/customXml" Target="../ink/ink4262.xml"/><Relationship Id="rId30" Type="http://schemas.openxmlformats.org/officeDocument/2006/relationships/customXml" Target="../ink/ink4133.xml"/><Relationship Id="rId105" Type="http://schemas.openxmlformats.org/officeDocument/2006/relationships/customXml" Target="../ink/ink4171.xml"/><Relationship Id="rId126" Type="http://schemas.openxmlformats.org/officeDocument/2006/relationships/image" Target="../media/image3254.png"/><Relationship Id="rId147" Type="http://schemas.openxmlformats.org/officeDocument/2006/relationships/customXml" Target="../ink/ink4192.xml"/><Relationship Id="rId168" Type="http://schemas.openxmlformats.org/officeDocument/2006/relationships/image" Target="../media/image3275.png"/><Relationship Id="rId51" Type="http://schemas.openxmlformats.org/officeDocument/2006/relationships/image" Target="../media/image2632.png"/><Relationship Id="rId72" Type="http://schemas.openxmlformats.org/officeDocument/2006/relationships/image" Target="../media/image2759.png"/><Relationship Id="rId93" Type="http://schemas.openxmlformats.org/officeDocument/2006/relationships/customXml" Target="../ink/ink4165.xml"/><Relationship Id="rId189" Type="http://schemas.openxmlformats.org/officeDocument/2006/relationships/customXml" Target="../ink/ink4213.xml"/><Relationship Id="rId3" Type="http://schemas.openxmlformats.org/officeDocument/2006/relationships/image" Target="../media/image2610.png"/><Relationship Id="rId214" Type="http://schemas.openxmlformats.org/officeDocument/2006/relationships/image" Target="../media/image3298.png"/><Relationship Id="rId235" Type="http://schemas.openxmlformats.org/officeDocument/2006/relationships/customXml" Target="../ink/ink4236.xml"/><Relationship Id="rId256" Type="http://schemas.openxmlformats.org/officeDocument/2006/relationships/image" Target="../media/image3319.png"/><Relationship Id="rId277" Type="http://schemas.openxmlformats.org/officeDocument/2006/relationships/customXml" Target="../ink/ink4257.xml"/><Relationship Id="rId298" Type="http://schemas.openxmlformats.org/officeDocument/2006/relationships/image" Target="../media/image3340.png"/><Relationship Id="rId116" Type="http://schemas.openxmlformats.org/officeDocument/2006/relationships/image" Target="../media/image3249.png"/><Relationship Id="rId137" Type="http://schemas.openxmlformats.org/officeDocument/2006/relationships/customXml" Target="../ink/ink4187.xml"/><Relationship Id="rId158" Type="http://schemas.openxmlformats.org/officeDocument/2006/relationships/image" Target="../media/image3270.png"/><Relationship Id="rId20" Type="http://schemas.openxmlformats.org/officeDocument/2006/relationships/customXml" Target="../ink/ink4128.xml"/><Relationship Id="rId41" Type="http://schemas.openxmlformats.org/officeDocument/2006/relationships/image" Target="../media/image2627.png"/><Relationship Id="rId62" Type="http://schemas.openxmlformats.org/officeDocument/2006/relationships/customXml" Target="../ink/ink4149.xml"/><Relationship Id="rId83" Type="http://schemas.openxmlformats.org/officeDocument/2006/relationships/customXml" Target="../ink/ink4160.xml"/><Relationship Id="rId179" Type="http://schemas.openxmlformats.org/officeDocument/2006/relationships/customXml" Target="../ink/ink4208.xml"/><Relationship Id="rId190" Type="http://schemas.openxmlformats.org/officeDocument/2006/relationships/image" Target="../media/image3286.png"/><Relationship Id="rId204" Type="http://schemas.openxmlformats.org/officeDocument/2006/relationships/image" Target="../media/image3293.png"/><Relationship Id="rId225" Type="http://schemas.openxmlformats.org/officeDocument/2006/relationships/customXml" Target="../ink/ink4231.xml"/><Relationship Id="rId246" Type="http://schemas.openxmlformats.org/officeDocument/2006/relationships/image" Target="../media/image3314.png"/><Relationship Id="rId267" Type="http://schemas.openxmlformats.org/officeDocument/2006/relationships/customXml" Target="../ink/ink4252.xml"/><Relationship Id="rId288" Type="http://schemas.openxmlformats.org/officeDocument/2006/relationships/image" Target="../media/image3335.png"/><Relationship Id="rId106" Type="http://schemas.openxmlformats.org/officeDocument/2006/relationships/image" Target="../media/image3244.png"/><Relationship Id="rId127" Type="http://schemas.openxmlformats.org/officeDocument/2006/relationships/customXml" Target="../ink/ink4182.xml"/><Relationship Id="rId10" Type="http://schemas.openxmlformats.org/officeDocument/2006/relationships/customXml" Target="../ink/ink4123.xml"/><Relationship Id="rId31" Type="http://schemas.openxmlformats.org/officeDocument/2006/relationships/image" Target="../media/image2622.png"/><Relationship Id="rId52" Type="http://schemas.openxmlformats.org/officeDocument/2006/relationships/customXml" Target="../ink/ink4144.xml"/><Relationship Id="rId73" Type="http://schemas.openxmlformats.org/officeDocument/2006/relationships/customXml" Target="../ink/ink4155.xml"/><Relationship Id="rId94" Type="http://schemas.openxmlformats.org/officeDocument/2006/relationships/image" Target="../media/image3238.png"/><Relationship Id="rId148" Type="http://schemas.openxmlformats.org/officeDocument/2006/relationships/image" Target="../media/image3265.png"/><Relationship Id="rId169" Type="http://schemas.openxmlformats.org/officeDocument/2006/relationships/customXml" Target="../ink/ink4203.xml"/><Relationship Id="rId4" Type="http://schemas.openxmlformats.org/officeDocument/2006/relationships/customXml" Target="../ink/ink4120.xml"/><Relationship Id="rId180" Type="http://schemas.openxmlformats.org/officeDocument/2006/relationships/image" Target="../media/image3281.png"/><Relationship Id="rId215" Type="http://schemas.openxmlformats.org/officeDocument/2006/relationships/customXml" Target="../ink/ink4226.xml"/><Relationship Id="rId236" Type="http://schemas.openxmlformats.org/officeDocument/2006/relationships/image" Target="../media/image3309.png"/><Relationship Id="rId257" Type="http://schemas.openxmlformats.org/officeDocument/2006/relationships/customXml" Target="../ink/ink4247.xml"/><Relationship Id="rId278" Type="http://schemas.openxmlformats.org/officeDocument/2006/relationships/image" Target="../media/image3330.png"/><Relationship Id="rId42" Type="http://schemas.openxmlformats.org/officeDocument/2006/relationships/customXml" Target="../ink/ink4139.xml"/><Relationship Id="rId84" Type="http://schemas.openxmlformats.org/officeDocument/2006/relationships/image" Target="../media/image3233.png"/><Relationship Id="rId138" Type="http://schemas.openxmlformats.org/officeDocument/2006/relationships/image" Target="../media/image3260.png"/><Relationship Id="rId191" Type="http://schemas.openxmlformats.org/officeDocument/2006/relationships/customXml" Target="../ink/ink4214.xml"/><Relationship Id="rId205" Type="http://schemas.openxmlformats.org/officeDocument/2006/relationships/customXml" Target="../ink/ink4221.xml"/><Relationship Id="rId247" Type="http://schemas.openxmlformats.org/officeDocument/2006/relationships/customXml" Target="../ink/ink4242.xml"/><Relationship Id="rId107" Type="http://schemas.openxmlformats.org/officeDocument/2006/relationships/customXml" Target="../ink/ink4172.xml"/><Relationship Id="rId289" Type="http://schemas.openxmlformats.org/officeDocument/2006/relationships/customXml" Target="../ink/ink4263.xml"/><Relationship Id="rId11" Type="http://schemas.openxmlformats.org/officeDocument/2006/relationships/image" Target="../media/image2613.png"/><Relationship Id="rId53" Type="http://schemas.openxmlformats.org/officeDocument/2006/relationships/image" Target="../media/image2633.png"/><Relationship Id="rId149" Type="http://schemas.openxmlformats.org/officeDocument/2006/relationships/customXml" Target="../ink/ink4193.xml"/><Relationship Id="rId95" Type="http://schemas.openxmlformats.org/officeDocument/2006/relationships/customXml" Target="../ink/ink4166.xml"/><Relationship Id="rId160" Type="http://schemas.openxmlformats.org/officeDocument/2006/relationships/image" Target="../media/image3271.png"/><Relationship Id="rId216" Type="http://schemas.openxmlformats.org/officeDocument/2006/relationships/image" Target="../media/image3299.png"/><Relationship Id="rId258" Type="http://schemas.openxmlformats.org/officeDocument/2006/relationships/image" Target="../media/image3320.png"/><Relationship Id="rId22" Type="http://schemas.openxmlformats.org/officeDocument/2006/relationships/customXml" Target="../ink/ink4129.xml"/><Relationship Id="rId64" Type="http://schemas.openxmlformats.org/officeDocument/2006/relationships/customXml" Target="../ink/ink4150.xml"/><Relationship Id="rId118" Type="http://schemas.openxmlformats.org/officeDocument/2006/relationships/image" Target="../media/image3250.png"/><Relationship Id="rId171" Type="http://schemas.openxmlformats.org/officeDocument/2006/relationships/customXml" Target="../ink/ink4204.xml"/><Relationship Id="rId227" Type="http://schemas.openxmlformats.org/officeDocument/2006/relationships/customXml" Target="../ink/ink4232.xml"/><Relationship Id="rId269" Type="http://schemas.openxmlformats.org/officeDocument/2006/relationships/customXml" Target="../ink/ink4253.xml"/><Relationship Id="rId33" Type="http://schemas.openxmlformats.org/officeDocument/2006/relationships/image" Target="../media/image2623.png"/><Relationship Id="rId129" Type="http://schemas.openxmlformats.org/officeDocument/2006/relationships/customXml" Target="../ink/ink4183.xml"/><Relationship Id="rId280" Type="http://schemas.openxmlformats.org/officeDocument/2006/relationships/image" Target="../media/image3331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98.png"/><Relationship Id="rId299" Type="http://schemas.openxmlformats.org/officeDocument/2006/relationships/image" Target="../media/image3489.png"/><Relationship Id="rId21" Type="http://schemas.openxmlformats.org/officeDocument/2006/relationships/image" Target="../media/image3350.png"/><Relationship Id="rId63" Type="http://schemas.openxmlformats.org/officeDocument/2006/relationships/image" Target="../media/image3371.png"/><Relationship Id="rId159" Type="http://schemas.openxmlformats.org/officeDocument/2006/relationships/image" Target="../media/image3419.png"/><Relationship Id="rId170" Type="http://schemas.openxmlformats.org/officeDocument/2006/relationships/customXml" Target="../ink/ink4352.xml"/><Relationship Id="rId226" Type="http://schemas.openxmlformats.org/officeDocument/2006/relationships/customXml" Target="../ink/ink4380.xml"/><Relationship Id="rId268" Type="http://schemas.openxmlformats.org/officeDocument/2006/relationships/customXml" Target="../ink/ink4401.xml"/><Relationship Id="rId32" Type="http://schemas.openxmlformats.org/officeDocument/2006/relationships/customXml" Target="../ink/ink4283.xml"/><Relationship Id="rId74" Type="http://schemas.openxmlformats.org/officeDocument/2006/relationships/customXml" Target="../ink/ink4304.xml"/><Relationship Id="rId128" Type="http://schemas.openxmlformats.org/officeDocument/2006/relationships/customXml" Target="../ink/ink4331.xml"/><Relationship Id="rId5" Type="http://schemas.openxmlformats.org/officeDocument/2006/relationships/image" Target="../media/image3342.png"/><Relationship Id="rId181" Type="http://schemas.openxmlformats.org/officeDocument/2006/relationships/image" Target="../media/image3430.png"/><Relationship Id="rId237" Type="http://schemas.openxmlformats.org/officeDocument/2006/relationships/image" Target="../media/image3458.png"/><Relationship Id="rId279" Type="http://schemas.openxmlformats.org/officeDocument/2006/relationships/image" Target="../media/image3479.png"/><Relationship Id="rId43" Type="http://schemas.openxmlformats.org/officeDocument/2006/relationships/image" Target="../media/image3361.png"/><Relationship Id="rId139" Type="http://schemas.openxmlformats.org/officeDocument/2006/relationships/image" Target="../media/image3409.png"/><Relationship Id="rId290" Type="http://schemas.openxmlformats.org/officeDocument/2006/relationships/customXml" Target="../ink/ink4412.xml"/><Relationship Id="rId304" Type="http://schemas.openxmlformats.org/officeDocument/2006/relationships/customXml" Target="../ink/ink4419.xml"/><Relationship Id="rId85" Type="http://schemas.openxmlformats.org/officeDocument/2006/relationships/image" Target="../media/image3382.png"/><Relationship Id="rId150" Type="http://schemas.openxmlformats.org/officeDocument/2006/relationships/customXml" Target="../ink/ink4342.xml"/><Relationship Id="rId192" Type="http://schemas.openxmlformats.org/officeDocument/2006/relationships/customXml" Target="../ink/ink4363.xml"/><Relationship Id="rId206" Type="http://schemas.openxmlformats.org/officeDocument/2006/relationships/customXml" Target="../ink/ink4370.xml"/><Relationship Id="rId248" Type="http://schemas.openxmlformats.org/officeDocument/2006/relationships/customXml" Target="../ink/ink4391.xml"/><Relationship Id="rId12" Type="http://schemas.openxmlformats.org/officeDocument/2006/relationships/customXml" Target="../ink/ink4273.xml"/><Relationship Id="rId108" Type="http://schemas.openxmlformats.org/officeDocument/2006/relationships/customXml" Target="../ink/ink4321.xml"/><Relationship Id="rId315" Type="http://schemas.openxmlformats.org/officeDocument/2006/relationships/image" Target="../media/image3497.png"/><Relationship Id="rId54" Type="http://schemas.openxmlformats.org/officeDocument/2006/relationships/customXml" Target="../ink/ink4294.xml"/><Relationship Id="rId96" Type="http://schemas.openxmlformats.org/officeDocument/2006/relationships/customXml" Target="../ink/ink4315.xml"/><Relationship Id="rId161" Type="http://schemas.openxmlformats.org/officeDocument/2006/relationships/image" Target="../media/image3420.png"/><Relationship Id="rId217" Type="http://schemas.openxmlformats.org/officeDocument/2006/relationships/image" Target="../media/image3448.png"/><Relationship Id="rId259" Type="http://schemas.openxmlformats.org/officeDocument/2006/relationships/image" Target="../media/image3469.png"/><Relationship Id="rId23" Type="http://schemas.openxmlformats.org/officeDocument/2006/relationships/image" Target="../media/image3351.png"/><Relationship Id="rId119" Type="http://schemas.openxmlformats.org/officeDocument/2006/relationships/image" Target="../media/image3399.png"/><Relationship Id="rId270" Type="http://schemas.openxmlformats.org/officeDocument/2006/relationships/customXml" Target="../ink/ink4402.xml"/><Relationship Id="rId65" Type="http://schemas.openxmlformats.org/officeDocument/2006/relationships/image" Target="../media/image3372.png"/><Relationship Id="rId130" Type="http://schemas.openxmlformats.org/officeDocument/2006/relationships/customXml" Target="../ink/ink4332.xml"/><Relationship Id="rId172" Type="http://schemas.openxmlformats.org/officeDocument/2006/relationships/customXml" Target="../ink/ink4353.xml"/><Relationship Id="rId228" Type="http://schemas.openxmlformats.org/officeDocument/2006/relationships/customXml" Target="../ink/ink4381.xml"/><Relationship Id="rId13" Type="http://schemas.openxmlformats.org/officeDocument/2006/relationships/image" Target="../media/image3346.png"/><Relationship Id="rId109" Type="http://schemas.openxmlformats.org/officeDocument/2006/relationships/image" Target="../media/image3394.png"/><Relationship Id="rId260" Type="http://schemas.openxmlformats.org/officeDocument/2006/relationships/customXml" Target="../ink/ink4397.xml"/><Relationship Id="rId281" Type="http://schemas.openxmlformats.org/officeDocument/2006/relationships/image" Target="../media/image3480.png"/><Relationship Id="rId316" Type="http://schemas.openxmlformats.org/officeDocument/2006/relationships/customXml" Target="../ink/ink4425.xml"/><Relationship Id="rId34" Type="http://schemas.openxmlformats.org/officeDocument/2006/relationships/customXml" Target="../ink/ink4284.xml"/><Relationship Id="rId55" Type="http://schemas.openxmlformats.org/officeDocument/2006/relationships/image" Target="../media/image3367.png"/><Relationship Id="rId76" Type="http://schemas.openxmlformats.org/officeDocument/2006/relationships/customXml" Target="../ink/ink4305.xml"/><Relationship Id="rId97" Type="http://schemas.openxmlformats.org/officeDocument/2006/relationships/image" Target="../media/image3388.png"/><Relationship Id="rId120" Type="http://schemas.openxmlformats.org/officeDocument/2006/relationships/customXml" Target="../ink/ink4327.xml"/><Relationship Id="rId141" Type="http://schemas.openxmlformats.org/officeDocument/2006/relationships/image" Target="../media/image3410.png"/><Relationship Id="rId7" Type="http://schemas.openxmlformats.org/officeDocument/2006/relationships/image" Target="../media/image3343.png"/><Relationship Id="rId162" Type="http://schemas.openxmlformats.org/officeDocument/2006/relationships/customXml" Target="../ink/ink4348.xml"/><Relationship Id="rId183" Type="http://schemas.openxmlformats.org/officeDocument/2006/relationships/image" Target="../media/image3431.png"/><Relationship Id="rId218" Type="http://schemas.openxmlformats.org/officeDocument/2006/relationships/customXml" Target="../ink/ink4376.xml"/><Relationship Id="rId239" Type="http://schemas.openxmlformats.org/officeDocument/2006/relationships/image" Target="../media/image3459.png"/><Relationship Id="rId250" Type="http://schemas.openxmlformats.org/officeDocument/2006/relationships/customXml" Target="../ink/ink4392.xml"/><Relationship Id="rId271" Type="http://schemas.openxmlformats.org/officeDocument/2006/relationships/image" Target="../media/image3475.png"/><Relationship Id="rId292" Type="http://schemas.openxmlformats.org/officeDocument/2006/relationships/customXml" Target="../ink/ink4413.xml"/><Relationship Id="rId306" Type="http://schemas.openxmlformats.org/officeDocument/2006/relationships/customXml" Target="../ink/ink4420.xml"/><Relationship Id="rId24" Type="http://schemas.openxmlformats.org/officeDocument/2006/relationships/customXml" Target="../ink/ink4279.xml"/><Relationship Id="rId45" Type="http://schemas.openxmlformats.org/officeDocument/2006/relationships/image" Target="../media/image3362.png"/><Relationship Id="rId66" Type="http://schemas.openxmlformats.org/officeDocument/2006/relationships/customXml" Target="../ink/ink4300.xml"/><Relationship Id="rId87" Type="http://schemas.openxmlformats.org/officeDocument/2006/relationships/image" Target="../media/image3383.png"/><Relationship Id="rId110" Type="http://schemas.openxmlformats.org/officeDocument/2006/relationships/customXml" Target="../ink/ink4322.xml"/><Relationship Id="rId131" Type="http://schemas.openxmlformats.org/officeDocument/2006/relationships/image" Target="../media/image3405.png"/><Relationship Id="rId152" Type="http://schemas.openxmlformats.org/officeDocument/2006/relationships/customXml" Target="../ink/ink4343.xml"/><Relationship Id="rId173" Type="http://schemas.openxmlformats.org/officeDocument/2006/relationships/image" Target="../media/image3426.png"/><Relationship Id="rId194" Type="http://schemas.openxmlformats.org/officeDocument/2006/relationships/customXml" Target="../ink/ink4364.xml"/><Relationship Id="rId208" Type="http://schemas.openxmlformats.org/officeDocument/2006/relationships/customXml" Target="../ink/ink4371.xml"/><Relationship Id="rId229" Type="http://schemas.openxmlformats.org/officeDocument/2006/relationships/image" Target="../media/image3454.png"/><Relationship Id="rId240" Type="http://schemas.openxmlformats.org/officeDocument/2006/relationships/customXml" Target="../ink/ink4387.xml"/><Relationship Id="rId261" Type="http://schemas.openxmlformats.org/officeDocument/2006/relationships/image" Target="../media/image3470.png"/><Relationship Id="rId14" Type="http://schemas.openxmlformats.org/officeDocument/2006/relationships/customXml" Target="../ink/ink4274.xml"/><Relationship Id="rId35" Type="http://schemas.openxmlformats.org/officeDocument/2006/relationships/image" Target="../media/image3357.png"/><Relationship Id="rId56" Type="http://schemas.openxmlformats.org/officeDocument/2006/relationships/customXml" Target="../ink/ink4295.xml"/><Relationship Id="rId77" Type="http://schemas.openxmlformats.org/officeDocument/2006/relationships/image" Target="../media/image3378.png"/><Relationship Id="rId100" Type="http://schemas.openxmlformats.org/officeDocument/2006/relationships/customXml" Target="../ink/ink4317.xml"/><Relationship Id="rId282" Type="http://schemas.openxmlformats.org/officeDocument/2006/relationships/customXml" Target="../ink/ink4408.xml"/><Relationship Id="rId317" Type="http://schemas.openxmlformats.org/officeDocument/2006/relationships/image" Target="../media/image3498.png"/><Relationship Id="rId8" Type="http://schemas.openxmlformats.org/officeDocument/2006/relationships/customXml" Target="../ink/ink4271.xml"/><Relationship Id="rId98" Type="http://schemas.openxmlformats.org/officeDocument/2006/relationships/customXml" Target="../ink/ink4316.xml"/><Relationship Id="rId121" Type="http://schemas.openxmlformats.org/officeDocument/2006/relationships/image" Target="../media/image3400.png"/><Relationship Id="rId142" Type="http://schemas.openxmlformats.org/officeDocument/2006/relationships/customXml" Target="../ink/ink4338.xml"/><Relationship Id="rId163" Type="http://schemas.openxmlformats.org/officeDocument/2006/relationships/image" Target="../media/image3421.png"/><Relationship Id="rId184" Type="http://schemas.openxmlformats.org/officeDocument/2006/relationships/customXml" Target="../ink/ink4359.xml"/><Relationship Id="rId219" Type="http://schemas.openxmlformats.org/officeDocument/2006/relationships/image" Target="../media/image3449.png"/><Relationship Id="rId230" Type="http://schemas.openxmlformats.org/officeDocument/2006/relationships/customXml" Target="../ink/ink4382.xml"/><Relationship Id="rId251" Type="http://schemas.openxmlformats.org/officeDocument/2006/relationships/image" Target="../media/image3465.png"/><Relationship Id="rId25" Type="http://schemas.openxmlformats.org/officeDocument/2006/relationships/image" Target="../media/image3352.png"/><Relationship Id="rId46" Type="http://schemas.openxmlformats.org/officeDocument/2006/relationships/customXml" Target="../ink/ink4290.xml"/><Relationship Id="rId67" Type="http://schemas.openxmlformats.org/officeDocument/2006/relationships/image" Target="../media/image3373.png"/><Relationship Id="rId272" Type="http://schemas.openxmlformats.org/officeDocument/2006/relationships/customXml" Target="../ink/ink4403.xml"/><Relationship Id="rId293" Type="http://schemas.openxmlformats.org/officeDocument/2006/relationships/image" Target="../media/image3486.png"/><Relationship Id="rId307" Type="http://schemas.openxmlformats.org/officeDocument/2006/relationships/image" Target="../media/image3493.png"/><Relationship Id="rId88" Type="http://schemas.openxmlformats.org/officeDocument/2006/relationships/customXml" Target="../ink/ink4311.xml"/><Relationship Id="rId111" Type="http://schemas.openxmlformats.org/officeDocument/2006/relationships/image" Target="../media/image3395.png"/><Relationship Id="rId132" Type="http://schemas.openxmlformats.org/officeDocument/2006/relationships/customXml" Target="../ink/ink4333.xml"/><Relationship Id="rId153" Type="http://schemas.openxmlformats.org/officeDocument/2006/relationships/image" Target="../media/image3416.png"/><Relationship Id="rId174" Type="http://schemas.openxmlformats.org/officeDocument/2006/relationships/customXml" Target="../ink/ink4354.xml"/><Relationship Id="rId195" Type="http://schemas.openxmlformats.org/officeDocument/2006/relationships/image" Target="../media/image3437.png"/><Relationship Id="rId209" Type="http://schemas.openxmlformats.org/officeDocument/2006/relationships/image" Target="../media/image3444.png"/><Relationship Id="rId220" Type="http://schemas.openxmlformats.org/officeDocument/2006/relationships/customXml" Target="../ink/ink4377.xml"/><Relationship Id="rId241" Type="http://schemas.openxmlformats.org/officeDocument/2006/relationships/image" Target="../media/image3460.png"/><Relationship Id="rId15" Type="http://schemas.openxmlformats.org/officeDocument/2006/relationships/image" Target="../media/image3347.png"/><Relationship Id="rId36" Type="http://schemas.openxmlformats.org/officeDocument/2006/relationships/customXml" Target="../ink/ink4285.xml"/><Relationship Id="rId57" Type="http://schemas.openxmlformats.org/officeDocument/2006/relationships/image" Target="../media/image3368.png"/><Relationship Id="rId262" Type="http://schemas.openxmlformats.org/officeDocument/2006/relationships/customXml" Target="../ink/ink4398.xml"/><Relationship Id="rId283" Type="http://schemas.openxmlformats.org/officeDocument/2006/relationships/image" Target="../media/image3481.png"/><Relationship Id="rId318" Type="http://schemas.openxmlformats.org/officeDocument/2006/relationships/customXml" Target="../ink/ink4426.xml"/><Relationship Id="rId78" Type="http://schemas.openxmlformats.org/officeDocument/2006/relationships/customXml" Target="../ink/ink4306.xml"/><Relationship Id="rId99" Type="http://schemas.openxmlformats.org/officeDocument/2006/relationships/image" Target="../media/image3389.png"/><Relationship Id="rId101" Type="http://schemas.openxmlformats.org/officeDocument/2006/relationships/image" Target="../media/image3390.png"/><Relationship Id="rId122" Type="http://schemas.openxmlformats.org/officeDocument/2006/relationships/customXml" Target="../ink/ink4328.xml"/><Relationship Id="rId143" Type="http://schemas.openxmlformats.org/officeDocument/2006/relationships/image" Target="../media/image3411.png"/><Relationship Id="rId164" Type="http://schemas.openxmlformats.org/officeDocument/2006/relationships/customXml" Target="../ink/ink4349.xml"/><Relationship Id="rId185" Type="http://schemas.openxmlformats.org/officeDocument/2006/relationships/image" Target="../media/image3432.png"/><Relationship Id="rId9" Type="http://schemas.openxmlformats.org/officeDocument/2006/relationships/image" Target="../media/image3344.png"/><Relationship Id="rId210" Type="http://schemas.openxmlformats.org/officeDocument/2006/relationships/customXml" Target="../ink/ink4372.xml"/><Relationship Id="rId26" Type="http://schemas.openxmlformats.org/officeDocument/2006/relationships/customXml" Target="../ink/ink4280.xml"/><Relationship Id="rId231" Type="http://schemas.openxmlformats.org/officeDocument/2006/relationships/image" Target="../media/image3455.png"/><Relationship Id="rId252" Type="http://schemas.openxmlformats.org/officeDocument/2006/relationships/customXml" Target="../ink/ink4393.xml"/><Relationship Id="rId273" Type="http://schemas.openxmlformats.org/officeDocument/2006/relationships/image" Target="../media/image3476.png"/><Relationship Id="rId294" Type="http://schemas.openxmlformats.org/officeDocument/2006/relationships/customXml" Target="../ink/ink4414.xml"/><Relationship Id="rId308" Type="http://schemas.openxmlformats.org/officeDocument/2006/relationships/customXml" Target="../ink/ink4421.xml"/><Relationship Id="rId47" Type="http://schemas.openxmlformats.org/officeDocument/2006/relationships/image" Target="../media/image3363.png"/><Relationship Id="rId68" Type="http://schemas.openxmlformats.org/officeDocument/2006/relationships/customXml" Target="../ink/ink4301.xml"/><Relationship Id="rId89" Type="http://schemas.openxmlformats.org/officeDocument/2006/relationships/image" Target="../media/image3384.png"/><Relationship Id="rId112" Type="http://schemas.openxmlformats.org/officeDocument/2006/relationships/customXml" Target="../ink/ink4323.xml"/><Relationship Id="rId133" Type="http://schemas.openxmlformats.org/officeDocument/2006/relationships/image" Target="../media/image3406.png"/><Relationship Id="rId154" Type="http://schemas.openxmlformats.org/officeDocument/2006/relationships/customXml" Target="../ink/ink4344.xml"/><Relationship Id="rId175" Type="http://schemas.openxmlformats.org/officeDocument/2006/relationships/image" Target="../media/image3427.png"/><Relationship Id="rId196" Type="http://schemas.openxmlformats.org/officeDocument/2006/relationships/customXml" Target="../ink/ink4365.xml"/><Relationship Id="rId200" Type="http://schemas.openxmlformats.org/officeDocument/2006/relationships/customXml" Target="../ink/ink4367.xml"/><Relationship Id="rId16" Type="http://schemas.openxmlformats.org/officeDocument/2006/relationships/customXml" Target="../ink/ink4275.xml"/><Relationship Id="rId221" Type="http://schemas.openxmlformats.org/officeDocument/2006/relationships/image" Target="../media/image3450.png"/><Relationship Id="rId242" Type="http://schemas.openxmlformats.org/officeDocument/2006/relationships/customXml" Target="../ink/ink4388.xml"/><Relationship Id="rId263" Type="http://schemas.openxmlformats.org/officeDocument/2006/relationships/image" Target="../media/image3471.png"/><Relationship Id="rId284" Type="http://schemas.openxmlformats.org/officeDocument/2006/relationships/customXml" Target="../ink/ink4409.xml"/><Relationship Id="rId319" Type="http://schemas.openxmlformats.org/officeDocument/2006/relationships/image" Target="../media/image3499.png"/><Relationship Id="rId37" Type="http://schemas.openxmlformats.org/officeDocument/2006/relationships/image" Target="../media/image3358.png"/><Relationship Id="rId58" Type="http://schemas.openxmlformats.org/officeDocument/2006/relationships/customXml" Target="../ink/ink4296.xml"/><Relationship Id="rId79" Type="http://schemas.openxmlformats.org/officeDocument/2006/relationships/image" Target="../media/image3379.png"/><Relationship Id="rId102" Type="http://schemas.openxmlformats.org/officeDocument/2006/relationships/customXml" Target="../ink/ink4318.xml"/><Relationship Id="rId123" Type="http://schemas.openxmlformats.org/officeDocument/2006/relationships/image" Target="../media/image3401.png"/><Relationship Id="rId144" Type="http://schemas.openxmlformats.org/officeDocument/2006/relationships/customXml" Target="../ink/ink4339.xml"/><Relationship Id="rId90" Type="http://schemas.openxmlformats.org/officeDocument/2006/relationships/customXml" Target="../ink/ink4312.xml"/><Relationship Id="rId165" Type="http://schemas.openxmlformats.org/officeDocument/2006/relationships/image" Target="../media/image3422.png"/><Relationship Id="rId186" Type="http://schemas.openxmlformats.org/officeDocument/2006/relationships/customXml" Target="../ink/ink4360.xml"/><Relationship Id="rId211" Type="http://schemas.openxmlformats.org/officeDocument/2006/relationships/image" Target="../media/image3445.png"/><Relationship Id="rId232" Type="http://schemas.openxmlformats.org/officeDocument/2006/relationships/customXml" Target="../ink/ink4383.xml"/><Relationship Id="rId253" Type="http://schemas.openxmlformats.org/officeDocument/2006/relationships/image" Target="../media/image3466.png"/><Relationship Id="rId274" Type="http://schemas.openxmlformats.org/officeDocument/2006/relationships/customXml" Target="../ink/ink4404.xml"/><Relationship Id="rId295" Type="http://schemas.openxmlformats.org/officeDocument/2006/relationships/image" Target="../media/image3487.png"/><Relationship Id="rId309" Type="http://schemas.openxmlformats.org/officeDocument/2006/relationships/image" Target="../media/image3494.png"/><Relationship Id="rId27" Type="http://schemas.openxmlformats.org/officeDocument/2006/relationships/image" Target="../media/image3353.png"/><Relationship Id="rId48" Type="http://schemas.openxmlformats.org/officeDocument/2006/relationships/customXml" Target="../ink/ink4291.xml"/><Relationship Id="rId69" Type="http://schemas.openxmlformats.org/officeDocument/2006/relationships/image" Target="../media/image3374.png"/><Relationship Id="rId113" Type="http://schemas.openxmlformats.org/officeDocument/2006/relationships/image" Target="../media/image3396.png"/><Relationship Id="rId134" Type="http://schemas.openxmlformats.org/officeDocument/2006/relationships/customXml" Target="../ink/ink4334.xml"/><Relationship Id="rId80" Type="http://schemas.openxmlformats.org/officeDocument/2006/relationships/customXml" Target="../ink/ink4307.xml"/><Relationship Id="rId155" Type="http://schemas.openxmlformats.org/officeDocument/2006/relationships/image" Target="../media/image3417.png"/><Relationship Id="rId176" Type="http://schemas.openxmlformats.org/officeDocument/2006/relationships/customXml" Target="../ink/ink4355.xml"/><Relationship Id="rId197" Type="http://schemas.openxmlformats.org/officeDocument/2006/relationships/image" Target="../media/image3438.png"/><Relationship Id="rId201" Type="http://schemas.openxmlformats.org/officeDocument/2006/relationships/image" Target="../media/image3440.png"/><Relationship Id="rId222" Type="http://schemas.openxmlformats.org/officeDocument/2006/relationships/customXml" Target="../ink/ink4378.xml"/><Relationship Id="rId243" Type="http://schemas.openxmlformats.org/officeDocument/2006/relationships/image" Target="../media/image3461.png"/><Relationship Id="rId264" Type="http://schemas.openxmlformats.org/officeDocument/2006/relationships/customXml" Target="../ink/ink4399.xml"/><Relationship Id="rId285" Type="http://schemas.openxmlformats.org/officeDocument/2006/relationships/image" Target="../media/image3482.png"/><Relationship Id="rId17" Type="http://schemas.openxmlformats.org/officeDocument/2006/relationships/image" Target="../media/image3348.png"/><Relationship Id="rId38" Type="http://schemas.openxmlformats.org/officeDocument/2006/relationships/customXml" Target="../ink/ink4286.xml"/><Relationship Id="rId59" Type="http://schemas.openxmlformats.org/officeDocument/2006/relationships/image" Target="../media/image3369.png"/><Relationship Id="rId103" Type="http://schemas.openxmlformats.org/officeDocument/2006/relationships/image" Target="../media/image3391.png"/><Relationship Id="rId124" Type="http://schemas.openxmlformats.org/officeDocument/2006/relationships/customXml" Target="../ink/ink4329.xml"/><Relationship Id="rId310" Type="http://schemas.openxmlformats.org/officeDocument/2006/relationships/customXml" Target="../ink/ink4422.xml"/><Relationship Id="rId70" Type="http://schemas.openxmlformats.org/officeDocument/2006/relationships/customXml" Target="../ink/ink4302.xml"/><Relationship Id="rId91" Type="http://schemas.openxmlformats.org/officeDocument/2006/relationships/image" Target="../media/image3385.png"/><Relationship Id="rId145" Type="http://schemas.openxmlformats.org/officeDocument/2006/relationships/image" Target="../media/image3412.png"/><Relationship Id="rId166" Type="http://schemas.openxmlformats.org/officeDocument/2006/relationships/customXml" Target="../ink/ink4350.xml"/><Relationship Id="rId187" Type="http://schemas.openxmlformats.org/officeDocument/2006/relationships/image" Target="../media/image343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73.xml"/><Relationship Id="rId233" Type="http://schemas.openxmlformats.org/officeDocument/2006/relationships/image" Target="../media/image3456.png"/><Relationship Id="rId254" Type="http://schemas.openxmlformats.org/officeDocument/2006/relationships/customXml" Target="../ink/ink4394.xml"/><Relationship Id="rId28" Type="http://schemas.openxmlformats.org/officeDocument/2006/relationships/customXml" Target="../ink/ink4281.xml"/><Relationship Id="rId49" Type="http://schemas.openxmlformats.org/officeDocument/2006/relationships/image" Target="../media/image3364.png"/><Relationship Id="rId114" Type="http://schemas.openxmlformats.org/officeDocument/2006/relationships/customXml" Target="../ink/ink4324.xml"/><Relationship Id="rId275" Type="http://schemas.openxmlformats.org/officeDocument/2006/relationships/image" Target="../media/image3477.png"/><Relationship Id="rId296" Type="http://schemas.openxmlformats.org/officeDocument/2006/relationships/customXml" Target="../ink/ink4415.xml"/><Relationship Id="rId300" Type="http://schemas.openxmlformats.org/officeDocument/2006/relationships/customXml" Target="../ink/ink4417.xml"/><Relationship Id="rId60" Type="http://schemas.openxmlformats.org/officeDocument/2006/relationships/customXml" Target="../ink/ink4297.xml"/><Relationship Id="rId81" Type="http://schemas.openxmlformats.org/officeDocument/2006/relationships/image" Target="../media/image3380.png"/><Relationship Id="rId135" Type="http://schemas.openxmlformats.org/officeDocument/2006/relationships/image" Target="../media/image3407.png"/><Relationship Id="rId156" Type="http://schemas.openxmlformats.org/officeDocument/2006/relationships/customXml" Target="../ink/ink4345.xml"/><Relationship Id="rId177" Type="http://schemas.openxmlformats.org/officeDocument/2006/relationships/image" Target="../media/image3428.png"/><Relationship Id="rId198" Type="http://schemas.openxmlformats.org/officeDocument/2006/relationships/customXml" Target="../ink/ink4366.xml"/><Relationship Id="rId202" Type="http://schemas.openxmlformats.org/officeDocument/2006/relationships/customXml" Target="../ink/ink4368.xml"/><Relationship Id="rId223" Type="http://schemas.openxmlformats.org/officeDocument/2006/relationships/image" Target="../media/image3451.png"/><Relationship Id="rId244" Type="http://schemas.openxmlformats.org/officeDocument/2006/relationships/customXml" Target="../ink/ink4389.xml"/><Relationship Id="rId18" Type="http://schemas.openxmlformats.org/officeDocument/2006/relationships/customXml" Target="../ink/ink4276.xml"/><Relationship Id="rId39" Type="http://schemas.openxmlformats.org/officeDocument/2006/relationships/image" Target="../media/image3359.png"/><Relationship Id="rId265" Type="http://schemas.openxmlformats.org/officeDocument/2006/relationships/image" Target="../media/image3472.png"/><Relationship Id="rId286" Type="http://schemas.openxmlformats.org/officeDocument/2006/relationships/customXml" Target="../ink/ink4410.xml"/><Relationship Id="rId50" Type="http://schemas.openxmlformats.org/officeDocument/2006/relationships/customXml" Target="../ink/ink4292.xml"/><Relationship Id="rId104" Type="http://schemas.openxmlformats.org/officeDocument/2006/relationships/customXml" Target="../ink/ink4319.xml"/><Relationship Id="rId125" Type="http://schemas.openxmlformats.org/officeDocument/2006/relationships/image" Target="../media/image3402.png"/><Relationship Id="rId146" Type="http://schemas.openxmlformats.org/officeDocument/2006/relationships/customXml" Target="../ink/ink4340.xml"/><Relationship Id="rId167" Type="http://schemas.openxmlformats.org/officeDocument/2006/relationships/image" Target="../media/image3423.png"/><Relationship Id="rId188" Type="http://schemas.openxmlformats.org/officeDocument/2006/relationships/customXml" Target="../ink/ink4361.xml"/><Relationship Id="rId311" Type="http://schemas.openxmlformats.org/officeDocument/2006/relationships/image" Target="../media/image3495.png"/><Relationship Id="rId71" Type="http://schemas.openxmlformats.org/officeDocument/2006/relationships/image" Target="../media/image3375.png"/><Relationship Id="rId92" Type="http://schemas.openxmlformats.org/officeDocument/2006/relationships/customXml" Target="../ink/ink4313.xml"/><Relationship Id="rId213" Type="http://schemas.openxmlformats.org/officeDocument/2006/relationships/image" Target="../media/image3446.png"/><Relationship Id="rId234" Type="http://schemas.openxmlformats.org/officeDocument/2006/relationships/customXml" Target="../ink/ink4384.xml"/><Relationship Id="rId2" Type="http://schemas.openxmlformats.org/officeDocument/2006/relationships/customXml" Target="../ink/ink4268.xml"/><Relationship Id="rId29" Type="http://schemas.openxmlformats.org/officeDocument/2006/relationships/image" Target="../media/image3354.png"/><Relationship Id="rId255" Type="http://schemas.openxmlformats.org/officeDocument/2006/relationships/image" Target="../media/image3467.png"/><Relationship Id="rId276" Type="http://schemas.openxmlformats.org/officeDocument/2006/relationships/customXml" Target="../ink/ink4405.xml"/><Relationship Id="rId297" Type="http://schemas.openxmlformats.org/officeDocument/2006/relationships/image" Target="../media/image3488.png"/><Relationship Id="rId40" Type="http://schemas.openxmlformats.org/officeDocument/2006/relationships/customXml" Target="../ink/ink4287.xml"/><Relationship Id="rId115" Type="http://schemas.openxmlformats.org/officeDocument/2006/relationships/image" Target="../media/image3397.png"/><Relationship Id="rId136" Type="http://schemas.openxmlformats.org/officeDocument/2006/relationships/customXml" Target="../ink/ink4335.xml"/><Relationship Id="rId157" Type="http://schemas.openxmlformats.org/officeDocument/2006/relationships/image" Target="../media/image3418.png"/><Relationship Id="rId178" Type="http://schemas.openxmlformats.org/officeDocument/2006/relationships/customXml" Target="../ink/ink4356.xml"/><Relationship Id="rId301" Type="http://schemas.openxmlformats.org/officeDocument/2006/relationships/image" Target="../media/image3490.png"/><Relationship Id="rId61" Type="http://schemas.openxmlformats.org/officeDocument/2006/relationships/image" Target="../media/image3370.png"/><Relationship Id="rId82" Type="http://schemas.openxmlformats.org/officeDocument/2006/relationships/customXml" Target="../ink/ink4308.xml"/><Relationship Id="rId199" Type="http://schemas.openxmlformats.org/officeDocument/2006/relationships/image" Target="../media/image3439.png"/><Relationship Id="rId203" Type="http://schemas.openxmlformats.org/officeDocument/2006/relationships/image" Target="../media/image3441.png"/><Relationship Id="rId19" Type="http://schemas.openxmlformats.org/officeDocument/2006/relationships/image" Target="../media/image3349.png"/><Relationship Id="rId224" Type="http://schemas.openxmlformats.org/officeDocument/2006/relationships/customXml" Target="../ink/ink4379.xml"/><Relationship Id="rId245" Type="http://schemas.openxmlformats.org/officeDocument/2006/relationships/image" Target="../media/image3462.png"/><Relationship Id="rId266" Type="http://schemas.openxmlformats.org/officeDocument/2006/relationships/customXml" Target="../ink/ink4400.xml"/><Relationship Id="rId287" Type="http://schemas.openxmlformats.org/officeDocument/2006/relationships/image" Target="../media/image3483.png"/><Relationship Id="rId30" Type="http://schemas.openxmlformats.org/officeDocument/2006/relationships/customXml" Target="../ink/ink4282.xml"/><Relationship Id="rId105" Type="http://schemas.openxmlformats.org/officeDocument/2006/relationships/image" Target="../media/image3392.png"/><Relationship Id="rId126" Type="http://schemas.openxmlformats.org/officeDocument/2006/relationships/customXml" Target="../ink/ink4330.xml"/><Relationship Id="rId147" Type="http://schemas.openxmlformats.org/officeDocument/2006/relationships/image" Target="../media/image3413.png"/><Relationship Id="rId168" Type="http://schemas.openxmlformats.org/officeDocument/2006/relationships/customXml" Target="../ink/ink4351.xml"/><Relationship Id="rId312" Type="http://schemas.openxmlformats.org/officeDocument/2006/relationships/customXml" Target="../ink/ink4423.xml"/><Relationship Id="rId51" Type="http://schemas.openxmlformats.org/officeDocument/2006/relationships/image" Target="../media/image3365.png"/><Relationship Id="rId72" Type="http://schemas.openxmlformats.org/officeDocument/2006/relationships/customXml" Target="../ink/ink4303.xml"/><Relationship Id="rId93" Type="http://schemas.openxmlformats.org/officeDocument/2006/relationships/image" Target="../media/image3386.png"/><Relationship Id="rId189" Type="http://schemas.openxmlformats.org/officeDocument/2006/relationships/image" Target="../media/image3434.png"/><Relationship Id="rId3" Type="http://schemas.openxmlformats.org/officeDocument/2006/relationships/image" Target="../media/image3341.png"/><Relationship Id="rId214" Type="http://schemas.openxmlformats.org/officeDocument/2006/relationships/customXml" Target="../ink/ink4374.xml"/><Relationship Id="rId235" Type="http://schemas.openxmlformats.org/officeDocument/2006/relationships/image" Target="../media/image3457.png"/><Relationship Id="rId256" Type="http://schemas.openxmlformats.org/officeDocument/2006/relationships/customXml" Target="../ink/ink4395.xml"/><Relationship Id="rId277" Type="http://schemas.openxmlformats.org/officeDocument/2006/relationships/image" Target="../media/image3478.png"/><Relationship Id="rId298" Type="http://schemas.openxmlformats.org/officeDocument/2006/relationships/customXml" Target="../ink/ink4416.xml"/><Relationship Id="rId116" Type="http://schemas.openxmlformats.org/officeDocument/2006/relationships/customXml" Target="../ink/ink4325.xml"/><Relationship Id="rId137" Type="http://schemas.openxmlformats.org/officeDocument/2006/relationships/image" Target="../media/image3408.png"/><Relationship Id="rId158" Type="http://schemas.openxmlformats.org/officeDocument/2006/relationships/customXml" Target="../ink/ink4346.xml"/><Relationship Id="rId302" Type="http://schemas.openxmlformats.org/officeDocument/2006/relationships/customXml" Target="../ink/ink4418.xml"/><Relationship Id="rId20" Type="http://schemas.openxmlformats.org/officeDocument/2006/relationships/customXml" Target="../ink/ink4277.xml"/><Relationship Id="rId41" Type="http://schemas.openxmlformats.org/officeDocument/2006/relationships/image" Target="../media/image3360.png"/><Relationship Id="rId62" Type="http://schemas.openxmlformats.org/officeDocument/2006/relationships/customXml" Target="../ink/ink4298.xml"/><Relationship Id="rId83" Type="http://schemas.openxmlformats.org/officeDocument/2006/relationships/image" Target="../media/image3381.png"/><Relationship Id="rId179" Type="http://schemas.openxmlformats.org/officeDocument/2006/relationships/image" Target="../media/image3429.png"/><Relationship Id="rId190" Type="http://schemas.openxmlformats.org/officeDocument/2006/relationships/customXml" Target="../ink/ink4362.xml"/><Relationship Id="rId204" Type="http://schemas.openxmlformats.org/officeDocument/2006/relationships/customXml" Target="../ink/ink4369.xml"/><Relationship Id="rId225" Type="http://schemas.openxmlformats.org/officeDocument/2006/relationships/image" Target="../media/image3452.png"/><Relationship Id="rId246" Type="http://schemas.openxmlformats.org/officeDocument/2006/relationships/customXml" Target="../ink/ink4390.xml"/><Relationship Id="rId267" Type="http://schemas.openxmlformats.org/officeDocument/2006/relationships/image" Target="../media/image3473.png"/><Relationship Id="rId288" Type="http://schemas.openxmlformats.org/officeDocument/2006/relationships/customXml" Target="../ink/ink4411.xml"/><Relationship Id="rId106" Type="http://schemas.openxmlformats.org/officeDocument/2006/relationships/customXml" Target="../ink/ink4320.xml"/><Relationship Id="rId127" Type="http://schemas.openxmlformats.org/officeDocument/2006/relationships/image" Target="../media/image3403.png"/><Relationship Id="rId313" Type="http://schemas.openxmlformats.org/officeDocument/2006/relationships/image" Target="../media/image3496.png"/><Relationship Id="rId10" Type="http://schemas.openxmlformats.org/officeDocument/2006/relationships/customXml" Target="../ink/ink4272.xml"/><Relationship Id="rId31" Type="http://schemas.openxmlformats.org/officeDocument/2006/relationships/image" Target="../media/image3355.png"/><Relationship Id="rId52" Type="http://schemas.openxmlformats.org/officeDocument/2006/relationships/customXml" Target="../ink/ink4293.xml"/><Relationship Id="rId73" Type="http://schemas.openxmlformats.org/officeDocument/2006/relationships/image" Target="../media/image3376.png"/><Relationship Id="rId94" Type="http://schemas.openxmlformats.org/officeDocument/2006/relationships/customXml" Target="../ink/ink4314.xml"/><Relationship Id="rId148" Type="http://schemas.openxmlformats.org/officeDocument/2006/relationships/customXml" Target="../ink/ink4341.xml"/><Relationship Id="rId169" Type="http://schemas.openxmlformats.org/officeDocument/2006/relationships/image" Target="../media/image3424.png"/><Relationship Id="rId4" Type="http://schemas.openxmlformats.org/officeDocument/2006/relationships/customXml" Target="../ink/ink4269.xml"/><Relationship Id="rId180" Type="http://schemas.openxmlformats.org/officeDocument/2006/relationships/customXml" Target="../ink/ink4357.xml"/><Relationship Id="rId215" Type="http://schemas.openxmlformats.org/officeDocument/2006/relationships/image" Target="../media/image3447.png"/><Relationship Id="rId236" Type="http://schemas.openxmlformats.org/officeDocument/2006/relationships/customXml" Target="../ink/ink4385.xml"/><Relationship Id="rId257" Type="http://schemas.openxmlformats.org/officeDocument/2006/relationships/image" Target="../media/image3468.png"/><Relationship Id="rId278" Type="http://schemas.openxmlformats.org/officeDocument/2006/relationships/customXml" Target="../ink/ink4406.xml"/><Relationship Id="rId303" Type="http://schemas.openxmlformats.org/officeDocument/2006/relationships/image" Target="../media/image3491.png"/><Relationship Id="rId42" Type="http://schemas.openxmlformats.org/officeDocument/2006/relationships/customXml" Target="../ink/ink4288.xml"/><Relationship Id="rId84" Type="http://schemas.openxmlformats.org/officeDocument/2006/relationships/customXml" Target="../ink/ink4309.xml"/><Relationship Id="rId138" Type="http://schemas.openxmlformats.org/officeDocument/2006/relationships/customXml" Target="../ink/ink4336.xml"/><Relationship Id="rId191" Type="http://schemas.openxmlformats.org/officeDocument/2006/relationships/image" Target="../media/image3435.png"/><Relationship Id="rId205" Type="http://schemas.openxmlformats.org/officeDocument/2006/relationships/image" Target="../media/image3442.png"/><Relationship Id="rId247" Type="http://schemas.openxmlformats.org/officeDocument/2006/relationships/image" Target="../media/image3463.png"/><Relationship Id="rId107" Type="http://schemas.openxmlformats.org/officeDocument/2006/relationships/image" Target="../media/image3393.png"/><Relationship Id="rId289" Type="http://schemas.openxmlformats.org/officeDocument/2006/relationships/image" Target="../media/image3484.png"/><Relationship Id="rId11" Type="http://schemas.openxmlformats.org/officeDocument/2006/relationships/image" Target="../media/image3345.png"/><Relationship Id="rId53" Type="http://schemas.openxmlformats.org/officeDocument/2006/relationships/image" Target="../media/image3366.png"/><Relationship Id="rId149" Type="http://schemas.openxmlformats.org/officeDocument/2006/relationships/image" Target="../media/image3414.png"/><Relationship Id="rId314" Type="http://schemas.openxmlformats.org/officeDocument/2006/relationships/customXml" Target="../ink/ink4424.xml"/><Relationship Id="rId95" Type="http://schemas.openxmlformats.org/officeDocument/2006/relationships/image" Target="../media/image3387.png"/><Relationship Id="rId160" Type="http://schemas.openxmlformats.org/officeDocument/2006/relationships/customXml" Target="../ink/ink4347.xml"/><Relationship Id="rId216" Type="http://schemas.openxmlformats.org/officeDocument/2006/relationships/customXml" Target="../ink/ink4375.xml"/><Relationship Id="rId258" Type="http://schemas.openxmlformats.org/officeDocument/2006/relationships/customXml" Target="../ink/ink4396.xml"/><Relationship Id="rId22" Type="http://schemas.openxmlformats.org/officeDocument/2006/relationships/customXml" Target="../ink/ink4278.xml"/><Relationship Id="rId64" Type="http://schemas.openxmlformats.org/officeDocument/2006/relationships/customXml" Target="../ink/ink4299.xml"/><Relationship Id="rId118" Type="http://schemas.openxmlformats.org/officeDocument/2006/relationships/customXml" Target="../ink/ink4326.xml"/><Relationship Id="rId171" Type="http://schemas.openxmlformats.org/officeDocument/2006/relationships/image" Target="../media/image3425.png"/><Relationship Id="rId227" Type="http://schemas.openxmlformats.org/officeDocument/2006/relationships/image" Target="../media/image3453.png"/><Relationship Id="rId269" Type="http://schemas.openxmlformats.org/officeDocument/2006/relationships/image" Target="../media/image3474.png"/><Relationship Id="rId33" Type="http://schemas.openxmlformats.org/officeDocument/2006/relationships/image" Target="../media/image3356.png"/><Relationship Id="rId129" Type="http://schemas.openxmlformats.org/officeDocument/2006/relationships/image" Target="../media/image3404.png"/><Relationship Id="rId280" Type="http://schemas.openxmlformats.org/officeDocument/2006/relationships/customXml" Target="../ink/ink4407.xml"/><Relationship Id="rId75" Type="http://schemas.openxmlformats.org/officeDocument/2006/relationships/image" Target="../media/image3377.png"/><Relationship Id="rId140" Type="http://schemas.openxmlformats.org/officeDocument/2006/relationships/customXml" Target="../ink/ink4337.xml"/><Relationship Id="rId182" Type="http://schemas.openxmlformats.org/officeDocument/2006/relationships/customXml" Target="../ink/ink4358.xml"/><Relationship Id="rId6" Type="http://schemas.openxmlformats.org/officeDocument/2006/relationships/customXml" Target="../ink/ink4270.xml"/><Relationship Id="rId238" Type="http://schemas.openxmlformats.org/officeDocument/2006/relationships/customXml" Target="../ink/ink4386.xml"/><Relationship Id="rId291" Type="http://schemas.openxmlformats.org/officeDocument/2006/relationships/image" Target="../media/image3485.png"/><Relationship Id="rId305" Type="http://schemas.openxmlformats.org/officeDocument/2006/relationships/image" Target="../media/image3492.png"/><Relationship Id="rId44" Type="http://schemas.openxmlformats.org/officeDocument/2006/relationships/customXml" Target="../ink/ink4289.xml"/><Relationship Id="rId86" Type="http://schemas.openxmlformats.org/officeDocument/2006/relationships/customXml" Target="../ink/ink4310.xml"/><Relationship Id="rId151" Type="http://schemas.openxmlformats.org/officeDocument/2006/relationships/image" Target="../media/image3415.png"/><Relationship Id="rId193" Type="http://schemas.openxmlformats.org/officeDocument/2006/relationships/image" Target="../media/image3436.png"/><Relationship Id="rId207" Type="http://schemas.openxmlformats.org/officeDocument/2006/relationships/image" Target="../media/image3443.png"/><Relationship Id="rId249" Type="http://schemas.openxmlformats.org/officeDocument/2006/relationships/image" Target="../media/image3464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57.png"/><Relationship Id="rId21" Type="http://schemas.openxmlformats.org/officeDocument/2006/relationships/image" Target="../media/image3509.png"/><Relationship Id="rId42" Type="http://schemas.openxmlformats.org/officeDocument/2006/relationships/customXml" Target="../ink/ink4447.xml"/><Relationship Id="rId63" Type="http://schemas.openxmlformats.org/officeDocument/2006/relationships/image" Target="../media/image3530.png"/><Relationship Id="rId84" Type="http://schemas.openxmlformats.org/officeDocument/2006/relationships/customXml" Target="../ink/ink4468.xml"/><Relationship Id="rId138" Type="http://schemas.openxmlformats.org/officeDocument/2006/relationships/customXml" Target="../ink/ink4495.xml"/><Relationship Id="rId159" Type="http://schemas.openxmlformats.org/officeDocument/2006/relationships/image" Target="../media/image3578.png"/><Relationship Id="rId170" Type="http://schemas.openxmlformats.org/officeDocument/2006/relationships/customXml" Target="../ink/ink4511.xml"/><Relationship Id="rId191" Type="http://schemas.openxmlformats.org/officeDocument/2006/relationships/image" Target="../media/image3594.png"/><Relationship Id="rId205" Type="http://schemas.openxmlformats.org/officeDocument/2006/relationships/image" Target="../media/image3601.png"/><Relationship Id="rId226" Type="http://schemas.openxmlformats.org/officeDocument/2006/relationships/customXml" Target="../ink/ink4539.xml"/><Relationship Id="rId107" Type="http://schemas.openxmlformats.org/officeDocument/2006/relationships/image" Target="../media/image3552.png"/><Relationship Id="rId11" Type="http://schemas.openxmlformats.org/officeDocument/2006/relationships/image" Target="../media/image3504.png"/><Relationship Id="rId32" Type="http://schemas.openxmlformats.org/officeDocument/2006/relationships/customXml" Target="../ink/ink4442.xml"/><Relationship Id="rId53" Type="http://schemas.openxmlformats.org/officeDocument/2006/relationships/image" Target="../media/image3525.png"/><Relationship Id="rId74" Type="http://schemas.openxmlformats.org/officeDocument/2006/relationships/customXml" Target="../ink/ink4463.xml"/><Relationship Id="rId128" Type="http://schemas.openxmlformats.org/officeDocument/2006/relationships/customXml" Target="../ink/ink4490.xml"/><Relationship Id="rId149" Type="http://schemas.openxmlformats.org/officeDocument/2006/relationships/image" Target="../media/image3573.png"/><Relationship Id="rId5" Type="http://schemas.openxmlformats.org/officeDocument/2006/relationships/image" Target="../media/image3501.png"/><Relationship Id="rId95" Type="http://schemas.openxmlformats.org/officeDocument/2006/relationships/image" Target="../media/image3546.png"/><Relationship Id="rId160" Type="http://schemas.openxmlformats.org/officeDocument/2006/relationships/customXml" Target="../ink/ink4506.xml"/><Relationship Id="rId181" Type="http://schemas.openxmlformats.org/officeDocument/2006/relationships/image" Target="../media/image3589.png"/><Relationship Id="rId216" Type="http://schemas.openxmlformats.org/officeDocument/2006/relationships/customXml" Target="../ink/ink4534.xml"/><Relationship Id="rId237" Type="http://schemas.openxmlformats.org/officeDocument/2006/relationships/image" Target="../media/image3617.png"/><Relationship Id="rId22" Type="http://schemas.openxmlformats.org/officeDocument/2006/relationships/customXml" Target="../ink/ink4437.xml"/><Relationship Id="rId43" Type="http://schemas.openxmlformats.org/officeDocument/2006/relationships/image" Target="../media/image3520.png"/><Relationship Id="rId64" Type="http://schemas.openxmlformats.org/officeDocument/2006/relationships/customXml" Target="../ink/ink4458.xml"/><Relationship Id="rId118" Type="http://schemas.openxmlformats.org/officeDocument/2006/relationships/customXml" Target="../ink/ink4485.xml"/><Relationship Id="rId139" Type="http://schemas.openxmlformats.org/officeDocument/2006/relationships/image" Target="../media/image3568.png"/><Relationship Id="rId85" Type="http://schemas.openxmlformats.org/officeDocument/2006/relationships/image" Target="../media/image3541.png"/><Relationship Id="rId150" Type="http://schemas.openxmlformats.org/officeDocument/2006/relationships/customXml" Target="../ink/ink4501.xml"/><Relationship Id="rId171" Type="http://schemas.openxmlformats.org/officeDocument/2006/relationships/image" Target="../media/image3584.png"/><Relationship Id="rId192" Type="http://schemas.openxmlformats.org/officeDocument/2006/relationships/customXml" Target="../ink/ink4522.xml"/><Relationship Id="rId206" Type="http://schemas.openxmlformats.org/officeDocument/2006/relationships/customXml" Target="../ink/ink4529.xml"/><Relationship Id="rId227" Type="http://schemas.openxmlformats.org/officeDocument/2006/relationships/image" Target="../media/image3612.png"/><Relationship Id="rId12" Type="http://schemas.openxmlformats.org/officeDocument/2006/relationships/customXml" Target="../ink/ink4432.xml"/><Relationship Id="rId33" Type="http://schemas.openxmlformats.org/officeDocument/2006/relationships/image" Target="../media/image3515.png"/><Relationship Id="rId108" Type="http://schemas.openxmlformats.org/officeDocument/2006/relationships/customXml" Target="../ink/ink4480.xml"/><Relationship Id="rId129" Type="http://schemas.openxmlformats.org/officeDocument/2006/relationships/image" Target="../media/image3563.png"/><Relationship Id="rId54" Type="http://schemas.openxmlformats.org/officeDocument/2006/relationships/customXml" Target="../ink/ink4453.xml"/><Relationship Id="rId75" Type="http://schemas.openxmlformats.org/officeDocument/2006/relationships/image" Target="../media/image3536.png"/><Relationship Id="rId96" Type="http://schemas.openxmlformats.org/officeDocument/2006/relationships/customXml" Target="../ink/ink4474.xml"/><Relationship Id="rId140" Type="http://schemas.openxmlformats.org/officeDocument/2006/relationships/customXml" Target="../ink/ink4496.xml"/><Relationship Id="rId161" Type="http://schemas.openxmlformats.org/officeDocument/2006/relationships/image" Target="../media/image3579.png"/><Relationship Id="rId182" Type="http://schemas.openxmlformats.org/officeDocument/2006/relationships/customXml" Target="../ink/ink4517.xml"/><Relationship Id="rId217" Type="http://schemas.openxmlformats.org/officeDocument/2006/relationships/image" Target="../media/image3607.png"/><Relationship Id="rId6" Type="http://schemas.openxmlformats.org/officeDocument/2006/relationships/customXml" Target="../ink/ink4429.xml"/><Relationship Id="rId238" Type="http://schemas.openxmlformats.org/officeDocument/2006/relationships/customXml" Target="../ink/ink4545.xml"/><Relationship Id="rId23" Type="http://schemas.openxmlformats.org/officeDocument/2006/relationships/image" Target="../media/image3510.png"/><Relationship Id="rId119" Type="http://schemas.openxmlformats.org/officeDocument/2006/relationships/image" Target="../media/image3558.png"/><Relationship Id="rId44" Type="http://schemas.openxmlformats.org/officeDocument/2006/relationships/customXml" Target="../ink/ink4448.xml"/><Relationship Id="rId65" Type="http://schemas.openxmlformats.org/officeDocument/2006/relationships/image" Target="../media/image3531.png"/><Relationship Id="rId86" Type="http://schemas.openxmlformats.org/officeDocument/2006/relationships/customXml" Target="../ink/ink4469.xml"/><Relationship Id="rId130" Type="http://schemas.openxmlformats.org/officeDocument/2006/relationships/customXml" Target="../ink/ink4491.xml"/><Relationship Id="rId151" Type="http://schemas.openxmlformats.org/officeDocument/2006/relationships/image" Target="../media/image3574.png"/><Relationship Id="rId172" Type="http://schemas.openxmlformats.org/officeDocument/2006/relationships/customXml" Target="../ink/ink4512.xml"/><Relationship Id="rId193" Type="http://schemas.openxmlformats.org/officeDocument/2006/relationships/image" Target="../media/image3595.png"/><Relationship Id="rId207" Type="http://schemas.openxmlformats.org/officeDocument/2006/relationships/image" Target="../media/image3602.png"/><Relationship Id="rId228" Type="http://schemas.openxmlformats.org/officeDocument/2006/relationships/customXml" Target="../ink/ink4540.xml"/><Relationship Id="rId13" Type="http://schemas.openxmlformats.org/officeDocument/2006/relationships/image" Target="../media/image3505.png"/><Relationship Id="rId109" Type="http://schemas.openxmlformats.org/officeDocument/2006/relationships/image" Target="../media/image3553.png"/><Relationship Id="rId34" Type="http://schemas.openxmlformats.org/officeDocument/2006/relationships/customXml" Target="../ink/ink4443.xml"/><Relationship Id="rId55" Type="http://schemas.openxmlformats.org/officeDocument/2006/relationships/image" Target="../media/image3526.png"/><Relationship Id="rId76" Type="http://schemas.openxmlformats.org/officeDocument/2006/relationships/customXml" Target="../ink/ink4464.xml"/><Relationship Id="rId97" Type="http://schemas.openxmlformats.org/officeDocument/2006/relationships/image" Target="../media/image3547.png"/><Relationship Id="rId120" Type="http://schemas.openxmlformats.org/officeDocument/2006/relationships/customXml" Target="../ink/ink4486.xml"/><Relationship Id="rId141" Type="http://schemas.openxmlformats.org/officeDocument/2006/relationships/image" Target="../media/image3569.png"/><Relationship Id="rId7" Type="http://schemas.openxmlformats.org/officeDocument/2006/relationships/image" Target="../media/image3502.png"/><Relationship Id="rId162" Type="http://schemas.openxmlformats.org/officeDocument/2006/relationships/customXml" Target="../ink/ink4507.xml"/><Relationship Id="rId183" Type="http://schemas.openxmlformats.org/officeDocument/2006/relationships/image" Target="../media/image3590.png"/><Relationship Id="rId218" Type="http://schemas.openxmlformats.org/officeDocument/2006/relationships/customXml" Target="../ink/ink4535.xml"/><Relationship Id="rId239" Type="http://schemas.openxmlformats.org/officeDocument/2006/relationships/image" Target="../media/image3618.png"/><Relationship Id="rId24" Type="http://schemas.openxmlformats.org/officeDocument/2006/relationships/customXml" Target="../ink/ink4438.xml"/><Relationship Id="rId45" Type="http://schemas.openxmlformats.org/officeDocument/2006/relationships/image" Target="../media/image3521.png"/><Relationship Id="rId66" Type="http://schemas.openxmlformats.org/officeDocument/2006/relationships/customXml" Target="../ink/ink4459.xml"/><Relationship Id="rId87" Type="http://schemas.openxmlformats.org/officeDocument/2006/relationships/image" Target="../media/image3542.png"/><Relationship Id="rId110" Type="http://schemas.openxmlformats.org/officeDocument/2006/relationships/customXml" Target="../ink/ink4481.xml"/><Relationship Id="rId131" Type="http://schemas.openxmlformats.org/officeDocument/2006/relationships/image" Target="../media/image3564.png"/><Relationship Id="rId152" Type="http://schemas.openxmlformats.org/officeDocument/2006/relationships/customXml" Target="../ink/ink4502.xml"/><Relationship Id="rId173" Type="http://schemas.openxmlformats.org/officeDocument/2006/relationships/image" Target="../media/image3585.png"/><Relationship Id="rId194" Type="http://schemas.openxmlformats.org/officeDocument/2006/relationships/customXml" Target="../ink/ink4523.xml"/><Relationship Id="rId208" Type="http://schemas.openxmlformats.org/officeDocument/2006/relationships/customXml" Target="../ink/ink4530.xml"/><Relationship Id="rId229" Type="http://schemas.openxmlformats.org/officeDocument/2006/relationships/image" Target="../media/image3613.png"/><Relationship Id="rId240" Type="http://schemas.openxmlformats.org/officeDocument/2006/relationships/customXml" Target="../ink/ink4546.xml"/><Relationship Id="rId14" Type="http://schemas.openxmlformats.org/officeDocument/2006/relationships/customXml" Target="../ink/ink4433.xml"/><Relationship Id="rId35" Type="http://schemas.openxmlformats.org/officeDocument/2006/relationships/image" Target="../media/image3516.png"/><Relationship Id="rId56" Type="http://schemas.openxmlformats.org/officeDocument/2006/relationships/customXml" Target="../ink/ink4454.xml"/><Relationship Id="rId77" Type="http://schemas.openxmlformats.org/officeDocument/2006/relationships/image" Target="../media/image3537.png"/><Relationship Id="rId100" Type="http://schemas.openxmlformats.org/officeDocument/2006/relationships/customXml" Target="../ink/ink4476.xml"/><Relationship Id="rId8" Type="http://schemas.openxmlformats.org/officeDocument/2006/relationships/customXml" Target="../ink/ink4430.xml"/><Relationship Id="rId98" Type="http://schemas.openxmlformats.org/officeDocument/2006/relationships/customXml" Target="../ink/ink4475.xml"/><Relationship Id="rId121" Type="http://schemas.openxmlformats.org/officeDocument/2006/relationships/image" Target="../media/image3559.png"/><Relationship Id="rId142" Type="http://schemas.openxmlformats.org/officeDocument/2006/relationships/customXml" Target="../ink/ink4497.xml"/><Relationship Id="rId163" Type="http://schemas.openxmlformats.org/officeDocument/2006/relationships/image" Target="../media/image3580.png"/><Relationship Id="rId184" Type="http://schemas.openxmlformats.org/officeDocument/2006/relationships/customXml" Target="../ink/ink4518.xml"/><Relationship Id="rId219" Type="http://schemas.openxmlformats.org/officeDocument/2006/relationships/image" Target="../media/image3608.png"/><Relationship Id="rId230" Type="http://schemas.openxmlformats.org/officeDocument/2006/relationships/customXml" Target="../ink/ink4541.xml"/><Relationship Id="rId25" Type="http://schemas.openxmlformats.org/officeDocument/2006/relationships/image" Target="../media/image3511.png"/><Relationship Id="rId46" Type="http://schemas.openxmlformats.org/officeDocument/2006/relationships/customXml" Target="../ink/ink4449.xml"/><Relationship Id="rId67" Type="http://schemas.openxmlformats.org/officeDocument/2006/relationships/image" Target="../media/image3532.png"/><Relationship Id="rId88" Type="http://schemas.openxmlformats.org/officeDocument/2006/relationships/customXml" Target="../ink/ink4470.xml"/><Relationship Id="rId111" Type="http://schemas.openxmlformats.org/officeDocument/2006/relationships/image" Target="../media/image3554.png"/><Relationship Id="rId132" Type="http://schemas.openxmlformats.org/officeDocument/2006/relationships/customXml" Target="../ink/ink4492.xml"/><Relationship Id="rId153" Type="http://schemas.openxmlformats.org/officeDocument/2006/relationships/image" Target="../media/image3575.png"/><Relationship Id="rId174" Type="http://schemas.openxmlformats.org/officeDocument/2006/relationships/customXml" Target="../ink/ink4513.xml"/><Relationship Id="rId195" Type="http://schemas.openxmlformats.org/officeDocument/2006/relationships/image" Target="../media/image3596.png"/><Relationship Id="rId209" Type="http://schemas.openxmlformats.org/officeDocument/2006/relationships/image" Target="../media/image3603.png"/><Relationship Id="rId220" Type="http://schemas.openxmlformats.org/officeDocument/2006/relationships/customXml" Target="../ink/ink4536.xml"/><Relationship Id="rId241" Type="http://schemas.openxmlformats.org/officeDocument/2006/relationships/image" Target="../media/image3619.png"/><Relationship Id="rId15" Type="http://schemas.openxmlformats.org/officeDocument/2006/relationships/image" Target="../media/image3506.png"/><Relationship Id="rId36" Type="http://schemas.openxmlformats.org/officeDocument/2006/relationships/customXml" Target="../ink/ink4444.xml"/><Relationship Id="rId57" Type="http://schemas.openxmlformats.org/officeDocument/2006/relationships/image" Target="../media/image3527.png"/><Relationship Id="rId10" Type="http://schemas.openxmlformats.org/officeDocument/2006/relationships/customXml" Target="../ink/ink4431.xml"/><Relationship Id="rId31" Type="http://schemas.openxmlformats.org/officeDocument/2006/relationships/image" Target="../media/image3514.png"/><Relationship Id="rId52" Type="http://schemas.openxmlformats.org/officeDocument/2006/relationships/customXml" Target="../ink/ink4452.xml"/><Relationship Id="rId73" Type="http://schemas.openxmlformats.org/officeDocument/2006/relationships/image" Target="../media/image3535.png"/><Relationship Id="rId78" Type="http://schemas.openxmlformats.org/officeDocument/2006/relationships/customXml" Target="../ink/ink4465.xml"/><Relationship Id="rId94" Type="http://schemas.openxmlformats.org/officeDocument/2006/relationships/customXml" Target="../ink/ink4473.xml"/><Relationship Id="rId99" Type="http://schemas.openxmlformats.org/officeDocument/2006/relationships/image" Target="../media/image3548.png"/><Relationship Id="rId101" Type="http://schemas.openxmlformats.org/officeDocument/2006/relationships/image" Target="../media/image3549.png"/><Relationship Id="rId122" Type="http://schemas.openxmlformats.org/officeDocument/2006/relationships/customXml" Target="../ink/ink4487.xml"/><Relationship Id="rId143" Type="http://schemas.openxmlformats.org/officeDocument/2006/relationships/image" Target="../media/image3570.png"/><Relationship Id="rId148" Type="http://schemas.openxmlformats.org/officeDocument/2006/relationships/customXml" Target="../ink/ink4500.xml"/><Relationship Id="rId164" Type="http://schemas.openxmlformats.org/officeDocument/2006/relationships/customXml" Target="../ink/ink4508.xml"/><Relationship Id="rId169" Type="http://schemas.openxmlformats.org/officeDocument/2006/relationships/image" Target="../media/image3583.png"/><Relationship Id="rId185" Type="http://schemas.openxmlformats.org/officeDocument/2006/relationships/image" Target="../media/image3591.png"/><Relationship Id="rId4" Type="http://schemas.openxmlformats.org/officeDocument/2006/relationships/customXml" Target="../ink/ink4428.xml"/><Relationship Id="rId9" Type="http://schemas.openxmlformats.org/officeDocument/2006/relationships/image" Target="../media/image3503.png"/><Relationship Id="rId180" Type="http://schemas.openxmlformats.org/officeDocument/2006/relationships/customXml" Target="../ink/ink4516.xml"/><Relationship Id="rId210" Type="http://schemas.openxmlformats.org/officeDocument/2006/relationships/customXml" Target="../ink/ink4531.xml"/><Relationship Id="rId215" Type="http://schemas.openxmlformats.org/officeDocument/2006/relationships/image" Target="../media/image3606.png"/><Relationship Id="rId236" Type="http://schemas.openxmlformats.org/officeDocument/2006/relationships/customXml" Target="../ink/ink4544.xml"/><Relationship Id="rId26" Type="http://schemas.openxmlformats.org/officeDocument/2006/relationships/customXml" Target="../ink/ink4439.xml"/><Relationship Id="rId231" Type="http://schemas.openxmlformats.org/officeDocument/2006/relationships/image" Target="../media/image3614.png"/><Relationship Id="rId47" Type="http://schemas.openxmlformats.org/officeDocument/2006/relationships/image" Target="../media/image3522.png"/><Relationship Id="rId68" Type="http://schemas.openxmlformats.org/officeDocument/2006/relationships/customXml" Target="../ink/ink4460.xml"/><Relationship Id="rId89" Type="http://schemas.openxmlformats.org/officeDocument/2006/relationships/image" Target="../media/image3543.png"/><Relationship Id="rId112" Type="http://schemas.openxmlformats.org/officeDocument/2006/relationships/customXml" Target="../ink/ink4482.xml"/><Relationship Id="rId133" Type="http://schemas.openxmlformats.org/officeDocument/2006/relationships/image" Target="../media/image3565.png"/><Relationship Id="rId154" Type="http://schemas.openxmlformats.org/officeDocument/2006/relationships/customXml" Target="../ink/ink4503.xml"/><Relationship Id="rId175" Type="http://schemas.openxmlformats.org/officeDocument/2006/relationships/image" Target="../media/image3586.png"/><Relationship Id="rId196" Type="http://schemas.openxmlformats.org/officeDocument/2006/relationships/customXml" Target="../ink/ink4524.xml"/><Relationship Id="rId200" Type="http://schemas.openxmlformats.org/officeDocument/2006/relationships/customXml" Target="../ink/ink4526.xml"/><Relationship Id="rId16" Type="http://schemas.openxmlformats.org/officeDocument/2006/relationships/customXml" Target="../ink/ink4434.xml"/><Relationship Id="rId221" Type="http://schemas.openxmlformats.org/officeDocument/2006/relationships/image" Target="../media/image3609.png"/><Relationship Id="rId242" Type="http://schemas.openxmlformats.org/officeDocument/2006/relationships/customXml" Target="../ink/ink4547.xml"/><Relationship Id="rId37" Type="http://schemas.openxmlformats.org/officeDocument/2006/relationships/image" Target="../media/image3517.png"/><Relationship Id="rId58" Type="http://schemas.openxmlformats.org/officeDocument/2006/relationships/customXml" Target="../ink/ink4455.xml"/><Relationship Id="rId79" Type="http://schemas.openxmlformats.org/officeDocument/2006/relationships/image" Target="../media/image3538.png"/><Relationship Id="rId102" Type="http://schemas.openxmlformats.org/officeDocument/2006/relationships/customXml" Target="../ink/ink4477.xml"/><Relationship Id="rId123" Type="http://schemas.openxmlformats.org/officeDocument/2006/relationships/image" Target="../media/image3560.png"/><Relationship Id="rId144" Type="http://schemas.openxmlformats.org/officeDocument/2006/relationships/customXml" Target="../ink/ink4498.xml"/><Relationship Id="rId90" Type="http://schemas.openxmlformats.org/officeDocument/2006/relationships/customXml" Target="../ink/ink4471.xml"/><Relationship Id="rId165" Type="http://schemas.openxmlformats.org/officeDocument/2006/relationships/image" Target="../media/image3581.png"/><Relationship Id="rId186" Type="http://schemas.openxmlformats.org/officeDocument/2006/relationships/customXml" Target="../ink/ink4519.xml"/><Relationship Id="rId211" Type="http://schemas.openxmlformats.org/officeDocument/2006/relationships/image" Target="../media/image3604.png"/><Relationship Id="rId232" Type="http://schemas.openxmlformats.org/officeDocument/2006/relationships/customXml" Target="../ink/ink4542.xml"/><Relationship Id="rId27" Type="http://schemas.openxmlformats.org/officeDocument/2006/relationships/image" Target="../media/image3512.png"/><Relationship Id="rId48" Type="http://schemas.openxmlformats.org/officeDocument/2006/relationships/customXml" Target="../ink/ink4450.xml"/><Relationship Id="rId69" Type="http://schemas.openxmlformats.org/officeDocument/2006/relationships/image" Target="../media/image3533.png"/><Relationship Id="rId113" Type="http://schemas.openxmlformats.org/officeDocument/2006/relationships/image" Target="../media/image3555.png"/><Relationship Id="rId134" Type="http://schemas.openxmlformats.org/officeDocument/2006/relationships/customXml" Target="../ink/ink4493.xml"/><Relationship Id="rId80" Type="http://schemas.openxmlformats.org/officeDocument/2006/relationships/customXml" Target="../ink/ink4466.xml"/><Relationship Id="rId155" Type="http://schemas.openxmlformats.org/officeDocument/2006/relationships/image" Target="../media/image3576.png"/><Relationship Id="rId176" Type="http://schemas.openxmlformats.org/officeDocument/2006/relationships/customXml" Target="../ink/ink4514.xml"/><Relationship Id="rId197" Type="http://schemas.openxmlformats.org/officeDocument/2006/relationships/image" Target="../media/image3597.png"/><Relationship Id="rId201" Type="http://schemas.openxmlformats.org/officeDocument/2006/relationships/image" Target="../media/image3599.png"/><Relationship Id="rId222" Type="http://schemas.openxmlformats.org/officeDocument/2006/relationships/customXml" Target="../ink/ink4537.xml"/><Relationship Id="rId243" Type="http://schemas.openxmlformats.org/officeDocument/2006/relationships/image" Target="../media/image3620.png"/><Relationship Id="rId17" Type="http://schemas.openxmlformats.org/officeDocument/2006/relationships/image" Target="../media/image3507.png"/><Relationship Id="rId38" Type="http://schemas.openxmlformats.org/officeDocument/2006/relationships/customXml" Target="../ink/ink4445.xml"/><Relationship Id="rId59" Type="http://schemas.openxmlformats.org/officeDocument/2006/relationships/image" Target="../media/image3528.png"/><Relationship Id="rId103" Type="http://schemas.openxmlformats.org/officeDocument/2006/relationships/image" Target="../media/image3550.png"/><Relationship Id="rId124" Type="http://schemas.openxmlformats.org/officeDocument/2006/relationships/customXml" Target="../ink/ink4488.xml"/><Relationship Id="rId70" Type="http://schemas.openxmlformats.org/officeDocument/2006/relationships/customXml" Target="../ink/ink4461.xml"/><Relationship Id="rId91" Type="http://schemas.openxmlformats.org/officeDocument/2006/relationships/image" Target="../media/image3544.png"/><Relationship Id="rId145" Type="http://schemas.openxmlformats.org/officeDocument/2006/relationships/image" Target="../media/image3571.png"/><Relationship Id="rId166" Type="http://schemas.openxmlformats.org/officeDocument/2006/relationships/customXml" Target="../ink/ink4509.xml"/><Relationship Id="rId187" Type="http://schemas.openxmlformats.org/officeDocument/2006/relationships/image" Target="../media/image359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532.xml"/><Relationship Id="rId233" Type="http://schemas.openxmlformats.org/officeDocument/2006/relationships/image" Target="../media/image3615.png"/><Relationship Id="rId28" Type="http://schemas.openxmlformats.org/officeDocument/2006/relationships/customXml" Target="../ink/ink4440.xml"/><Relationship Id="rId49" Type="http://schemas.openxmlformats.org/officeDocument/2006/relationships/image" Target="../media/image3523.png"/><Relationship Id="rId114" Type="http://schemas.openxmlformats.org/officeDocument/2006/relationships/customXml" Target="../ink/ink4483.xml"/><Relationship Id="rId60" Type="http://schemas.openxmlformats.org/officeDocument/2006/relationships/customXml" Target="../ink/ink4456.xml"/><Relationship Id="rId81" Type="http://schemas.openxmlformats.org/officeDocument/2006/relationships/image" Target="../media/image3539.png"/><Relationship Id="rId135" Type="http://schemas.openxmlformats.org/officeDocument/2006/relationships/image" Target="../media/image3566.png"/><Relationship Id="rId156" Type="http://schemas.openxmlformats.org/officeDocument/2006/relationships/customXml" Target="../ink/ink4504.xml"/><Relationship Id="rId177" Type="http://schemas.openxmlformats.org/officeDocument/2006/relationships/image" Target="../media/image3587.png"/><Relationship Id="rId198" Type="http://schemas.openxmlformats.org/officeDocument/2006/relationships/customXml" Target="../ink/ink4525.xml"/><Relationship Id="rId202" Type="http://schemas.openxmlformats.org/officeDocument/2006/relationships/customXml" Target="../ink/ink4527.xml"/><Relationship Id="rId223" Type="http://schemas.openxmlformats.org/officeDocument/2006/relationships/image" Target="../media/image3610.png"/><Relationship Id="rId244" Type="http://schemas.openxmlformats.org/officeDocument/2006/relationships/customXml" Target="../ink/ink4548.xml"/><Relationship Id="rId18" Type="http://schemas.openxmlformats.org/officeDocument/2006/relationships/customXml" Target="../ink/ink4435.xml"/><Relationship Id="rId39" Type="http://schemas.openxmlformats.org/officeDocument/2006/relationships/image" Target="../media/image3518.png"/><Relationship Id="rId50" Type="http://schemas.openxmlformats.org/officeDocument/2006/relationships/customXml" Target="../ink/ink4451.xml"/><Relationship Id="rId104" Type="http://schemas.openxmlformats.org/officeDocument/2006/relationships/customXml" Target="../ink/ink4478.xml"/><Relationship Id="rId125" Type="http://schemas.openxmlformats.org/officeDocument/2006/relationships/image" Target="../media/image3561.png"/><Relationship Id="rId146" Type="http://schemas.openxmlformats.org/officeDocument/2006/relationships/customXml" Target="../ink/ink4499.xml"/><Relationship Id="rId167" Type="http://schemas.openxmlformats.org/officeDocument/2006/relationships/image" Target="../media/image3582.png"/><Relationship Id="rId188" Type="http://schemas.openxmlformats.org/officeDocument/2006/relationships/customXml" Target="../ink/ink4520.xml"/><Relationship Id="rId71" Type="http://schemas.openxmlformats.org/officeDocument/2006/relationships/image" Target="../media/image3534.png"/><Relationship Id="rId92" Type="http://schemas.openxmlformats.org/officeDocument/2006/relationships/customXml" Target="../ink/ink4472.xml"/><Relationship Id="rId213" Type="http://schemas.openxmlformats.org/officeDocument/2006/relationships/image" Target="../media/image3605.png"/><Relationship Id="rId234" Type="http://schemas.openxmlformats.org/officeDocument/2006/relationships/customXml" Target="../ink/ink4543.xml"/><Relationship Id="rId2" Type="http://schemas.openxmlformats.org/officeDocument/2006/relationships/customXml" Target="../ink/ink4427.xml"/><Relationship Id="rId29" Type="http://schemas.openxmlformats.org/officeDocument/2006/relationships/image" Target="../media/image3513.png"/><Relationship Id="rId40" Type="http://schemas.openxmlformats.org/officeDocument/2006/relationships/customXml" Target="../ink/ink4446.xml"/><Relationship Id="rId115" Type="http://schemas.openxmlformats.org/officeDocument/2006/relationships/image" Target="../media/image3556.png"/><Relationship Id="rId136" Type="http://schemas.openxmlformats.org/officeDocument/2006/relationships/customXml" Target="../ink/ink4494.xml"/><Relationship Id="rId157" Type="http://schemas.openxmlformats.org/officeDocument/2006/relationships/image" Target="../media/image3577.png"/><Relationship Id="rId178" Type="http://schemas.openxmlformats.org/officeDocument/2006/relationships/customXml" Target="../ink/ink4515.xml"/><Relationship Id="rId61" Type="http://schemas.openxmlformats.org/officeDocument/2006/relationships/image" Target="../media/image3529.png"/><Relationship Id="rId82" Type="http://schemas.openxmlformats.org/officeDocument/2006/relationships/customXml" Target="../ink/ink4467.xml"/><Relationship Id="rId199" Type="http://schemas.openxmlformats.org/officeDocument/2006/relationships/image" Target="../media/image3598.png"/><Relationship Id="rId203" Type="http://schemas.openxmlformats.org/officeDocument/2006/relationships/image" Target="../media/image3600.png"/><Relationship Id="rId19" Type="http://schemas.openxmlformats.org/officeDocument/2006/relationships/image" Target="../media/image3508.png"/><Relationship Id="rId224" Type="http://schemas.openxmlformats.org/officeDocument/2006/relationships/customXml" Target="../ink/ink4538.xml"/><Relationship Id="rId245" Type="http://schemas.openxmlformats.org/officeDocument/2006/relationships/image" Target="../media/image3621.png"/><Relationship Id="rId30" Type="http://schemas.openxmlformats.org/officeDocument/2006/relationships/customXml" Target="../ink/ink4441.xml"/><Relationship Id="rId105" Type="http://schemas.openxmlformats.org/officeDocument/2006/relationships/image" Target="../media/image3551.png"/><Relationship Id="rId126" Type="http://schemas.openxmlformats.org/officeDocument/2006/relationships/customXml" Target="../ink/ink4489.xml"/><Relationship Id="rId147" Type="http://schemas.openxmlformats.org/officeDocument/2006/relationships/image" Target="../media/image3572.png"/><Relationship Id="rId168" Type="http://schemas.openxmlformats.org/officeDocument/2006/relationships/customXml" Target="../ink/ink4510.xml"/><Relationship Id="rId51" Type="http://schemas.openxmlformats.org/officeDocument/2006/relationships/image" Target="../media/image3524.png"/><Relationship Id="rId72" Type="http://schemas.openxmlformats.org/officeDocument/2006/relationships/customXml" Target="../ink/ink4462.xml"/><Relationship Id="rId93" Type="http://schemas.openxmlformats.org/officeDocument/2006/relationships/image" Target="../media/image3545.png"/><Relationship Id="rId189" Type="http://schemas.openxmlformats.org/officeDocument/2006/relationships/image" Target="../media/image3593.png"/><Relationship Id="rId3" Type="http://schemas.openxmlformats.org/officeDocument/2006/relationships/image" Target="../media/image3500.png"/><Relationship Id="rId214" Type="http://schemas.openxmlformats.org/officeDocument/2006/relationships/customXml" Target="../ink/ink4533.xml"/><Relationship Id="rId235" Type="http://schemas.openxmlformats.org/officeDocument/2006/relationships/image" Target="../media/image3616.png"/><Relationship Id="rId116" Type="http://schemas.openxmlformats.org/officeDocument/2006/relationships/customXml" Target="../ink/ink4484.xml"/><Relationship Id="rId137" Type="http://schemas.openxmlformats.org/officeDocument/2006/relationships/image" Target="../media/image3567.png"/><Relationship Id="rId158" Type="http://schemas.openxmlformats.org/officeDocument/2006/relationships/customXml" Target="../ink/ink4505.xml"/><Relationship Id="rId20" Type="http://schemas.openxmlformats.org/officeDocument/2006/relationships/customXml" Target="../ink/ink4436.xml"/><Relationship Id="rId41" Type="http://schemas.openxmlformats.org/officeDocument/2006/relationships/image" Target="../media/image3519.png"/><Relationship Id="rId62" Type="http://schemas.openxmlformats.org/officeDocument/2006/relationships/customXml" Target="../ink/ink4457.xml"/><Relationship Id="rId83" Type="http://schemas.openxmlformats.org/officeDocument/2006/relationships/image" Target="../media/image3540.png"/><Relationship Id="rId179" Type="http://schemas.openxmlformats.org/officeDocument/2006/relationships/image" Target="../media/image3588.png"/><Relationship Id="rId190" Type="http://schemas.openxmlformats.org/officeDocument/2006/relationships/customXml" Target="../ink/ink4521.xml"/><Relationship Id="rId204" Type="http://schemas.openxmlformats.org/officeDocument/2006/relationships/customXml" Target="../ink/ink4528.xml"/><Relationship Id="rId225" Type="http://schemas.openxmlformats.org/officeDocument/2006/relationships/image" Target="../media/image3611.png"/><Relationship Id="rId106" Type="http://schemas.openxmlformats.org/officeDocument/2006/relationships/customXml" Target="../ink/ink4479.xml"/><Relationship Id="rId127" Type="http://schemas.openxmlformats.org/officeDocument/2006/relationships/image" Target="../media/image3562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76.png"/><Relationship Id="rId299" Type="http://schemas.openxmlformats.org/officeDocument/2006/relationships/customXml" Target="../ink/ink4698.xml"/><Relationship Id="rId21" Type="http://schemas.openxmlformats.org/officeDocument/2006/relationships/image" Target="../media/image3629.png"/><Relationship Id="rId63" Type="http://schemas.openxmlformats.org/officeDocument/2006/relationships/image" Target="../media/image3650.png"/><Relationship Id="rId159" Type="http://schemas.openxmlformats.org/officeDocument/2006/relationships/image" Target="../media/image3697.png"/><Relationship Id="rId324" Type="http://schemas.openxmlformats.org/officeDocument/2006/relationships/image" Target="../media/image3779.png"/><Relationship Id="rId366" Type="http://schemas.openxmlformats.org/officeDocument/2006/relationships/customXml" Target="../ink/ink4732.xml"/><Relationship Id="rId170" Type="http://schemas.openxmlformats.org/officeDocument/2006/relationships/customXml" Target="../ink/ink4633.xml"/><Relationship Id="rId226" Type="http://schemas.openxmlformats.org/officeDocument/2006/relationships/customXml" Target="../ink/ink4661.xml"/><Relationship Id="rId433" Type="http://schemas.openxmlformats.org/officeDocument/2006/relationships/image" Target="../media/image3833.png"/><Relationship Id="rId268" Type="http://schemas.openxmlformats.org/officeDocument/2006/relationships/image" Target="../media/image3751.png"/><Relationship Id="rId32" Type="http://schemas.openxmlformats.org/officeDocument/2006/relationships/customXml" Target="../ink/ink4564.xml"/><Relationship Id="rId74" Type="http://schemas.openxmlformats.org/officeDocument/2006/relationships/customXml" Target="../ink/ink4585.xml"/><Relationship Id="rId128" Type="http://schemas.openxmlformats.org/officeDocument/2006/relationships/customXml" Target="../ink/ink4612.xml"/><Relationship Id="rId335" Type="http://schemas.openxmlformats.org/officeDocument/2006/relationships/customXml" Target="../ink/ink4716.xml"/><Relationship Id="rId377" Type="http://schemas.openxmlformats.org/officeDocument/2006/relationships/image" Target="../media/image3805.png"/><Relationship Id="rId5" Type="http://schemas.openxmlformats.org/officeDocument/2006/relationships/image" Target="../media/image3623.png"/><Relationship Id="rId181" Type="http://schemas.openxmlformats.org/officeDocument/2006/relationships/image" Target="../media/image3708.png"/><Relationship Id="rId237" Type="http://schemas.openxmlformats.org/officeDocument/2006/relationships/image" Target="../media/image3736.png"/><Relationship Id="rId402" Type="http://schemas.openxmlformats.org/officeDocument/2006/relationships/customXml" Target="../ink/ink4750.xml"/><Relationship Id="rId279" Type="http://schemas.openxmlformats.org/officeDocument/2006/relationships/customXml" Target="../ink/ink4688.xml"/><Relationship Id="rId444" Type="http://schemas.openxmlformats.org/officeDocument/2006/relationships/customXml" Target="../ink/ink4771.xml"/><Relationship Id="rId43" Type="http://schemas.openxmlformats.org/officeDocument/2006/relationships/image" Target="../media/image3640.png"/><Relationship Id="rId139" Type="http://schemas.openxmlformats.org/officeDocument/2006/relationships/image" Target="../media/image3687.png"/><Relationship Id="rId290" Type="http://schemas.openxmlformats.org/officeDocument/2006/relationships/image" Target="../media/image3762.png"/><Relationship Id="rId304" Type="http://schemas.openxmlformats.org/officeDocument/2006/relationships/image" Target="../media/image3769.png"/><Relationship Id="rId346" Type="http://schemas.openxmlformats.org/officeDocument/2006/relationships/customXml" Target="../ink/ink4722.xml"/><Relationship Id="rId388" Type="http://schemas.openxmlformats.org/officeDocument/2006/relationships/customXml" Target="../ink/ink4743.xml"/><Relationship Id="rId85" Type="http://schemas.openxmlformats.org/officeDocument/2006/relationships/image" Target="../media/image3661.png"/><Relationship Id="rId150" Type="http://schemas.openxmlformats.org/officeDocument/2006/relationships/customXml" Target="../ink/ink4623.xml"/><Relationship Id="rId192" Type="http://schemas.openxmlformats.org/officeDocument/2006/relationships/customXml" Target="../ink/ink4644.xml"/><Relationship Id="rId206" Type="http://schemas.openxmlformats.org/officeDocument/2006/relationships/customXml" Target="../ink/ink4651.xml"/><Relationship Id="rId413" Type="http://schemas.openxmlformats.org/officeDocument/2006/relationships/image" Target="../media/image3823.png"/><Relationship Id="rId248" Type="http://schemas.openxmlformats.org/officeDocument/2006/relationships/image" Target="../media/image3741.png"/><Relationship Id="rId455" Type="http://schemas.openxmlformats.org/officeDocument/2006/relationships/image" Target="../media/image3844.png"/><Relationship Id="rId12" Type="http://schemas.openxmlformats.org/officeDocument/2006/relationships/customXml" Target="../ink/ink4554.xml"/><Relationship Id="rId108" Type="http://schemas.openxmlformats.org/officeDocument/2006/relationships/customXml" Target="../ink/ink4602.xml"/><Relationship Id="rId315" Type="http://schemas.openxmlformats.org/officeDocument/2006/relationships/customXml" Target="../ink/ink4706.xml"/><Relationship Id="rId357" Type="http://schemas.openxmlformats.org/officeDocument/2006/relationships/image" Target="../media/image3795.png"/><Relationship Id="rId54" Type="http://schemas.openxmlformats.org/officeDocument/2006/relationships/customXml" Target="../ink/ink4575.xml"/><Relationship Id="rId96" Type="http://schemas.openxmlformats.org/officeDocument/2006/relationships/customXml" Target="../ink/ink4596.xml"/><Relationship Id="rId161" Type="http://schemas.openxmlformats.org/officeDocument/2006/relationships/image" Target="../media/image3698.png"/><Relationship Id="rId217" Type="http://schemas.openxmlformats.org/officeDocument/2006/relationships/image" Target="../media/image3726.png"/><Relationship Id="rId399" Type="http://schemas.openxmlformats.org/officeDocument/2006/relationships/image" Target="../media/image3816.png"/><Relationship Id="rId259" Type="http://schemas.openxmlformats.org/officeDocument/2006/relationships/customXml" Target="../ink/ink4678.xml"/><Relationship Id="rId424" Type="http://schemas.openxmlformats.org/officeDocument/2006/relationships/customXml" Target="../ink/ink4761.xml"/><Relationship Id="rId23" Type="http://schemas.openxmlformats.org/officeDocument/2006/relationships/image" Target="../media/image3630.png"/><Relationship Id="rId119" Type="http://schemas.openxmlformats.org/officeDocument/2006/relationships/image" Target="../media/image3677.png"/><Relationship Id="rId270" Type="http://schemas.openxmlformats.org/officeDocument/2006/relationships/image" Target="../media/image3752.png"/><Relationship Id="rId326" Type="http://schemas.openxmlformats.org/officeDocument/2006/relationships/image" Target="../media/image3780.png"/><Relationship Id="rId65" Type="http://schemas.openxmlformats.org/officeDocument/2006/relationships/image" Target="../media/image3651.png"/><Relationship Id="rId130" Type="http://schemas.openxmlformats.org/officeDocument/2006/relationships/customXml" Target="../ink/ink4613.xml"/><Relationship Id="rId368" Type="http://schemas.openxmlformats.org/officeDocument/2006/relationships/customXml" Target="../ink/ink4733.xml"/><Relationship Id="rId172" Type="http://schemas.openxmlformats.org/officeDocument/2006/relationships/customXml" Target="../ink/ink4634.xml"/><Relationship Id="rId228" Type="http://schemas.openxmlformats.org/officeDocument/2006/relationships/customXml" Target="../ink/ink4662.xml"/><Relationship Id="rId435" Type="http://schemas.openxmlformats.org/officeDocument/2006/relationships/image" Target="../media/image3834.png"/><Relationship Id="rId281" Type="http://schemas.openxmlformats.org/officeDocument/2006/relationships/customXml" Target="../ink/ink4689.xml"/><Relationship Id="rId337" Type="http://schemas.openxmlformats.org/officeDocument/2006/relationships/customXml" Target="../ink/ink4717.xml"/><Relationship Id="rId34" Type="http://schemas.openxmlformats.org/officeDocument/2006/relationships/customXml" Target="../ink/ink4565.xml"/><Relationship Id="rId76" Type="http://schemas.openxmlformats.org/officeDocument/2006/relationships/customXml" Target="../ink/ink4586.xml"/><Relationship Id="rId141" Type="http://schemas.openxmlformats.org/officeDocument/2006/relationships/image" Target="../media/image3688.png"/><Relationship Id="rId379" Type="http://schemas.openxmlformats.org/officeDocument/2006/relationships/image" Target="../media/image3806.png"/><Relationship Id="rId7" Type="http://schemas.openxmlformats.org/officeDocument/2006/relationships/image" Target="../media/image3624.png"/><Relationship Id="rId183" Type="http://schemas.openxmlformats.org/officeDocument/2006/relationships/image" Target="../media/image3709.png"/><Relationship Id="rId239" Type="http://schemas.openxmlformats.org/officeDocument/2006/relationships/customXml" Target="../ink/ink4668.xml"/><Relationship Id="rId390" Type="http://schemas.openxmlformats.org/officeDocument/2006/relationships/customXml" Target="../ink/ink4744.xml"/><Relationship Id="rId404" Type="http://schemas.openxmlformats.org/officeDocument/2006/relationships/customXml" Target="../ink/ink4751.xml"/><Relationship Id="rId446" Type="http://schemas.openxmlformats.org/officeDocument/2006/relationships/customXml" Target="../ink/ink4772.xml"/><Relationship Id="rId250" Type="http://schemas.openxmlformats.org/officeDocument/2006/relationships/image" Target="../media/image3742.png"/><Relationship Id="rId292" Type="http://schemas.openxmlformats.org/officeDocument/2006/relationships/image" Target="../media/image3763.png"/><Relationship Id="rId306" Type="http://schemas.openxmlformats.org/officeDocument/2006/relationships/image" Target="../media/image3770.png"/><Relationship Id="rId45" Type="http://schemas.openxmlformats.org/officeDocument/2006/relationships/image" Target="../media/image3641.png"/><Relationship Id="rId87" Type="http://schemas.openxmlformats.org/officeDocument/2006/relationships/image" Target="../media/image3662.png"/><Relationship Id="rId110" Type="http://schemas.openxmlformats.org/officeDocument/2006/relationships/customXml" Target="../ink/ink4603.xml"/><Relationship Id="rId348" Type="http://schemas.openxmlformats.org/officeDocument/2006/relationships/customXml" Target="../ink/ink4723.xml"/><Relationship Id="rId152" Type="http://schemas.openxmlformats.org/officeDocument/2006/relationships/customXml" Target="../ink/ink4624.xml"/><Relationship Id="rId194" Type="http://schemas.openxmlformats.org/officeDocument/2006/relationships/customXml" Target="../ink/ink4645.xml"/><Relationship Id="rId208" Type="http://schemas.openxmlformats.org/officeDocument/2006/relationships/customXml" Target="../ink/ink4652.xml"/><Relationship Id="rId415" Type="http://schemas.openxmlformats.org/officeDocument/2006/relationships/image" Target="../media/image3824.png"/><Relationship Id="rId457" Type="http://schemas.openxmlformats.org/officeDocument/2006/relationships/image" Target="../media/image3845.png"/><Relationship Id="rId261" Type="http://schemas.openxmlformats.org/officeDocument/2006/relationships/customXml" Target="../ink/ink4679.xml"/><Relationship Id="rId14" Type="http://schemas.openxmlformats.org/officeDocument/2006/relationships/customXml" Target="../ink/ink4555.xml"/><Relationship Id="rId56" Type="http://schemas.openxmlformats.org/officeDocument/2006/relationships/customXml" Target="../ink/ink4576.xml"/><Relationship Id="rId317" Type="http://schemas.openxmlformats.org/officeDocument/2006/relationships/customXml" Target="../ink/ink4707.xml"/><Relationship Id="rId359" Type="http://schemas.openxmlformats.org/officeDocument/2006/relationships/image" Target="../media/image3796.png"/><Relationship Id="rId98" Type="http://schemas.openxmlformats.org/officeDocument/2006/relationships/customXml" Target="../ink/ink4597.xml"/><Relationship Id="rId121" Type="http://schemas.openxmlformats.org/officeDocument/2006/relationships/image" Target="../media/image3678.png"/><Relationship Id="rId163" Type="http://schemas.openxmlformats.org/officeDocument/2006/relationships/image" Target="../media/image3699.png"/><Relationship Id="rId219" Type="http://schemas.openxmlformats.org/officeDocument/2006/relationships/image" Target="../media/image3727.png"/><Relationship Id="rId370" Type="http://schemas.openxmlformats.org/officeDocument/2006/relationships/customXml" Target="../ink/ink4734.xml"/><Relationship Id="rId426" Type="http://schemas.openxmlformats.org/officeDocument/2006/relationships/customXml" Target="../ink/ink4762.xml"/><Relationship Id="rId230" Type="http://schemas.openxmlformats.org/officeDocument/2006/relationships/customXml" Target="../ink/ink4663.xml"/><Relationship Id="rId25" Type="http://schemas.openxmlformats.org/officeDocument/2006/relationships/image" Target="../media/image3631.png"/><Relationship Id="rId67" Type="http://schemas.openxmlformats.org/officeDocument/2006/relationships/image" Target="../media/image3652.png"/><Relationship Id="rId272" Type="http://schemas.openxmlformats.org/officeDocument/2006/relationships/image" Target="../media/image3753.png"/><Relationship Id="rId328" Type="http://schemas.openxmlformats.org/officeDocument/2006/relationships/image" Target="../media/image3781.png"/><Relationship Id="rId132" Type="http://schemas.openxmlformats.org/officeDocument/2006/relationships/customXml" Target="../ink/ink4614.xml"/><Relationship Id="rId174" Type="http://schemas.openxmlformats.org/officeDocument/2006/relationships/customXml" Target="../ink/ink4635.xml"/><Relationship Id="rId381" Type="http://schemas.openxmlformats.org/officeDocument/2006/relationships/image" Target="../media/image3807.png"/><Relationship Id="rId241" Type="http://schemas.openxmlformats.org/officeDocument/2006/relationships/customXml" Target="../ink/ink4669.xml"/><Relationship Id="rId437" Type="http://schemas.openxmlformats.org/officeDocument/2006/relationships/image" Target="../media/image3835.png"/><Relationship Id="rId36" Type="http://schemas.openxmlformats.org/officeDocument/2006/relationships/customXml" Target="../ink/ink4566.xml"/><Relationship Id="rId283" Type="http://schemas.openxmlformats.org/officeDocument/2006/relationships/customXml" Target="../ink/ink4690.xml"/><Relationship Id="rId339" Type="http://schemas.openxmlformats.org/officeDocument/2006/relationships/customXml" Target="../ink/ink4718.xml"/><Relationship Id="rId78" Type="http://schemas.openxmlformats.org/officeDocument/2006/relationships/customXml" Target="../ink/ink4587.xml"/><Relationship Id="rId101" Type="http://schemas.openxmlformats.org/officeDocument/2006/relationships/image" Target="../media/image3668.png"/><Relationship Id="rId143" Type="http://schemas.openxmlformats.org/officeDocument/2006/relationships/image" Target="../media/image3689.png"/><Relationship Id="rId185" Type="http://schemas.openxmlformats.org/officeDocument/2006/relationships/image" Target="../media/image3710.png"/><Relationship Id="rId350" Type="http://schemas.openxmlformats.org/officeDocument/2006/relationships/customXml" Target="../ink/ink4724.xml"/><Relationship Id="rId406" Type="http://schemas.openxmlformats.org/officeDocument/2006/relationships/customXml" Target="../ink/ink4752.xml"/><Relationship Id="rId9" Type="http://schemas.openxmlformats.org/officeDocument/2006/relationships/image" Target="../media/image3625.png"/><Relationship Id="rId210" Type="http://schemas.openxmlformats.org/officeDocument/2006/relationships/customXml" Target="../ink/ink4653.xml"/><Relationship Id="rId392" Type="http://schemas.openxmlformats.org/officeDocument/2006/relationships/customXml" Target="../ink/ink4745.xml"/><Relationship Id="rId448" Type="http://schemas.openxmlformats.org/officeDocument/2006/relationships/customXml" Target="../ink/ink4773.xml"/><Relationship Id="rId252" Type="http://schemas.openxmlformats.org/officeDocument/2006/relationships/image" Target="../media/image3743.png"/><Relationship Id="rId294" Type="http://schemas.openxmlformats.org/officeDocument/2006/relationships/image" Target="../media/image3764.png"/><Relationship Id="rId308" Type="http://schemas.openxmlformats.org/officeDocument/2006/relationships/image" Target="../media/image3771.png"/><Relationship Id="rId47" Type="http://schemas.openxmlformats.org/officeDocument/2006/relationships/image" Target="../media/image3642.png"/><Relationship Id="rId89" Type="http://schemas.openxmlformats.org/officeDocument/2006/relationships/image" Target="../media/image3663.png"/><Relationship Id="rId112" Type="http://schemas.openxmlformats.org/officeDocument/2006/relationships/customXml" Target="../ink/ink4604.xml"/><Relationship Id="rId154" Type="http://schemas.openxmlformats.org/officeDocument/2006/relationships/customXml" Target="../ink/ink4625.xml"/><Relationship Id="rId361" Type="http://schemas.openxmlformats.org/officeDocument/2006/relationships/image" Target="../media/image3797.png"/><Relationship Id="rId196" Type="http://schemas.openxmlformats.org/officeDocument/2006/relationships/customXml" Target="../ink/ink4646.xml"/><Relationship Id="rId417" Type="http://schemas.openxmlformats.org/officeDocument/2006/relationships/image" Target="../media/image3825.png"/><Relationship Id="rId459" Type="http://schemas.openxmlformats.org/officeDocument/2006/relationships/image" Target="../media/image3846.png"/><Relationship Id="rId16" Type="http://schemas.openxmlformats.org/officeDocument/2006/relationships/customXml" Target="../ink/ink4556.xml"/><Relationship Id="rId221" Type="http://schemas.openxmlformats.org/officeDocument/2006/relationships/image" Target="../media/image3728.png"/><Relationship Id="rId263" Type="http://schemas.openxmlformats.org/officeDocument/2006/relationships/customXml" Target="../ink/ink4680.xml"/><Relationship Id="rId319" Type="http://schemas.openxmlformats.org/officeDocument/2006/relationships/customXml" Target="../ink/ink4708.xml"/><Relationship Id="rId58" Type="http://schemas.openxmlformats.org/officeDocument/2006/relationships/customXml" Target="../ink/ink4577.xml"/><Relationship Id="rId123" Type="http://schemas.openxmlformats.org/officeDocument/2006/relationships/image" Target="../media/image3679.png"/><Relationship Id="rId330" Type="http://schemas.openxmlformats.org/officeDocument/2006/relationships/image" Target="../media/image3782.png"/><Relationship Id="rId165" Type="http://schemas.openxmlformats.org/officeDocument/2006/relationships/image" Target="../media/image3700.png"/><Relationship Id="rId372" Type="http://schemas.openxmlformats.org/officeDocument/2006/relationships/customXml" Target="../ink/ink4735.xml"/><Relationship Id="rId428" Type="http://schemas.openxmlformats.org/officeDocument/2006/relationships/customXml" Target="../ink/ink4763.xml"/><Relationship Id="rId232" Type="http://schemas.openxmlformats.org/officeDocument/2006/relationships/customXml" Target="../ink/ink4664.xml"/><Relationship Id="rId274" Type="http://schemas.openxmlformats.org/officeDocument/2006/relationships/image" Target="../media/image3754.png"/><Relationship Id="rId27" Type="http://schemas.openxmlformats.org/officeDocument/2006/relationships/image" Target="../media/image3632.png"/><Relationship Id="rId69" Type="http://schemas.openxmlformats.org/officeDocument/2006/relationships/image" Target="../media/image3653.png"/><Relationship Id="rId134" Type="http://schemas.openxmlformats.org/officeDocument/2006/relationships/customXml" Target="../ink/ink4615.xml"/><Relationship Id="rId80" Type="http://schemas.openxmlformats.org/officeDocument/2006/relationships/customXml" Target="../ink/ink4588.xml"/><Relationship Id="rId176" Type="http://schemas.openxmlformats.org/officeDocument/2006/relationships/customXml" Target="../ink/ink4636.xml"/><Relationship Id="rId341" Type="http://schemas.openxmlformats.org/officeDocument/2006/relationships/customXml" Target="../ink/ink4719.xml"/><Relationship Id="rId383" Type="http://schemas.openxmlformats.org/officeDocument/2006/relationships/image" Target="../media/image3808.png"/><Relationship Id="rId439" Type="http://schemas.openxmlformats.org/officeDocument/2006/relationships/image" Target="../media/image3836.png"/><Relationship Id="rId201" Type="http://schemas.openxmlformats.org/officeDocument/2006/relationships/image" Target="../media/image3718.png"/><Relationship Id="rId243" Type="http://schemas.openxmlformats.org/officeDocument/2006/relationships/customXml" Target="../ink/ink4670.xml"/><Relationship Id="rId285" Type="http://schemas.openxmlformats.org/officeDocument/2006/relationships/customXml" Target="../ink/ink4691.xml"/><Relationship Id="rId450" Type="http://schemas.openxmlformats.org/officeDocument/2006/relationships/customXml" Target="../ink/ink4774.xml"/><Relationship Id="rId38" Type="http://schemas.openxmlformats.org/officeDocument/2006/relationships/customXml" Target="../ink/ink4567.xml"/><Relationship Id="rId103" Type="http://schemas.openxmlformats.org/officeDocument/2006/relationships/image" Target="../media/image3669.png"/><Relationship Id="rId310" Type="http://schemas.openxmlformats.org/officeDocument/2006/relationships/image" Target="../media/image3772.png"/><Relationship Id="rId91" Type="http://schemas.openxmlformats.org/officeDocument/2006/relationships/image" Target="../media/image3664.png"/><Relationship Id="rId145" Type="http://schemas.openxmlformats.org/officeDocument/2006/relationships/image" Target="../media/image3690.png"/><Relationship Id="rId187" Type="http://schemas.openxmlformats.org/officeDocument/2006/relationships/image" Target="../media/image3711.png"/><Relationship Id="rId352" Type="http://schemas.openxmlformats.org/officeDocument/2006/relationships/customXml" Target="../ink/ink4725.xml"/><Relationship Id="rId394" Type="http://schemas.openxmlformats.org/officeDocument/2006/relationships/customXml" Target="../ink/ink4746.xml"/><Relationship Id="rId408" Type="http://schemas.openxmlformats.org/officeDocument/2006/relationships/customXml" Target="../ink/ink4753.xml"/><Relationship Id="rId212" Type="http://schemas.openxmlformats.org/officeDocument/2006/relationships/customXml" Target="../ink/ink4654.xml"/><Relationship Id="rId254" Type="http://schemas.openxmlformats.org/officeDocument/2006/relationships/image" Target="../media/image3744.png"/><Relationship Id="rId49" Type="http://schemas.openxmlformats.org/officeDocument/2006/relationships/image" Target="../media/image3643.png"/><Relationship Id="rId114" Type="http://schemas.openxmlformats.org/officeDocument/2006/relationships/customXml" Target="../ink/ink4605.xml"/><Relationship Id="rId296" Type="http://schemas.openxmlformats.org/officeDocument/2006/relationships/image" Target="../media/image3765.png"/><Relationship Id="rId461" Type="http://schemas.openxmlformats.org/officeDocument/2006/relationships/image" Target="../media/image3847.png"/><Relationship Id="rId60" Type="http://schemas.openxmlformats.org/officeDocument/2006/relationships/customXml" Target="../ink/ink4578.xml"/><Relationship Id="rId156" Type="http://schemas.openxmlformats.org/officeDocument/2006/relationships/customXml" Target="../ink/ink4626.xml"/><Relationship Id="rId198" Type="http://schemas.openxmlformats.org/officeDocument/2006/relationships/customXml" Target="../ink/ink4647.xml"/><Relationship Id="rId321" Type="http://schemas.openxmlformats.org/officeDocument/2006/relationships/customXml" Target="../ink/ink4709.xml"/><Relationship Id="rId363" Type="http://schemas.openxmlformats.org/officeDocument/2006/relationships/image" Target="../media/image3798.png"/><Relationship Id="rId419" Type="http://schemas.openxmlformats.org/officeDocument/2006/relationships/image" Target="../media/image3826.png"/><Relationship Id="rId223" Type="http://schemas.openxmlformats.org/officeDocument/2006/relationships/image" Target="../media/image3729.png"/><Relationship Id="rId430" Type="http://schemas.openxmlformats.org/officeDocument/2006/relationships/customXml" Target="../ink/ink4764.xml"/><Relationship Id="rId18" Type="http://schemas.openxmlformats.org/officeDocument/2006/relationships/customXml" Target="../ink/ink4557.xml"/><Relationship Id="rId265" Type="http://schemas.openxmlformats.org/officeDocument/2006/relationships/customXml" Target="../ink/ink4681.xml"/><Relationship Id="rId125" Type="http://schemas.openxmlformats.org/officeDocument/2006/relationships/image" Target="../media/image3680.png"/><Relationship Id="rId167" Type="http://schemas.openxmlformats.org/officeDocument/2006/relationships/image" Target="../media/image3701.png"/><Relationship Id="rId332" Type="http://schemas.openxmlformats.org/officeDocument/2006/relationships/image" Target="../media/image3783.png"/><Relationship Id="rId374" Type="http://schemas.openxmlformats.org/officeDocument/2006/relationships/customXml" Target="../ink/ink4736.xml"/><Relationship Id="rId71" Type="http://schemas.openxmlformats.org/officeDocument/2006/relationships/image" Target="../media/image3654.png"/><Relationship Id="rId234" Type="http://schemas.openxmlformats.org/officeDocument/2006/relationships/customXml" Target="../ink/ink4665.xml"/><Relationship Id="rId2" Type="http://schemas.openxmlformats.org/officeDocument/2006/relationships/customXml" Target="../ink/ink4549.xml"/><Relationship Id="rId29" Type="http://schemas.openxmlformats.org/officeDocument/2006/relationships/image" Target="../media/image3633.png"/><Relationship Id="rId276" Type="http://schemas.openxmlformats.org/officeDocument/2006/relationships/image" Target="../media/image3755.png"/><Relationship Id="rId441" Type="http://schemas.openxmlformats.org/officeDocument/2006/relationships/image" Target="../media/image3837.png"/><Relationship Id="rId40" Type="http://schemas.openxmlformats.org/officeDocument/2006/relationships/customXml" Target="../ink/ink4568.xml"/><Relationship Id="rId115" Type="http://schemas.openxmlformats.org/officeDocument/2006/relationships/image" Target="../media/image3675.png"/><Relationship Id="rId136" Type="http://schemas.openxmlformats.org/officeDocument/2006/relationships/customXml" Target="../ink/ink4616.xml"/><Relationship Id="rId157" Type="http://schemas.openxmlformats.org/officeDocument/2006/relationships/image" Target="../media/image3696.png"/><Relationship Id="rId178" Type="http://schemas.openxmlformats.org/officeDocument/2006/relationships/customXml" Target="../ink/ink4637.xml"/><Relationship Id="rId301" Type="http://schemas.openxmlformats.org/officeDocument/2006/relationships/customXml" Target="../ink/ink4699.xml"/><Relationship Id="rId322" Type="http://schemas.openxmlformats.org/officeDocument/2006/relationships/image" Target="../media/image3778.png"/><Relationship Id="rId343" Type="http://schemas.openxmlformats.org/officeDocument/2006/relationships/customXml" Target="../ink/ink4720.xml"/><Relationship Id="rId364" Type="http://schemas.openxmlformats.org/officeDocument/2006/relationships/customXml" Target="../ink/ink4731.xml"/><Relationship Id="rId61" Type="http://schemas.openxmlformats.org/officeDocument/2006/relationships/image" Target="../media/image3649.png"/><Relationship Id="rId82" Type="http://schemas.openxmlformats.org/officeDocument/2006/relationships/customXml" Target="../ink/ink4589.xml"/><Relationship Id="rId199" Type="http://schemas.openxmlformats.org/officeDocument/2006/relationships/image" Target="../media/image3717.png"/><Relationship Id="rId203" Type="http://schemas.openxmlformats.org/officeDocument/2006/relationships/image" Target="../media/image3719.png"/><Relationship Id="rId385" Type="http://schemas.openxmlformats.org/officeDocument/2006/relationships/image" Target="../media/image3809.png"/><Relationship Id="rId19" Type="http://schemas.openxmlformats.org/officeDocument/2006/relationships/image" Target="../media/image3628.png"/><Relationship Id="rId224" Type="http://schemas.openxmlformats.org/officeDocument/2006/relationships/customXml" Target="../ink/ink4660.xml"/><Relationship Id="rId245" Type="http://schemas.openxmlformats.org/officeDocument/2006/relationships/customXml" Target="../ink/ink4671.xml"/><Relationship Id="rId266" Type="http://schemas.openxmlformats.org/officeDocument/2006/relationships/image" Target="../media/image3750.png"/><Relationship Id="rId287" Type="http://schemas.openxmlformats.org/officeDocument/2006/relationships/customXml" Target="../ink/ink4692.xml"/><Relationship Id="rId410" Type="http://schemas.openxmlformats.org/officeDocument/2006/relationships/customXml" Target="../ink/ink4754.xml"/><Relationship Id="rId431" Type="http://schemas.openxmlformats.org/officeDocument/2006/relationships/image" Target="../media/image3832.png"/><Relationship Id="rId452" Type="http://schemas.openxmlformats.org/officeDocument/2006/relationships/customXml" Target="../ink/ink4775.xml"/><Relationship Id="rId30" Type="http://schemas.openxmlformats.org/officeDocument/2006/relationships/customXml" Target="../ink/ink4563.xml"/><Relationship Id="rId105" Type="http://schemas.openxmlformats.org/officeDocument/2006/relationships/image" Target="../media/image3670.png"/><Relationship Id="rId126" Type="http://schemas.openxmlformats.org/officeDocument/2006/relationships/customXml" Target="../ink/ink4611.xml"/><Relationship Id="rId147" Type="http://schemas.openxmlformats.org/officeDocument/2006/relationships/image" Target="../media/image3691.png"/><Relationship Id="rId168" Type="http://schemas.openxmlformats.org/officeDocument/2006/relationships/customXml" Target="../ink/ink4632.xml"/><Relationship Id="rId312" Type="http://schemas.openxmlformats.org/officeDocument/2006/relationships/image" Target="../media/image3773.png"/><Relationship Id="rId333" Type="http://schemas.openxmlformats.org/officeDocument/2006/relationships/customXml" Target="../ink/ink4715.xml"/><Relationship Id="rId354" Type="http://schemas.openxmlformats.org/officeDocument/2006/relationships/customXml" Target="../ink/ink4726.xml"/><Relationship Id="rId51" Type="http://schemas.openxmlformats.org/officeDocument/2006/relationships/image" Target="../media/image3644.png"/><Relationship Id="rId72" Type="http://schemas.openxmlformats.org/officeDocument/2006/relationships/customXml" Target="../ink/ink4584.xml"/><Relationship Id="rId93" Type="http://schemas.openxmlformats.org/officeDocument/2006/relationships/image" Target="../media/image3665.png"/><Relationship Id="rId189" Type="http://schemas.openxmlformats.org/officeDocument/2006/relationships/image" Target="../media/image3712.png"/><Relationship Id="rId375" Type="http://schemas.openxmlformats.org/officeDocument/2006/relationships/image" Target="../media/image3804.png"/><Relationship Id="rId396" Type="http://schemas.openxmlformats.org/officeDocument/2006/relationships/customXml" Target="../ink/ink4747.xml"/><Relationship Id="rId3" Type="http://schemas.openxmlformats.org/officeDocument/2006/relationships/image" Target="../media/image3622.png"/><Relationship Id="rId214" Type="http://schemas.openxmlformats.org/officeDocument/2006/relationships/customXml" Target="../ink/ink4655.xml"/><Relationship Id="rId235" Type="http://schemas.openxmlformats.org/officeDocument/2006/relationships/image" Target="../media/image3735.png"/><Relationship Id="rId256" Type="http://schemas.openxmlformats.org/officeDocument/2006/relationships/image" Target="../media/image3745.png"/><Relationship Id="rId277" Type="http://schemas.openxmlformats.org/officeDocument/2006/relationships/customXml" Target="../ink/ink4687.xml"/><Relationship Id="rId298" Type="http://schemas.openxmlformats.org/officeDocument/2006/relationships/image" Target="../media/image3766.png"/><Relationship Id="rId400" Type="http://schemas.openxmlformats.org/officeDocument/2006/relationships/customXml" Target="../ink/ink4749.xml"/><Relationship Id="rId421" Type="http://schemas.openxmlformats.org/officeDocument/2006/relationships/image" Target="../media/image3827.png"/><Relationship Id="rId442" Type="http://schemas.openxmlformats.org/officeDocument/2006/relationships/customXml" Target="../ink/ink4770.xml"/><Relationship Id="rId116" Type="http://schemas.openxmlformats.org/officeDocument/2006/relationships/customXml" Target="../ink/ink4606.xml"/><Relationship Id="rId137" Type="http://schemas.openxmlformats.org/officeDocument/2006/relationships/image" Target="../media/image3686.png"/><Relationship Id="rId158" Type="http://schemas.openxmlformats.org/officeDocument/2006/relationships/customXml" Target="../ink/ink4627.xml"/><Relationship Id="rId302" Type="http://schemas.openxmlformats.org/officeDocument/2006/relationships/image" Target="../media/image3768.png"/><Relationship Id="rId323" Type="http://schemas.openxmlformats.org/officeDocument/2006/relationships/customXml" Target="../ink/ink4710.xml"/><Relationship Id="rId344" Type="http://schemas.openxmlformats.org/officeDocument/2006/relationships/image" Target="../media/image3789.png"/><Relationship Id="rId20" Type="http://schemas.openxmlformats.org/officeDocument/2006/relationships/customXml" Target="../ink/ink4558.xml"/><Relationship Id="rId41" Type="http://schemas.openxmlformats.org/officeDocument/2006/relationships/image" Target="../media/image3639.png"/><Relationship Id="rId62" Type="http://schemas.openxmlformats.org/officeDocument/2006/relationships/customXml" Target="../ink/ink4579.xml"/><Relationship Id="rId83" Type="http://schemas.openxmlformats.org/officeDocument/2006/relationships/image" Target="../media/image3660.png"/><Relationship Id="rId179" Type="http://schemas.openxmlformats.org/officeDocument/2006/relationships/image" Target="../media/image3707.png"/><Relationship Id="rId365" Type="http://schemas.openxmlformats.org/officeDocument/2006/relationships/image" Target="../media/image3799.png"/><Relationship Id="rId386" Type="http://schemas.openxmlformats.org/officeDocument/2006/relationships/customXml" Target="../ink/ink4742.xml"/><Relationship Id="rId190" Type="http://schemas.openxmlformats.org/officeDocument/2006/relationships/customXml" Target="../ink/ink4643.xml"/><Relationship Id="rId204" Type="http://schemas.openxmlformats.org/officeDocument/2006/relationships/customXml" Target="../ink/ink4650.xml"/><Relationship Id="rId225" Type="http://schemas.openxmlformats.org/officeDocument/2006/relationships/image" Target="../media/image3730.png"/><Relationship Id="rId246" Type="http://schemas.openxmlformats.org/officeDocument/2006/relationships/image" Target="../media/image3740.png"/><Relationship Id="rId267" Type="http://schemas.openxmlformats.org/officeDocument/2006/relationships/customXml" Target="../ink/ink4682.xml"/><Relationship Id="rId288" Type="http://schemas.openxmlformats.org/officeDocument/2006/relationships/image" Target="../media/image3761.png"/><Relationship Id="rId411" Type="http://schemas.openxmlformats.org/officeDocument/2006/relationships/image" Target="../media/image3822.png"/><Relationship Id="rId432" Type="http://schemas.openxmlformats.org/officeDocument/2006/relationships/customXml" Target="../ink/ink4765.xml"/><Relationship Id="rId453" Type="http://schemas.openxmlformats.org/officeDocument/2006/relationships/image" Target="../media/image3843.png"/><Relationship Id="rId106" Type="http://schemas.openxmlformats.org/officeDocument/2006/relationships/customXml" Target="../ink/ink4601.xml"/><Relationship Id="rId127" Type="http://schemas.openxmlformats.org/officeDocument/2006/relationships/image" Target="../media/image3681.png"/><Relationship Id="rId313" Type="http://schemas.openxmlformats.org/officeDocument/2006/relationships/customXml" Target="../ink/ink4705.xml"/><Relationship Id="rId10" Type="http://schemas.openxmlformats.org/officeDocument/2006/relationships/customXml" Target="../ink/ink4553.xml"/><Relationship Id="rId31" Type="http://schemas.openxmlformats.org/officeDocument/2006/relationships/image" Target="../media/image3634.png"/><Relationship Id="rId52" Type="http://schemas.openxmlformats.org/officeDocument/2006/relationships/customXml" Target="../ink/ink4574.xml"/><Relationship Id="rId73" Type="http://schemas.openxmlformats.org/officeDocument/2006/relationships/image" Target="../media/image3655.png"/><Relationship Id="rId94" Type="http://schemas.openxmlformats.org/officeDocument/2006/relationships/customXml" Target="../ink/ink4595.xml"/><Relationship Id="rId148" Type="http://schemas.openxmlformats.org/officeDocument/2006/relationships/customXml" Target="../ink/ink4622.xml"/><Relationship Id="rId169" Type="http://schemas.openxmlformats.org/officeDocument/2006/relationships/image" Target="../media/image3702.png"/><Relationship Id="rId334" Type="http://schemas.openxmlformats.org/officeDocument/2006/relationships/image" Target="../media/image3784.png"/><Relationship Id="rId355" Type="http://schemas.openxmlformats.org/officeDocument/2006/relationships/image" Target="../media/image3794.png"/><Relationship Id="rId376" Type="http://schemas.openxmlformats.org/officeDocument/2006/relationships/customXml" Target="../ink/ink4737.xml"/><Relationship Id="rId397" Type="http://schemas.openxmlformats.org/officeDocument/2006/relationships/image" Target="../media/image3815.png"/><Relationship Id="rId4" Type="http://schemas.openxmlformats.org/officeDocument/2006/relationships/customXml" Target="../ink/ink4550.xml"/><Relationship Id="rId180" Type="http://schemas.openxmlformats.org/officeDocument/2006/relationships/customXml" Target="../ink/ink4638.xml"/><Relationship Id="rId215" Type="http://schemas.openxmlformats.org/officeDocument/2006/relationships/image" Target="../media/image3725.png"/><Relationship Id="rId236" Type="http://schemas.openxmlformats.org/officeDocument/2006/relationships/customXml" Target="../ink/ink4666.xml"/><Relationship Id="rId257" Type="http://schemas.openxmlformats.org/officeDocument/2006/relationships/customXml" Target="../ink/ink4677.xml"/><Relationship Id="rId278" Type="http://schemas.openxmlformats.org/officeDocument/2006/relationships/image" Target="../media/image3756.png"/><Relationship Id="rId401" Type="http://schemas.openxmlformats.org/officeDocument/2006/relationships/image" Target="../media/image3817.png"/><Relationship Id="rId422" Type="http://schemas.openxmlformats.org/officeDocument/2006/relationships/customXml" Target="../ink/ink4760.xml"/><Relationship Id="rId443" Type="http://schemas.openxmlformats.org/officeDocument/2006/relationships/image" Target="../media/image3838.png"/><Relationship Id="rId303" Type="http://schemas.openxmlformats.org/officeDocument/2006/relationships/customXml" Target="../ink/ink4700.xml"/><Relationship Id="rId42" Type="http://schemas.openxmlformats.org/officeDocument/2006/relationships/customXml" Target="../ink/ink4569.xml"/><Relationship Id="rId84" Type="http://schemas.openxmlformats.org/officeDocument/2006/relationships/customXml" Target="../ink/ink4590.xml"/><Relationship Id="rId138" Type="http://schemas.openxmlformats.org/officeDocument/2006/relationships/customXml" Target="../ink/ink4617.xml"/><Relationship Id="rId345" Type="http://schemas.openxmlformats.org/officeDocument/2006/relationships/customXml" Target="../ink/ink4721.xml"/><Relationship Id="rId387" Type="http://schemas.openxmlformats.org/officeDocument/2006/relationships/image" Target="../media/image3810.png"/><Relationship Id="rId191" Type="http://schemas.openxmlformats.org/officeDocument/2006/relationships/image" Target="../media/image3713.png"/><Relationship Id="rId205" Type="http://schemas.openxmlformats.org/officeDocument/2006/relationships/image" Target="../media/image3720.png"/><Relationship Id="rId247" Type="http://schemas.openxmlformats.org/officeDocument/2006/relationships/customXml" Target="../ink/ink4672.xml"/><Relationship Id="rId412" Type="http://schemas.openxmlformats.org/officeDocument/2006/relationships/customXml" Target="../ink/ink4755.xml"/><Relationship Id="rId107" Type="http://schemas.openxmlformats.org/officeDocument/2006/relationships/image" Target="../media/image3671.png"/><Relationship Id="rId289" Type="http://schemas.openxmlformats.org/officeDocument/2006/relationships/customXml" Target="../ink/ink4693.xml"/><Relationship Id="rId454" Type="http://schemas.openxmlformats.org/officeDocument/2006/relationships/customXml" Target="../ink/ink4776.xml"/><Relationship Id="rId11" Type="http://schemas.openxmlformats.org/officeDocument/2006/relationships/image" Target="../media/image2442.png"/><Relationship Id="rId53" Type="http://schemas.openxmlformats.org/officeDocument/2006/relationships/image" Target="../media/image3645.png"/><Relationship Id="rId149" Type="http://schemas.openxmlformats.org/officeDocument/2006/relationships/image" Target="../media/image3692.png"/><Relationship Id="rId314" Type="http://schemas.openxmlformats.org/officeDocument/2006/relationships/image" Target="../media/image3774.png"/><Relationship Id="rId356" Type="http://schemas.openxmlformats.org/officeDocument/2006/relationships/customXml" Target="../ink/ink4727.xml"/><Relationship Id="rId398" Type="http://schemas.openxmlformats.org/officeDocument/2006/relationships/customXml" Target="../ink/ink4748.xml"/><Relationship Id="rId95" Type="http://schemas.openxmlformats.org/officeDocument/2006/relationships/image" Target="../media/image2918.png"/><Relationship Id="rId160" Type="http://schemas.openxmlformats.org/officeDocument/2006/relationships/customXml" Target="../ink/ink4628.xml"/><Relationship Id="rId216" Type="http://schemas.openxmlformats.org/officeDocument/2006/relationships/customXml" Target="../ink/ink4656.xml"/><Relationship Id="rId423" Type="http://schemas.openxmlformats.org/officeDocument/2006/relationships/image" Target="../media/image3828.png"/><Relationship Id="rId258" Type="http://schemas.openxmlformats.org/officeDocument/2006/relationships/image" Target="../media/image3746.png"/><Relationship Id="rId22" Type="http://schemas.openxmlformats.org/officeDocument/2006/relationships/customXml" Target="../ink/ink4559.xml"/><Relationship Id="rId64" Type="http://schemas.openxmlformats.org/officeDocument/2006/relationships/customXml" Target="../ink/ink4580.xml"/><Relationship Id="rId118" Type="http://schemas.openxmlformats.org/officeDocument/2006/relationships/customXml" Target="../ink/ink4607.xml"/><Relationship Id="rId325" Type="http://schemas.openxmlformats.org/officeDocument/2006/relationships/customXml" Target="../ink/ink4711.xml"/><Relationship Id="rId367" Type="http://schemas.openxmlformats.org/officeDocument/2006/relationships/image" Target="../media/image3800.png"/><Relationship Id="rId171" Type="http://schemas.openxmlformats.org/officeDocument/2006/relationships/image" Target="../media/image3703.png"/><Relationship Id="rId227" Type="http://schemas.openxmlformats.org/officeDocument/2006/relationships/image" Target="../media/image3731.png"/><Relationship Id="rId269" Type="http://schemas.openxmlformats.org/officeDocument/2006/relationships/customXml" Target="../ink/ink4683.xml"/><Relationship Id="rId434" Type="http://schemas.openxmlformats.org/officeDocument/2006/relationships/customXml" Target="../ink/ink4766.xml"/><Relationship Id="rId33" Type="http://schemas.openxmlformats.org/officeDocument/2006/relationships/image" Target="../media/image3635.png"/><Relationship Id="rId129" Type="http://schemas.openxmlformats.org/officeDocument/2006/relationships/image" Target="../media/image3682.png"/><Relationship Id="rId280" Type="http://schemas.openxmlformats.org/officeDocument/2006/relationships/image" Target="../media/image3757.png"/><Relationship Id="rId336" Type="http://schemas.openxmlformats.org/officeDocument/2006/relationships/image" Target="../media/image3785.png"/><Relationship Id="rId75" Type="http://schemas.openxmlformats.org/officeDocument/2006/relationships/image" Target="../media/image3656.png"/><Relationship Id="rId140" Type="http://schemas.openxmlformats.org/officeDocument/2006/relationships/customXml" Target="../ink/ink4618.xml"/><Relationship Id="rId182" Type="http://schemas.openxmlformats.org/officeDocument/2006/relationships/customXml" Target="../ink/ink4639.xml"/><Relationship Id="rId378" Type="http://schemas.openxmlformats.org/officeDocument/2006/relationships/customXml" Target="../ink/ink4738.xml"/><Relationship Id="rId403" Type="http://schemas.openxmlformats.org/officeDocument/2006/relationships/image" Target="../media/image3818.png"/><Relationship Id="rId6" Type="http://schemas.openxmlformats.org/officeDocument/2006/relationships/customXml" Target="../ink/ink4551.xml"/><Relationship Id="rId238" Type="http://schemas.openxmlformats.org/officeDocument/2006/relationships/customXml" Target="../ink/ink4667.xml"/><Relationship Id="rId445" Type="http://schemas.openxmlformats.org/officeDocument/2006/relationships/image" Target="../media/image3839.png"/><Relationship Id="rId291" Type="http://schemas.openxmlformats.org/officeDocument/2006/relationships/customXml" Target="../ink/ink4694.xml"/><Relationship Id="rId305" Type="http://schemas.openxmlformats.org/officeDocument/2006/relationships/customXml" Target="../ink/ink4701.xml"/><Relationship Id="rId347" Type="http://schemas.openxmlformats.org/officeDocument/2006/relationships/image" Target="../media/image3790.png"/><Relationship Id="rId44" Type="http://schemas.openxmlformats.org/officeDocument/2006/relationships/customXml" Target="../ink/ink4570.xml"/><Relationship Id="rId86" Type="http://schemas.openxmlformats.org/officeDocument/2006/relationships/customXml" Target="../ink/ink4591.xml"/><Relationship Id="rId151" Type="http://schemas.openxmlformats.org/officeDocument/2006/relationships/image" Target="../media/image3693.png"/><Relationship Id="rId389" Type="http://schemas.openxmlformats.org/officeDocument/2006/relationships/image" Target="../media/image3811.png"/><Relationship Id="rId193" Type="http://schemas.openxmlformats.org/officeDocument/2006/relationships/image" Target="../media/image3714.png"/><Relationship Id="rId207" Type="http://schemas.openxmlformats.org/officeDocument/2006/relationships/image" Target="../media/image3721.png"/><Relationship Id="rId249" Type="http://schemas.openxmlformats.org/officeDocument/2006/relationships/customXml" Target="../ink/ink4673.xml"/><Relationship Id="rId414" Type="http://schemas.openxmlformats.org/officeDocument/2006/relationships/customXml" Target="../ink/ink4756.xml"/><Relationship Id="rId456" Type="http://schemas.openxmlformats.org/officeDocument/2006/relationships/customXml" Target="../ink/ink4777.xml"/><Relationship Id="rId13" Type="http://schemas.openxmlformats.org/officeDocument/2006/relationships/image" Target="../media/image2905.png"/><Relationship Id="rId109" Type="http://schemas.openxmlformats.org/officeDocument/2006/relationships/image" Target="../media/image3672.png"/><Relationship Id="rId260" Type="http://schemas.openxmlformats.org/officeDocument/2006/relationships/image" Target="../media/image3747.png"/><Relationship Id="rId316" Type="http://schemas.openxmlformats.org/officeDocument/2006/relationships/image" Target="../media/image3775.png"/><Relationship Id="rId55" Type="http://schemas.openxmlformats.org/officeDocument/2006/relationships/image" Target="../media/image3646.png"/><Relationship Id="rId97" Type="http://schemas.openxmlformats.org/officeDocument/2006/relationships/image" Target="../media/image3666.png"/><Relationship Id="rId120" Type="http://schemas.openxmlformats.org/officeDocument/2006/relationships/customXml" Target="../ink/ink4608.xml"/><Relationship Id="rId358" Type="http://schemas.openxmlformats.org/officeDocument/2006/relationships/customXml" Target="../ink/ink4728.xml"/><Relationship Id="rId162" Type="http://schemas.openxmlformats.org/officeDocument/2006/relationships/customXml" Target="../ink/ink4629.xml"/><Relationship Id="rId218" Type="http://schemas.openxmlformats.org/officeDocument/2006/relationships/customXml" Target="../ink/ink4657.xml"/><Relationship Id="rId425" Type="http://schemas.openxmlformats.org/officeDocument/2006/relationships/image" Target="../media/image3829.png"/><Relationship Id="rId271" Type="http://schemas.openxmlformats.org/officeDocument/2006/relationships/customXml" Target="../ink/ink4684.xml"/><Relationship Id="rId24" Type="http://schemas.openxmlformats.org/officeDocument/2006/relationships/customXml" Target="../ink/ink4560.xml"/><Relationship Id="rId66" Type="http://schemas.openxmlformats.org/officeDocument/2006/relationships/customXml" Target="../ink/ink4581.xml"/><Relationship Id="rId131" Type="http://schemas.openxmlformats.org/officeDocument/2006/relationships/image" Target="../media/image3683.png"/><Relationship Id="rId327" Type="http://schemas.openxmlformats.org/officeDocument/2006/relationships/customXml" Target="../ink/ink4712.xml"/><Relationship Id="rId369" Type="http://schemas.openxmlformats.org/officeDocument/2006/relationships/image" Target="../media/image3801.png"/><Relationship Id="rId173" Type="http://schemas.openxmlformats.org/officeDocument/2006/relationships/image" Target="../media/image3704.png"/><Relationship Id="rId229" Type="http://schemas.openxmlformats.org/officeDocument/2006/relationships/image" Target="../media/image3732.png"/><Relationship Id="rId380" Type="http://schemas.openxmlformats.org/officeDocument/2006/relationships/customXml" Target="../ink/ink4739.xml"/><Relationship Id="rId436" Type="http://schemas.openxmlformats.org/officeDocument/2006/relationships/customXml" Target="../ink/ink4767.xml"/><Relationship Id="rId240" Type="http://schemas.openxmlformats.org/officeDocument/2006/relationships/image" Target="../media/image3737.png"/><Relationship Id="rId35" Type="http://schemas.openxmlformats.org/officeDocument/2006/relationships/image" Target="../media/image3636.png"/><Relationship Id="rId77" Type="http://schemas.openxmlformats.org/officeDocument/2006/relationships/image" Target="../media/image3657.png"/><Relationship Id="rId100" Type="http://schemas.openxmlformats.org/officeDocument/2006/relationships/customXml" Target="../ink/ink4598.xml"/><Relationship Id="rId282" Type="http://schemas.openxmlformats.org/officeDocument/2006/relationships/image" Target="../media/image3758.png"/><Relationship Id="rId338" Type="http://schemas.openxmlformats.org/officeDocument/2006/relationships/image" Target="../media/image3786.png"/><Relationship Id="rId8" Type="http://schemas.openxmlformats.org/officeDocument/2006/relationships/customXml" Target="../ink/ink4552.xml"/><Relationship Id="rId142" Type="http://schemas.openxmlformats.org/officeDocument/2006/relationships/customXml" Target="../ink/ink4619.xml"/><Relationship Id="rId184" Type="http://schemas.openxmlformats.org/officeDocument/2006/relationships/customXml" Target="../ink/ink4640.xml"/><Relationship Id="rId391" Type="http://schemas.openxmlformats.org/officeDocument/2006/relationships/image" Target="../media/image3812.png"/><Relationship Id="rId405" Type="http://schemas.openxmlformats.org/officeDocument/2006/relationships/image" Target="../media/image3819.png"/><Relationship Id="rId447" Type="http://schemas.openxmlformats.org/officeDocument/2006/relationships/image" Target="../media/image3840.png"/><Relationship Id="rId251" Type="http://schemas.openxmlformats.org/officeDocument/2006/relationships/customXml" Target="../ink/ink4674.xml"/><Relationship Id="rId46" Type="http://schemas.openxmlformats.org/officeDocument/2006/relationships/customXml" Target="../ink/ink4571.xml"/><Relationship Id="rId293" Type="http://schemas.openxmlformats.org/officeDocument/2006/relationships/customXml" Target="../ink/ink4695.xml"/><Relationship Id="rId307" Type="http://schemas.openxmlformats.org/officeDocument/2006/relationships/customXml" Target="../ink/ink4702.xml"/><Relationship Id="rId349" Type="http://schemas.openxmlformats.org/officeDocument/2006/relationships/image" Target="../media/image3791.png"/><Relationship Id="rId88" Type="http://schemas.openxmlformats.org/officeDocument/2006/relationships/customXml" Target="../ink/ink4592.xml"/><Relationship Id="rId111" Type="http://schemas.openxmlformats.org/officeDocument/2006/relationships/image" Target="../media/image3673.png"/><Relationship Id="rId153" Type="http://schemas.openxmlformats.org/officeDocument/2006/relationships/image" Target="../media/image3694.png"/><Relationship Id="rId195" Type="http://schemas.openxmlformats.org/officeDocument/2006/relationships/image" Target="../media/image3715.png"/><Relationship Id="rId209" Type="http://schemas.openxmlformats.org/officeDocument/2006/relationships/image" Target="../media/image3722.png"/><Relationship Id="rId360" Type="http://schemas.openxmlformats.org/officeDocument/2006/relationships/customXml" Target="../ink/ink4729.xml"/><Relationship Id="rId416" Type="http://schemas.openxmlformats.org/officeDocument/2006/relationships/customXml" Target="../ink/ink4757.xml"/><Relationship Id="rId220" Type="http://schemas.openxmlformats.org/officeDocument/2006/relationships/customXml" Target="../ink/ink4658.xml"/><Relationship Id="rId458" Type="http://schemas.openxmlformats.org/officeDocument/2006/relationships/customXml" Target="../ink/ink4778.xml"/><Relationship Id="rId15" Type="http://schemas.openxmlformats.org/officeDocument/2006/relationships/image" Target="../media/image3626.png"/><Relationship Id="rId57" Type="http://schemas.openxmlformats.org/officeDocument/2006/relationships/image" Target="../media/image3647.png"/><Relationship Id="rId262" Type="http://schemas.openxmlformats.org/officeDocument/2006/relationships/image" Target="../media/image3748.png"/><Relationship Id="rId318" Type="http://schemas.openxmlformats.org/officeDocument/2006/relationships/image" Target="../media/image3776.png"/><Relationship Id="rId99" Type="http://schemas.openxmlformats.org/officeDocument/2006/relationships/image" Target="../media/image3667.png"/><Relationship Id="rId122" Type="http://schemas.openxmlformats.org/officeDocument/2006/relationships/customXml" Target="../ink/ink4609.xml"/><Relationship Id="rId164" Type="http://schemas.openxmlformats.org/officeDocument/2006/relationships/customXml" Target="../ink/ink4630.xml"/><Relationship Id="rId371" Type="http://schemas.openxmlformats.org/officeDocument/2006/relationships/image" Target="../media/image3802.png"/><Relationship Id="rId427" Type="http://schemas.openxmlformats.org/officeDocument/2006/relationships/image" Target="../media/image3830.png"/><Relationship Id="rId26" Type="http://schemas.openxmlformats.org/officeDocument/2006/relationships/customXml" Target="../ink/ink4561.xml"/><Relationship Id="rId231" Type="http://schemas.openxmlformats.org/officeDocument/2006/relationships/image" Target="../media/image3733.png"/><Relationship Id="rId273" Type="http://schemas.openxmlformats.org/officeDocument/2006/relationships/customXml" Target="../ink/ink4685.xml"/><Relationship Id="rId329" Type="http://schemas.openxmlformats.org/officeDocument/2006/relationships/customXml" Target="../ink/ink4713.xml"/><Relationship Id="rId68" Type="http://schemas.openxmlformats.org/officeDocument/2006/relationships/customXml" Target="../ink/ink4582.xml"/><Relationship Id="rId133" Type="http://schemas.openxmlformats.org/officeDocument/2006/relationships/image" Target="../media/image3684.png"/><Relationship Id="rId175" Type="http://schemas.openxmlformats.org/officeDocument/2006/relationships/image" Target="../media/image3705.png"/><Relationship Id="rId340" Type="http://schemas.openxmlformats.org/officeDocument/2006/relationships/image" Target="../media/image3787.png"/><Relationship Id="rId200" Type="http://schemas.openxmlformats.org/officeDocument/2006/relationships/customXml" Target="../ink/ink4648.xml"/><Relationship Id="rId382" Type="http://schemas.openxmlformats.org/officeDocument/2006/relationships/customXml" Target="../ink/ink4740.xml"/><Relationship Id="rId438" Type="http://schemas.openxmlformats.org/officeDocument/2006/relationships/customXml" Target="../ink/ink4768.xml"/><Relationship Id="rId242" Type="http://schemas.openxmlformats.org/officeDocument/2006/relationships/image" Target="../media/image3738.png"/><Relationship Id="rId284" Type="http://schemas.openxmlformats.org/officeDocument/2006/relationships/image" Target="../media/image3759.png"/><Relationship Id="rId37" Type="http://schemas.openxmlformats.org/officeDocument/2006/relationships/image" Target="../media/image3637.png"/><Relationship Id="rId79" Type="http://schemas.openxmlformats.org/officeDocument/2006/relationships/image" Target="../media/image3658.png"/><Relationship Id="rId102" Type="http://schemas.openxmlformats.org/officeDocument/2006/relationships/customXml" Target="../ink/ink4599.xml"/><Relationship Id="rId144" Type="http://schemas.openxmlformats.org/officeDocument/2006/relationships/customXml" Target="../ink/ink4620.xml"/><Relationship Id="rId90" Type="http://schemas.openxmlformats.org/officeDocument/2006/relationships/customXml" Target="../ink/ink4593.xml"/><Relationship Id="rId186" Type="http://schemas.openxmlformats.org/officeDocument/2006/relationships/customXml" Target="../ink/ink4641.xml"/><Relationship Id="rId351" Type="http://schemas.openxmlformats.org/officeDocument/2006/relationships/image" Target="../media/image3792.png"/><Relationship Id="rId393" Type="http://schemas.openxmlformats.org/officeDocument/2006/relationships/image" Target="../media/image3813.png"/><Relationship Id="rId407" Type="http://schemas.openxmlformats.org/officeDocument/2006/relationships/image" Target="../media/image3820.png"/><Relationship Id="rId449" Type="http://schemas.openxmlformats.org/officeDocument/2006/relationships/image" Target="../media/image3841.png"/><Relationship Id="rId211" Type="http://schemas.openxmlformats.org/officeDocument/2006/relationships/image" Target="../media/image3723.png"/><Relationship Id="rId253" Type="http://schemas.openxmlformats.org/officeDocument/2006/relationships/customXml" Target="../ink/ink4675.xml"/><Relationship Id="rId295" Type="http://schemas.openxmlformats.org/officeDocument/2006/relationships/customXml" Target="../ink/ink4696.xml"/><Relationship Id="rId309" Type="http://schemas.openxmlformats.org/officeDocument/2006/relationships/customXml" Target="../ink/ink4703.xml"/><Relationship Id="rId460" Type="http://schemas.openxmlformats.org/officeDocument/2006/relationships/customXml" Target="../ink/ink4779.xml"/><Relationship Id="rId48" Type="http://schemas.openxmlformats.org/officeDocument/2006/relationships/customXml" Target="../ink/ink4572.xml"/><Relationship Id="rId113" Type="http://schemas.openxmlformats.org/officeDocument/2006/relationships/image" Target="../media/image3674.png"/><Relationship Id="rId320" Type="http://schemas.openxmlformats.org/officeDocument/2006/relationships/image" Target="../media/image3777.png"/><Relationship Id="rId155" Type="http://schemas.openxmlformats.org/officeDocument/2006/relationships/image" Target="../media/image3695.png"/><Relationship Id="rId197" Type="http://schemas.openxmlformats.org/officeDocument/2006/relationships/image" Target="../media/image3716.png"/><Relationship Id="rId362" Type="http://schemas.openxmlformats.org/officeDocument/2006/relationships/customXml" Target="../ink/ink4730.xml"/><Relationship Id="rId418" Type="http://schemas.openxmlformats.org/officeDocument/2006/relationships/customXml" Target="../ink/ink4758.xml"/><Relationship Id="rId222" Type="http://schemas.openxmlformats.org/officeDocument/2006/relationships/customXml" Target="../ink/ink4659.xml"/><Relationship Id="rId264" Type="http://schemas.openxmlformats.org/officeDocument/2006/relationships/image" Target="../media/image3749.png"/><Relationship Id="rId17" Type="http://schemas.openxmlformats.org/officeDocument/2006/relationships/image" Target="../media/image3627.png"/><Relationship Id="rId59" Type="http://schemas.openxmlformats.org/officeDocument/2006/relationships/image" Target="../media/image3648.png"/><Relationship Id="rId124" Type="http://schemas.openxmlformats.org/officeDocument/2006/relationships/customXml" Target="../ink/ink4610.xml"/><Relationship Id="rId70" Type="http://schemas.openxmlformats.org/officeDocument/2006/relationships/customXml" Target="../ink/ink4583.xml"/><Relationship Id="rId166" Type="http://schemas.openxmlformats.org/officeDocument/2006/relationships/customXml" Target="../ink/ink4631.xml"/><Relationship Id="rId331" Type="http://schemas.openxmlformats.org/officeDocument/2006/relationships/customXml" Target="../ink/ink4714.xml"/><Relationship Id="rId373" Type="http://schemas.openxmlformats.org/officeDocument/2006/relationships/image" Target="../media/image3803.png"/><Relationship Id="rId429" Type="http://schemas.openxmlformats.org/officeDocument/2006/relationships/image" Target="../media/image383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34.png"/><Relationship Id="rId440" Type="http://schemas.openxmlformats.org/officeDocument/2006/relationships/customXml" Target="../ink/ink4769.xml"/><Relationship Id="rId28" Type="http://schemas.openxmlformats.org/officeDocument/2006/relationships/customXml" Target="../ink/ink4562.xml"/><Relationship Id="rId275" Type="http://schemas.openxmlformats.org/officeDocument/2006/relationships/customXml" Target="../ink/ink4686.xml"/><Relationship Id="rId300" Type="http://schemas.openxmlformats.org/officeDocument/2006/relationships/image" Target="../media/image3767.png"/><Relationship Id="rId81" Type="http://schemas.openxmlformats.org/officeDocument/2006/relationships/image" Target="../media/image3659.png"/><Relationship Id="rId135" Type="http://schemas.openxmlformats.org/officeDocument/2006/relationships/image" Target="../media/image3685.png"/><Relationship Id="rId177" Type="http://schemas.openxmlformats.org/officeDocument/2006/relationships/image" Target="../media/image3706.png"/><Relationship Id="rId342" Type="http://schemas.openxmlformats.org/officeDocument/2006/relationships/image" Target="../media/image3788.png"/><Relationship Id="rId384" Type="http://schemas.openxmlformats.org/officeDocument/2006/relationships/customXml" Target="../ink/ink4741.xml"/><Relationship Id="rId202" Type="http://schemas.openxmlformats.org/officeDocument/2006/relationships/customXml" Target="../ink/ink4649.xml"/><Relationship Id="rId244" Type="http://schemas.openxmlformats.org/officeDocument/2006/relationships/image" Target="../media/image3739.png"/><Relationship Id="rId39" Type="http://schemas.openxmlformats.org/officeDocument/2006/relationships/image" Target="../media/image3638.png"/><Relationship Id="rId286" Type="http://schemas.openxmlformats.org/officeDocument/2006/relationships/image" Target="../media/image3760.png"/><Relationship Id="rId451" Type="http://schemas.openxmlformats.org/officeDocument/2006/relationships/image" Target="../media/image3842.png"/><Relationship Id="rId50" Type="http://schemas.openxmlformats.org/officeDocument/2006/relationships/customXml" Target="../ink/ink4573.xml"/><Relationship Id="rId104" Type="http://schemas.openxmlformats.org/officeDocument/2006/relationships/customXml" Target="../ink/ink4600.xml"/><Relationship Id="rId146" Type="http://schemas.openxmlformats.org/officeDocument/2006/relationships/customXml" Target="../ink/ink4621.xml"/><Relationship Id="rId188" Type="http://schemas.openxmlformats.org/officeDocument/2006/relationships/customXml" Target="../ink/ink4642.xml"/><Relationship Id="rId311" Type="http://schemas.openxmlformats.org/officeDocument/2006/relationships/customXml" Target="../ink/ink4704.xml"/><Relationship Id="rId353" Type="http://schemas.openxmlformats.org/officeDocument/2006/relationships/image" Target="../media/image3793.png"/><Relationship Id="rId395" Type="http://schemas.openxmlformats.org/officeDocument/2006/relationships/image" Target="../media/image3814.png"/><Relationship Id="rId409" Type="http://schemas.openxmlformats.org/officeDocument/2006/relationships/image" Target="../media/image3821.png"/><Relationship Id="rId92" Type="http://schemas.openxmlformats.org/officeDocument/2006/relationships/customXml" Target="../ink/ink4594.xml"/><Relationship Id="rId213" Type="http://schemas.openxmlformats.org/officeDocument/2006/relationships/image" Target="../media/image3724.png"/><Relationship Id="rId420" Type="http://schemas.openxmlformats.org/officeDocument/2006/relationships/customXml" Target="../ink/ink4759.xml"/><Relationship Id="rId255" Type="http://schemas.openxmlformats.org/officeDocument/2006/relationships/customXml" Target="../ink/ink4676.xml"/><Relationship Id="rId297" Type="http://schemas.openxmlformats.org/officeDocument/2006/relationships/customXml" Target="../ink/ink4697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05.png"/><Relationship Id="rId21" Type="http://schemas.openxmlformats.org/officeDocument/2006/relationships/image" Target="../media/image3857.png"/><Relationship Id="rId324" Type="http://schemas.openxmlformats.org/officeDocument/2006/relationships/customXml" Target="../ink/ink4941.xml"/><Relationship Id="rId531" Type="http://schemas.openxmlformats.org/officeDocument/2006/relationships/image" Target="../media/image4111.png"/><Relationship Id="rId170" Type="http://schemas.openxmlformats.org/officeDocument/2006/relationships/customXml" Target="../ink/ink4864.xml"/><Relationship Id="rId268" Type="http://schemas.openxmlformats.org/officeDocument/2006/relationships/customXml" Target="../ink/ink4913.xml"/><Relationship Id="rId475" Type="http://schemas.openxmlformats.org/officeDocument/2006/relationships/image" Target="../media/image4082.png"/><Relationship Id="rId32" Type="http://schemas.openxmlformats.org/officeDocument/2006/relationships/customXml" Target="../ink/ink4795.xml"/><Relationship Id="rId128" Type="http://schemas.openxmlformats.org/officeDocument/2006/relationships/customXml" Target="../ink/ink4843.xml"/><Relationship Id="rId335" Type="http://schemas.openxmlformats.org/officeDocument/2006/relationships/image" Target="../media/image4014.png"/><Relationship Id="rId542" Type="http://schemas.openxmlformats.org/officeDocument/2006/relationships/customXml" Target="../ink/ink5050.xml"/><Relationship Id="rId181" Type="http://schemas.openxmlformats.org/officeDocument/2006/relationships/image" Target="../media/image3937.png"/><Relationship Id="rId402" Type="http://schemas.openxmlformats.org/officeDocument/2006/relationships/customXml" Target="../ink/ink4980.xml"/><Relationship Id="rId279" Type="http://schemas.openxmlformats.org/officeDocument/2006/relationships/image" Target="../media/image3986.png"/><Relationship Id="rId486" Type="http://schemas.openxmlformats.org/officeDocument/2006/relationships/customXml" Target="../ink/ink5022.xml"/><Relationship Id="rId43" Type="http://schemas.openxmlformats.org/officeDocument/2006/relationships/image" Target="../media/image3868.png"/><Relationship Id="rId139" Type="http://schemas.openxmlformats.org/officeDocument/2006/relationships/image" Target="../media/image3916.png"/><Relationship Id="rId346" Type="http://schemas.openxmlformats.org/officeDocument/2006/relationships/customXml" Target="../ink/ink4952.xml"/><Relationship Id="rId553" Type="http://schemas.openxmlformats.org/officeDocument/2006/relationships/image" Target="../media/image4122.png"/><Relationship Id="rId192" Type="http://schemas.openxmlformats.org/officeDocument/2006/relationships/customXml" Target="../ink/ink4875.xml"/><Relationship Id="rId206" Type="http://schemas.openxmlformats.org/officeDocument/2006/relationships/customXml" Target="../ink/ink4882.xml"/><Relationship Id="rId413" Type="http://schemas.openxmlformats.org/officeDocument/2006/relationships/image" Target="../media/image4052.png"/><Relationship Id="rId497" Type="http://schemas.openxmlformats.org/officeDocument/2006/relationships/image" Target="../media/image4093.png"/><Relationship Id="rId357" Type="http://schemas.openxmlformats.org/officeDocument/2006/relationships/image" Target="../media/image4025.png"/><Relationship Id="rId54" Type="http://schemas.openxmlformats.org/officeDocument/2006/relationships/customXml" Target="../ink/ink4806.xml"/><Relationship Id="rId96" Type="http://schemas.openxmlformats.org/officeDocument/2006/relationships/customXml" Target="../ink/ink4827.xml"/><Relationship Id="rId161" Type="http://schemas.openxmlformats.org/officeDocument/2006/relationships/image" Target="../media/image3927.png"/><Relationship Id="rId217" Type="http://schemas.openxmlformats.org/officeDocument/2006/relationships/image" Target="../media/image3955.png"/><Relationship Id="rId399" Type="http://schemas.openxmlformats.org/officeDocument/2006/relationships/image" Target="../media/image4045.png"/><Relationship Id="rId259" Type="http://schemas.openxmlformats.org/officeDocument/2006/relationships/image" Target="../media/image3976.png"/><Relationship Id="rId424" Type="http://schemas.openxmlformats.org/officeDocument/2006/relationships/customXml" Target="../ink/ink4991.xml"/><Relationship Id="rId466" Type="http://schemas.openxmlformats.org/officeDocument/2006/relationships/customXml" Target="../ink/ink5012.xml"/><Relationship Id="rId23" Type="http://schemas.openxmlformats.org/officeDocument/2006/relationships/image" Target="../media/image3858.png"/><Relationship Id="rId119" Type="http://schemas.openxmlformats.org/officeDocument/2006/relationships/image" Target="../media/image3906.png"/><Relationship Id="rId270" Type="http://schemas.openxmlformats.org/officeDocument/2006/relationships/customXml" Target="../ink/ink4914.xml"/><Relationship Id="rId326" Type="http://schemas.openxmlformats.org/officeDocument/2006/relationships/customXml" Target="../ink/ink4942.xml"/><Relationship Id="rId533" Type="http://schemas.openxmlformats.org/officeDocument/2006/relationships/image" Target="../media/image4112.png"/><Relationship Id="rId65" Type="http://schemas.openxmlformats.org/officeDocument/2006/relationships/image" Target="../media/image3879.png"/><Relationship Id="rId130" Type="http://schemas.openxmlformats.org/officeDocument/2006/relationships/customXml" Target="../ink/ink4844.xml"/><Relationship Id="rId368" Type="http://schemas.openxmlformats.org/officeDocument/2006/relationships/customXml" Target="../ink/ink4963.xml"/><Relationship Id="rId172" Type="http://schemas.openxmlformats.org/officeDocument/2006/relationships/customXml" Target="../ink/ink4865.xml"/><Relationship Id="rId228" Type="http://schemas.openxmlformats.org/officeDocument/2006/relationships/customXml" Target="../ink/ink4893.xml"/><Relationship Id="rId435" Type="http://schemas.openxmlformats.org/officeDocument/2006/relationships/image" Target="../media/image4063.png"/><Relationship Id="rId477" Type="http://schemas.openxmlformats.org/officeDocument/2006/relationships/image" Target="../media/image4083.png"/><Relationship Id="rId281" Type="http://schemas.openxmlformats.org/officeDocument/2006/relationships/image" Target="../media/image3987.png"/><Relationship Id="rId337" Type="http://schemas.openxmlformats.org/officeDocument/2006/relationships/image" Target="../media/image4015.png"/><Relationship Id="rId502" Type="http://schemas.openxmlformats.org/officeDocument/2006/relationships/customXml" Target="../ink/ink5030.xml"/><Relationship Id="rId34" Type="http://schemas.openxmlformats.org/officeDocument/2006/relationships/customXml" Target="../ink/ink4796.xml"/><Relationship Id="rId76" Type="http://schemas.openxmlformats.org/officeDocument/2006/relationships/customXml" Target="../ink/ink4817.xml"/><Relationship Id="rId141" Type="http://schemas.openxmlformats.org/officeDocument/2006/relationships/image" Target="../media/image3917.png"/><Relationship Id="rId379" Type="http://schemas.openxmlformats.org/officeDocument/2006/relationships/image" Target="../media/image4035.png"/><Relationship Id="rId544" Type="http://schemas.openxmlformats.org/officeDocument/2006/relationships/customXml" Target="../ink/ink5051.xml"/><Relationship Id="rId7" Type="http://schemas.openxmlformats.org/officeDocument/2006/relationships/image" Target="../media/image3850.png"/><Relationship Id="rId183" Type="http://schemas.openxmlformats.org/officeDocument/2006/relationships/image" Target="../media/image3938.png"/><Relationship Id="rId239" Type="http://schemas.openxmlformats.org/officeDocument/2006/relationships/image" Target="../media/image3966.png"/><Relationship Id="rId390" Type="http://schemas.openxmlformats.org/officeDocument/2006/relationships/customXml" Target="../ink/ink4974.xml"/><Relationship Id="rId404" Type="http://schemas.openxmlformats.org/officeDocument/2006/relationships/customXml" Target="../ink/ink4981.xml"/><Relationship Id="rId446" Type="http://schemas.openxmlformats.org/officeDocument/2006/relationships/customXml" Target="../ink/ink5002.xml"/><Relationship Id="rId250" Type="http://schemas.openxmlformats.org/officeDocument/2006/relationships/customXml" Target="../ink/ink4904.xml"/><Relationship Id="rId292" Type="http://schemas.openxmlformats.org/officeDocument/2006/relationships/customXml" Target="../ink/ink4925.xml"/><Relationship Id="rId306" Type="http://schemas.openxmlformats.org/officeDocument/2006/relationships/customXml" Target="../ink/ink4932.xml"/><Relationship Id="rId488" Type="http://schemas.openxmlformats.org/officeDocument/2006/relationships/customXml" Target="../ink/ink5023.xml"/><Relationship Id="rId45" Type="http://schemas.openxmlformats.org/officeDocument/2006/relationships/image" Target="../media/image3869.png"/><Relationship Id="rId87" Type="http://schemas.openxmlformats.org/officeDocument/2006/relationships/image" Target="../media/image3890.png"/><Relationship Id="rId110" Type="http://schemas.openxmlformats.org/officeDocument/2006/relationships/customXml" Target="../ink/ink4834.xml"/><Relationship Id="rId348" Type="http://schemas.openxmlformats.org/officeDocument/2006/relationships/customXml" Target="../ink/ink4953.xml"/><Relationship Id="rId513" Type="http://schemas.openxmlformats.org/officeDocument/2006/relationships/image" Target="../media/image4102.png"/><Relationship Id="rId152" Type="http://schemas.openxmlformats.org/officeDocument/2006/relationships/customXml" Target="../ink/ink4855.xml"/><Relationship Id="rId194" Type="http://schemas.openxmlformats.org/officeDocument/2006/relationships/customXml" Target="../ink/ink4876.xml"/><Relationship Id="rId208" Type="http://schemas.openxmlformats.org/officeDocument/2006/relationships/customXml" Target="../ink/ink4883.xml"/><Relationship Id="rId415" Type="http://schemas.openxmlformats.org/officeDocument/2006/relationships/image" Target="../media/image4053.png"/><Relationship Id="rId457" Type="http://schemas.openxmlformats.org/officeDocument/2006/relationships/image" Target="../media/image2918.png"/><Relationship Id="rId261" Type="http://schemas.openxmlformats.org/officeDocument/2006/relationships/image" Target="../media/image3977.png"/><Relationship Id="rId499" Type="http://schemas.openxmlformats.org/officeDocument/2006/relationships/image" Target="../media/image4094.png"/><Relationship Id="rId14" Type="http://schemas.openxmlformats.org/officeDocument/2006/relationships/customXml" Target="../ink/ink4786.xml"/><Relationship Id="rId56" Type="http://schemas.openxmlformats.org/officeDocument/2006/relationships/customXml" Target="../ink/ink4807.xml"/><Relationship Id="rId317" Type="http://schemas.openxmlformats.org/officeDocument/2006/relationships/image" Target="../media/image4005.png"/><Relationship Id="rId359" Type="http://schemas.openxmlformats.org/officeDocument/2006/relationships/image" Target="../media/image4026.png"/><Relationship Id="rId524" Type="http://schemas.openxmlformats.org/officeDocument/2006/relationships/customXml" Target="../ink/ink5041.xml"/><Relationship Id="rId98" Type="http://schemas.openxmlformats.org/officeDocument/2006/relationships/customXml" Target="../ink/ink4828.xml"/><Relationship Id="rId121" Type="http://schemas.openxmlformats.org/officeDocument/2006/relationships/image" Target="../media/image3907.png"/><Relationship Id="rId163" Type="http://schemas.openxmlformats.org/officeDocument/2006/relationships/image" Target="../media/image3928.png"/><Relationship Id="rId219" Type="http://schemas.openxmlformats.org/officeDocument/2006/relationships/image" Target="../media/image3956.png"/><Relationship Id="rId370" Type="http://schemas.openxmlformats.org/officeDocument/2006/relationships/customXml" Target="../ink/ink4964.xml"/><Relationship Id="rId426" Type="http://schemas.openxmlformats.org/officeDocument/2006/relationships/customXml" Target="../ink/ink4992.xml"/><Relationship Id="rId230" Type="http://schemas.openxmlformats.org/officeDocument/2006/relationships/customXml" Target="../ink/ink4894.xml"/><Relationship Id="rId468" Type="http://schemas.openxmlformats.org/officeDocument/2006/relationships/customXml" Target="../ink/ink5013.xml"/><Relationship Id="rId25" Type="http://schemas.openxmlformats.org/officeDocument/2006/relationships/image" Target="../media/image3859.png"/><Relationship Id="rId67" Type="http://schemas.openxmlformats.org/officeDocument/2006/relationships/image" Target="../media/image3880.png"/><Relationship Id="rId272" Type="http://schemas.openxmlformats.org/officeDocument/2006/relationships/customXml" Target="../ink/ink4915.xml"/><Relationship Id="rId328" Type="http://schemas.openxmlformats.org/officeDocument/2006/relationships/customXml" Target="../ink/ink4943.xml"/><Relationship Id="rId535" Type="http://schemas.openxmlformats.org/officeDocument/2006/relationships/image" Target="../media/image4113.png"/><Relationship Id="rId132" Type="http://schemas.openxmlformats.org/officeDocument/2006/relationships/customXml" Target="../ink/ink4845.xml"/><Relationship Id="rId174" Type="http://schemas.openxmlformats.org/officeDocument/2006/relationships/customXml" Target="../ink/ink4866.xml"/><Relationship Id="rId381" Type="http://schemas.openxmlformats.org/officeDocument/2006/relationships/image" Target="../media/image4036.png"/><Relationship Id="rId241" Type="http://schemas.openxmlformats.org/officeDocument/2006/relationships/image" Target="../media/image3967.png"/><Relationship Id="rId437" Type="http://schemas.openxmlformats.org/officeDocument/2006/relationships/image" Target="../media/image4064.png"/><Relationship Id="rId479" Type="http://schemas.openxmlformats.org/officeDocument/2006/relationships/image" Target="../media/image4084.png"/><Relationship Id="rId36" Type="http://schemas.openxmlformats.org/officeDocument/2006/relationships/customXml" Target="../ink/ink4797.xml"/><Relationship Id="rId283" Type="http://schemas.openxmlformats.org/officeDocument/2006/relationships/image" Target="../media/image3988.png"/><Relationship Id="rId339" Type="http://schemas.openxmlformats.org/officeDocument/2006/relationships/image" Target="../media/image4016.png"/><Relationship Id="rId490" Type="http://schemas.openxmlformats.org/officeDocument/2006/relationships/customXml" Target="../ink/ink5024.xml"/><Relationship Id="rId504" Type="http://schemas.openxmlformats.org/officeDocument/2006/relationships/customXml" Target="../ink/ink5031.xml"/><Relationship Id="rId546" Type="http://schemas.openxmlformats.org/officeDocument/2006/relationships/customXml" Target="../ink/ink5052.xml"/><Relationship Id="rId78" Type="http://schemas.openxmlformats.org/officeDocument/2006/relationships/customXml" Target="../ink/ink4818.xml"/><Relationship Id="rId101" Type="http://schemas.openxmlformats.org/officeDocument/2006/relationships/image" Target="../media/image3897.png"/><Relationship Id="rId143" Type="http://schemas.openxmlformats.org/officeDocument/2006/relationships/image" Target="../media/image3918.png"/><Relationship Id="rId185" Type="http://schemas.openxmlformats.org/officeDocument/2006/relationships/image" Target="../media/image3939.png"/><Relationship Id="rId350" Type="http://schemas.openxmlformats.org/officeDocument/2006/relationships/customXml" Target="../ink/ink4954.xml"/><Relationship Id="rId406" Type="http://schemas.openxmlformats.org/officeDocument/2006/relationships/customXml" Target="../ink/ink4982.xml"/><Relationship Id="rId9" Type="http://schemas.openxmlformats.org/officeDocument/2006/relationships/image" Target="../media/image3851.png"/><Relationship Id="rId210" Type="http://schemas.openxmlformats.org/officeDocument/2006/relationships/customXml" Target="../ink/ink4884.xml"/><Relationship Id="rId392" Type="http://schemas.openxmlformats.org/officeDocument/2006/relationships/customXml" Target="../ink/ink4975.xml"/><Relationship Id="rId448" Type="http://schemas.openxmlformats.org/officeDocument/2006/relationships/customXml" Target="../ink/ink5003.xml"/><Relationship Id="rId252" Type="http://schemas.openxmlformats.org/officeDocument/2006/relationships/customXml" Target="../ink/ink4905.xml"/><Relationship Id="rId294" Type="http://schemas.openxmlformats.org/officeDocument/2006/relationships/customXml" Target="../ink/ink4926.xml"/><Relationship Id="rId308" Type="http://schemas.openxmlformats.org/officeDocument/2006/relationships/customXml" Target="../ink/ink4933.xml"/><Relationship Id="rId515" Type="http://schemas.openxmlformats.org/officeDocument/2006/relationships/image" Target="../media/image4103.png"/><Relationship Id="rId47" Type="http://schemas.openxmlformats.org/officeDocument/2006/relationships/image" Target="../media/image3870.png"/><Relationship Id="rId89" Type="http://schemas.openxmlformats.org/officeDocument/2006/relationships/image" Target="../media/image3891.png"/><Relationship Id="rId112" Type="http://schemas.openxmlformats.org/officeDocument/2006/relationships/customXml" Target="../ink/ink4835.xml"/><Relationship Id="rId154" Type="http://schemas.openxmlformats.org/officeDocument/2006/relationships/customXml" Target="../ink/ink4856.xml"/><Relationship Id="rId361" Type="http://schemas.openxmlformats.org/officeDocument/2006/relationships/image" Target="../media/image4027.png"/><Relationship Id="rId196" Type="http://schemas.openxmlformats.org/officeDocument/2006/relationships/customXml" Target="../ink/ink4877.xml"/><Relationship Id="rId417" Type="http://schemas.openxmlformats.org/officeDocument/2006/relationships/image" Target="../media/image4054.png"/><Relationship Id="rId459" Type="http://schemas.openxmlformats.org/officeDocument/2006/relationships/image" Target="../media/image4074.png"/><Relationship Id="rId16" Type="http://schemas.openxmlformats.org/officeDocument/2006/relationships/customXml" Target="../ink/ink4787.xml"/><Relationship Id="rId221" Type="http://schemas.openxmlformats.org/officeDocument/2006/relationships/image" Target="../media/image3957.png"/><Relationship Id="rId263" Type="http://schemas.openxmlformats.org/officeDocument/2006/relationships/image" Target="../media/image3978.png"/><Relationship Id="rId319" Type="http://schemas.openxmlformats.org/officeDocument/2006/relationships/image" Target="../media/image4006.png"/><Relationship Id="rId470" Type="http://schemas.openxmlformats.org/officeDocument/2006/relationships/customXml" Target="../ink/ink5014.xml"/><Relationship Id="rId526" Type="http://schemas.openxmlformats.org/officeDocument/2006/relationships/customXml" Target="../ink/ink5042.xml"/><Relationship Id="rId58" Type="http://schemas.openxmlformats.org/officeDocument/2006/relationships/customXml" Target="../ink/ink4808.xml"/><Relationship Id="rId123" Type="http://schemas.openxmlformats.org/officeDocument/2006/relationships/image" Target="../media/image3908.png"/><Relationship Id="rId330" Type="http://schemas.openxmlformats.org/officeDocument/2006/relationships/customXml" Target="../ink/ink4944.xml"/><Relationship Id="rId165" Type="http://schemas.openxmlformats.org/officeDocument/2006/relationships/image" Target="../media/image3929.png"/><Relationship Id="rId372" Type="http://schemas.openxmlformats.org/officeDocument/2006/relationships/customXml" Target="../ink/ink4965.xml"/><Relationship Id="rId428" Type="http://schemas.openxmlformats.org/officeDocument/2006/relationships/customXml" Target="../ink/ink4993.xml"/><Relationship Id="rId232" Type="http://schemas.openxmlformats.org/officeDocument/2006/relationships/customXml" Target="../ink/ink4895.xml"/><Relationship Id="rId274" Type="http://schemas.openxmlformats.org/officeDocument/2006/relationships/customXml" Target="../ink/ink4916.xml"/><Relationship Id="rId481" Type="http://schemas.openxmlformats.org/officeDocument/2006/relationships/image" Target="../media/image4085.png"/><Relationship Id="rId27" Type="http://schemas.openxmlformats.org/officeDocument/2006/relationships/image" Target="../media/image3860.png"/><Relationship Id="rId69" Type="http://schemas.openxmlformats.org/officeDocument/2006/relationships/image" Target="../media/image3881.png"/><Relationship Id="rId134" Type="http://schemas.openxmlformats.org/officeDocument/2006/relationships/customXml" Target="../ink/ink4846.xml"/><Relationship Id="rId537" Type="http://schemas.openxmlformats.org/officeDocument/2006/relationships/image" Target="../media/image4114.png"/><Relationship Id="rId80" Type="http://schemas.openxmlformats.org/officeDocument/2006/relationships/customXml" Target="../ink/ink4819.xml"/><Relationship Id="rId176" Type="http://schemas.openxmlformats.org/officeDocument/2006/relationships/customXml" Target="../ink/ink4867.xml"/><Relationship Id="rId341" Type="http://schemas.openxmlformats.org/officeDocument/2006/relationships/image" Target="../media/image4017.png"/><Relationship Id="rId383" Type="http://schemas.openxmlformats.org/officeDocument/2006/relationships/image" Target="../media/image4037.png"/><Relationship Id="rId439" Type="http://schemas.openxmlformats.org/officeDocument/2006/relationships/image" Target="../media/image4065.png"/><Relationship Id="rId201" Type="http://schemas.openxmlformats.org/officeDocument/2006/relationships/image" Target="../media/image3947.png"/><Relationship Id="rId243" Type="http://schemas.openxmlformats.org/officeDocument/2006/relationships/image" Target="../media/image3968.png"/><Relationship Id="rId285" Type="http://schemas.openxmlformats.org/officeDocument/2006/relationships/image" Target="../media/image3989.png"/><Relationship Id="rId450" Type="http://schemas.openxmlformats.org/officeDocument/2006/relationships/customXml" Target="../ink/ink5004.xml"/><Relationship Id="rId506" Type="http://schemas.openxmlformats.org/officeDocument/2006/relationships/customXml" Target="../ink/ink5032.xml"/><Relationship Id="rId38" Type="http://schemas.openxmlformats.org/officeDocument/2006/relationships/customXml" Target="../ink/ink4798.xml"/><Relationship Id="rId103" Type="http://schemas.openxmlformats.org/officeDocument/2006/relationships/image" Target="../media/image3898.png"/><Relationship Id="rId310" Type="http://schemas.openxmlformats.org/officeDocument/2006/relationships/customXml" Target="../ink/ink4934.xml"/><Relationship Id="rId492" Type="http://schemas.openxmlformats.org/officeDocument/2006/relationships/customXml" Target="../ink/ink5025.xml"/><Relationship Id="rId548" Type="http://schemas.openxmlformats.org/officeDocument/2006/relationships/customXml" Target="../ink/ink5053.xml"/><Relationship Id="rId91" Type="http://schemas.openxmlformats.org/officeDocument/2006/relationships/image" Target="../media/image3892.png"/><Relationship Id="rId145" Type="http://schemas.openxmlformats.org/officeDocument/2006/relationships/image" Target="../media/image3919.png"/><Relationship Id="rId187" Type="http://schemas.openxmlformats.org/officeDocument/2006/relationships/image" Target="../media/image3940.png"/><Relationship Id="rId352" Type="http://schemas.openxmlformats.org/officeDocument/2006/relationships/customXml" Target="../ink/ink4955.xml"/><Relationship Id="rId394" Type="http://schemas.openxmlformats.org/officeDocument/2006/relationships/customXml" Target="../ink/ink4976.xml"/><Relationship Id="rId408" Type="http://schemas.openxmlformats.org/officeDocument/2006/relationships/customXml" Target="../ink/ink4983.xml"/><Relationship Id="rId212" Type="http://schemas.openxmlformats.org/officeDocument/2006/relationships/customXml" Target="../ink/ink4885.xml"/><Relationship Id="rId254" Type="http://schemas.openxmlformats.org/officeDocument/2006/relationships/customXml" Target="../ink/ink4906.xml"/><Relationship Id="rId49" Type="http://schemas.openxmlformats.org/officeDocument/2006/relationships/image" Target="../media/image3871.png"/><Relationship Id="rId114" Type="http://schemas.openxmlformats.org/officeDocument/2006/relationships/customXml" Target="../ink/ink4836.xml"/><Relationship Id="rId296" Type="http://schemas.openxmlformats.org/officeDocument/2006/relationships/customXml" Target="../ink/ink4927.xml"/><Relationship Id="rId461" Type="http://schemas.openxmlformats.org/officeDocument/2006/relationships/image" Target="../media/image4075.png"/><Relationship Id="rId517" Type="http://schemas.openxmlformats.org/officeDocument/2006/relationships/image" Target="../media/image4104.png"/><Relationship Id="rId60" Type="http://schemas.openxmlformats.org/officeDocument/2006/relationships/customXml" Target="../ink/ink4809.xml"/><Relationship Id="rId156" Type="http://schemas.openxmlformats.org/officeDocument/2006/relationships/customXml" Target="../ink/ink4857.xml"/><Relationship Id="rId198" Type="http://schemas.openxmlformats.org/officeDocument/2006/relationships/customXml" Target="../ink/ink4878.xml"/><Relationship Id="rId321" Type="http://schemas.openxmlformats.org/officeDocument/2006/relationships/image" Target="../media/image4007.png"/><Relationship Id="rId363" Type="http://schemas.openxmlformats.org/officeDocument/2006/relationships/image" Target="../media/image2442.png"/><Relationship Id="rId419" Type="http://schemas.openxmlformats.org/officeDocument/2006/relationships/image" Target="../media/image4055.png"/><Relationship Id="rId223" Type="http://schemas.openxmlformats.org/officeDocument/2006/relationships/image" Target="../media/image3958.png"/><Relationship Id="rId430" Type="http://schemas.openxmlformats.org/officeDocument/2006/relationships/customXml" Target="../ink/ink4994.xml"/><Relationship Id="rId18" Type="http://schemas.openxmlformats.org/officeDocument/2006/relationships/customXml" Target="../ink/ink4788.xml"/><Relationship Id="rId265" Type="http://schemas.openxmlformats.org/officeDocument/2006/relationships/image" Target="../media/image3979.png"/><Relationship Id="rId472" Type="http://schemas.openxmlformats.org/officeDocument/2006/relationships/customXml" Target="../ink/ink5015.xml"/><Relationship Id="rId528" Type="http://schemas.openxmlformats.org/officeDocument/2006/relationships/customXml" Target="../ink/ink5043.xml"/><Relationship Id="rId125" Type="http://schemas.openxmlformats.org/officeDocument/2006/relationships/image" Target="../media/image3909.png"/><Relationship Id="rId167" Type="http://schemas.openxmlformats.org/officeDocument/2006/relationships/image" Target="../media/image3930.png"/><Relationship Id="rId332" Type="http://schemas.openxmlformats.org/officeDocument/2006/relationships/customXml" Target="../ink/ink4945.xml"/><Relationship Id="rId374" Type="http://schemas.openxmlformats.org/officeDocument/2006/relationships/customXml" Target="../ink/ink4966.xml"/><Relationship Id="rId71" Type="http://schemas.openxmlformats.org/officeDocument/2006/relationships/image" Target="../media/image3882.png"/><Relationship Id="rId234" Type="http://schemas.openxmlformats.org/officeDocument/2006/relationships/customXml" Target="../ink/ink4896.xml"/><Relationship Id="rId2" Type="http://schemas.openxmlformats.org/officeDocument/2006/relationships/customXml" Target="../ink/ink4780.xml"/><Relationship Id="rId29" Type="http://schemas.openxmlformats.org/officeDocument/2006/relationships/image" Target="../media/image3861.png"/><Relationship Id="rId276" Type="http://schemas.openxmlformats.org/officeDocument/2006/relationships/customXml" Target="../ink/ink4917.xml"/><Relationship Id="rId441" Type="http://schemas.openxmlformats.org/officeDocument/2006/relationships/image" Target="../media/image4066.png"/><Relationship Id="rId483" Type="http://schemas.openxmlformats.org/officeDocument/2006/relationships/image" Target="../media/image4086.png"/><Relationship Id="rId539" Type="http://schemas.openxmlformats.org/officeDocument/2006/relationships/image" Target="../media/image4115.png"/><Relationship Id="rId40" Type="http://schemas.openxmlformats.org/officeDocument/2006/relationships/customXml" Target="../ink/ink4799.xml"/><Relationship Id="rId136" Type="http://schemas.openxmlformats.org/officeDocument/2006/relationships/customXml" Target="../ink/ink4847.xml"/><Relationship Id="rId178" Type="http://schemas.openxmlformats.org/officeDocument/2006/relationships/customXml" Target="../ink/ink4868.xml"/><Relationship Id="rId301" Type="http://schemas.openxmlformats.org/officeDocument/2006/relationships/image" Target="../media/image3997.png"/><Relationship Id="rId343" Type="http://schemas.openxmlformats.org/officeDocument/2006/relationships/image" Target="../media/image4018.png"/><Relationship Id="rId550" Type="http://schemas.openxmlformats.org/officeDocument/2006/relationships/customXml" Target="../ink/ink5054.xml"/><Relationship Id="rId82" Type="http://schemas.openxmlformats.org/officeDocument/2006/relationships/customXml" Target="../ink/ink4820.xml"/><Relationship Id="rId203" Type="http://schemas.openxmlformats.org/officeDocument/2006/relationships/image" Target="../media/image3948.png"/><Relationship Id="rId385" Type="http://schemas.openxmlformats.org/officeDocument/2006/relationships/image" Target="../media/image4038.png"/><Relationship Id="rId245" Type="http://schemas.openxmlformats.org/officeDocument/2006/relationships/image" Target="../media/image3969.png"/><Relationship Id="rId287" Type="http://schemas.openxmlformats.org/officeDocument/2006/relationships/image" Target="../media/image3990.png"/><Relationship Id="rId410" Type="http://schemas.openxmlformats.org/officeDocument/2006/relationships/customXml" Target="../ink/ink4984.xml"/><Relationship Id="rId452" Type="http://schemas.openxmlformats.org/officeDocument/2006/relationships/customXml" Target="../ink/ink5005.xml"/><Relationship Id="rId494" Type="http://schemas.openxmlformats.org/officeDocument/2006/relationships/customXml" Target="../ink/ink5026.xml"/><Relationship Id="rId508" Type="http://schemas.openxmlformats.org/officeDocument/2006/relationships/customXml" Target="../ink/ink5033.xml"/><Relationship Id="rId105" Type="http://schemas.openxmlformats.org/officeDocument/2006/relationships/image" Target="../media/image3899.png"/><Relationship Id="rId147" Type="http://schemas.openxmlformats.org/officeDocument/2006/relationships/image" Target="../media/image3920.png"/><Relationship Id="rId312" Type="http://schemas.openxmlformats.org/officeDocument/2006/relationships/customXml" Target="../ink/ink4935.xml"/><Relationship Id="rId354" Type="http://schemas.openxmlformats.org/officeDocument/2006/relationships/customXml" Target="../ink/ink4956.xml"/><Relationship Id="rId51" Type="http://schemas.openxmlformats.org/officeDocument/2006/relationships/image" Target="../media/image3872.png"/><Relationship Id="rId93" Type="http://schemas.openxmlformats.org/officeDocument/2006/relationships/image" Target="../media/image3893.png"/><Relationship Id="rId189" Type="http://schemas.openxmlformats.org/officeDocument/2006/relationships/image" Target="../media/image3941.png"/><Relationship Id="rId396" Type="http://schemas.openxmlformats.org/officeDocument/2006/relationships/customXml" Target="../ink/ink4977.xml"/><Relationship Id="rId214" Type="http://schemas.openxmlformats.org/officeDocument/2006/relationships/customXml" Target="../ink/ink4886.xml"/><Relationship Id="rId256" Type="http://schemas.openxmlformats.org/officeDocument/2006/relationships/customXml" Target="../ink/ink4907.xml"/><Relationship Id="rId298" Type="http://schemas.openxmlformats.org/officeDocument/2006/relationships/customXml" Target="../ink/ink4928.xml"/><Relationship Id="rId421" Type="http://schemas.openxmlformats.org/officeDocument/2006/relationships/image" Target="../media/image4056.png"/><Relationship Id="rId463" Type="http://schemas.openxmlformats.org/officeDocument/2006/relationships/image" Target="../media/image4076.png"/><Relationship Id="rId519" Type="http://schemas.openxmlformats.org/officeDocument/2006/relationships/image" Target="../media/image4105.png"/><Relationship Id="rId116" Type="http://schemas.openxmlformats.org/officeDocument/2006/relationships/customXml" Target="../ink/ink4837.xml"/><Relationship Id="rId158" Type="http://schemas.openxmlformats.org/officeDocument/2006/relationships/customXml" Target="../ink/ink4858.xml"/><Relationship Id="rId323" Type="http://schemas.openxmlformats.org/officeDocument/2006/relationships/image" Target="../media/image4008.png"/><Relationship Id="rId530" Type="http://schemas.openxmlformats.org/officeDocument/2006/relationships/customXml" Target="../ink/ink5044.xml"/><Relationship Id="rId20" Type="http://schemas.openxmlformats.org/officeDocument/2006/relationships/customXml" Target="../ink/ink4789.xml"/><Relationship Id="rId62" Type="http://schemas.openxmlformats.org/officeDocument/2006/relationships/customXml" Target="../ink/ink4810.xml"/><Relationship Id="rId365" Type="http://schemas.openxmlformats.org/officeDocument/2006/relationships/image" Target="../media/image4028.png"/><Relationship Id="rId225" Type="http://schemas.openxmlformats.org/officeDocument/2006/relationships/image" Target="../media/image3959.png"/><Relationship Id="rId267" Type="http://schemas.openxmlformats.org/officeDocument/2006/relationships/image" Target="../media/image3980.png"/><Relationship Id="rId432" Type="http://schemas.openxmlformats.org/officeDocument/2006/relationships/customXml" Target="../ink/ink4995.xml"/><Relationship Id="rId474" Type="http://schemas.openxmlformats.org/officeDocument/2006/relationships/customXml" Target="../ink/ink5016.xml"/><Relationship Id="rId127" Type="http://schemas.openxmlformats.org/officeDocument/2006/relationships/image" Target="../media/image3910.png"/><Relationship Id="rId31" Type="http://schemas.openxmlformats.org/officeDocument/2006/relationships/image" Target="../media/image3862.png"/><Relationship Id="rId73" Type="http://schemas.openxmlformats.org/officeDocument/2006/relationships/image" Target="../media/image3883.png"/><Relationship Id="rId169" Type="http://schemas.openxmlformats.org/officeDocument/2006/relationships/image" Target="../media/image3931.png"/><Relationship Id="rId334" Type="http://schemas.openxmlformats.org/officeDocument/2006/relationships/customXml" Target="../ink/ink4946.xml"/><Relationship Id="rId376" Type="http://schemas.openxmlformats.org/officeDocument/2006/relationships/customXml" Target="../ink/ink4967.xml"/><Relationship Id="rId541" Type="http://schemas.openxmlformats.org/officeDocument/2006/relationships/image" Target="../media/image4116.png"/><Relationship Id="rId4" Type="http://schemas.openxmlformats.org/officeDocument/2006/relationships/customXml" Target="../ink/ink4781.xml"/><Relationship Id="rId180" Type="http://schemas.openxmlformats.org/officeDocument/2006/relationships/customXml" Target="../ink/ink4869.xml"/><Relationship Id="rId236" Type="http://schemas.openxmlformats.org/officeDocument/2006/relationships/customXml" Target="../ink/ink4897.xml"/><Relationship Id="rId278" Type="http://schemas.openxmlformats.org/officeDocument/2006/relationships/customXml" Target="../ink/ink4918.xml"/><Relationship Id="rId401" Type="http://schemas.openxmlformats.org/officeDocument/2006/relationships/image" Target="../media/image4046.png"/><Relationship Id="rId443" Type="http://schemas.openxmlformats.org/officeDocument/2006/relationships/image" Target="../media/image4067.png"/><Relationship Id="rId303" Type="http://schemas.openxmlformats.org/officeDocument/2006/relationships/image" Target="../media/image3998.png"/><Relationship Id="rId485" Type="http://schemas.openxmlformats.org/officeDocument/2006/relationships/image" Target="../media/image4087.png"/><Relationship Id="rId42" Type="http://schemas.openxmlformats.org/officeDocument/2006/relationships/customXml" Target="../ink/ink4800.xml"/><Relationship Id="rId84" Type="http://schemas.openxmlformats.org/officeDocument/2006/relationships/customXml" Target="../ink/ink4821.xml"/><Relationship Id="rId138" Type="http://schemas.openxmlformats.org/officeDocument/2006/relationships/customXml" Target="../ink/ink4848.xml"/><Relationship Id="rId345" Type="http://schemas.openxmlformats.org/officeDocument/2006/relationships/image" Target="../media/image4019.png"/><Relationship Id="rId387" Type="http://schemas.openxmlformats.org/officeDocument/2006/relationships/image" Target="../media/image4039.png"/><Relationship Id="rId510" Type="http://schemas.openxmlformats.org/officeDocument/2006/relationships/customXml" Target="../ink/ink5034.xml"/><Relationship Id="rId552" Type="http://schemas.openxmlformats.org/officeDocument/2006/relationships/customXml" Target="../ink/ink5055.xml"/><Relationship Id="rId191" Type="http://schemas.openxmlformats.org/officeDocument/2006/relationships/image" Target="../media/image3942.png"/><Relationship Id="rId205" Type="http://schemas.openxmlformats.org/officeDocument/2006/relationships/image" Target="../media/image3949.png"/><Relationship Id="rId247" Type="http://schemas.openxmlformats.org/officeDocument/2006/relationships/image" Target="../media/image3970.png"/><Relationship Id="rId412" Type="http://schemas.openxmlformats.org/officeDocument/2006/relationships/customXml" Target="../ink/ink4985.xml"/><Relationship Id="rId107" Type="http://schemas.openxmlformats.org/officeDocument/2006/relationships/image" Target="../media/image3900.png"/><Relationship Id="rId289" Type="http://schemas.openxmlformats.org/officeDocument/2006/relationships/image" Target="../media/image3991.png"/><Relationship Id="rId454" Type="http://schemas.openxmlformats.org/officeDocument/2006/relationships/customXml" Target="../ink/ink5006.xml"/><Relationship Id="rId496" Type="http://schemas.openxmlformats.org/officeDocument/2006/relationships/customXml" Target="../ink/ink5027.xml"/><Relationship Id="rId11" Type="http://schemas.openxmlformats.org/officeDocument/2006/relationships/image" Target="../media/image3852.png"/><Relationship Id="rId53" Type="http://schemas.openxmlformats.org/officeDocument/2006/relationships/image" Target="../media/image3873.png"/><Relationship Id="rId149" Type="http://schemas.openxmlformats.org/officeDocument/2006/relationships/image" Target="../media/image3921.png"/><Relationship Id="rId314" Type="http://schemas.openxmlformats.org/officeDocument/2006/relationships/customXml" Target="../ink/ink4936.xml"/><Relationship Id="rId356" Type="http://schemas.openxmlformats.org/officeDocument/2006/relationships/customXml" Target="../ink/ink4957.xml"/><Relationship Id="rId398" Type="http://schemas.openxmlformats.org/officeDocument/2006/relationships/customXml" Target="../ink/ink4978.xml"/><Relationship Id="rId521" Type="http://schemas.openxmlformats.org/officeDocument/2006/relationships/image" Target="../media/image4106.png"/><Relationship Id="rId95" Type="http://schemas.openxmlformats.org/officeDocument/2006/relationships/image" Target="../media/image3894.png"/><Relationship Id="rId160" Type="http://schemas.openxmlformats.org/officeDocument/2006/relationships/customXml" Target="../ink/ink4859.xml"/><Relationship Id="rId216" Type="http://schemas.openxmlformats.org/officeDocument/2006/relationships/customXml" Target="../ink/ink4887.xml"/><Relationship Id="rId423" Type="http://schemas.openxmlformats.org/officeDocument/2006/relationships/image" Target="../media/image4057.png"/><Relationship Id="rId258" Type="http://schemas.openxmlformats.org/officeDocument/2006/relationships/customXml" Target="../ink/ink4908.xml"/><Relationship Id="rId465" Type="http://schemas.openxmlformats.org/officeDocument/2006/relationships/image" Target="../media/image4077.png"/><Relationship Id="rId22" Type="http://schemas.openxmlformats.org/officeDocument/2006/relationships/customXml" Target="../ink/ink4790.xml"/><Relationship Id="rId64" Type="http://schemas.openxmlformats.org/officeDocument/2006/relationships/customXml" Target="../ink/ink4811.xml"/><Relationship Id="rId118" Type="http://schemas.openxmlformats.org/officeDocument/2006/relationships/customXml" Target="../ink/ink4838.xml"/><Relationship Id="rId325" Type="http://schemas.openxmlformats.org/officeDocument/2006/relationships/image" Target="../media/image4009.png"/><Relationship Id="rId367" Type="http://schemas.openxmlformats.org/officeDocument/2006/relationships/image" Target="../media/image4029.png"/><Relationship Id="rId532" Type="http://schemas.openxmlformats.org/officeDocument/2006/relationships/customXml" Target="../ink/ink5045.xml"/><Relationship Id="rId171" Type="http://schemas.openxmlformats.org/officeDocument/2006/relationships/image" Target="../media/image3932.png"/><Relationship Id="rId227" Type="http://schemas.openxmlformats.org/officeDocument/2006/relationships/image" Target="../media/image3960.png"/><Relationship Id="rId269" Type="http://schemas.openxmlformats.org/officeDocument/2006/relationships/image" Target="../media/image3981.png"/><Relationship Id="rId434" Type="http://schemas.openxmlformats.org/officeDocument/2006/relationships/customXml" Target="../ink/ink4996.xml"/><Relationship Id="rId476" Type="http://schemas.openxmlformats.org/officeDocument/2006/relationships/customXml" Target="../ink/ink5017.xml"/><Relationship Id="rId33" Type="http://schemas.openxmlformats.org/officeDocument/2006/relationships/image" Target="../media/image3863.png"/><Relationship Id="rId129" Type="http://schemas.openxmlformats.org/officeDocument/2006/relationships/image" Target="../media/image3911.png"/><Relationship Id="rId280" Type="http://schemas.openxmlformats.org/officeDocument/2006/relationships/customXml" Target="../ink/ink4919.xml"/><Relationship Id="rId336" Type="http://schemas.openxmlformats.org/officeDocument/2006/relationships/customXml" Target="../ink/ink4947.xml"/><Relationship Id="rId501" Type="http://schemas.openxmlformats.org/officeDocument/2006/relationships/image" Target="../media/image4095.png"/><Relationship Id="rId543" Type="http://schemas.openxmlformats.org/officeDocument/2006/relationships/image" Target="../media/image4117.png"/><Relationship Id="rId75" Type="http://schemas.openxmlformats.org/officeDocument/2006/relationships/image" Target="../media/image3884.png"/><Relationship Id="rId140" Type="http://schemas.openxmlformats.org/officeDocument/2006/relationships/customXml" Target="../ink/ink4849.xml"/><Relationship Id="rId182" Type="http://schemas.openxmlformats.org/officeDocument/2006/relationships/customXml" Target="../ink/ink4870.xml"/><Relationship Id="rId378" Type="http://schemas.openxmlformats.org/officeDocument/2006/relationships/customXml" Target="../ink/ink4968.xml"/><Relationship Id="rId403" Type="http://schemas.openxmlformats.org/officeDocument/2006/relationships/image" Target="../media/image4047.png"/><Relationship Id="rId6" Type="http://schemas.openxmlformats.org/officeDocument/2006/relationships/customXml" Target="../ink/ink4782.xml"/><Relationship Id="rId238" Type="http://schemas.openxmlformats.org/officeDocument/2006/relationships/customXml" Target="../ink/ink4898.xml"/><Relationship Id="rId445" Type="http://schemas.openxmlformats.org/officeDocument/2006/relationships/image" Target="../media/image4068.png"/><Relationship Id="rId487" Type="http://schemas.openxmlformats.org/officeDocument/2006/relationships/image" Target="../media/image4088.png"/><Relationship Id="rId291" Type="http://schemas.openxmlformats.org/officeDocument/2006/relationships/image" Target="../media/image3992.png"/><Relationship Id="rId305" Type="http://schemas.openxmlformats.org/officeDocument/2006/relationships/image" Target="../media/image3999.png"/><Relationship Id="rId347" Type="http://schemas.openxmlformats.org/officeDocument/2006/relationships/image" Target="../media/image4020.png"/><Relationship Id="rId512" Type="http://schemas.openxmlformats.org/officeDocument/2006/relationships/customXml" Target="../ink/ink5035.xml"/><Relationship Id="rId44" Type="http://schemas.openxmlformats.org/officeDocument/2006/relationships/customXml" Target="../ink/ink4801.xml"/><Relationship Id="rId86" Type="http://schemas.openxmlformats.org/officeDocument/2006/relationships/customXml" Target="../ink/ink4822.xml"/><Relationship Id="rId151" Type="http://schemas.openxmlformats.org/officeDocument/2006/relationships/image" Target="../media/image3922.png"/><Relationship Id="rId389" Type="http://schemas.openxmlformats.org/officeDocument/2006/relationships/image" Target="../media/image4040.png"/><Relationship Id="rId193" Type="http://schemas.openxmlformats.org/officeDocument/2006/relationships/image" Target="../media/image3943.png"/><Relationship Id="rId207" Type="http://schemas.openxmlformats.org/officeDocument/2006/relationships/image" Target="../media/image3950.png"/><Relationship Id="rId249" Type="http://schemas.openxmlformats.org/officeDocument/2006/relationships/image" Target="../media/image3971.png"/><Relationship Id="rId414" Type="http://schemas.openxmlformats.org/officeDocument/2006/relationships/customXml" Target="../ink/ink4986.xml"/><Relationship Id="rId456" Type="http://schemas.openxmlformats.org/officeDocument/2006/relationships/customXml" Target="../ink/ink5007.xml"/><Relationship Id="rId498" Type="http://schemas.openxmlformats.org/officeDocument/2006/relationships/customXml" Target="../ink/ink5028.xml"/><Relationship Id="rId13" Type="http://schemas.openxmlformats.org/officeDocument/2006/relationships/image" Target="../media/image3853.png"/><Relationship Id="rId109" Type="http://schemas.openxmlformats.org/officeDocument/2006/relationships/image" Target="../media/image3901.png"/><Relationship Id="rId260" Type="http://schemas.openxmlformats.org/officeDocument/2006/relationships/customXml" Target="../ink/ink4909.xml"/><Relationship Id="rId316" Type="http://schemas.openxmlformats.org/officeDocument/2006/relationships/customXml" Target="../ink/ink4937.xml"/><Relationship Id="rId523" Type="http://schemas.openxmlformats.org/officeDocument/2006/relationships/image" Target="../media/image4107.png"/><Relationship Id="rId55" Type="http://schemas.openxmlformats.org/officeDocument/2006/relationships/image" Target="../media/image3874.png"/><Relationship Id="rId97" Type="http://schemas.openxmlformats.org/officeDocument/2006/relationships/image" Target="../media/image3895.png"/><Relationship Id="rId120" Type="http://schemas.openxmlformats.org/officeDocument/2006/relationships/customXml" Target="../ink/ink4839.xml"/><Relationship Id="rId358" Type="http://schemas.openxmlformats.org/officeDocument/2006/relationships/customXml" Target="../ink/ink4958.xml"/><Relationship Id="rId162" Type="http://schemas.openxmlformats.org/officeDocument/2006/relationships/customXml" Target="../ink/ink4860.xml"/><Relationship Id="rId218" Type="http://schemas.openxmlformats.org/officeDocument/2006/relationships/customXml" Target="../ink/ink4888.xml"/><Relationship Id="rId425" Type="http://schemas.openxmlformats.org/officeDocument/2006/relationships/image" Target="../media/image4058.png"/><Relationship Id="rId467" Type="http://schemas.openxmlformats.org/officeDocument/2006/relationships/image" Target="../media/image4078.png"/><Relationship Id="rId271" Type="http://schemas.openxmlformats.org/officeDocument/2006/relationships/image" Target="../media/image3982.png"/><Relationship Id="rId24" Type="http://schemas.openxmlformats.org/officeDocument/2006/relationships/customXml" Target="../ink/ink4791.xml"/><Relationship Id="rId66" Type="http://schemas.openxmlformats.org/officeDocument/2006/relationships/customXml" Target="../ink/ink4812.xml"/><Relationship Id="rId131" Type="http://schemas.openxmlformats.org/officeDocument/2006/relationships/image" Target="../media/image3912.png"/><Relationship Id="rId327" Type="http://schemas.openxmlformats.org/officeDocument/2006/relationships/image" Target="../media/image4010.png"/><Relationship Id="rId369" Type="http://schemas.openxmlformats.org/officeDocument/2006/relationships/image" Target="../media/image4030.png"/><Relationship Id="rId534" Type="http://schemas.openxmlformats.org/officeDocument/2006/relationships/customXml" Target="../ink/ink5046.xml"/><Relationship Id="rId173" Type="http://schemas.openxmlformats.org/officeDocument/2006/relationships/image" Target="../media/image3933.png"/><Relationship Id="rId229" Type="http://schemas.openxmlformats.org/officeDocument/2006/relationships/image" Target="../media/image3961.png"/><Relationship Id="rId380" Type="http://schemas.openxmlformats.org/officeDocument/2006/relationships/customXml" Target="../ink/ink4969.xml"/><Relationship Id="rId436" Type="http://schemas.openxmlformats.org/officeDocument/2006/relationships/customXml" Target="../ink/ink4997.xml"/><Relationship Id="rId240" Type="http://schemas.openxmlformats.org/officeDocument/2006/relationships/customXml" Target="../ink/ink4899.xml"/><Relationship Id="rId478" Type="http://schemas.openxmlformats.org/officeDocument/2006/relationships/customXml" Target="../ink/ink5018.xml"/><Relationship Id="rId35" Type="http://schemas.openxmlformats.org/officeDocument/2006/relationships/image" Target="../media/image3864.png"/><Relationship Id="rId77" Type="http://schemas.openxmlformats.org/officeDocument/2006/relationships/image" Target="../media/image3885.png"/><Relationship Id="rId100" Type="http://schemas.openxmlformats.org/officeDocument/2006/relationships/customXml" Target="../ink/ink4829.xml"/><Relationship Id="rId282" Type="http://schemas.openxmlformats.org/officeDocument/2006/relationships/customXml" Target="../ink/ink4920.xml"/><Relationship Id="rId338" Type="http://schemas.openxmlformats.org/officeDocument/2006/relationships/customXml" Target="../ink/ink4948.xml"/><Relationship Id="rId503" Type="http://schemas.openxmlformats.org/officeDocument/2006/relationships/image" Target="../media/image4096.png"/><Relationship Id="rId545" Type="http://schemas.openxmlformats.org/officeDocument/2006/relationships/image" Target="../media/image4118.png"/><Relationship Id="rId8" Type="http://schemas.openxmlformats.org/officeDocument/2006/relationships/customXml" Target="../ink/ink4783.xml"/><Relationship Id="rId142" Type="http://schemas.openxmlformats.org/officeDocument/2006/relationships/customXml" Target="../ink/ink4850.xml"/><Relationship Id="rId184" Type="http://schemas.openxmlformats.org/officeDocument/2006/relationships/customXml" Target="../ink/ink4871.xml"/><Relationship Id="rId391" Type="http://schemas.openxmlformats.org/officeDocument/2006/relationships/image" Target="../media/image4041.png"/><Relationship Id="rId405" Type="http://schemas.openxmlformats.org/officeDocument/2006/relationships/image" Target="../media/image4048.png"/><Relationship Id="rId447" Type="http://schemas.openxmlformats.org/officeDocument/2006/relationships/image" Target="../media/image4069.png"/><Relationship Id="rId251" Type="http://schemas.openxmlformats.org/officeDocument/2006/relationships/image" Target="../media/image3972.png"/><Relationship Id="rId489" Type="http://schemas.openxmlformats.org/officeDocument/2006/relationships/image" Target="../media/image4089.png"/><Relationship Id="rId46" Type="http://schemas.openxmlformats.org/officeDocument/2006/relationships/customXml" Target="../ink/ink4802.xml"/><Relationship Id="rId293" Type="http://schemas.openxmlformats.org/officeDocument/2006/relationships/image" Target="../media/image3993.png"/><Relationship Id="rId307" Type="http://schemas.openxmlformats.org/officeDocument/2006/relationships/image" Target="../media/image4000.png"/><Relationship Id="rId349" Type="http://schemas.openxmlformats.org/officeDocument/2006/relationships/image" Target="../media/image4021.png"/><Relationship Id="rId514" Type="http://schemas.openxmlformats.org/officeDocument/2006/relationships/customXml" Target="../ink/ink5036.xml"/><Relationship Id="rId88" Type="http://schemas.openxmlformats.org/officeDocument/2006/relationships/customXml" Target="../ink/ink4823.xml"/><Relationship Id="rId111" Type="http://schemas.openxmlformats.org/officeDocument/2006/relationships/image" Target="../media/image3902.png"/><Relationship Id="rId153" Type="http://schemas.openxmlformats.org/officeDocument/2006/relationships/image" Target="../media/image3923.png"/><Relationship Id="rId195" Type="http://schemas.openxmlformats.org/officeDocument/2006/relationships/image" Target="../media/image3944.png"/><Relationship Id="rId209" Type="http://schemas.openxmlformats.org/officeDocument/2006/relationships/image" Target="../media/image3951.png"/><Relationship Id="rId360" Type="http://schemas.openxmlformats.org/officeDocument/2006/relationships/customXml" Target="../ink/ink4959.xml"/><Relationship Id="rId416" Type="http://schemas.openxmlformats.org/officeDocument/2006/relationships/customXml" Target="../ink/ink4987.xml"/><Relationship Id="rId220" Type="http://schemas.openxmlformats.org/officeDocument/2006/relationships/customXml" Target="../ink/ink4889.xml"/><Relationship Id="rId458" Type="http://schemas.openxmlformats.org/officeDocument/2006/relationships/customXml" Target="../ink/ink5008.xml"/><Relationship Id="rId15" Type="http://schemas.openxmlformats.org/officeDocument/2006/relationships/image" Target="../media/image3854.png"/><Relationship Id="rId57" Type="http://schemas.openxmlformats.org/officeDocument/2006/relationships/image" Target="../media/image3875.png"/><Relationship Id="rId262" Type="http://schemas.openxmlformats.org/officeDocument/2006/relationships/customXml" Target="../ink/ink4910.xml"/><Relationship Id="rId318" Type="http://schemas.openxmlformats.org/officeDocument/2006/relationships/customXml" Target="../ink/ink4938.xml"/><Relationship Id="rId525" Type="http://schemas.openxmlformats.org/officeDocument/2006/relationships/image" Target="../media/image4108.png"/><Relationship Id="rId99" Type="http://schemas.openxmlformats.org/officeDocument/2006/relationships/image" Target="../media/image3896.png"/><Relationship Id="rId122" Type="http://schemas.openxmlformats.org/officeDocument/2006/relationships/customXml" Target="../ink/ink4840.xml"/><Relationship Id="rId164" Type="http://schemas.openxmlformats.org/officeDocument/2006/relationships/customXml" Target="../ink/ink4861.xml"/><Relationship Id="rId371" Type="http://schemas.openxmlformats.org/officeDocument/2006/relationships/image" Target="../media/image4031.png"/><Relationship Id="rId427" Type="http://schemas.openxmlformats.org/officeDocument/2006/relationships/image" Target="../media/image4059.png"/><Relationship Id="rId469" Type="http://schemas.openxmlformats.org/officeDocument/2006/relationships/image" Target="../media/image4079.png"/><Relationship Id="rId26" Type="http://schemas.openxmlformats.org/officeDocument/2006/relationships/customXml" Target="../ink/ink4792.xml"/><Relationship Id="rId231" Type="http://schemas.openxmlformats.org/officeDocument/2006/relationships/image" Target="../media/image3962.png"/><Relationship Id="rId273" Type="http://schemas.openxmlformats.org/officeDocument/2006/relationships/image" Target="../media/image3983.png"/><Relationship Id="rId329" Type="http://schemas.openxmlformats.org/officeDocument/2006/relationships/image" Target="../media/image4011.png"/><Relationship Id="rId480" Type="http://schemas.openxmlformats.org/officeDocument/2006/relationships/customXml" Target="../ink/ink5019.xml"/><Relationship Id="rId536" Type="http://schemas.openxmlformats.org/officeDocument/2006/relationships/customXml" Target="../ink/ink5047.xml"/><Relationship Id="rId68" Type="http://schemas.openxmlformats.org/officeDocument/2006/relationships/customXml" Target="../ink/ink4813.xml"/><Relationship Id="rId133" Type="http://schemas.openxmlformats.org/officeDocument/2006/relationships/image" Target="../media/image3913.png"/><Relationship Id="rId175" Type="http://schemas.openxmlformats.org/officeDocument/2006/relationships/image" Target="../media/image3934.png"/><Relationship Id="rId340" Type="http://schemas.openxmlformats.org/officeDocument/2006/relationships/customXml" Target="../ink/ink4949.xml"/><Relationship Id="rId200" Type="http://schemas.openxmlformats.org/officeDocument/2006/relationships/customXml" Target="../ink/ink4879.xml"/><Relationship Id="rId382" Type="http://schemas.openxmlformats.org/officeDocument/2006/relationships/customXml" Target="../ink/ink4970.xml"/><Relationship Id="rId438" Type="http://schemas.openxmlformats.org/officeDocument/2006/relationships/customXml" Target="../ink/ink4998.xml"/><Relationship Id="rId242" Type="http://schemas.openxmlformats.org/officeDocument/2006/relationships/customXml" Target="../ink/ink4900.xml"/><Relationship Id="rId284" Type="http://schemas.openxmlformats.org/officeDocument/2006/relationships/customXml" Target="../ink/ink4921.xml"/><Relationship Id="rId491" Type="http://schemas.openxmlformats.org/officeDocument/2006/relationships/image" Target="../media/image4090.png"/><Relationship Id="rId505" Type="http://schemas.openxmlformats.org/officeDocument/2006/relationships/image" Target="../media/image4097.png"/><Relationship Id="rId37" Type="http://schemas.openxmlformats.org/officeDocument/2006/relationships/image" Target="../media/image3865.png"/><Relationship Id="rId79" Type="http://schemas.openxmlformats.org/officeDocument/2006/relationships/image" Target="../media/image3886.png"/><Relationship Id="rId102" Type="http://schemas.openxmlformats.org/officeDocument/2006/relationships/customXml" Target="../ink/ink4830.xml"/><Relationship Id="rId144" Type="http://schemas.openxmlformats.org/officeDocument/2006/relationships/customXml" Target="../ink/ink4851.xml"/><Relationship Id="rId547" Type="http://schemas.openxmlformats.org/officeDocument/2006/relationships/image" Target="../media/image4119.png"/><Relationship Id="rId90" Type="http://schemas.openxmlformats.org/officeDocument/2006/relationships/customXml" Target="../ink/ink4824.xml"/><Relationship Id="rId186" Type="http://schemas.openxmlformats.org/officeDocument/2006/relationships/customXml" Target="../ink/ink4872.xml"/><Relationship Id="rId351" Type="http://schemas.openxmlformats.org/officeDocument/2006/relationships/image" Target="../media/image4022.png"/><Relationship Id="rId393" Type="http://schemas.openxmlformats.org/officeDocument/2006/relationships/image" Target="../media/image4042.png"/><Relationship Id="rId407" Type="http://schemas.openxmlformats.org/officeDocument/2006/relationships/image" Target="../media/image4049.png"/><Relationship Id="rId449" Type="http://schemas.openxmlformats.org/officeDocument/2006/relationships/image" Target="../media/image4070.png"/><Relationship Id="rId211" Type="http://schemas.openxmlformats.org/officeDocument/2006/relationships/image" Target="../media/image3952.png"/><Relationship Id="rId253" Type="http://schemas.openxmlformats.org/officeDocument/2006/relationships/image" Target="../media/image3973.png"/><Relationship Id="rId295" Type="http://schemas.openxmlformats.org/officeDocument/2006/relationships/image" Target="../media/image3994.png"/><Relationship Id="rId309" Type="http://schemas.openxmlformats.org/officeDocument/2006/relationships/image" Target="../media/image4001.png"/><Relationship Id="rId460" Type="http://schemas.openxmlformats.org/officeDocument/2006/relationships/customXml" Target="../ink/ink5009.xml"/><Relationship Id="rId516" Type="http://schemas.openxmlformats.org/officeDocument/2006/relationships/customXml" Target="../ink/ink5037.xml"/><Relationship Id="rId48" Type="http://schemas.openxmlformats.org/officeDocument/2006/relationships/customXml" Target="../ink/ink4803.xml"/><Relationship Id="rId113" Type="http://schemas.openxmlformats.org/officeDocument/2006/relationships/image" Target="../media/image3903.png"/><Relationship Id="rId320" Type="http://schemas.openxmlformats.org/officeDocument/2006/relationships/customXml" Target="../ink/ink4939.xml"/><Relationship Id="rId155" Type="http://schemas.openxmlformats.org/officeDocument/2006/relationships/image" Target="../media/image3924.png"/><Relationship Id="rId197" Type="http://schemas.openxmlformats.org/officeDocument/2006/relationships/image" Target="../media/image3945.png"/><Relationship Id="rId362" Type="http://schemas.openxmlformats.org/officeDocument/2006/relationships/customXml" Target="../ink/ink4960.xml"/><Relationship Id="rId418" Type="http://schemas.openxmlformats.org/officeDocument/2006/relationships/customXml" Target="../ink/ink4988.xml"/><Relationship Id="rId222" Type="http://schemas.openxmlformats.org/officeDocument/2006/relationships/customXml" Target="../ink/ink4890.xml"/><Relationship Id="rId264" Type="http://schemas.openxmlformats.org/officeDocument/2006/relationships/customXml" Target="../ink/ink4911.xml"/><Relationship Id="rId471" Type="http://schemas.openxmlformats.org/officeDocument/2006/relationships/image" Target="../media/image4080.png"/><Relationship Id="rId17" Type="http://schemas.openxmlformats.org/officeDocument/2006/relationships/image" Target="../media/image3855.png"/><Relationship Id="rId59" Type="http://schemas.openxmlformats.org/officeDocument/2006/relationships/image" Target="../media/image3876.png"/><Relationship Id="rId124" Type="http://schemas.openxmlformats.org/officeDocument/2006/relationships/customXml" Target="../ink/ink4841.xml"/><Relationship Id="rId527" Type="http://schemas.openxmlformats.org/officeDocument/2006/relationships/image" Target="../media/image4109.png"/><Relationship Id="rId70" Type="http://schemas.openxmlformats.org/officeDocument/2006/relationships/customXml" Target="../ink/ink4814.xml"/><Relationship Id="rId166" Type="http://schemas.openxmlformats.org/officeDocument/2006/relationships/customXml" Target="../ink/ink4862.xml"/><Relationship Id="rId331" Type="http://schemas.openxmlformats.org/officeDocument/2006/relationships/image" Target="../media/image4012.png"/><Relationship Id="rId373" Type="http://schemas.openxmlformats.org/officeDocument/2006/relationships/image" Target="../media/image4032.png"/><Relationship Id="rId429" Type="http://schemas.openxmlformats.org/officeDocument/2006/relationships/image" Target="../media/image406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963.png"/><Relationship Id="rId440" Type="http://schemas.openxmlformats.org/officeDocument/2006/relationships/customXml" Target="../ink/ink4999.xml"/><Relationship Id="rId28" Type="http://schemas.openxmlformats.org/officeDocument/2006/relationships/customXml" Target="../ink/ink4793.xml"/><Relationship Id="rId275" Type="http://schemas.openxmlformats.org/officeDocument/2006/relationships/image" Target="../media/image3984.png"/><Relationship Id="rId300" Type="http://schemas.openxmlformats.org/officeDocument/2006/relationships/customXml" Target="../ink/ink4929.xml"/><Relationship Id="rId482" Type="http://schemas.openxmlformats.org/officeDocument/2006/relationships/customXml" Target="../ink/ink5020.xml"/><Relationship Id="rId538" Type="http://schemas.openxmlformats.org/officeDocument/2006/relationships/customXml" Target="../ink/ink5048.xml"/><Relationship Id="rId81" Type="http://schemas.openxmlformats.org/officeDocument/2006/relationships/image" Target="../media/image3887.png"/><Relationship Id="rId135" Type="http://schemas.openxmlformats.org/officeDocument/2006/relationships/image" Target="../media/image3914.png"/><Relationship Id="rId177" Type="http://schemas.openxmlformats.org/officeDocument/2006/relationships/image" Target="../media/image3935.png"/><Relationship Id="rId342" Type="http://schemas.openxmlformats.org/officeDocument/2006/relationships/customXml" Target="../ink/ink4950.xml"/><Relationship Id="rId384" Type="http://schemas.openxmlformats.org/officeDocument/2006/relationships/customXml" Target="../ink/ink4971.xml"/><Relationship Id="rId202" Type="http://schemas.openxmlformats.org/officeDocument/2006/relationships/customXml" Target="../ink/ink4880.xml"/><Relationship Id="rId244" Type="http://schemas.openxmlformats.org/officeDocument/2006/relationships/customXml" Target="../ink/ink4901.xml"/><Relationship Id="rId39" Type="http://schemas.openxmlformats.org/officeDocument/2006/relationships/image" Target="../media/image3866.png"/><Relationship Id="rId286" Type="http://schemas.openxmlformats.org/officeDocument/2006/relationships/customXml" Target="../ink/ink4922.xml"/><Relationship Id="rId451" Type="http://schemas.openxmlformats.org/officeDocument/2006/relationships/image" Target="../media/image4071.png"/><Relationship Id="rId493" Type="http://schemas.openxmlformats.org/officeDocument/2006/relationships/image" Target="../media/image4091.png"/><Relationship Id="rId507" Type="http://schemas.openxmlformats.org/officeDocument/2006/relationships/image" Target="../media/image4098.png"/><Relationship Id="rId549" Type="http://schemas.openxmlformats.org/officeDocument/2006/relationships/image" Target="../media/image4120.png"/><Relationship Id="rId50" Type="http://schemas.openxmlformats.org/officeDocument/2006/relationships/customXml" Target="../ink/ink4804.xml"/><Relationship Id="rId104" Type="http://schemas.openxmlformats.org/officeDocument/2006/relationships/customXml" Target="../ink/ink4831.xml"/><Relationship Id="rId146" Type="http://schemas.openxmlformats.org/officeDocument/2006/relationships/customXml" Target="../ink/ink4852.xml"/><Relationship Id="rId188" Type="http://schemas.openxmlformats.org/officeDocument/2006/relationships/customXml" Target="../ink/ink4873.xml"/><Relationship Id="rId311" Type="http://schemas.openxmlformats.org/officeDocument/2006/relationships/image" Target="../media/image4002.png"/><Relationship Id="rId353" Type="http://schemas.openxmlformats.org/officeDocument/2006/relationships/image" Target="../media/image4023.png"/><Relationship Id="rId395" Type="http://schemas.openxmlformats.org/officeDocument/2006/relationships/image" Target="../media/image4043.png"/><Relationship Id="rId409" Type="http://schemas.openxmlformats.org/officeDocument/2006/relationships/image" Target="../media/image4050.png"/><Relationship Id="rId92" Type="http://schemas.openxmlformats.org/officeDocument/2006/relationships/customXml" Target="../ink/ink4825.xml"/><Relationship Id="rId213" Type="http://schemas.openxmlformats.org/officeDocument/2006/relationships/image" Target="../media/image3953.png"/><Relationship Id="rId420" Type="http://schemas.openxmlformats.org/officeDocument/2006/relationships/customXml" Target="../ink/ink4989.xml"/><Relationship Id="rId255" Type="http://schemas.openxmlformats.org/officeDocument/2006/relationships/image" Target="../media/image3974.png"/><Relationship Id="rId297" Type="http://schemas.openxmlformats.org/officeDocument/2006/relationships/image" Target="../media/image3995.png"/><Relationship Id="rId462" Type="http://schemas.openxmlformats.org/officeDocument/2006/relationships/customXml" Target="../ink/ink5010.xml"/><Relationship Id="rId518" Type="http://schemas.openxmlformats.org/officeDocument/2006/relationships/customXml" Target="../ink/ink5038.xml"/><Relationship Id="rId115" Type="http://schemas.openxmlformats.org/officeDocument/2006/relationships/image" Target="../media/image3904.png"/><Relationship Id="rId157" Type="http://schemas.openxmlformats.org/officeDocument/2006/relationships/image" Target="../media/image3925.png"/><Relationship Id="rId322" Type="http://schemas.openxmlformats.org/officeDocument/2006/relationships/customXml" Target="../ink/ink4940.xml"/><Relationship Id="rId364" Type="http://schemas.openxmlformats.org/officeDocument/2006/relationships/customXml" Target="../ink/ink4961.xml"/><Relationship Id="rId61" Type="http://schemas.openxmlformats.org/officeDocument/2006/relationships/image" Target="../media/image3877.png"/><Relationship Id="rId199" Type="http://schemas.openxmlformats.org/officeDocument/2006/relationships/image" Target="../media/image3946.png"/><Relationship Id="rId19" Type="http://schemas.openxmlformats.org/officeDocument/2006/relationships/image" Target="../media/image3856.png"/><Relationship Id="rId224" Type="http://schemas.openxmlformats.org/officeDocument/2006/relationships/customXml" Target="../ink/ink4891.xml"/><Relationship Id="rId266" Type="http://schemas.openxmlformats.org/officeDocument/2006/relationships/customXml" Target="../ink/ink4912.xml"/><Relationship Id="rId431" Type="http://schemas.openxmlformats.org/officeDocument/2006/relationships/image" Target="../media/image4061.png"/><Relationship Id="rId473" Type="http://schemas.openxmlformats.org/officeDocument/2006/relationships/image" Target="../media/image4081.png"/><Relationship Id="rId529" Type="http://schemas.openxmlformats.org/officeDocument/2006/relationships/image" Target="../media/image4110.png"/><Relationship Id="rId30" Type="http://schemas.openxmlformats.org/officeDocument/2006/relationships/customXml" Target="../ink/ink4794.xml"/><Relationship Id="rId126" Type="http://schemas.openxmlformats.org/officeDocument/2006/relationships/customXml" Target="../ink/ink4842.xml"/><Relationship Id="rId168" Type="http://schemas.openxmlformats.org/officeDocument/2006/relationships/customXml" Target="../ink/ink4863.xml"/><Relationship Id="rId333" Type="http://schemas.openxmlformats.org/officeDocument/2006/relationships/image" Target="../media/image4013.png"/><Relationship Id="rId540" Type="http://schemas.openxmlformats.org/officeDocument/2006/relationships/customXml" Target="../ink/ink5049.xml"/><Relationship Id="rId72" Type="http://schemas.openxmlformats.org/officeDocument/2006/relationships/customXml" Target="../ink/ink4815.xml"/><Relationship Id="rId375" Type="http://schemas.openxmlformats.org/officeDocument/2006/relationships/image" Target="../media/image4033.png"/><Relationship Id="rId3" Type="http://schemas.openxmlformats.org/officeDocument/2006/relationships/image" Target="../media/image3848.png"/><Relationship Id="rId235" Type="http://schemas.openxmlformats.org/officeDocument/2006/relationships/image" Target="../media/image3964.png"/><Relationship Id="rId277" Type="http://schemas.openxmlformats.org/officeDocument/2006/relationships/image" Target="../media/image3985.png"/><Relationship Id="rId400" Type="http://schemas.openxmlformats.org/officeDocument/2006/relationships/customXml" Target="../ink/ink4979.xml"/><Relationship Id="rId442" Type="http://schemas.openxmlformats.org/officeDocument/2006/relationships/customXml" Target="../ink/ink5000.xml"/><Relationship Id="rId484" Type="http://schemas.openxmlformats.org/officeDocument/2006/relationships/customXml" Target="../ink/ink5021.xml"/><Relationship Id="rId137" Type="http://schemas.openxmlformats.org/officeDocument/2006/relationships/image" Target="../media/image3915.png"/><Relationship Id="rId302" Type="http://schemas.openxmlformats.org/officeDocument/2006/relationships/customXml" Target="../ink/ink4930.xml"/><Relationship Id="rId344" Type="http://schemas.openxmlformats.org/officeDocument/2006/relationships/customXml" Target="../ink/ink4951.xml"/><Relationship Id="rId41" Type="http://schemas.openxmlformats.org/officeDocument/2006/relationships/image" Target="../media/image3867.png"/><Relationship Id="rId83" Type="http://schemas.openxmlformats.org/officeDocument/2006/relationships/image" Target="../media/image3888.png"/><Relationship Id="rId179" Type="http://schemas.openxmlformats.org/officeDocument/2006/relationships/image" Target="../media/image3936.png"/><Relationship Id="rId386" Type="http://schemas.openxmlformats.org/officeDocument/2006/relationships/customXml" Target="../ink/ink4972.xml"/><Relationship Id="rId551" Type="http://schemas.openxmlformats.org/officeDocument/2006/relationships/image" Target="../media/image4121.png"/><Relationship Id="rId190" Type="http://schemas.openxmlformats.org/officeDocument/2006/relationships/customXml" Target="../ink/ink4874.xml"/><Relationship Id="rId204" Type="http://schemas.openxmlformats.org/officeDocument/2006/relationships/customXml" Target="../ink/ink4881.xml"/><Relationship Id="rId246" Type="http://schemas.openxmlformats.org/officeDocument/2006/relationships/customXml" Target="../ink/ink4902.xml"/><Relationship Id="rId288" Type="http://schemas.openxmlformats.org/officeDocument/2006/relationships/customXml" Target="../ink/ink4923.xml"/><Relationship Id="rId411" Type="http://schemas.openxmlformats.org/officeDocument/2006/relationships/image" Target="../media/image4051.png"/><Relationship Id="rId453" Type="http://schemas.openxmlformats.org/officeDocument/2006/relationships/image" Target="../media/image4072.png"/><Relationship Id="rId509" Type="http://schemas.openxmlformats.org/officeDocument/2006/relationships/image" Target="../media/image4099.png"/><Relationship Id="rId106" Type="http://schemas.openxmlformats.org/officeDocument/2006/relationships/customXml" Target="../ink/ink4832.xml"/><Relationship Id="rId313" Type="http://schemas.openxmlformats.org/officeDocument/2006/relationships/image" Target="../media/image4003.png"/><Relationship Id="rId495" Type="http://schemas.openxmlformats.org/officeDocument/2006/relationships/image" Target="../media/image4092.png"/><Relationship Id="rId10" Type="http://schemas.openxmlformats.org/officeDocument/2006/relationships/customXml" Target="../ink/ink4784.xml"/><Relationship Id="rId52" Type="http://schemas.openxmlformats.org/officeDocument/2006/relationships/customXml" Target="../ink/ink4805.xml"/><Relationship Id="rId94" Type="http://schemas.openxmlformats.org/officeDocument/2006/relationships/customXml" Target="../ink/ink4826.xml"/><Relationship Id="rId148" Type="http://schemas.openxmlformats.org/officeDocument/2006/relationships/customXml" Target="../ink/ink4853.xml"/><Relationship Id="rId355" Type="http://schemas.openxmlformats.org/officeDocument/2006/relationships/image" Target="../media/image4024.png"/><Relationship Id="rId397" Type="http://schemas.openxmlformats.org/officeDocument/2006/relationships/image" Target="../media/image4044.png"/><Relationship Id="rId520" Type="http://schemas.openxmlformats.org/officeDocument/2006/relationships/customXml" Target="../ink/ink5039.xml"/><Relationship Id="rId215" Type="http://schemas.openxmlformats.org/officeDocument/2006/relationships/image" Target="../media/image3954.png"/><Relationship Id="rId257" Type="http://schemas.openxmlformats.org/officeDocument/2006/relationships/image" Target="../media/image3975.png"/><Relationship Id="rId422" Type="http://schemas.openxmlformats.org/officeDocument/2006/relationships/customXml" Target="../ink/ink4990.xml"/><Relationship Id="rId464" Type="http://schemas.openxmlformats.org/officeDocument/2006/relationships/customXml" Target="../ink/ink5011.xml"/><Relationship Id="rId299" Type="http://schemas.openxmlformats.org/officeDocument/2006/relationships/image" Target="../media/image3996.png"/><Relationship Id="rId63" Type="http://schemas.openxmlformats.org/officeDocument/2006/relationships/image" Target="../media/image3878.png"/><Relationship Id="rId159" Type="http://schemas.openxmlformats.org/officeDocument/2006/relationships/image" Target="../media/image3926.png"/><Relationship Id="rId366" Type="http://schemas.openxmlformats.org/officeDocument/2006/relationships/customXml" Target="../ink/ink4962.xml"/><Relationship Id="rId226" Type="http://schemas.openxmlformats.org/officeDocument/2006/relationships/customXml" Target="../ink/ink4892.xml"/><Relationship Id="rId433" Type="http://schemas.openxmlformats.org/officeDocument/2006/relationships/image" Target="../media/image4062.png"/><Relationship Id="rId74" Type="http://schemas.openxmlformats.org/officeDocument/2006/relationships/customXml" Target="../ink/ink4816.xml"/><Relationship Id="rId377" Type="http://schemas.openxmlformats.org/officeDocument/2006/relationships/image" Target="../media/image4034.png"/><Relationship Id="rId500" Type="http://schemas.openxmlformats.org/officeDocument/2006/relationships/customXml" Target="../ink/ink5029.xml"/><Relationship Id="rId5" Type="http://schemas.openxmlformats.org/officeDocument/2006/relationships/image" Target="../media/image3849.png"/><Relationship Id="rId237" Type="http://schemas.openxmlformats.org/officeDocument/2006/relationships/image" Target="../media/image3965.png"/><Relationship Id="rId444" Type="http://schemas.openxmlformats.org/officeDocument/2006/relationships/customXml" Target="../ink/ink5001.xml"/><Relationship Id="rId290" Type="http://schemas.openxmlformats.org/officeDocument/2006/relationships/customXml" Target="../ink/ink4924.xml"/><Relationship Id="rId304" Type="http://schemas.openxmlformats.org/officeDocument/2006/relationships/customXml" Target="../ink/ink4931.xml"/><Relationship Id="rId388" Type="http://schemas.openxmlformats.org/officeDocument/2006/relationships/customXml" Target="../ink/ink4973.xml"/><Relationship Id="rId511" Type="http://schemas.openxmlformats.org/officeDocument/2006/relationships/image" Target="../media/image4101.png"/><Relationship Id="rId85" Type="http://schemas.openxmlformats.org/officeDocument/2006/relationships/image" Target="../media/image3889.png"/><Relationship Id="rId150" Type="http://schemas.openxmlformats.org/officeDocument/2006/relationships/customXml" Target="../ink/ink4854.xml"/><Relationship Id="rId248" Type="http://schemas.openxmlformats.org/officeDocument/2006/relationships/customXml" Target="../ink/ink4903.xml"/><Relationship Id="rId455" Type="http://schemas.openxmlformats.org/officeDocument/2006/relationships/image" Target="../media/image4073.png"/><Relationship Id="rId12" Type="http://schemas.openxmlformats.org/officeDocument/2006/relationships/customXml" Target="../ink/ink4785.xml"/><Relationship Id="rId108" Type="http://schemas.openxmlformats.org/officeDocument/2006/relationships/customXml" Target="../ink/ink4833.xml"/><Relationship Id="rId315" Type="http://schemas.openxmlformats.org/officeDocument/2006/relationships/image" Target="../media/image4004.png"/><Relationship Id="rId522" Type="http://schemas.openxmlformats.org/officeDocument/2006/relationships/customXml" Target="../ink/ink504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25.png"/><Relationship Id="rId299" Type="http://schemas.openxmlformats.org/officeDocument/2006/relationships/image" Target="../media/image5116.png"/><Relationship Id="rId21" Type="http://schemas.openxmlformats.org/officeDocument/2006/relationships/image" Target="../media/image4979.png"/><Relationship Id="rId63" Type="http://schemas.openxmlformats.org/officeDocument/2006/relationships/image" Target="../media/image4999.png"/><Relationship Id="rId159" Type="http://schemas.openxmlformats.org/officeDocument/2006/relationships/image" Target="../media/image5046.png"/><Relationship Id="rId324" Type="http://schemas.openxmlformats.org/officeDocument/2006/relationships/customXml" Target="../ink/ink406.xml"/><Relationship Id="rId366" Type="http://schemas.openxmlformats.org/officeDocument/2006/relationships/customXml" Target="../ink/ink427.xml"/><Relationship Id="rId170" Type="http://schemas.openxmlformats.org/officeDocument/2006/relationships/customXml" Target="../ink/ink329.xml"/><Relationship Id="rId226" Type="http://schemas.openxmlformats.org/officeDocument/2006/relationships/customXml" Target="../ink/ink357.xml"/><Relationship Id="rId433" Type="http://schemas.openxmlformats.org/officeDocument/2006/relationships/image" Target="../media/image5183.png"/><Relationship Id="rId268" Type="http://schemas.openxmlformats.org/officeDocument/2006/relationships/customXml" Target="../ink/ink378.xml"/><Relationship Id="rId32" Type="http://schemas.openxmlformats.org/officeDocument/2006/relationships/customXml" Target="../ink/ink260.xml"/><Relationship Id="rId74" Type="http://schemas.openxmlformats.org/officeDocument/2006/relationships/customXml" Target="../ink/ink281.xml"/><Relationship Id="rId128" Type="http://schemas.openxmlformats.org/officeDocument/2006/relationships/customXml" Target="../ink/ink308.xml"/><Relationship Id="rId335" Type="http://schemas.openxmlformats.org/officeDocument/2006/relationships/image" Target="../media/image5134.png"/><Relationship Id="rId377" Type="http://schemas.openxmlformats.org/officeDocument/2006/relationships/image" Target="../media/image5155.png"/><Relationship Id="rId5" Type="http://schemas.openxmlformats.org/officeDocument/2006/relationships/image" Target="../media/image4971.png"/><Relationship Id="rId181" Type="http://schemas.openxmlformats.org/officeDocument/2006/relationships/image" Target="../media/image5057.png"/><Relationship Id="rId237" Type="http://schemas.openxmlformats.org/officeDocument/2006/relationships/image" Target="../media/image5085.png"/><Relationship Id="rId402" Type="http://schemas.openxmlformats.org/officeDocument/2006/relationships/customXml" Target="../ink/ink445.xml"/><Relationship Id="rId279" Type="http://schemas.openxmlformats.org/officeDocument/2006/relationships/image" Target="../media/image5106.png"/><Relationship Id="rId444" Type="http://schemas.openxmlformats.org/officeDocument/2006/relationships/customXml" Target="../ink/ink466.xml"/><Relationship Id="rId43" Type="http://schemas.openxmlformats.org/officeDocument/2006/relationships/image" Target="../media/image4989.png"/><Relationship Id="rId139" Type="http://schemas.openxmlformats.org/officeDocument/2006/relationships/image" Target="../media/image5036.png"/><Relationship Id="rId290" Type="http://schemas.openxmlformats.org/officeDocument/2006/relationships/customXml" Target="../ink/ink389.xml"/><Relationship Id="rId304" Type="http://schemas.openxmlformats.org/officeDocument/2006/relationships/customXml" Target="../ink/ink396.xml"/><Relationship Id="rId346" Type="http://schemas.openxmlformats.org/officeDocument/2006/relationships/customXml" Target="../ink/ink417.xml"/><Relationship Id="rId388" Type="http://schemas.openxmlformats.org/officeDocument/2006/relationships/customXml" Target="../ink/ink438.xml"/><Relationship Id="rId85" Type="http://schemas.openxmlformats.org/officeDocument/2006/relationships/image" Target="../media/image5009.png"/><Relationship Id="rId150" Type="http://schemas.openxmlformats.org/officeDocument/2006/relationships/customXml" Target="../ink/ink319.xml"/><Relationship Id="rId192" Type="http://schemas.openxmlformats.org/officeDocument/2006/relationships/customXml" Target="../ink/ink340.xml"/><Relationship Id="rId206" Type="http://schemas.openxmlformats.org/officeDocument/2006/relationships/customXml" Target="../ink/ink347.xml"/><Relationship Id="rId413" Type="http://schemas.openxmlformats.org/officeDocument/2006/relationships/image" Target="../media/image5173.png"/><Relationship Id="rId248" Type="http://schemas.openxmlformats.org/officeDocument/2006/relationships/customXml" Target="../ink/ink368.xml"/><Relationship Id="rId12" Type="http://schemas.openxmlformats.org/officeDocument/2006/relationships/customXml" Target="../ink/ink250.xml"/><Relationship Id="rId108" Type="http://schemas.openxmlformats.org/officeDocument/2006/relationships/customXml" Target="../ink/ink298.xml"/><Relationship Id="rId315" Type="http://schemas.openxmlformats.org/officeDocument/2006/relationships/image" Target="../media/image5124.png"/><Relationship Id="rId357" Type="http://schemas.openxmlformats.org/officeDocument/2006/relationships/image" Target="../media/image5145.png"/><Relationship Id="rId54" Type="http://schemas.openxmlformats.org/officeDocument/2006/relationships/customXml" Target="../ink/ink271.xml"/><Relationship Id="rId96" Type="http://schemas.openxmlformats.org/officeDocument/2006/relationships/customXml" Target="../ink/ink292.xml"/><Relationship Id="rId161" Type="http://schemas.openxmlformats.org/officeDocument/2006/relationships/image" Target="../media/image5047.png"/><Relationship Id="rId217" Type="http://schemas.openxmlformats.org/officeDocument/2006/relationships/image" Target="../media/image5075.png"/><Relationship Id="rId399" Type="http://schemas.openxmlformats.org/officeDocument/2006/relationships/image" Target="../media/image5166.png"/><Relationship Id="rId259" Type="http://schemas.openxmlformats.org/officeDocument/2006/relationships/image" Target="../media/image5096.png"/><Relationship Id="rId424" Type="http://schemas.openxmlformats.org/officeDocument/2006/relationships/customXml" Target="../ink/ink456.xml"/><Relationship Id="rId23" Type="http://schemas.openxmlformats.org/officeDocument/2006/relationships/image" Target="../media/image605.png"/><Relationship Id="rId119" Type="http://schemas.openxmlformats.org/officeDocument/2006/relationships/image" Target="../media/image5026.png"/><Relationship Id="rId270" Type="http://schemas.openxmlformats.org/officeDocument/2006/relationships/customXml" Target="../ink/ink379.xml"/><Relationship Id="rId326" Type="http://schemas.openxmlformats.org/officeDocument/2006/relationships/customXml" Target="../ink/ink407.xml"/><Relationship Id="rId65" Type="http://schemas.openxmlformats.org/officeDocument/2006/relationships/image" Target="../media/image5000.png"/><Relationship Id="rId130" Type="http://schemas.openxmlformats.org/officeDocument/2006/relationships/customXml" Target="../ink/ink309.xml"/><Relationship Id="rId368" Type="http://schemas.openxmlformats.org/officeDocument/2006/relationships/customXml" Target="../ink/ink428.xml"/><Relationship Id="rId172" Type="http://schemas.openxmlformats.org/officeDocument/2006/relationships/customXml" Target="../ink/ink330.xml"/><Relationship Id="rId228" Type="http://schemas.openxmlformats.org/officeDocument/2006/relationships/customXml" Target="../ink/ink358.xml"/><Relationship Id="rId435" Type="http://schemas.openxmlformats.org/officeDocument/2006/relationships/image" Target="../media/image5184.png"/><Relationship Id="rId281" Type="http://schemas.openxmlformats.org/officeDocument/2006/relationships/image" Target="../media/image5107.png"/><Relationship Id="rId337" Type="http://schemas.openxmlformats.org/officeDocument/2006/relationships/image" Target="../media/image5135.png"/><Relationship Id="rId34" Type="http://schemas.openxmlformats.org/officeDocument/2006/relationships/customXml" Target="../ink/ink261.xml"/><Relationship Id="rId76" Type="http://schemas.openxmlformats.org/officeDocument/2006/relationships/customXml" Target="../ink/ink282.xml"/><Relationship Id="rId141" Type="http://schemas.openxmlformats.org/officeDocument/2006/relationships/image" Target="../media/image5037.png"/><Relationship Id="rId379" Type="http://schemas.openxmlformats.org/officeDocument/2006/relationships/image" Target="../media/image5156.png"/><Relationship Id="rId7" Type="http://schemas.openxmlformats.org/officeDocument/2006/relationships/image" Target="../media/image4972.png"/><Relationship Id="rId183" Type="http://schemas.openxmlformats.org/officeDocument/2006/relationships/image" Target="../media/image5058.png"/><Relationship Id="rId239" Type="http://schemas.openxmlformats.org/officeDocument/2006/relationships/image" Target="../media/image5086.png"/><Relationship Id="rId390" Type="http://schemas.openxmlformats.org/officeDocument/2006/relationships/customXml" Target="../ink/ink439.xml"/><Relationship Id="rId404" Type="http://schemas.openxmlformats.org/officeDocument/2006/relationships/customXml" Target="../ink/ink446.xml"/><Relationship Id="rId446" Type="http://schemas.openxmlformats.org/officeDocument/2006/relationships/customXml" Target="../ink/ink467.xml"/><Relationship Id="rId250" Type="http://schemas.openxmlformats.org/officeDocument/2006/relationships/customXml" Target="../ink/ink369.xml"/><Relationship Id="rId292" Type="http://schemas.openxmlformats.org/officeDocument/2006/relationships/customXml" Target="../ink/ink390.xml"/><Relationship Id="rId306" Type="http://schemas.openxmlformats.org/officeDocument/2006/relationships/customXml" Target="../ink/ink397.xml"/><Relationship Id="rId45" Type="http://schemas.openxmlformats.org/officeDocument/2006/relationships/image" Target="../media/image4990.png"/><Relationship Id="rId87" Type="http://schemas.openxmlformats.org/officeDocument/2006/relationships/image" Target="../media/image5010.png"/><Relationship Id="rId110" Type="http://schemas.openxmlformats.org/officeDocument/2006/relationships/customXml" Target="../ink/ink299.xml"/><Relationship Id="rId348" Type="http://schemas.openxmlformats.org/officeDocument/2006/relationships/customXml" Target="../ink/ink418.xml"/><Relationship Id="rId152" Type="http://schemas.openxmlformats.org/officeDocument/2006/relationships/customXml" Target="../ink/ink320.xml"/><Relationship Id="rId194" Type="http://schemas.openxmlformats.org/officeDocument/2006/relationships/customXml" Target="../ink/ink341.xml"/><Relationship Id="rId208" Type="http://schemas.openxmlformats.org/officeDocument/2006/relationships/customXml" Target="../ink/ink348.xml"/><Relationship Id="rId415" Type="http://schemas.openxmlformats.org/officeDocument/2006/relationships/image" Target="../media/image5174.png"/><Relationship Id="rId261" Type="http://schemas.openxmlformats.org/officeDocument/2006/relationships/image" Target="../media/image5097.png"/><Relationship Id="rId14" Type="http://schemas.openxmlformats.org/officeDocument/2006/relationships/customXml" Target="../ink/ink251.xml"/><Relationship Id="rId56" Type="http://schemas.openxmlformats.org/officeDocument/2006/relationships/customXml" Target="../ink/ink272.xml"/><Relationship Id="rId317" Type="http://schemas.openxmlformats.org/officeDocument/2006/relationships/image" Target="../media/image5125.png"/><Relationship Id="rId359" Type="http://schemas.openxmlformats.org/officeDocument/2006/relationships/image" Target="../media/image5146.png"/><Relationship Id="rId98" Type="http://schemas.openxmlformats.org/officeDocument/2006/relationships/customXml" Target="../ink/ink293.xml"/><Relationship Id="rId121" Type="http://schemas.openxmlformats.org/officeDocument/2006/relationships/image" Target="../media/image5027.png"/><Relationship Id="rId163" Type="http://schemas.openxmlformats.org/officeDocument/2006/relationships/image" Target="../media/image5048.png"/><Relationship Id="rId219" Type="http://schemas.openxmlformats.org/officeDocument/2006/relationships/image" Target="../media/image5076.png"/><Relationship Id="rId370" Type="http://schemas.openxmlformats.org/officeDocument/2006/relationships/customXml" Target="../ink/ink429.xml"/><Relationship Id="rId426" Type="http://schemas.openxmlformats.org/officeDocument/2006/relationships/customXml" Target="../ink/ink457.xml"/><Relationship Id="rId230" Type="http://schemas.openxmlformats.org/officeDocument/2006/relationships/customXml" Target="../ink/ink359.xml"/><Relationship Id="rId25" Type="http://schemas.openxmlformats.org/officeDocument/2006/relationships/image" Target="../media/image4980.png"/><Relationship Id="rId67" Type="http://schemas.openxmlformats.org/officeDocument/2006/relationships/image" Target="../media/image5001.png"/><Relationship Id="rId272" Type="http://schemas.openxmlformats.org/officeDocument/2006/relationships/customXml" Target="../ink/ink380.xml"/><Relationship Id="rId328" Type="http://schemas.openxmlformats.org/officeDocument/2006/relationships/customXml" Target="../ink/ink408.xml"/><Relationship Id="rId132" Type="http://schemas.openxmlformats.org/officeDocument/2006/relationships/customXml" Target="../ink/ink310.xml"/><Relationship Id="rId174" Type="http://schemas.openxmlformats.org/officeDocument/2006/relationships/customXml" Target="../ink/ink331.xml"/><Relationship Id="rId381" Type="http://schemas.openxmlformats.org/officeDocument/2006/relationships/image" Target="../media/image5157.png"/><Relationship Id="rId241" Type="http://schemas.openxmlformats.org/officeDocument/2006/relationships/image" Target="../media/image5087.png"/><Relationship Id="rId437" Type="http://schemas.openxmlformats.org/officeDocument/2006/relationships/image" Target="../media/image5185.png"/><Relationship Id="rId36" Type="http://schemas.openxmlformats.org/officeDocument/2006/relationships/customXml" Target="../ink/ink262.xml"/><Relationship Id="rId283" Type="http://schemas.openxmlformats.org/officeDocument/2006/relationships/image" Target="../media/image5108.png"/><Relationship Id="rId339" Type="http://schemas.openxmlformats.org/officeDocument/2006/relationships/image" Target="../media/image5136.png"/><Relationship Id="rId78" Type="http://schemas.openxmlformats.org/officeDocument/2006/relationships/customXml" Target="../ink/ink283.xml"/><Relationship Id="rId101" Type="http://schemas.openxmlformats.org/officeDocument/2006/relationships/image" Target="../media/image5017.png"/><Relationship Id="rId143" Type="http://schemas.openxmlformats.org/officeDocument/2006/relationships/image" Target="../media/image5038.png"/><Relationship Id="rId185" Type="http://schemas.openxmlformats.org/officeDocument/2006/relationships/image" Target="../media/image5059.png"/><Relationship Id="rId350" Type="http://schemas.openxmlformats.org/officeDocument/2006/relationships/customXml" Target="../ink/ink419.xml"/><Relationship Id="rId406" Type="http://schemas.openxmlformats.org/officeDocument/2006/relationships/customXml" Target="../ink/ink447.xml"/><Relationship Id="rId9" Type="http://schemas.openxmlformats.org/officeDocument/2006/relationships/image" Target="../media/image4973.png"/><Relationship Id="rId210" Type="http://schemas.openxmlformats.org/officeDocument/2006/relationships/customXml" Target="../ink/ink349.xml"/><Relationship Id="rId392" Type="http://schemas.openxmlformats.org/officeDocument/2006/relationships/customXml" Target="../ink/ink440.xml"/><Relationship Id="rId252" Type="http://schemas.openxmlformats.org/officeDocument/2006/relationships/customXml" Target="../ink/ink370.xml"/><Relationship Id="rId294" Type="http://schemas.openxmlformats.org/officeDocument/2006/relationships/customXml" Target="../ink/ink391.xml"/><Relationship Id="rId308" Type="http://schemas.openxmlformats.org/officeDocument/2006/relationships/customXml" Target="../ink/ink398.xml"/><Relationship Id="rId47" Type="http://schemas.openxmlformats.org/officeDocument/2006/relationships/image" Target="../media/image4991.png"/><Relationship Id="rId89" Type="http://schemas.openxmlformats.org/officeDocument/2006/relationships/image" Target="../media/image5011.png"/><Relationship Id="rId112" Type="http://schemas.openxmlformats.org/officeDocument/2006/relationships/customXml" Target="../ink/ink300.xml"/><Relationship Id="rId154" Type="http://schemas.openxmlformats.org/officeDocument/2006/relationships/customXml" Target="../ink/ink321.xml"/><Relationship Id="rId361" Type="http://schemas.openxmlformats.org/officeDocument/2006/relationships/image" Target="../media/image5147.png"/><Relationship Id="rId196" Type="http://schemas.openxmlformats.org/officeDocument/2006/relationships/customXml" Target="../ink/ink342.xml"/><Relationship Id="rId417" Type="http://schemas.openxmlformats.org/officeDocument/2006/relationships/image" Target="../media/image5175.png"/><Relationship Id="rId16" Type="http://schemas.openxmlformats.org/officeDocument/2006/relationships/customXml" Target="../ink/ink252.xml"/><Relationship Id="rId221" Type="http://schemas.openxmlformats.org/officeDocument/2006/relationships/image" Target="../media/image5077.png"/><Relationship Id="rId263" Type="http://schemas.openxmlformats.org/officeDocument/2006/relationships/image" Target="../media/image5098.png"/><Relationship Id="rId319" Type="http://schemas.openxmlformats.org/officeDocument/2006/relationships/image" Target="../media/image5126.png"/><Relationship Id="rId58" Type="http://schemas.openxmlformats.org/officeDocument/2006/relationships/customXml" Target="../ink/ink273.xml"/><Relationship Id="rId123" Type="http://schemas.openxmlformats.org/officeDocument/2006/relationships/image" Target="../media/image5028.png"/><Relationship Id="rId330" Type="http://schemas.openxmlformats.org/officeDocument/2006/relationships/customXml" Target="../ink/ink409.xml"/><Relationship Id="rId165" Type="http://schemas.openxmlformats.org/officeDocument/2006/relationships/image" Target="../media/image5049.png"/><Relationship Id="rId372" Type="http://schemas.openxmlformats.org/officeDocument/2006/relationships/customXml" Target="../ink/ink430.xml"/><Relationship Id="rId428" Type="http://schemas.openxmlformats.org/officeDocument/2006/relationships/customXml" Target="../ink/ink458.xml"/><Relationship Id="rId232" Type="http://schemas.openxmlformats.org/officeDocument/2006/relationships/customXml" Target="../ink/ink360.xml"/><Relationship Id="rId274" Type="http://schemas.openxmlformats.org/officeDocument/2006/relationships/customXml" Target="../ink/ink381.xml"/><Relationship Id="rId27" Type="http://schemas.openxmlformats.org/officeDocument/2006/relationships/image" Target="../media/image4981.png"/><Relationship Id="rId69" Type="http://schemas.openxmlformats.org/officeDocument/2006/relationships/image" Target="../media/image5002.png"/><Relationship Id="rId134" Type="http://schemas.openxmlformats.org/officeDocument/2006/relationships/customXml" Target="../ink/ink311.xml"/><Relationship Id="rId80" Type="http://schemas.openxmlformats.org/officeDocument/2006/relationships/customXml" Target="../ink/ink284.xml"/><Relationship Id="rId176" Type="http://schemas.openxmlformats.org/officeDocument/2006/relationships/customXml" Target="../ink/ink332.xml"/><Relationship Id="rId341" Type="http://schemas.openxmlformats.org/officeDocument/2006/relationships/image" Target="../media/image5137.png"/><Relationship Id="rId383" Type="http://schemas.openxmlformats.org/officeDocument/2006/relationships/image" Target="../media/image5158.png"/><Relationship Id="rId439" Type="http://schemas.openxmlformats.org/officeDocument/2006/relationships/image" Target="../media/image5186.png"/><Relationship Id="rId201" Type="http://schemas.openxmlformats.org/officeDocument/2006/relationships/image" Target="../media/image5067.png"/><Relationship Id="rId243" Type="http://schemas.openxmlformats.org/officeDocument/2006/relationships/image" Target="../media/image5088.png"/><Relationship Id="rId285" Type="http://schemas.openxmlformats.org/officeDocument/2006/relationships/image" Target="../media/image5109.png"/><Relationship Id="rId38" Type="http://schemas.openxmlformats.org/officeDocument/2006/relationships/customXml" Target="../ink/ink263.xml"/><Relationship Id="rId103" Type="http://schemas.openxmlformats.org/officeDocument/2006/relationships/image" Target="../media/image5018.png"/><Relationship Id="rId310" Type="http://schemas.openxmlformats.org/officeDocument/2006/relationships/customXml" Target="../ink/ink399.xml"/><Relationship Id="rId91" Type="http://schemas.openxmlformats.org/officeDocument/2006/relationships/image" Target="../media/image5012.png"/><Relationship Id="rId145" Type="http://schemas.openxmlformats.org/officeDocument/2006/relationships/image" Target="../media/image5039.png"/><Relationship Id="rId187" Type="http://schemas.openxmlformats.org/officeDocument/2006/relationships/image" Target="../media/image5060.png"/><Relationship Id="rId352" Type="http://schemas.openxmlformats.org/officeDocument/2006/relationships/customXml" Target="../ink/ink420.xml"/><Relationship Id="rId394" Type="http://schemas.openxmlformats.org/officeDocument/2006/relationships/customXml" Target="../ink/ink441.xml"/><Relationship Id="rId408" Type="http://schemas.openxmlformats.org/officeDocument/2006/relationships/customXml" Target="../ink/ink448.xml"/><Relationship Id="rId212" Type="http://schemas.openxmlformats.org/officeDocument/2006/relationships/customXml" Target="../ink/ink350.xml"/><Relationship Id="rId254" Type="http://schemas.openxmlformats.org/officeDocument/2006/relationships/customXml" Target="../ink/ink371.xml"/><Relationship Id="rId49" Type="http://schemas.openxmlformats.org/officeDocument/2006/relationships/image" Target="../media/image4992.png"/><Relationship Id="rId114" Type="http://schemas.openxmlformats.org/officeDocument/2006/relationships/customXml" Target="../ink/ink301.xml"/><Relationship Id="rId296" Type="http://schemas.openxmlformats.org/officeDocument/2006/relationships/customXml" Target="../ink/ink392.xml"/><Relationship Id="rId60" Type="http://schemas.openxmlformats.org/officeDocument/2006/relationships/customXml" Target="../ink/ink274.xml"/><Relationship Id="rId156" Type="http://schemas.openxmlformats.org/officeDocument/2006/relationships/customXml" Target="../ink/ink322.xml"/><Relationship Id="rId198" Type="http://schemas.openxmlformats.org/officeDocument/2006/relationships/customXml" Target="../ink/ink343.xml"/><Relationship Id="rId321" Type="http://schemas.openxmlformats.org/officeDocument/2006/relationships/image" Target="../media/image5127.png"/><Relationship Id="rId363" Type="http://schemas.openxmlformats.org/officeDocument/2006/relationships/image" Target="../media/image5148.png"/><Relationship Id="rId419" Type="http://schemas.openxmlformats.org/officeDocument/2006/relationships/image" Target="../media/image5176.png"/><Relationship Id="rId223" Type="http://schemas.openxmlformats.org/officeDocument/2006/relationships/image" Target="../media/image5078.png"/><Relationship Id="rId430" Type="http://schemas.openxmlformats.org/officeDocument/2006/relationships/customXml" Target="../ink/ink459.xml"/><Relationship Id="rId18" Type="http://schemas.openxmlformats.org/officeDocument/2006/relationships/customXml" Target="../ink/ink253.xml"/><Relationship Id="rId39" Type="http://schemas.openxmlformats.org/officeDocument/2006/relationships/image" Target="../media/image4987.png"/><Relationship Id="rId265" Type="http://schemas.openxmlformats.org/officeDocument/2006/relationships/image" Target="../media/image5099.png"/><Relationship Id="rId286" Type="http://schemas.openxmlformats.org/officeDocument/2006/relationships/customXml" Target="../ink/ink387.xml"/><Relationship Id="rId50" Type="http://schemas.openxmlformats.org/officeDocument/2006/relationships/customXml" Target="../ink/ink269.xml"/><Relationship Id="rId104" Type="http://schemas.openxmlformats.org/officeDocument/2006/relationships/customXml" Target="../ink/ink296.xml"/><Relationship Id="rId125" Type="http://schemas.openxmlformats.org/officeDocument/2006/relationships/image" Target="../media/image5029.png"/><Relationship Id="rId146" Type="http://schemas.openxmlformats.org/officeDocument/2006/relationships/customXml" Target="../ink/ink317.xml"/><Relationship Id="rId167" Type="http://schemas.openxmlformats.org/officeDocument/2006/relationships/image" Target="../media/image5050.png"/><Relationship Id="rId188" Type="http://schemas.openxmlformats.org/officeDocument/2006/relationships/customXml" Target="../ink/ink338.xml"/><Relationship Id="rId311" Type="http://schemas.openxmlformats.org/officeDocument/2006/relationships/image" Target="../media/image5122.png"/><Relationship Id="rId332" Type="http://schemas.openxmlformats.org/officeDocument/2006/relationships/customXml" Target="../ink/ink410.xml"/><Relationship Id="rId353" Type="http://schemas.openxmlformats.org/officeDocument/2006/relationships/image" Target="../media/image5143.png"/><Relationship Id="rId374" Type="http://schemas.openxmlformats.org/officeDocument/2006/relationships/customXml" Target="../ink/ink431.xml"/><Relationship Id="rId395" Type="http://schemas.openxmlformats.org/officeDocument/2006/relationships/image" Target="../media/image5164.png"/><Relationship Id="rId409" Type="http://schemas.openxmlformats.org/officeDocument/2006/relationships/image" Target="../media/image5171.png"/><Relationship Id="rId71" Type="http://schemas.openxmlformats.org/officeDocument/2006/relationships/image" Target="../media/image232.png"/><Relationship Id="rId92" Type="http://schemas.openxmlformats.org/officeDocument/2006/relationships/customXml" Target="../ink/ink290.xml"/><Relationship Id="rId213" Type="http://schemas.openxmlformats.org/officeDocument/2006/relationships/image" Target="../media/image5073.png"/><Relationship Id="rId234" Type="http://schemas.openxmlformats.org/officeDocument/2006/relationships/customXml" Target="../ink/ink361.xml"/><Relationship Id="rId420" Type="http://schemas.openxmlformats.org/officeDocument/2006/relationships/customXml" Target="../ink/ink454.xml"/><Relationship Id="rId2" Type="http://schemas.openxmlformats.org/officeDocument/2006/relationships/customXml" Target="../ink/ink245.xml"/><Relationship Id="rId29" Type="http://schemas.openxmlformats.org/officeDocument/2006/relationships/image" Target="../media/image4982.png"/><Relationship Id="rId255" Type="http://schemas.openxmlformats.org/officeDocument/2006/relationships/image" Target="../media/image5094.png"/><Relationship Id="rId276" Type="http://schemas.openxmlformats.org/officeDocument/2006/relationships/customXml" Target="../ink/ink382.xml"/><Relationship Id="rId297" Type="http://schemas.openxmlformats.org/officeDocument/2006/relationships/image" Target="../media/image5115.png"/><Relationship Id="rId441" Type="http://schemas.openxmlformats.org/officeDocument/2006/relationships/image" Target="../media/image5187.png"/><Relationship Id="rId40" Type="http://schemas.openxmlformats.org/officeDocument/2006/relationships/customXml" Target="../ink/ink264.xml"/><Relationship Id="rId115" Type="http://schemas.openxmlformats.org/officeDocument/2006/relationships/image" Target="../media/image5024.png"/><Relationship Id="rId136" Type="http://schemas.openxmlformats.org/officeDocument/2006/relationships/customXml" Target="../ink/ink312.xml"/><Relationship Id="rId157" Type="http://schemas.openxmlformats.org/officeDocument/2006/relationships/image" Target="../media/image5045.png"/><Relationship Id="rId178" Type="http://schemas.openxmlformats.org/officeDocument/2006/relationships/customXml" Target="../ink/ink333.xml"/><Relationship Id="rId301" Type="http://schemas.openxmlformats.org/officeDocument/2006/relationships/image" Target="../media/image5117.png"/><Relationship Id="rId322" Type="http://schemas.openxmlformats.org/officeDocument/2006/relationships/customXml" Target="../ink/ink405.xml"/><Relationship Id="rId343" Type="http://schemas.openxmlformats.org/officeDocument/2006/relationships/image" Target="../media/image5138.png"/><Relationship Id="rId364" Type="http://schemas.openxmlformats.org/officeDocument/2006/relationships/customXml" Target="../ink/ink426.xml"/><Relationship Id="rId61" Type="http://schemas.openxmlformats.org/officeDocument/2006/relationships/image" Target="../media/image4998.png"/><Relationship Id="rId82" Type="http://schemas.openxmlformats.org/officeDocument/2006/relationships/customXml" Target="../ink/ink285.xml"/><Relationship Id="rId199" Type="http://schemas.openxmlformats.org/officeDocument/2006/relationships/image" Target="../media/image5066.png"/><Relationship Id="rId203" Type="http://schemas.openxmlformats.org/officeDocument/2006/relationships/image" Target="../media/image5068.png"/><Relationship Id="rId385" Type="http://schemas.openxmlformats.org/officeDocument/2006/relationships/image" Target="../media/image5159.png"/><Relationship Id="rId19" Type="http://schemas.openxmlformats.org/officeDocument/2006/relationships/image" Target="../media/image4978.png"/><Relationship Id="rId224" Type="http://schemas.openxmlformats.org/officeDocument/2006/relationships/customXml" Target="../ink/ink356.xml"/><Relationship Id="rId245" Type="http://schemas.openxmlformats.org/officeDocument/2006/relationships/image" Target="../media/image5089.png"/><Relationship Id="rId266" Type="http://schemas.openxmlformats.org/officeDocument/2006/relationships/customXml" Target="../ink/ink377.xml"/><Relationship Id="rId287" Type="http://schemas.openxmlformats.org/officeDocument/2006/relationships/image" Target="../media/image5110.png"/><Relationship Id="rId410" Type="http://schemas.openxmlformats.org/officeDocument/2006/relationships/customXml" Target="../ink/ink449.xml"/><Relationship Id="rId431" Type="http://schemas.openxmlformats.org/officeDocument/2006/relationships/image" Target="../media/image5182.png"/><Relationship Id="rId30" Type="http://schemas.openxmlformats.org/officeDocument/2006/relationships/customXml" Target="../ink/ink259.xml"/><Relationship Id="rId105" Type="http://schemas.openxmlformats.org/officeDocument/2006/relationships/image" Target="../media/image5019.png"/><Relationship Id="rId126" Type="http://schemas.openxmlformats.org/officeDocument/2006/relationships/customXml" Target="../ink/ink307.xml"/><Relationship Id="rId147" Type="http://schemas.openxmlformats.org/officeDocument/2006/relationships/image" Target="../media/image5040.png"/><Relationship Id="rId168" Type="http://schemas.openxmlformats.org/officeDocument/2006/relationships/customXml" Target="../ink/ink328.xml"/><Relationship Id="rId312" Type="http://schemas.openxmlformats.org/officeDocument/2006/relationships/customXml" Target="../ink/ink400.xml"/><Relationship Id="rId333" Type="http://schemas.openxmlformats.org/officeDocument/2006/relationships/image" Target="../media/image5133.png"/><Relationship Id="rId354" Type="http://schemas.openxmlformats.org/officeDocument/2006/relationships/customXml" Target="../ink/ink421.xml"/><Relationship Id="rId51" Type="http://schemas.openxmlformats.org/officeDocument/2006/relationships/image" Target="../media/image4993.png"/><Relationship Id="rId72" Type="http://schemas.openxmlformats.org/officeDocument/2006/relationships/customXml" Target="../ink/ink280.xml"/><Relationship Id="rId93" Type="http://schemas.openxmlformats.org/officeDocument/2006/relationships/image" Target="../media/image5013.png"/><Relationship Id="rId189" Type="http://schemas.openxmlformats.org/officeDocument/2006/relationships/image" Target="../media/image5061.png"/><Relationship Id="rId375" Type="http://schemas.openxmlformats.org/officeDocument/2006/relationships/image" Target="../media/image5154.png"/><Relationship Id="rId396" Type="http://schemas.openxmlformats.org/officeDocument/2006/relationships/customXml" Target="../ink/ink442.xml"/><Relationship Id="rId3" Type="http://schemas.openxmlformats.org/officeDocument/2006/relationships/image" Target="../media/image4970.png"/><Relationship Id="rId214" Type="http://schemas.openxmlformats.org/officeDocument/2006/relationships/customXml" Target="../ink/ink351.xml"/><Relationship Id="rId235" Type="http://schemas.openxmlformats.org/officeDocument/2006/relationships/image" Target="../media/image5084.png"/><Relationship Id="rId256" Type="http://schemas.openxmlformats.org/officeDocument/2006/relationships/customXml" Target="../ink/ink372.xml"/><Relationship Id="rId277" Type="http://schemas.openxmlformats.org/officeDocument/2006/relationships/image" Target="../media/image5105.png"/><Relationship Id="rId298" Type="http://schemas.openxmlformats.org/officeDocument/2006/relationships/customXml" Target="../ink/ink393.xml"/><Relationship Id="rId400" Type="http://schemas.openxmlformats.org/officeDocument/2006/relationships/customXml" Target="../ink/ink444.xml"/><Relationship Id="rId421" Type="http://schemas.openxmlformats.org/officeDocument/2006/relationships/image" Target="../media/image5177.png"/><Relationship Id="rId442" Type="http://schemas.openxmlformats.org/officeDocument/2006/relationships/customXml" Target="../ink/ink465.xml"/><Relationship Id="rId116" Type="http://schemas.openxmlformats.org/officeDocument/2006/relationships/customXml" Target="../ink/ink302.xml"/><Relationship Id="rId137" Type="http://schemas.openxmlformats.org/officeDocument/2006/relationships/image" Target="../media/image5035.png"/><Relationship Id="rId158" Type="http://schemas.openxmlformats.org/officeDocument/2006/relationships/customXml" Target="../ink/ink323.xml"/><Relationship Id="rId302" Type="http://schemas.openxmlformats.org/officeDocument/2006/relationships/customXml" Target="../ink/ink395.xml"/><Relationship Id="rId323" Type="http://schemas.openxmlformats.org/officeDocument/2006/relationships/image" Target="../media/image5128.png"/><Relationship Id="rId344" Type="http://schemas.openxmlformats.org/officeDocument/2006/relationships/customXml" Target="../ink/ink416.xml"/><Relationship Id="rId20" Type="http://schemas.openxmlformats.org/officeDocument/2006/relationships/customXml" Target="../ink/ink254.xml"/><Relationship Id="rId41" Type="http://schemas.openxmlformats.org/officeDocument/2006/relationships/image" Target="../media/image4988.png"/><Relationship Id="rId62" Type="http://schemas.openxmlformats.org/officeDocument/2006/relationships/customXml" Target="../ink/ink275.xml"/><Relationship Id="rId83" Type="http://schemas.openxmlformats.org/officeDocument/2006/relationships/image" Target="../media/image5008.png"/><Relationship Id="rId179" Type="http://schemas.openxmlformats.org/officeDocument/2006/relationships/image" Target="../media/image5056.png"/><Relationship Id="rId365" Type="http://schemas.openxmlformats.org/officeDocument/2006/relationships/image" Target="../media/image5149.png"/><Relationship Id="rId386" Type="http://schemas.openxmlformats.org/officeDocument/2006/relationships/customXml" Target="../ink/ink437.xml"/><Relationship Id="rId190" Type="http://schemas.openxmlformats.org/officeDocument/2006/relationships/customXml" Target="../ink/ink339.xml"/><Relationship Id="rId204" Type="http://schemas.openxmlformats.org/officeDocument/2006/relationships/customXml" Target="../ink/ink346.xml"/><Relationship Id="rId225" Type="http://schemas.openxmlformats.org/officeDocument/2006/relationships/image" Target="../media/image5079.png"/><Relationship Id="rId246" Type="http://schemas.openxmlformats.org/officeDocument/2006/relationships/customXml" Target="../ink/ink367.xml"/><Relationship Id="rId267" Type="http://schemas.openxmlformats.org/officeDocument/2006/relationships/image" Target="../media/image5100.png"/><Relationship Id="rId288" Type="http://schemas.openxmlformats.org/officeDocument/2006/relationships/customXml" Target="../ink/ink388.xml"/><Relationship Id="rId411" Type="http://schemas.openxmlformats.org/officeDocument/2006/relationships/image" Target="../media/image5172.png"/><Relationship Id="rId432" Type="http://schemas.openxmlformats.org/officeDocument/2006/relationships/customXml" Target="../ink/ink460.xml"/><Relationship Id="rId106" Type="http://schemas.openxmlformats.org/officeDocument/2006/relationships/customXml" Target="../ink/ink297.xml"/><Relationship Id="rId127" Type="http://schemas.openxmlformats.org/officeDocument/2006/relationships/image" Target="../media/image5030.png"/><Relationship Id="rId313" Type="http://schemas.openxmlformats.org/officeDocument/2006/relationships/image" Target="../media/image5123.png"/><Relationship Id="rId10" Type="http://schemas.openxmlformats.org/officeDocument/2006/relationships/customXml" Target="../ink/ink249.xml"/><Relationship Id="rId31" Type="http://schemas.openxmlformats.org/officeDocument/2006/relationships/image" Target="../media/image4983.png"/><Relationship Id="rId52" Type="http://schemas.openxmlformats.org/officeDocument/2006/relationships/customXml" Target="../ink/ink270.xml"/><Relationship Id="rId73" Type="http://schemas.openxmlformats.org/officeDocument/2006/relationships/image" Target="../media/image5003.png"/><Relationship Id="rId94" Type="http://schemas.openxmlformats.org/officeDocument/2006/relationships/customXml" Target="../ink/ink291.xml"/><Relationship Id="rId148" Type="http://schemas.openxmlformats.org/officeDocument/2006/relationships/customXml" Target="../ink/ink318.xml"/><Relationship Id="rId169" Type="http://schemas.openxmlformats.org/officeDocument/2006/relationships/image" Target="../media/image5051.png"/><Relationship Id="rId334" Type="http://schemas.openxmlformats.org/officeDocument/2006/relationships/customXml" Target="../ink/ink411.xml"/><Relationship Id="rId355" Type="http://schemas.openxmlformats.org/officeDocument/2006/relationships/image" Target="../media/image5144.png"/><Relationship Id="rId376" Type="http://schemas.openxmlformats.org/officeDocument/2006/relationships/customXml" Target="../ink/ink432.xml"/><Relationship Id="rId397" Type="http://schemas.openxmlformats.org/officeDocument/2006/relationships/image" Target="../media/image5165.png"/><Relationship Id="rId4" Type="http://schemas.openxmlformats.org/officeDocument/2006/relationships/customXml" Target="../ink/ink246.xml"/><Relationship Id="rId180" Type="http://schemas.openxmlformats.org/officeDocument/2006/relationships/customXml" Target="../ink/ink334.xml"/><Relationship Id="rId215" Type="http://schemas.openxmlformats.org/officeDocument/2006/relationships/image" Target="../media/image5074.png"/><Relationship Id="rId236" Type="http://schemas.openxmlformats.org/officeDocument/2006/relationships/customXml" Target="../ink/ink362.xml"/><Relationship Id="rId257" Type="http://schemas.openxmlformats.org/officeDocument/2006/relationships/image" Target="../media/image5095.png"/><Relationship Id="rId278" Type="http://schemas.openxmlformats.org/officeDocument/2006/relationships/customXml" Target="../ink/ink383.xml"/><Relationship Id="rId401" Type="http://schemas.openxmlformats.org/officeDocument/2006/relationships/image" Target="../media/image5167.png"/><Relationship Id="rId422" Type="http://schemas.openxmlformats.org/officeDocument/2006/relationships/customXml" Target="../ink/ink455.xml"/><Relationship Id="rId443" Type="http://schemas.openxmlformats.org/officeDocument/2006/relationships/image" Target="../media/image5188.png"/><Relationship Id="rId303" Type="http://schemas.openxmlformats.org/officeDocument/2006/relationships/image" Target="../media/image5118.png"/><Relationship Id="rId42" Type="http://schemas.openxmlformats.org/officeDocument/2006/relationships/customXml" Target="../ink/ink265.xml"/><Relationship Id="rId84" Type="http://schemas.openxmlformats.org/officeDocument/2006/relationships/customXml" Target="../ink/ink286.xml"/><Relationship Id="rId138" Type="http://schemas.openxmlformats.org/officeDocument/2006/relationships/customXml" Target="../ink/ink313.xml"/><Relationship Id="rId345" Type="http://schemas.openxmlformats.org/officeDocument/2006/relationships/image" Target="../media/image5139.png"/><Relationship Id="rId387" Type="http://schemas.openxmlformats.org/officeDocument/2006/relationships/image" Target="../media/image5160.png"/><Relationship Id="rId191" Type="http://schemas.openxmlformats.org/officeDocument/2006/relationships/image" Target="../media/image5062.png"/><Relationship Id="rId205" Type="http://schemas.openxmlformats.org/officeDocument/2006/relationships/image" Target="../media/image5069.png"/><Relationship Id="rId247" Type="http://schemas.openxmlformats.org/officeDocument/2006/relationships/image" Target="../media/image5090.png"/><Relationship Id="rId412" Type="http://schemas.openxmlformats.org/officeDocument/2006/relationships/customXml" Target="../ink/ink450.xml"/><Relationship Id="rId107" Type="http://schemas.openxmlformats.org/officeDocument/2006/relationships/image" Target="../media/image5020.png"/><Relationship Id="rId289" Type="http://schemas.openxmlformats.org/officeDocument/2006/relationships/image" Target="../media/image5111.png"/><Relationship Id="rId11" Type="http://schemas.openxmlformats.org/officeDocument/2006/relationships/image" Target="../media/image4974.png"/><Relationship Id="rId53" Type="http://schemas.openxmlformats.org/officeDocument/2006/relationships/image" Target="../media/image4994.png"/><Relationship Id="rId149" Type="http://schemas.openxmlformats.org/officeDocument/2006/relationships/image" Target="../media/image5041.png"/><Relationship Id="rId314" Type="http://schemas.openxmlformats.org/officeDocument/2006/relationships/customXml" Target="../ink/ink401.xml"/><Relationship Id="rId356" Type="http://schemas.openxmlformats.org/officeDocument/2006/relationships/customXml" Target="../ink/ink422.xml"/><Relationship Id="rId398" Type="http://schemas.openxmlformats.org/officeDocument/2006/relationships/customXml" Target="../ink/ink443.xml"/><Relationship Id="rId95" Type="http://schemas.openxmlformats.org/officeDocument/2006/relationships/image" Target="../media/image5014.png"/><Relationship Id="rId160" Type="http://schemas.openxmlformats.org/officeDocument/2006/relationships/customXml" Target="../ink/ink324.xml"/><Relationship Id="rId216" Type="http://schemas.openxmlformats.org/officeDocument/2006/relationships/customXml" Target="../ink/ink352.xml"/><Relationship Id="rId423" Type="http://schemas.openxmlformats.org/officeDocument/2006/relationships/image" Target="../media/image5178.png"/><Relationship Id="rId258" Type="http://schemas.openxmlformats.org/officeDocument/2006/relationships/customXml" Target="../ink/ink373.xml"/><Relationship Id="rId22" Type="http://schemas.openxmlformats.org/officeDocument/2006/relationships/customXml" Target="../ink/ink255.xml"/><Relationship Id="rId64" Type="http://schemas.openxmlformats.org/officeDocument/2006/relationships/customXml" Target="../ink/ink276.xml"/><Relationship Id="rId118" Type="http://schemas.openxmlformats.org/officeDocument/2006/relationships/customXml" Target="../ink/ink303.xml"/><Relationship Id="rId325" Type="http://schemas.openxmlformats.org/officeDocument/2006/relationships/image" Target="../media/image5129.png"/><Relationship Id="rId367" Type="http://schemas.openxmlformats.org/officeDocument/2006/relationships/image" Target="../media/image5150.png"/><Relationship Id="rId171" Type="http://schemas.openxmlformats.org/officeDocument/2006/relationships/image" Target="../media/image5052.png"/><Relationship Id="rId227" Type="http://schemas.openxmlformats.org/officeDocument/2006/relationships/image" Target="../media/image5080.png"/><Relationship Id="rId269" Type="http://schemas.openxmlformats.org/officeDocument/2006/relationships/image" Target="../media/image5101.png"/><Relationship Id="rId434" Type="http://schemas.openxmlformats.org/officeDocument/2006/relationships/customXml" Target="../ink/ink461.xml"/><Relationship Id="rId33" Type="http://schemas.openxmlformats.org/officeDocument/2006/relationships/image" Target="../media/image4984.png"/><Relationship Id="rId129" Type="http://schemas.openxmlformats.org/officeDocument/2006/relationships/image" Target="../media/image5031.png"/><Relationship Id="rId280" Type="http://schemas.openxmlformats.org/officeDocument/2006/relationships/customXml" Target="../ink/ink384.xml"/><Relationship Id="rId336" Type="http://schemas.openxmlformats.org/officeDocument/2006/relationships/customXml" Target="../ink/ink412.xml"/><Relationship Id="rId75" Type="http://schemas.openxmlformats.org/officeDocument/2006/relationships/image" Target="../media/image5004.png"/><Relationship Id="rId140" Type="http://schemas.openxmlformats.org/officeDocument/2006/relationships/customXml" Target="../ink/ink314.xml"/><Relationship Id="rId182" Type="http://schemas.openxmlformats.org/officeDocument/2006/relationships/customXml" Target="../ink/ink335.xml"/><Relationship Id="rId378" Type="http://schemas.openxmlformats.org/officeDocument/2006/relationships/customXml" Target="../ink/ink433.xml"/><Relationship Id="rId403" Type="http://schemas.openxmlformats.org/officeDocument/2006/relationships/image" Target="../media/image5168.png"/><Relationship Id="rId6" Type="http://schemas.openxmlformats.org/officeDocument/2006/relationships/customXml" Target="../ink/ink247.xml"/><Relationship Id="rId238" Type="http://schemas.openxmlformats.org/officeDocument/2006/relationships/customXml" Target="../ink/ink363.xml"/><Relationship Id="rId445" Type="http://schemas.openxmlformats.org/officeDocument/2006/relationships/image" Target="../media/image5189.png"/><Relationship Id="rId291" Type="http://schemas.openxmlformats.org/officeDocument/2006/relationships/image" Target="../media/image5112.png"/><Relationship Id="rId305" Type="http://schemas.openxmlformats.org/officeDocument/2006/relationships/image" Target="../media/image5119.png"/><Relationship Id="rId347" Type="http://schemas.openxmlformats.org/officeDocument/2006/relationships/image" Target="../media/image5140.png"/><Relationship Id="rId44" Type="http://schemas.openxmlformats.org/officeDocument/2006/relationships/customXml" Target="../ink/ink266.xml"/><Relationship Id="rId86" Type="http://schemas.openxmlformats.org/officeDocument/2006/relationships/customXml" Target="../ink/ink287.xml"/><Relationship Id="rId151" Type="http://schemas.openxmlformats.org/officeDocument/2006/relationships/image" Target="../media/image5042.png"/><Relationship Id="rId389" Type="http://schemas.openxmlformats.org/officeDocument/2006/relationships/image" Target="../media/image5161.png"/><Relationship Id="rId193" Type="http://schemas.openxmlformats.org/officeDocument/2006/relationships/image" Target="../media/image5063.png"/><Relationship Id="rId207" Type="http://schemas.openxmlformats.org/officeDocument/2006/relationships/image" Target="../media/image5070.png"/><Relationship Id="rId249" Type="http://schemas.openxmlformats.org/officeDocument/2006/relationships/image" Target="../media/image5091.png"/><Relationship Id="rId414" Type="http://schemas.openxmlformats.org/officeDocument/2006/relationships/customXml" Target="../ink/ink451.xml"/><Relationship Id="rId13" Type="http://schemas.openxmlformats.org/officeDocument/2006/relationships/image" Target="../media/image4975.png"/><Relationship Id="rId109" Type="http://schemas.openxmlformats.org/officeDocument/2006/relationships/image" Target="../media/image5021.png"/><Relationship Id="rId260" Type="http://schemas.openxmlformats.org/officeDocument/2006/relationships/customXml" Target="../ink/ink374.xml"/><Relationship Id="rId316" Type="http://schemas.openxmlformats.org/officeDocument/2006/relationships/customXml" Target="../ink/ink402.xml"/><Relationship Id="rId55" Type="http://schemas.openxmlformats.org/officeDocument/2006/relationships/image" Target="../media/image4995.png"/><Relationship Id="rId97" Type="http://schemas.openxmlformats.org/officeDocument/2006/relationships/image" Target="../media/image5015.png"/><Relationship Id="rId120" Type="http://schemas.openxmlformats.org/officeDocument/2006/relationships/customXml" Target="../ink/ink304.xml"/><Relationship Id="rId358" Type="http://schemas.openxmlformats.org/officeDocument/2006/relationships/customXml" Target="../ink/ink423.xml"/><Relationship Id="rId162" Type="http://schemas.openxmlformats.org/officeDocument/2006/relationships/customXml" Target="../ink/ink325.xml"/><Relationship Id="rId218" Type="http://schemas.openxmlformats.org/officeDocument/2006/relationships/customXml" Target="../ink/ink353.xml"/><Relationship Id="rId425" Type="http://schemas.openxmlformats.org/officeDocument/2006/relationships/image" Target="../media/image5179.png"/><Relationship Id="rId271" Type="http://schemas.openxmlformats.org/officeDocument/2006/relationships/image" Target="../media/image5102.png"/><Relationship Id="rId24" Type="http://schemas.openxmlformats.org/officeDocument/2006/relationships/customXml" Target="../ink/ink256.xml"/><Relationship Id="rId66" Type="http://schemas.openxmlformats.org/officeDocument/2006/relationships/customXml" Target="../ink/ink277.xml"/><Relationship Id="rId131" Type="http://schemas.openxmlformats.org/officeDocument/2006/relationships/image" Target="../media/image5032.png"/><Relationship Id="rId327" Type="http://schemas.openxmlformats.org/officeDocument/2006/relationships/image" Target="../media/image5130.png"/><Relationship Id="rId369" Type="http://schemas.openxmlformats.org/officeDocument/2006/relationships/image" Target="../media/image5151.png"/><Relationship Id="rId173" Type="http://schemas.openxmlformats.org/officeDocument/2006/relationships/image" Target="../media/image5053.png"/><Relationship Id="rId229" Type="http://schemas.openxmlformats.org/officeDocument/2006/relationships/image" Target="../media/image5081.png"/><Relationship Id="rId380" Type="http://schemas.openxmlformats.org/officeDocument/2006/relationships/customXml" Target="../ink/ink434.xml"/><Relationship Id="rId436" Type="http://schemas.openxmlformats.org/officeDocument/2006/relationships/customXml" Target="../ink/ink462.xml"/><Relationship Id="rId240" Type="http://schemas.openxmlformats.org/officeDocument/2006/relationships/customXml" Target="../ink/ink364.xml"/><Relationship Id="rId35" Type="http://schemas.openxmlformats.org/officeDocument/2006/relationships/image" Target="../media/image4985.png"/><Relationship Id="rId77" Type="http://schemas.openxmlformats.org/officeDocument/2006/relationships/image" Target="../media/image5005.png"/><Relationship Id="rId100" Type="http://schemas.openxmlformats.org/officeDocument/2006/relationships/customXml" Target="../ink/ink294.xml"/><Relationship Id="rId282" Type="http://schemas.openxmlformats.org/officeDocument/2006/relationships/customXml" Target="../ink/ink385.xml"/><Relationship Id="rId338" Type="http://schemas.openxmlformats.org/officeDocument/2006/relationships/customXml" Target="../ink/ink413.xml"/><Relationship Id="rId8" Type="http://schemas.openxmlformats.org/officeDocument/2006/relationships/customXml" Target="../ink/ink248.xml"/><Relationship Id="rId142" Type="http://schemas.openxmlformats.org/officeDocument/2006/relationships/customXml" Target="../ink/ink315.xml"/><Relationship Id="rId184" Type="http://schemas.openxmlformats.org/officeDocument/2006/relationships/customXml" Target="../ink/ink336.xml"/><Relationship Id="rId391" Type="http://schemas.openxmlformats.org/officeDocument/2006/relationships/image" Target="../media/image5162.png"/><Relationship Id="rId405" Type="http://schemas.openxmlformats.org/officeDocument/2006/relationships/image" Target="../media/image5169.png"/><Relationship Id="rId447" Type="http://schemas.openxmlformats.org/officeDocument/2006/relationships/image" Target="../media/image50.png"/><Relationship Id="rId251" Type="http://schemas.openxmlformats.org/officeDocument/2006/relationships/image" Target="../media/image5092.png"/><Relationship Id="rId46" Type="http://schemas.openxmlformats.org/officeDocument/2006/relationships/customXml" Target="../ink/ink267.xml"/><Relationship Id="rId293" Type="http://schemas.openxmlformats.org/officeDocument/2006/relationships/image" Target="../media/image5113.png"/><Relationship Id="rId307" Type="http://schemas.openxmlformats.org/officeDocument/2006/relationships/image" Target="../media/image5120.png"/><Relationship Id="rId349" Type="http://schemas.openxmlformats.org/officeDocument/2006/relationships/image" Target="../media/image5141.png"/><Relationship Id="rId88" Type="http://schemas.openxmlformats.org/officeDocument/2006/relationships/customXml" Target="../ink/ink288.xml"/><Relationship Id="rId111" Type="http://schemas.openxmlformats.org/officeDocument/2006/relationships/image" Target="../media/image5022.png"/><Relationship Id="rId153" Type="http://schemas.openxmlformats.org/officeDocument/2006/relationships/image" Target="../media/image5043.png"/><Relationship Id="rId195" Type="http://schemas.openxmlformats.org/officeDocument/2006/relationships/image" Target="../media/image5064.png"/><Relationship Id="rId209" Type="http://schemas.openxmlformats.org/officeDocument/2006/relationships/image" Target="../media/image5071.png"/><Relationship Id="rId360" Type="http://schemas.openxmlformats.org/officeDocument/2006/relationships/customXml" Target="../ink/ink424.xml"/><Relationship Id="rId416" Type="http://schemas.openxmlformats.org/officeDocument/2006/relationships/customXml" Target="../ink/ink452.xml"/><Relationship Id="rId220" Type="http://schemas.openxmlformats.org/officeDocument/2006/relationships/customXml" Target="../ink/ink354.xml"/><Relationship Id="rId15" Type="http://schemas.openxmlformats.org/officeDocument/2006/relationships/image" Target="../media/image4976.png"/><Relationship Id="rId57" Type="http://schemas.openxmlformats.org/officeDocument/2006/relationships/image" Target="../media/image4996.png"/><Relationship Id="rId262" Type="http://schemas.openxmlformats.org/officeDocument/2006/relationships/customXml" Target="../ink/ink375.xml"/><Relationship Id="rId318" Type="http://schemas.openxmlformats.org/officeDocument/2006/relationships/customXml" Target="../ink/ink403.xml"/><Relationship Id="rId99" Type="http://schemas.openxmlformats.org/officeDocument/2006/relationships/image" Target="../media/image5016.png"/><Relationship Id="rId122" Type="http://schemas.openxmlformats.org/officeDocument/2006/relationships/customXml" Target="../ink/ink305.xml"/><Relationship Id="rId164" Type="http://schemas.openxmlformats.org/officeDocument/2006/relationships/customXml" Target="../ink/ink326.xml"/><Relationship Id="rId371" Type="http://schemas.openxmlformats.org/officeDocument/2006/relationships/image" Target="../media/image5152.png"/><Relationship Id="rId427" Type="http://schemas.openxmlformats.org/officeDocument/2006/relationships/image" Target="../media/image5180.png"/><Relationship Id="rId26" Type="http://schemas.openxmlformats.org/officeDocument/2006/relationships/customXml" Target="../ink/ink257.xml"/><Relationship Id="rId231" Type="http://schemas.openxmlformats.org/officeDocument/2006/relationships/image" Target="../media/image5082.png"/><Relationship Id="rId273" Type="http://schemas.openxmlformats.org/officeDocument/2006/relationships/image" Target="../media/image5103.png"/><Relationship Id="rId329" Type="http://schemas.openxmlformats.org/officeDocument/2006/relationships/image" Target="../media/image5131.png"/><Relationship Id="rId68" Type="http://schemas.openxmlformats.org/officeDocument/2006/relationships/customXml" Target="../ink/ink278.xml"/><Relationship Id="rId133" Type="http://schemas.openxmlformats.org/officeDocument/2006/relationships/image" Target="../media/image5033.png"/><Relationship Id="rId175" Type="http://schemas.openxmlformats.org/officeDocument/2006/relationships/image" Target="../media/image5054.png"/><Relationship Id="rId340" Type="http://schemas.openxmlformats.org/officeDocument/2006/relationships/customXml" Target="../ink/ink414.xml"/><Relationship Id="rId200" Type="http://schemas.openxmlformats.org/officeDocument/2006/relationships/customXml" Target="../ink/ink344.xml"/><Relationship Id="rId382" Type="http://schemas.openxmlformats.org/officeDocument/2006/relationships/customXml" Target="../ink/ink435.xml"/><Relationship Id="rId438" Type="http://schemas.openxmlformats.org/officeDocument/2006/relationships/customXml" Target="../ink/ink463.xml"/><Relationship Id="rId242" Type="http://schemas.openxmlformats.org/officeDocument/2006/relationships/customXml" Target="../ink/ink365.xml"/><Relationship Id="rId284" Type="http://schemas.openxmlformats.org/officeDocument/2006/relationships/customXml" Target="../ink/ink386.xml"/><Relationship Id="rId37" Type="http://schemas.openxmlformats.org/officeDocument/2006/relationships/image" Target="../media/image4986.png"/><Relationship Id="rId79" Type="http://schemas.openxmlformats.org/officeDocument/2006/relationships/image" Target="../media/image5006.png"/><Relationship Id="rId102" Type="http://schemas.openxmlformats.org/officeDocument/2006/relationships/customXml" Target="../ink/ink295.xml"/><Relationship Id="rId144" Type="http://schemas.openxmlformats.org/officeDocument/2006/relationships/customXml" Target="../ink/ink316.xml"/><Relationship Id="rId90" Type="http://schemas.openxmlformats.org/officeDocument/2006/relationships/customXml" Target="../ink/ink289.xml"/><Relationship Id="rId186" Type="http://schemas.openxmlformats.org/officeDocument/2006/relationships/customXml" Target="../ink/ink337.xml"/><Relationship Id="rId351" Type="http://schemas.openxmlformats.org/officeDocument/2006/relationships/image" Target="../media/image5142.png"/><Relationship Id="rId393" Type="http://schemas.openxmlformats.org/officeDocument/2006/relationships/image" Target="../media/image5163.png"/><Relationship Id="rId407" Type="http://schemas.openxmlformats.org/officeDocument/2006/relationships/image" Target="../media/image5170.png"/><Relationship Id="rId211" Type="http://schemas.openxmlformats.org/officeDocument/2006/relationships/image" Target="../media/image5072.png"/><Relationship Id="rId253" Type="http://schemas.openxmlformats.org/officeDocument/2006/relationships/image" Target="../media/image5093.png"/><Relationship Id="rId295" Type="http://schemas.openxmlformats.org/officeDocument/2006/relationships/image" Target="../media/image5114.png"/><Relationship Id="rId309" Type="http://schemas.openxmlformats.org/officeDocument/2006/relationships/image" Target="../media/image5121.png"/><Relationship Id="rId48" Type="http://schemas.openxmlformats.org/officeDocument/2006/relationships/customXml" Target="../ink/ink268.xml"/><Relationship Id="rId113" Type="http://schemas.openxmlformats.org/officeDocument/2006/relationships/image" Target="../media/image5023.png"/><Relationship Id="rId320" Type="http://schemas.openxmlformats.org/officeDocument/2006/relationships/customXml" Target="../ink/ink404.xml"/><Relationship Id="rId155" Type="http://schemas.openxmlformats.org/officeDocument/2006/relationships/image" Target="../media/image5044.png"/><Relationship Id="rId197" Type="http://schemas.openxmlformats.org/officeDocument/2006/relationships/image" Target="../media/image5065.png"/><Relationship Id="rId362" Type="http://schemas.openxmlformats.org/officeDocument/2006/relationships/customXml" Target="../ink/ink425.xml"/><Relationship Id="rId418" Type="http://schemas.openxmlformats.org/officeDocument/2006/relationships/customXml" Target="../ink/ink453.xml"/><Relationship Id="rId222" Type="http://schemas.openxmlformats.org/officeDocument/2006/relationships/customXml" Target="../ink/ink355.xml"/><Relationship Id="rId264" Type="http://schemas.openxmlformats.org/officeDocument/2006/relationships/customXml" Target="../ink/ink376.xml"/><Relationship Id="rId17" Type="http://schemas.openxmlformats.org/officeDocument/2006/relationships/image" Target="../media/image4977.png"/><Relationship Id="rId59" Type="http://schemas.openxmlformats.org/officeDocument/2006/relationships/image" Target="../media/image4997.png"/><Relationship Id="rId124" Type="http://schemas.openxmlformats.org/officeDocument/2006/relationships/customXml" Target="../ink/ink306.xml"/><Relationship Id="rId70" Type="http://schemas.openxmlformats.org/officeDocument/2006/relationships/customXml" Target="../ink/ink279.xml"/><Relationship Id="rId166" Type="http://schemas.openxmlformats.org/officeDocument/2006/relationships/customXml" Target="../ink/ink327.xml"/><Relationship Id="rId331" Type="http://schemas.openxmlformats.org/officeDocument/2006/relationships/image" Target="../media/image5132.png"/><Relationship Id="rId373" Type="http://schemas.openxmlformats.org/officeDocument/2006/relationships/image" Target="../media/image5153.png"/><Relationship Id="rId429" Type="http://schemas.openxmlformats.org/officeDocument/2006/relationships/image" Target="../media/image51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083.png"/><Relationship Id="rId440" Type="http://schemas.openxmlformats.org/officeDocument/2006/relationships/customXml" Target="../ink/ink464.xml"/><Relationship Id="rId28" Type="http://schemas.openxmlformats.org/officeDocument/2006/relationships/customXml" Target="../ink/ink258.xml"/><Relationship Id="rId275" Type="http://schemas.openxmlformats.org/officeDocument/2006/relationships/image" Target="../media/image5104.png"/><Relationship Id="rId300" Type="http://schemas.openxmlformats.org/officeDocument/2006/relationships/customXml" Target="../ink/ink394.xml"/><Relationship Id="rId81" Type="http://schemas.openxmlformats.org/officeDocument/2006/relationships/image" Target="../media/image5007.png"/><Relationship Id="rId135" Type="http://schemas.openxmlformats.org/officeDocument/2006/relationships/image" Target="../media/image5034.png"/><Relationship Id="rId177" Type="http://schemas.openxmlformats.org/officeDocument/2006/relationships/image" Target="../media/image5055.png"/><Relationship Id="rId342" Type="http://schemas.openxmlformats.org/officeDocument/2006/relationships/customXml" Target="../ink/ink415.xml"/><Relationship Id="rId384" Type="http://schemas.openxmlformats.org/officeDocument/2006/relationships/customXml" Target="../ink/ink436.xml"/><Relationship Id="rId202" Type="http://schemas.openxmlformats.org/officeDocument/2006/relationships/customXml" Target="../ink/ink345.xml"/><Relationship Id="rId244" Type="http://schemas.openxmlformats.org/officeDocument/2006/relationships/customXml" Target="../ink/ink366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80.png"/><Relationship Id="rId299" Type="http://schemas.openxmlformats.org/officeDocument/2006/relationships/image" Target="../media/image4271.png"/><Relationship Id="rId21" Type="http://schemas.openxmlformats.org/officeDocument/2006/relationships/image" Target="../media/image4132.png"/><Relationship Id="rId63" Type="http://schemas.openxmlformats.org/officeDocument/2006/relationships/image" Target="../media/image4153.png"/><Relationship Id="rId159" Type="http://schemas.openxmlformats.org/officeDocument/2006/relationships/image" Target="../media/image4201.png"/><Relationship Id="rId170" Type="http://schemas.openxmlformats.org/officeDocument/2006/relationships/customXml" Target="../ink/ink5140.xml"/><Relationship Id="rId226" Type="http://schemas.openxmlformats.org/officeDocument/2006/relationships/customXml" Target="../ink/ink5168.xml"/><Relationship Id="rId268" Type="http://schemas.openxmlformats.org/officeDocument/2006/relationships/customXml" Target="../ink/ink5189.xml"/><Relationship Id="rId32" Type="http://schemas.openxmlformats.org/officeDocument/2006/relationships/customXml" Target="../ink/ink5071.xml"/><Relationship Id="rId74" Type="http://schemas.openxmlformats.org/officeDocument/2006/relationships/customXml" Target="../ink/ink5092.xml"/><Relationship Id="rId128" Type="http://schemas.openxmlformats.org/officeDocument/2006/relationships/customXml" Target="../ink/ink5119.xml"/><Relationship Id="rId5" Type="http://schemas.openxmlformats.org/officeDocument/2006/relationships/image" Target="../media/image4124.png"/><Relationship Id="rId181" Type="http://schemas.openxmlformats.org/officeDocument/2006/relationships/image" Target="../media/image4212.png"/><Relationship Id="rId237" Type="http://schemas.openxmlformats.org/officeDocument/2006/relationships/image" Target="../media/image4240.png"/><Relationship Id="rId279" Type="http://schemas.openxmlformats.org/officeDocument/2006/relationships/image" Target="../media/image4261.png"/><Relationship Id="rId43" Type="http://schemas.openxmlformats.org/officeDocument/2006/relationships/image" Target="../media/image4143.png"/><Relationship Id="rId139" Type="http://schemas.openxmlformats.org/officeDocument/2006/relationships/image" Target="../media/image4191.png"/><Relationship Id="rId290" Type="http://schemas.openxmlformats.org/officeDocument/2006/relationships/customXml" Target="../ink/ink5200.xml"/><Relationship Id="rId85" Type="http://schemas.openxmlformats.org/officeDocument/2006/relationships/image" Target="../media/image4164.png"/><Relationship Id="rId150" Type="http://schemas.openxmlformats.org/officeDocument/2006/relationships/customXml" Target="../ink/ink5130.xml"/><Relationship Id="rId192" Type="http://schemas.openxmlformats.org/officeDocument/2006/relationships/customXml" Target="../ink/ink5151.xml"/><Relationship Id="rId206" Type="http://schemas.openxmlformats.org/officeDocument/2006/relationships/customXml" Target="../ink/ink5158.xml"/><Relationship Id="rId248" Type="http://schemas.openxmlformats.org/officeDocument/2006/relationships/customXml" Target="../ink/ink5179.xml"/><Relationship Id="rId12" Type="http://schemas.openxmlformats.org/officeDocument/2006/relationships/customXml" Target="../ink/ink5061.xml"/><Relationship Id="rId108" Type="http://schemas.openxmlformats.org/officeDocument/2006/relationships/customXml" Target="../ink/ink5109.xml"/><Relationship Id="rId54" Type="http://schemas.openxmlformats.org/officeDocument/2006/relationships/customXml" Target="../ink/ink5082.xml"/><Relationship Id="rId96" Type="http://schemas.openxmlformats.org/officeDocument/2006/relationships/customXml" Target="../ink/ink5103.xml"/><Relationship Id="rId161" Type="http://schemas.openxmlformats.org/officeDocument/2006/relationships/image" Target="../media/image4202.png"/><Relationship Id="rId217" Type="http://schemas.openxmlformats.org/officeDocument/2006/relationships/image" Target="../media/image4230.png"/><Relationship Id="rId6" Type="http://schemas.openxmlformats.org/officeDocument/2006/relationships/customXml" Target="../ink/ink5058.xml"/><Relationship Id="rId238" Type="http://schemas.openxmlformats.org/officeDocument/2006/relationships/customXml" Target="../ink/ink5174.xml"/><Relationship Id="rId259" Type="http://schemas.openxmlformats.org/officeDocument/2006/relationships/image" Target="../media/image4251.png"/><Relationship Id="rId23" Type="http://schemas.openxmlformats.org/officeDocument/2006/relationships/image" Target="../media/image4133.png"/><Relationship Id="rId119" Type="http://schemas.openxmlformats.org/officeDocument/2006/relationships/image" Target="../media/image4181.png"/><Relationship Id="rId270" Type="http://schemas.openxmlformats.org/officeDocument/2006/relationships/customXml" Target="../ink/ink5190.xml"/><Relationship Id="rId291" Type="http://schemas.openxmlformats.org/officeDocument/2006/relationships/image" Target="../media/image4267.png"/><Relationship Id="rId44" Type="http://schemas.openxmlformats.org/officeDocument/2006/relationships/customXml" Target="../ink/ink5077.xml"/><Relationship Id="rId65" Type="http://schemas.openxmlformats.org/officeDocument/2006/relationships/image" Target="../media/image4154.png"/><Relationship Id="rId86" Type="http://schemas.openxmlformats.org/officeDocument/2006/relationships/customXml" Target="../ink/ink5098.xml"/><Relationship Id="rId130" Type="http://schemas.openxmlformats.org/officeDocument/2006/relationships/customXml" Target="../ink/ink5120.xml"/><Relationship Id="rId151" Type="http://schemas.openxmlformats.org/officeDocument/2006/relationships/image" Target="../media/image4197.png"/><Relationship Id="rId172" Type="http://schemas.openxmlformats.org/officeDocument/2006/relationships/customXml" Target="../ink/ink5141.xml"/><Relationship Id="rId193" Type="http://schemas.openxmlformats.org/officeDocument/2006/relationships/image" Target="../media/image4218.png"/><Relationship Id="rId207" Type="http://schemas.openxmlformats.org/officeDocument/2006/relationships/image" Target="../media/image4225.png"/><Relationship Id="rId228" Type="http://schemas.openxmlformats.org/officeDocument/2006/relationships/customXml" Target="../ink/ink5169.xml"/><Relationship Id="rId249" Type="http://schemas.openxmlformats.org/officeDocument/2006/relationships/image" Target="../media/image4246.png"/><Relationship Id="rId13" Type="http://schemas.openxmlformats.org/officeDocument/2006/relationships/image" Target="../media/image4128.png"/><Relationship Id="rId109" Type="http://schemas.openxmlformats.org/officeDocument/2006/relationships/image" Target="../media/image4176.png"/><Relationship Id="rId260" Type="http://schemas.openxmlformats.org/officeDocument/2006/relationships/customXml" Target="../ink/ink5185.xml"/><Relationship Id="rId281" Type="http://schemas.openxmlformats.org/officeDocument/2006/relationships/image" Target="../media/image4262.png"/><Relationship Id="rId34" Type="http://schemas.openxmlformats.org/officeDocument/2006/relationships/customXml" Target="../ink/ink5072.xml"/><Relationship Id="rId55" Type="http://schemas.openxmlformats.org/officeDocument/2006/relationships/image" Target="../media/image4149.png"/><Relationship Id="rId76" Type="http://schemas.openxmlformats.org/officeDocument/2006/relationships/customXml" Target="../ink/ink5093.xml"/><Relationship Id="rId97" Type="http://schemas.openxmlformats.org/officeDocument/2006/relationships/image" Target="../media/image4170.png"/><Relationship Id="rId120" Type="http://schemas.openxmlformats.org/officeDocument/2006/relationships/customXml" Target="../ink/ink5115.xml"/><Relationship Id="rId141" Type="http://schemas.openxmlformats.org/officeDocument/2006/relationships/image" Target="../media/image4192.png"/><Relationship Id="rId7" Type="http://schemas.openxmlformats.org/officeDocument/2006/relationships/image" Target="../media/image4125.png"/><Relationship Id="rId162" Type="http://schemas.openxmlformats.org/officeDocument/2006/relationships/customXml" Target="../ink/ink5136.xml"/><Relationship Id="rId183" Type="http://schemas.openxmlformats.org/officeDocument/2006/relationships/image" Target="../media/image4213.png"/><Relationship Id="rId218" Type="http://schemas.openxmlformats.org/officeDocument/2006/relationships/customXml" Target="../ink/ink5164.xml"/><Relationship Id="rId239" Type="http://schemas.openxmlformats.org/officeDocument/2006/relationships/image" Target="../media/image4241.png"/><Relationship Id="rId250" Type="http://schemas.openxmlformats.org/officeDocument/2006/relationships/customXml" Target="../ink/ink5180.xml"/><Relationship Id="rId271" Type="http://schemas.openxmlformats.org/officeDocument/2006/relationships/image" Target="../media/image4257.png"/><Relationship Id="rId292" Type="http://schemas.openxmlformats.org/officeDocument/2006/relationships/customXml" Target="../ink/ink5201.xml"/><Relationship Id="rId24" Type="http://schemas.openxmlformats.org/officeDocument/2006/relationships/customXml" Target="../ink/ink5067.xml"/><Relationship Id="rId45" Type="http://schemas.openxmlformats.org/officeDocument/2006/relationships/image" Target="../media/image4144.png"/><Relationship Id="rId66" Type="http://schemas.openxmlformats.org/officeDocument/2006/relationships/customXml" Target="../ink/ink5088.xml"/><Relationship Id="rId87" Type="http://schemas.openxmlformats.org/officeDocument/2006/relationships/image" Target="../media/image4165.png"/><Relationship Id="rId110" Type="http://schemas.openxmlformats.org/officeDocument/2006/relationships/customXml" Target="../ink/ink5110.xml"/><Relationship Id="rId131" Type="http://schemas.openxmlformats.org/officeDocument/2006/relationships/image" Target="../media/image4187.png"/><Relationship Id="rId152" Type="http://schemas.openxmlformats.org/officeDocument/2006/relationships/customXml" Target="../ink/ink5131.xml"/><Relationship Id="rId173" Type="http://schemas.openxmlformats.org/officeDocument/2006/relationships/image" Target="../media/image4208.png"/><Relationship Id="rId194" Type="http://schemas.openxmlformats.org/officeDocument/2006/relationships/customXml" Target="../ink/ink5152.xml"/><Relationship Id="rId208" Type="http://schemas.openxmlformats.org/officeDocument/2006/relationships/customXml" Target="../ink/ink5159.xml"/><Relationship Id="rId229" Type="http://schemas.openxmlformats.org/officeDocument/2006/relationships/image" Target="../media/image4236.png"/><Relationship Id="rId240" Type="http://schemas.openxmlformats.org/officeDocument/2006/relationships/customXml" Target="../ink/ink5175.xml"/><Relationship Id="rId261" Type="http://schemas.openxmlformats.org/officeDocument/2006/relationships/image" Target="../media/image4252.png"/><Relationship Id="rId14" Type="http://schemas.openxmlformats.org/officeDocument/2006/relationships/customXml" Target="../ink/ink5062.xml"/><Relationship Id="rId35" Type="http://schemas.openxmlformats.org/officeDocument/2006/relationships/image" Target="../media/image4139.png"/><Relationship Id="rId56" Type="http://schemas.openxmlformats.org/officeDocument/2006/relationships/customXml" Target="../ink/ink5083.xml"/><Relationship Id="rId77" Type="http://schemas.openxmlformats.org/officeDocument/2006/relationships/image" Target="../media/image4160.png"/><Relationship Id="rId100" Type="http://schemas.openxmlformats.org/officeDocument/2006/relationships/customXml" Target="../ink/ink5105.xml"/><Relationship Id="rId282" Type="http://schemas.openxmlformats.org/officeDocument/2006/relationships/customXml" Target="../ink/ink5196.xml"/><Relationship Id="rId8" Type="http://schemas.openxmlformats.org/officeDocument/2006/relationships/customXml" Target="../ink/ink5059.xml"/><Relationship Id="rId98" Type="http://schemas.openxmlformats.org/officeDocument/2006/relationships/customXml" Target="../ink/ink5104.xml"/><Relationship Id="rId121" Type="http://schemas.openxmlformats.org/officeDocument/2006/relationships/image" Target="../media/image4182.png"/><Relationship Id="rId142" Type="http://schemas.openxmlformats.org/officeDocument/2006/relationships/customXml" Target="../ink/ink5126.xml"/><Relationship Id="rId163" Type="http://schemas.openxmlformats.org/officeDocument/2006/relationships/image" Target="../media/image4203.png"/><Relationship Id="rId184" Type="http://schemas.openxmlformats.org/officeDocument/2006/relationships/customXml" Target="../ink/ink5147.xml"/><Relationship Id="rId219" Type="http://schemas.openxmlformats.org/officeDocument/2006/relationships/image" Target="../media/image4231.png"/><Relationship Id="rId230" Type="http://schemas.openxmlformats.org/officeDocument/2006/relationships/customXml" Target="../ink/ink5170.xml"/><Relationship Id="rId251" Type="http://schemas.openxmlformats.org/officeDocument/2006/relationships/image" Target="../media/image4247.png"/><Relationship Id="rId25" Type="http://schemas.openxmlformats.org/officeDocument/2006/relationships/image" Target="../media/image4134.png"/><Relationship Id="rId46" Type="http://schemas.openxmlformats.org/officeDocument/2006/relationships/customXml" Target="../ink/ink5078.xml"/><Relationship Id="rId67" Type="http://schemas.openxmlformats.org/officeDocument/2006/relationships/image" Target="../media/image4155.png"/><Relationship Id="rId272" Type="http://schemas.openxmlformats.org/officeDocument/2006/relationships/customXml" Target="../ink/ink5191.xml"/><Relationship Id="rId293" Type="http://schemas.openxmlformats.org/officeDocument/2006/relationships/image" Target="../media/image4268.png"/><Relationship Id="rId88" Type="http://schemas.openxmlformats.org/officeDocument/2006/relationships/customXml" Target="../ink/ink5099.xml"/><Relationship Id="rId111" Type="http://schemas.openxmlformats.org/officeDocument/2006/relationships/image" Target="../media/image4177.png"/><Relationship Id="rId132" Type="http://schemas.openxmlformats.org/officeDocument/2006/relationships/customXml" Target="../ink/ink5121.xml"/><Relationship Id="rId153" Type="http://schemas.openxmlformats.org/officeDocument/2006/relationships/image" Target="../media/image4198.png"/><Relationship Id="rId174" Type="http://schemas.openxmlformats.org/officeDocument/2006/relationships/customXml" Target="../ink/ink5142.xml"/><Relationship Id="rId195" Type="http://schemas.openxmlformats.org/officeDocument/2006/relationships/image" Target="../media/image4219.png"/><Relationship Id="rId209" Type="http://schemas.openxmlformats.org/officeDocument/2006/relationships/image" Target="../media/image4226.png"/><Relationship Id="rId220" Type="http://schemas.openxmlformats.org/officeDocument/2006/relationships/customXml" Target="../ink/ink5165.xml"/><Relationship Id="rId241" Type="http://schemas.openxmlformats.org/officeDocument/2006/relationships/image" Target="../media/image4242.png"/><Relationship Id="rId15" Type="http://schemas.openxmlformats.org/officeDocument/2006/relationships/image" Target="../media/image4129.png"/><Relationship Id="rId36" Type="http://schemas.openxmlformats.org/officeDocument/2006/relationships/customXml" Target="../ink/ink5073.xml"/><Relationship Id="rId57" Type="http://schemas.openxmlformats.org/officeDocument/2006/relationships/image" Target="../media/image4150.png"/><Relationship Id="rId262" Type="http://schemas.openxmlformats.org/officeDocument/2006/relationships/customXml" Target="../ink/ink5186.xml"/><Relationship Id="rId283" Type="http://schemas.openxmlformats.org/officeDocument/2006/relationships/image" Target="../media/image4263.png"/><Relationship Id="rId78" Type="http://schemas.openxmlformats.org/officeDocument/2006/relationships/customXml" Target="../ink/ink5094.xml"/><Relationship Id="rId99" Type="http://schemas.openxmlformats.org/officeDocument/2006/relationships/image" Target="../media/image4171.png"/><Relationship Id="rId101" Type="http://schemas.openxmlformats.org/officeDocument/2006/relationships/image" Target="../media/image4172.png"/><Relationship Id="rId122" Type="http://schemas.openxmlformats.org/officeDocument/2006/relationships/customXml" Target="../ink/ink5116.xml"/><Relationship Id="rId143" Type="http://schemas.openxmlformats.org/officeDocument/2006/relationships/image" Target="../media/image4193.png"/><Relationship Id="rId164" Type="http://schemas.openxmlformats.org/officeDocument/2006/relationships/customXml" Target="../ink/ink5137.xml"/><Relationship Id="rId185" Type="http://schemas.openxmlformats.org/officeDocument/2006/relationships/image" Target="../media/image4214.png"/><Relationship Id="rId9" Type="http://schemas.openxmlformats.org/officeDocument/2006/relationships/image" Target="../media/image4126.png"/><Relationship Id="rId210" Type="http://schemas.openxmlformats.org/officeDocument/2006/relationships/customXml" Target="../ink/ink5160.xml"/><Relationship Id="rId26" Type="http://schemas.openxmlformats.org/officeDocument/2006/relationships/customXml" Target="../ink/ink5068.xml"/><Relationship Id="rId231" Type="http://schemas.openxmlformats.org/officeDocument/2006/relationships/image" Target="../media/image4237.png"/><Relationship Id="rId252" Type="http://schemas.openxmlformats.org/officeDocument/2006/relationships/customXml" Target="../ink/ink5181.xml"/><Relationship Id="rId273" Type="http://schemas.openxmlformats.org/officeDocument/2006/relationships/image" Target="../media/image4258.png"/><Relationship Id="rId294" Type="http://schemas.openxmlformats.org/officeDocument/2006/relationships/customXml" Target="../ink/ink5202.xml"/><Relationship Id="rId47" Type="http://schemas.openxmlformats.org/officeDocument/2006/relationships/image" Target="../media/image4145.png"/><Relationship Id="rId68" Type="http://schemas.openxmlformats.org/officeDocument/2006/relationships/customXml" Target="../ink/ink5089.xml"/><Relationship Id="rId89" Type="http://schemas.openxmlformats.org/officeDocument/2006/relationships/image" Target="../media/image4166.png"/><Relationship Id="rId112" Type="http://schemas.openxmlformats.org/officeDocument/2006/relationships/customXml" Target="../ink/ink5111.xml"/><Relationship Id="rId133" Type="http://schemas.openxmlformats.org/officeDocument/2006/relationships/image" Target="../media/image4188.png"/><Relationship Id="rId154" Type="http://schemas.openxmlformats.org/officeDocument/2006/relationships/customXml" Target="../ink/ink5132.xml"/><Relationship Id="rId175" Type="http://schemas.openxmlformats.org/officeDocument/2006/relationships/image" Target="../media/image4209.png"/><Relationship Id="rId196" Type="http://schemas.openxmlformats.org/officeDocument/2006/relationships/customXml" Target="../ink/ink5153.xml"/><Relationship Id="rId200" Type="http://schemas.openxmlformats.org/officeDocument/2006/relationships/customXml" Target="../ink/ink5155.xml"/><Relationship Id="rId16" Type="http://schemas.openxmlformats.org/officeDocument/2006/relationships/customXml" Target="../ink/ink5063.xml"/><Relationship Id="rId221" Type="http://schemas.openxmlformats.org/officeDocument/2006/relationships/image" Target="../media/image4232.png"/><Relationship Id="rId242" Type="http://schemas.openxmlformats.org/officeDocument/2006/relationships/customXml" Target="../ink/ink5176.xml"/><Relationship Id="rId263" Type="http://schemas.openxmlformats.org/officeDocument/2006/relationships/image" Target="../media/image4253.png"/><Relationship Id="rId284" Type="http://schemas.openxmlformats.org/officeDocument/2006/relationships/customXml" Target="../ink/ink5197.xml"/><Relationship Id="rId37" Type="http://schemas.openxmlformats.org/officeDocument/2006/relationships/image" Target="../media/image4140.png"/><Relationship Id="rId58" Type="http://schemas.openxmlformats.org/officeDocument/2006/relationships/customXml" Target="../ink/ink5084.xml"/><Relationship Id="rId79" Type="http://schemas.openxmlformats.org/officeDocument/2006/relationships/image" Target="../media/image4161.png"/><Relationship Id="rId102" Type="http://schemas.openxmlformats.org/officeDocument/2006/relationships/customXml" Target="../ink/ink5106.xml"/><Relationship Id="rId123" Type="http://schemas.openxmlformats.org/officeDocument/2006/relationships/image" Target="../media/image4183.png"/><Relationship Id="rId144" Type="http://schemas.openxmlformats.org/officeDocument/2006/relationships/customXml" Target="../ink/ink5127.xml"/><Relationship Id="rId90" Type="http://schemas.openxmlformats.org/officeDocument/2006/relationships/customXml" Target="../ink/ink5100.xml"/><Relationship Id="rId165" Type="http://schemas.openxmlformats.org/officeDocument/2006/relationships/image" Target="../media/image4204.png"/><Relationship Id="rId186" Type="http://schemas.openxmlformats.org/officeDocument/2006/relationships/customXml" Target="../ink/ink5148.xml"/><Relationship Id="rId211" Type="http://schemas.openxmlformats.org/officeDocument/2006/relationships/image" Target="../media/image4227.png"/><Relationship Id="rId232" Type="http://schemas.openxmlformats.org/officeDocument/2006/relationships/customXml" Target="../ink/ink5171.xml"/><Relationship Id="rId253" Type="http://schemas.openxmlformats.org/officeDocument/2006/relationships/image" Target="../media/image4248.png"/><Relationship Id="rId274" Type="http://schemas.openxmlformats.org/officeDocument/2006/relationships/customXml" Target="../ink/ink5192.xml"/><Relationship Id="rId295" Type="http://schemas.openxmlformats.org/officeDocument/2006/relationships/image" Target="../media/image4269.png"/><Relationship Id="rId27" Type="http://schemas.openxmlformats.org/officeDocument/2006/relationships/image" Target="../media/image4135.png"/><Relationship Id="rId48" Type="http://schemas.openxmlformats.org/officeDocument/2006/relationships/customXml" Target="../ink/ink5079.xml"/><Relationship Id="rId69" Type="http://schemas.openxmlformats.org/officeDocument/2006/relationships/image" Target="../media/image4156.png"/><Relationship Id="rId113" Type="http://schemas.openxmlformats.org/officeDocument/2006/relationships/image" Target="../media/image4178.png"/><Relationship Id="rId134" Type="http://schemas.openxmlformats.org/officeDocument/2006/relationships/customXml" Target="../ink/ink5122.xml"/><Relationship Id="rId80" Type="http://schemas.openxmlformats.org/officeDocument/2006/relationships/customXml" Target="../ink/ink5095.xml"/><Relationship Id="rId155" Type="http://schemas.openxmlformats.org/officeDocument/2006/relationships/image" Target="../media/image4199.png"/><Relationship Id="rId176" Type="http://schemas.openxmlformats.org/officeDocument/2006/relationships/customXml" Target="../ink/ink5143.xml"/><Relationship Id="rId197" Type="http://schemas.openxmlformats.org/officeDocument/2006/relationships/image" Target="../media/image4220.png"/><Relationship Id="rId201" Type="http://schemas.openxmlformats.org/officeDocument/2006/relationships/image" Target="../media/image4222.png"/><Relationship Id="rId222" Type="http://schemas.openxmlformats.org/officeDocument/2006/relationships/customXml" Target="../ink/ink5166.xml"/><Relationship Id="rId243" Type="http://schemas.openxmlformats.org/officeDocument/2006/relationships/image" Target="../media/image4243.png"/><Relationship Id="rId264" Type="http://schemas.openxmlformats.org/officeDocument/2006/relationships/customXml" Target="../ink/ink5187.xml"/><Relationship Id="rId285" Type="http://schemas.openxmlformats.org/officeDocument/2006/relationships/image" Target="../media/image4264.png"/><Relationship Id="rId17" Type="http://schemas.openxmlformats.org/officeDocument/2006/relationships/image" Target="../media/image4130.png"/><Relationship Id="rId38" Type="http://schemas.openxmlformats.org/officeDocument/2006/relationships/customXml" Target="../ink/ink5074.xml"/><Relationship Id="rId59" Type="http://schemas.openxmlformats.org/officeDocument/2006/relationships/image" Target="../media/image4151.png"/><Relationship Id="rId103" Type="http://schemas.openxmlformats.org/officeDocument/2006/relationships/image" Target="../media/image4173.png"/><Relationship Id="rId124" Type="http://schemas.openxmlformats.org/officeDocument/2006/relationships/customXml" Target="../ink/ink5117.xml"/><Relationship Id="rId70" Type="http://schemas.openxmlformats.org/officeDocument/2006/relationships/customXml" Target="../ink/ink5090.xml"/><Relationship Id="rId91" Type="http://schemas.openxmlformats.org/officeDocument/2006/relationships/image" Target="../media/image4167.png"/><Relationship Id="rId145" Type="http://schemas.openxmlformats.org/officeDocument/2006/relationships/image" Target="../media/image4194.png"/><Relationship Id="rId166" Type="http://schemas.openxmlformats.org/officeDocument/2006/relationships/customXml" Target="../ink/ink5138.xml"/><Relationship Id="rId187" Type="http://schemas.openxmlformats.org/officeDocument/2006/relationships/image" Target="../media/image421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161.xml"/><Relationship Id="rId233" Type="http://schemas.openxmlformats.org/officeDocument/2006/relationships/image" Target="../media/image4238.png"/><Relationship Id="rId254" Type="http://schemas.openxmlformats.org/officeDocument/2006/relationships/customXml" Target="../ink/ink5182.xml"/><Relationship Id="rId28" Type="http://schemas.openxmlformats.org/officeDocument/2006/relationships/customXml" Target="../ink/ink5069.xml"/><Relationship Id="rId49" Type="http://schemas.openxmlformats.org/officeDocument/2006/relationships/image" Target="../media/image4146.png"/><Relationship Id="rId114" Type="http://schemas.openxmlformats.org/officeDocument/2006/relationships/customXml" Target="../ink/ink5112.xml"/><Relationship Id="rId275" Type="http://schemas.openxmlformats.org/officeDocument/2006/relationships/image" Target="../media/image4259.png"/><Relationship Id="rId296" Type="http://schemas.openxmlformats.org/officeDocument/2006/relationships/customXml" Target="../ink/ink5203.xml"/><Relationship Id="rId300" Type="http://schemas.openxmlformats.org/officeDocument/2006/relationships/customXml" Target="../ink/ink5205.xml"/><Relationship Id="rId60" Type="http://schemas.openxmlformats.org/officeDocument/2006/relationships/customXml" Target="../ink/ink5085.xml"/><Relationship Id="rId81" Type="http://schemas.openxmlformats.org/officeDocument/2006/relationships/image" Target="../media/image4162.png"/><Relationship Id="rId135" Type="http://schemas.openxmlformats.org/officeDocument/2006/relationships/image" Target="../media/image4189.png"/><Relationship Id="rId156" Type="http://schemas.openxmlformats.org/officeDocument/2006/relationships/customXml" Target="../ink/ink5133.xml"/><Relationship Id="rId177" Type="http://schemas.openxmlformats.org/officeDocument/2006/relationships/image" Target="../media/image4210.png"/><Relationship Id="rId198" Type="http://schemas.openxmlformats.org/officeDocument/2006/relationships/customXml" Target="../ink/ink5154.xml"/><Relationship Id="rId202" Type="http://schemas.openxmlformats.org/officeDocument/2006/relationships/customXml" Target="../ink/ink5156.xml"/><Relationship Id="rId223" Type="http://schemas.openxmlformats.org/officeDocument/2006/relationships/image" Target="../media/image4233.png"/><Relationship Id="rId244" Type="http://schemas.openxmlformats.org/officeDocument/2006/relationships/customXml" Target="../ink/ink5177.xml"/><Relationship Id="rId18" Type="http://schemas.openxmlformats.org/officeDocument/2006/relationships/customXml" Target="../ink/ink5064.xml"/><Relationship Id="rId39" Type="http://schemas.openxmlformats.org/officeDocument/2006/relationships/image" Target="../media/image4141.png"/><Relationship Id="rId265" Type="http://schemas.openxmlformats.org/officeDocument/2006/relationships/image" Target="../media/image4254.png"/><Relationship Id="rId286" Type="http://schemas.openxmlformats.org/officeDocument/2006/relationships/customXml" Target="../ink/ink5198.xml"/><Relationship Id="rId50" Type="http://schemas.openxmlformats.org/officeDocument/2006/relationships/customXml" Target="../ink/ink5080.xml"/><Relationship Id="rId104" Type="http://schemas.openxmlformats.org/officeDocument/2006/relationships/customXml" Target="../ink/ink5107.xml"/><Relationship Id="rId125" Type="http://schemas.openxmlformats.org/officeDocument/2006/relationships/image" Target="../media/image4184.png"/><Relationship Id="rId146" Type="http://schemas.openxmlformats.org/officeDocument/2006/relationships/customXml" Target="../ink/ink5128.xml"/><Relationship Id="rId167" Type="http://schemas.openxmlformats.org/officeDocument/2006/relationships/image" Target="../media/image4205.png"/><Relationship Id="rId188" Type="http://schemas.openxmlformats.org/officeDocument/2006/relationships/customXml" Target="../ink/ink5149.xml"/><Relationship Id="rId71" Type="http://schemas.openxmlformats.org/officeDocument/2006/relationships/image" Target="../media/image4157.png"/><Relationship Id="rId92" Type="http://schemas.openxmlformats.org/officeDocument/2006/relationships/customXml" Target="../ink/ink5101.xml"/><Relationship Id="rId213" Type="http://schemas.openxmlformats.org/officeDocument/2006/relationships/image" Target="../media/image4228.png"/><Relationship Id="rId234" Type="http://schemas.openxmlformats.org/officeDocument/2006/relationships/customXml" Target="../ink/ink5172.xml"/><Relationship Id="rId2" Type="http://schemas.openxmlformats.org/officeDocument/2006/relationships/customXml" Target="../ink/ink5056.xml"/><Relationship Id="rId29" Type="http://schemas.openxmlformats.org/officeDocument/2006/relationships/image" Target="../media/image4136.png"/><Relationship Id="rId255" Type="http://schemas.openxmlformats.org/officeDocument/2006/relationships/image" Target="../media/image4249.png"/><Relationship Id="rId276" Type="http://schemas.openxmlformats.org/officeDocument/2006/relationships/customXml" Target="../ink/ink5193.xml"/><Relationship Id="rId297" Type="http://schemas.openxmlformats.org/officeDocument/2006/relationships/image" Target="../media/image4270.png"/><Relationship Id="rId40" Type="http://schemas.openxmlformats.org/officeDocument/2006/relationships/customXml" Target="../ink/ink5075.xml"/><Relationship Id="rId115" Type="http://schemas.openxmlformats.org/officeDocument/2006/relationships/image" Target="../media/image4179.png"/><Relationship Id="rId136" Type="http://schemas.openxmlformats.org/officeDocument/2006/relationships/customXml" Target="../ink/ink5123.xml"/><Relationship Id="rId157" Type="http://schemas.openxmlformats.org/officeDocument/2006/relationships/image" Target="../media/image4200.png"/><Relationship Id="rId178" Type="http://schemas.openxmlformats.org/officeDocument/2006/relationships/customXml" Target="../ink/ink5144.xml"/><Relationship Id="rId301" Type="http://schemas.openxmlformats.org/officeDocument/2006/relationships/image" Target="../media/image4272.png"/><Relationship Id="rId61" Type="http://schemas.openxmlformats.org/officeDocument/2006/relationships/image" Target="../media/image4152.png"/><Relationship Id="rId82" Type="http://schemas.openxmlformats.org/officeDocument/2006/relationships/customXml" Target="../ink/ink5096.xml"/><Relationship Id="rId199" Type="http://schemas.openxmlformats.org/officeDocument/2006/relationships/image" Target="../media/image4221.png"/><Relationship Id="rId203" Type="http://schemas.openxmlformats.org/officeDocument/2006/relationships/image" Target="../media/image4223.png"/><Relationship Id="rId19" Type="http://schemas.openxmlformats.org/officeDocument/2006/relationships/image" Target="../media/image4131.png"/><Relationship Id="rId224" Type="http://schemas.openxmlformats.org/officeDocument/2006/relationships/customXml" Target="../ink/ink5167.xml"/><Relationship Id="rId245" Type="http://schemas.openxmlformats.org/officeDocument/2006/relationships/image" Target="../media/image4244.png"/><Relationship Id="rId266" Type="http://schemas.openxmlformats.org/officeDocument/2006/relationships/customXml" Target="../ink/ink5188.xml"/><Relationship Id="rId287" Type="http://schemas.openxmlformats.org/officeDocument/2006/relationships/image" Target="../media/image4265.png"/><Relationship Id="rId30" Type="http://schemas.openxmlformats.org/officeDocument/2006/relationships/customXml" Target="../ink/ink5070.xml"/><Relationship Id="rId105" Type="http://schemas.openxmlformats.org/officeDocument/2006/relationships/image" Target="../media/image4174.png"/><Relationship Id="rId126" Type="http://schemas.openxmlformats.org/officeDocument/2006/relationships/customXml" Target="../ink/ink5118.xml"/><Relationship Id="rId147" Type="http://schemas.openxmlformats.org/officeDocument/2006/relationships/image" Target="../media/image4195.png"/><Relationship Id="rId168" Type="http://schemas.openxmlformats.org/officeDocument/2006/relationships/customXml" Target="../ink/ink5139.xml"/><Relationship Id="rId51" Type="http://schemas.openxmlformats.org/officeDocument/2006/relationships/image" Target="../media/image4147.png"/><Relationship Id="rId72" Type="http://schemas.openxmlformats.org/officeDocument/2006/relationships/customXml" Target="../ink/ink5091.xml"/><Relationship Id="rId93" Type="http://schemas.openxmlformats.org/officeDocument/2006/relationships/image" Target="../media/image4168.png"/><Relationship Id="rId189" Type="http://schemas.openxmlformats.org/officeDocument/2006/relationships/image" Target="../media/image4216.png"/><Relationship Id="rId3" Type="http://schemas.openxmlformats.org/officeDocument/2006/relationships/image" Target="../media/image4123.png"/><Relationship Id="rId214" Type="http://schemas.openxmlformats.org/officeDocument/2006/relationships/customXml" Target="../ink/ink5162.xml"/><Relationship Id="rId235" Type="http://schemas.openxmlformats.org/officeDocument/2006/relationships/image" Target="../media/image4239.png"/><Relationship Id="rId256" Type="http://schemas.openxmlformats.org/officeDocument/2006/relationships/customXml" Target="../ink/ink5183.xml"/><Relationship Id="rId277" Type="http://schemas.openxmlformats.org/officeDocument/2006/relationships/image" Target="../media/image4260.png"/><Relationship Id="rId298" Type="http://schemas.openxmlformats.org/officeDocument/2006/relationships/customXml" Target="../ink/ink5204.xml"/><Relationship Id="rId116" Type="http://schemas.openxmlformats.org/officeDocument/2006/relationships/customXml" Target="../ink/ink5113.xml"/><Relationship Id="rId137" Type="http://schemas.openxmlformats.org/officeDocument/2006/relationships/image" Target="../media/image4190.png"/><Relationship Id="rId158" Type="http://schemas.openxmlformats.org/officeDocument/2006/relationships/customXml" Target="../ink/ink5134.xml"/><Relationship Id="rId302" Type="http://schemas.openxmlformats.org/officeDocument/2006/relationships/customXml" Target="../ink/ink5206.xml"/><Relationship Id="rId20" Type="http://schemas.openxmlformats.org/officeDocument/2006/relationships/customXml" Target="../ink/ink5065.xml"/><Relationship Id="rId41" Type="http://schemas.openxmlformats.org/officeDocument/2006/relationships/image" Target="../media/image4142.png"/><Relationship Id="rId62" Type="http://schemas.openxmlformats.org/officeDocument/2006/relationships/customXml" Target="../ink/ink5086.xml"/><Relationship Id="rId83" Type="http://schemas.openxmlformats.org/officeDocument/2006/relationships/image" Target="../media/image4163.png"/><Relationship Id="rId179" Type="http://schemas.openxmlformats.org/officeDocument/2006/relationships/image" Target="../media/image4211.png"/><Relationship Id="rId190" Type="http://schemas.openxmlformats.org/officeDocument/2006/relationships/customXml" Target="../ink/ink5150.xml"/><Relationship Id="rId204" Type="http://schemas.openxmlformats.org/officeDocument/2006/relationships/customXml" Target="../ink/ink5157.xml"/><Relationship Id="rId225" Type="http://schemas.openxmlformats.org/officeDocument/2006/relationships/image" Target="../media/image4234.png"/><Relationship Id="rId246" Type="http://schemas.openxmlformats.org/officeDocument/2006/relationships/customXml" Target="../ink/ink5178.xml"/><Relationship Id="rId267" Type="http://schemas.openxmlformats.org/officeDocument/2006/relationships/image" Target="../media/image4255.png"/><Relationship Id="rId288" Type="http://schemas.openxmlformats.org/officeDocument/2006/relationships/customXml" Target="../ink/ink5199.xml"/><Relationship Id="rId106" Type="http://schemas.openxmlformats.org/officeDocument/2006/relationships/customXml" Target="../ink/ink5108.xml"/><Relationship Id="rId127" Type="http://schemas.openxmlformats.org/officeDocument/2006/relationships/image" Target="../media/image4185.png"/><Relationship Id="rId10" Type="http://schemas.openxmlformats.org/officeDocument/2006/relationships/customXml" Target="../ink/ink5060.xml"/><Relationship Id="rId31" Type="http://schemas.openxmlformats.org/officeDocument/2006/relationships/image" Target="../media/image4137.png"/><Relationship Id="rId52" Type="http://schemas.openxmlformats.org/officeDocument/2006/relationships/customXml" Target="../ink/ink5081.xml"/><Relationship Id="rId73" Type="http://schemas.openxmlformats.org/officeDocument/2006/relationships/image" Target="../media/image4158.png"/><Relationship Id="rId94" Type="http://schemas.openxmlformats.org/officeDocument/2006/relationships/customXml" Target="../ink/ink5102.xml"/><Relationship Id="rId148" Type="http://schemas.openxmlformats.org/officeDocument/2006/relationships/customXml" Target="../ink/ink5129.xml"/><Relationship Id="rId169" Type="http://schemas.openxmlformats.org/officeDocument/2006/relationships/image" Target="../media/image4206.png"/><Relationship Id="rId4" Type="http://schemas.openxmlformats.org/officeDocument/2006/relationships/customXml" Target="../ink/ink5057.xml"/><Relationship Id="rId180" Type="http://schemas.openxmlformats.org/officeDocument/2006/relationships/customXml" Target="../ink/ink5145.xml"/><Relationship Id="rId215" Type="http://schemas.openxmlformats.org/officeDocument/2006/relationships/image" Target="../media/image4229.png"/><Relationship Id="rId236" Type="http://schemas.openxmlformats.org/officeDocument/2006/relationships/customXml" Target="../ink/ink5173.xml"/><Relationship Id="rId257" Type="http://schemas.openxmlformats.org/officeDocument/2006/relationships/image" Target="../media/image4250.png"/><Relationship Id="rId278" Type="http://schemas.openxmlformats.org/officeDocument/2006/relationships/customXml" Target="../ink/ink5194.xml"/><Relationship Id="rId303" Type="http://schemas.openxmlformats.org/officeDocument/2006/relationships/image" Target="../media/image4273.png"/><Relationship Id="rId42" Type="http://schemas.openxmlformats.org/officeDocument/2006/relationships/customXml" Target="../ink/ink5076.xml"/><Relationship Id="rId84" Type="http://schemas.openxmlformats.org/officeDocument/2006/relationships/customXml" Target="../ink/ink5097.xml"/><Relationship Id="rId138" Type="http://schemas.openxmlformats.org/officeDocument/2006/relationships/customXml" Target="../ink/ink5124.xml"/><Relationship Id="rId191" Type="http://schemas.openxmlformats.org/officeDocument/2006/relationships/image" Target="../media/image4217.png"/><Relationship Id="rId205" Type="http://schemas.openxmlformats.org/officeDocument/2006/relationships/image" Target="../media/image4224.png"/><Relationship Id="rId247" Type="http://schemas.openxmlformats.org/officeDocument/2006/relationships/image" Target="../media/image4245.png"/><Relationship Id="rId107" Type="http://schemas.openxmlformats.org/officeDocument/2006/relationships/image" Target="../media/image4175.png"/><Relationship Id="rId289" Type="http://schemas.openxmlformats.org/officeDocument/2006/relationships/image" Target="../media/image4266.png"/><Relationship Id="rId11" Type="http://schemas.openxmlformats.org/officeDocument/2006/relationships/image" Target="../media/image4127.png"/><Relationship Id="rId53" Type="http://schemas.openxmlformats.org/officeDocument/2006/relationships/image" Target="../media/image4148.png"/><Relationship Id="rId149" Type="http://schemas.openxmlformats.org/officeDocument/2006/relationships/image" Target="../media/image4196.png"/><Relationship Id="rId95" Type="http://schemas.openxmlformats.org/officeDocument/2006/relationships/image" Target="../media/image4169.png"/><Relationship Id="rId160" Type="http://schemas.openxmlformats.org/officeDocument/2006/relationships/customXml" Target="../ink/ink5135.xml"/><Relationship Id="rId216" Type="http://schemas.openxmlformats.org/officeDocument/2006/relationships/customXml" Target="../ink/ink5163.xml"/><Relationship Id="rId258" Type="http://schemas.openxmlformats.org/officeDocument/2006/relationships/customXml" Target="../ink/ink5184.xml"/><Relationship Id="rId22" Type="http://schemas.openxmlformats.org/officeDocument/2006/relationships/customXml" Target="../ink/ink5066.xml"/><Relationship Id="rId64" Type="http://schemas.openxmlformats.org/officeDocument/2006/relationships/customXml" Target="../ink/ink5087.xml"/><Relationship Id="rId118" Type="http://schemas.openxmlformats.org/officeDocument/2006/relationships/customXml" Target="../ink/ink5114.xml"/><Relationship Id="rId171" Type="http://schemas.openxmlformats.org/officeDocument/2006/relationships/image" Target="../media/image4207.png"/><Relationship Id="rId227" Type="http://schemas.openxmlformats.org/officeDocument/2006/relationships/image" Target="../media/image4235.png"/><Relationship Id="rId269" Type="http://schemas.openxmlformats.org/officeDocument/2006/relationships/image" Target="../media/image4256.png"/><Relationship Id="rId33" Type="http://schemas.openxmlformats.org/officeDocument/2006/relationships/image" Target="../media/image4138.png"/><Relationship Id="rId129" Type="http://schemas.openxmlformats.org/officeDocument/2006/relationships/image" Target="../media/image4186.png"/><Relationship Id="rId280" Type="http://schemas.openxmlformats.org/officeDocument/2006/relationships/customXml" Target="../ink/ink5195.xml"/><Relationship Id="rId75" Type="http://schemas.openxmlformats.org/officeDocument/2006/relationships/image" Target="../media/image4159.png"/><Relationship Id="rId140" Type="http://schemas.openxmlformats.org/officeDocument/2006/relationships/customXml" Target="../ink/ink5125.xml"/><Relationship Id="rId182" Type="http://schemas.openxmlformats.org/officeDocument/2006/relationships/customXml" Target="../ink/ink5146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0.xml"/><Relationship Id="rId117" Type="http://schemas.openxmlformats.org/officeDocument/2006/relationships/image" Target="../media/image5247.png"/><Relationship Id="rId21" Type="http://schemas.openxmlformats.org/officeDocument/2006/relationships/image" Target="../media/image5199.png"/><Relationship Id="rId42" Type="http://schemas.openxmlformats.org/officeDocument/2006/relationships/customXml" Target="../ink/ink488.xml"/><Relationship Id="rId47" Type="http://schemas.openxmlformats.org/officeDocument/2006/relationships/image" Target="../media/image5212.png"/><Relationship Id="rId63" Type="http://schemas.openxmlformats.org/officeDocument/2006/relationships/image" Target="../media/image5220.png"/><Relationship Id="rId68" Type="http://schemas.openxmlformats.org/officeDocument/2006/relationships/customXml" Target="../ink/ink501.xml"/><Relationship Id="rId84" Type="http://schemas.openxmlformats.org/officeDocument/2006/relationships/customXml" Target="../ink/ink509.xml"/><Relationship Id="rId89" Type="http://schemas.openxmlformats.org/officeDocument/2006/relationships/image" Target="../media/image5233.png"/><Relationship Id="rId112" Type="http://schemas.openxmlformats.org/officeDocument/2006/relationships/customXml" Target="../ink/ink523.xml"/><Relationship Id="rId16" Type="http://schemas.openxmlformats.org/officeDocument/2006/relationships/customXml" Target="../ink/ink475.xml"/><Relationship Id="rId107" Type="http://schemas.openxmlformats.org/officeDocument/2006/relationships/image" Target="../media/image5242.png"/><Relationship Id="rId11" Type="http://schemas.openxmlformats.org/officeDocument/2006/relationships/image" Target="../media/image5194.png"/><Relationship Id="rId32" Type="http://schemas.openxmlformats.org/officeDocument/2006/relationships/customXml" Target="../ink/ink483.xml"/><Relationship Id="rId37" Type="http://schemas.openxmlformats.org/officeDocument/2006/relationships/image" Target="../media/image5207.png"/><Relationship Id="rId53" Type="http://schemas.openxmlformats.org/officeDocument/2006/relationships/image" Target="../media/image5215.png"/><Relationship Id="rId58" Type="http://schemas.openxmlformats.org/officeDocument/2006/relationships/customXml" Target="../ink/ink496.xml"/><Relationship Id="rId74" Type="http://schemas.openxmlformats.org/officeDocument/2006/relationships/customXml" Target="../ink/ink504.xml"/><Relationship Id="rId79" Type="http://schemas.openxmlformats.org/officeDocument/2006/relationships/image" Target="../media/image5228.png"/><Relationship Id="rId102" Type="http://schemas.openxmlformats.org/officeDocument/2006/relationships/customXml" Target="../ink/ink518.xml"/><Relationship Id="rId123" Type="http://schemas.openxmlformats.org/officeDocument/2006/relationships/image" Target="../media/image5250.png"/><Relationship Id="rId5" Type="http://schemas.openxmlformats.org/officeDocument/2006/relationships/image" Target="../media/image5191.png"/><Relationship Id="rId90" Type="http://schemas.openxmlformats.org/officeDocument/2006/relationships/customXml" Target="../ink/ink512.xml"/><Relationship Id="rId95" Type="http://schemas.openxmlformats.org/officeDocument/2006/relationships/image" Target="../media/image5236.png"/><Relationship Id="rId22" Type="http://schemas.openxmlformats.org/officeDocument/2006/relationships/customXml" Target="../ink/ink478.xml"/><Relationship Id="rId27" Type="http://schemas.openxmlformats.org/officeDocument/2006/relationships/image" Target="../media/image5202.png"/><Relationship Id="rId43" Type="http://schemas.openxmlformats.org/officeDocument/2006/relationships/image" Target="../media/image5210.png"/><Relationship Id="rId48" Type="http://schemas.openxmlformats.org/officeDocument/2006/relationships/customXml" Target="../ink/ink491.xml"/><Relationship Id="rId64" Type="http://schemas.openxmlformats.org/officeDocument/2006/relationships/customXml" Target="../ink/ink499.xml"/><Relationship Id="rId69" Type="http://schemas.openxmlformats.org/officeDocument/2006/relationships/image" Target="../media/image5223.png"/><Relationship Id="rId113" Type="http://schemas.openxmlformats.org/officeDocument/2006/relationships/image" Target="../media/image5245.png"/><Relationship Id="rId118" Type="http://schemas.openxmlformats.org/officeDocument/2006/relationships/customXml" Target="../ink/ink526.xml"/><Relationship Id="rId80" Type="http://schemas.openxmlformats.org/officeDocument/2006/relationships/customXml" Target="../ink/ink507.xml"/><Relationship Id="rId85" Type="http://schemas.openxmlformats.org/officeDocument/2006/relationships/image" Target="../media/image5231.png"/><Relationship Id="rId12" Type="http://schemas.openxmlformats.org/officeDocument/2006/relationships/customXml" Target="../ink/ink473.xml"/><Relationship Id="rId17" Type="http://schemas.openxmlformats.org/officeDocument/2006/relationships/image" Target="../media/image5197.png"/><Relationship Id="rId33" Type="http://schemas.openxmlformats.org/officeDocument/2006/relationships/image" Target="../media/image5205.png"/><Relationship Id="rId38" Type="http://schemas.openxmlformats.org/officeDocument/2006/relationships/customXml" Target="../ink/ink486.xml"/><Relationship Id="rId59" Type="http://schemas.openxmlformats.org/officeDocument/2006/relationships/image" Target="../media/image5218.png"/><Relationship Id="rId103" Type="http://schemas.openxmlformats.org/officeDocument/2006/relationships/image" Target="../media/image5240.png"/><Relationship Id="rId108" Type="http://schemas.openxmlformats.org/officeDocument/2006/relationships/customXml" Target="../ink/ink521.xml"/><Relationship Id="rId54" Type="http://schemas.openxmlformats.org/officeDocument/2006/relationships/customXml" Target="../ink/ink494.xml"/><Relationship Id="rId70" Type="http://schemas.openxmlformats.org/officeDocument/2006/relationships/customXml" Target="../ink/ink502.xml"/><Relationship Id="rId75" Type="http://schemas.openxmlformats.org/officeDocument/2006/relationships/image" Target="../media/image5226.png"/><Relationship Id="rId91" Type="http://schemas.openxmlformats.org/officeDocument/2006/relationships/image" Target="../media/image5234.png"/><Relationship Id="rId96" Type="http://schemas.openxmlformats.org/officeDocument/2006/relationships/customXml" Target="../ink/ink5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0.xml"/><Relationship Id="rId23" Type="http://schemas.openxmlformats.org/officeDocument/2006/relationships/image" Target="../media/image5200.png"/><Relationship Id="rId28" Type="http://schemas.openxmlformats.org/officeDocument/2006/relationships/customXml" Target="../ink/ink481.xml"/><Relationship Id="rId49" Type="http://schemas.openxmlformats.org/officeDocument/2006/relationships/image" Target="../media/image5213.png"/><Relationship Id="rId114" Type="http://schemas.openxmlformats.org/officeDocument/2006/relationships/customXml" Target="../ink/ink524.xml"/><Relationship Id="rId119" Type="http://schemas.openxmlformats.org/officeDocument/2006/relationships/image" Target="../media/image5248.png"/><Relationship Id="rId44" Type="http://schemas.openxmlformats.org/officeDocument/2006/relationships/customXml" Target="../ink/ink489.xml"/><Relationship Id="rId60" Type="http://schemas.openxmlformats.org/officeDocument/2006/relationships/customXml" Target="../ink/ink497.xml"/><Relationship Id="rId65" Type="http://schemas.openxmlformats.org/officeDocument/2006/relationships/image" Target="../media/image5221.png"/><Relationship Id="rId81" Type="http://schemas.openxmlformats.org/officeDocument/2006/relationships/image" Target="../media/image5229.png"/><Relationship Id="rId86" Type="http://schemas.openxmlformats.org/officeDocument/2006/relationships/customXml" Target="../ink/ink510.xml"/><Relationship Id="rId4" Type="http://schemas.openxmlformats.org/officeDocument/2006/relationships/customXml" Target="../ink/ink469.xml"/><Relationship Id="rId9" Type="http://schemas.openxmlformats.org/officeDocument/2006/relationships/image" Target="../media/image5193.png"/><Relationship Id="rId13" Type="http://schemas.openxmlformats.org/officeDocument/2006/relationships/image" Target="../media/image5195.png"/><Relationship Id="rId18" Type="http://schemas.openxmlformats.org/officeDocument/2006/relationships/customXml" Target="../ink/ink476.xml"/><Relationship Id="rId39" Type="http://schemas.openxmlformats.org/officeDocument/2006/relationships/image" Target="../media/image5208.png"/><Relationship Id="rId109" Type="http://schemas.openxmlformats.org/officeDocument/2006/relationships/image" Target="../media/image5243.png"/><Relationship Id="rId34" Type="http://schemas.openxmlformats.org/officeDocument/2006/relationships/customXml" Target="../ink/ink484.xml"/><Relationship Id="rId50" Type="http://schemas.openxmlformats.org/officeDocument/2006/relationships/customXml" Target="../ink/ink492.xml"/><Relationship Id="rId55" Type="http://schemas.openxmlformats.org/officeDocument/2006/relationships/image" Target="../media/image5216.png"/><Relationship Id="rId76" Type="http://schemas.openxmlformats.org/officeDocument/2006/relationships/customXml" Target="../ink/ink505.xml"/><Relationship Id="rId97" Type="http://schemas.openxmlformats.org/officeDocument/2006/relationships/image" Target="../media/image5237.png"/><Relationship Id="rId104" Type="http://schemas.openxmlformats.org/officeDocument/2006/relationships/customXml" Target="../ink/ink519.xml"/><Relationship Id="rId120" Type="http://schemas.openxmlformats.org/officeDocument/2006/relationships/customXml" Target="../ink/ink527.xml"/><Relationship Id="rId7" Type="http://schemas.openxmlformats.org/officeDocument/2006/relationships/image" Target="../media/image5192.png"/><Relationship Id="rId71" Type="http://schemas.openxmlformats.org/officeDocument/2006/relationships/image" Target="../media/image5224.png"/><Relationship Id="rId92" Type="http://schemas.openxmlformats.org/officeDocument/2006/relationships/customXml" Target="../ink/ink513.xml"/><Relationship Id="rId2" Type="http://schemas.openxmlformats.org/officeDocument/2006/relationships/customXml" Target="../ink/ink468.xml"/><Relationship Id="rId29" Type="http://schemas.openxmlformats.org/officeDocument/2006/relationships/image" Target="../media/image5203.png"/><Relationship Id="rId24" Type="http://schemas.openxmlformats.org/officeDocument/2006/relationships/customXml" Target="../ink/ink479.xml"/><Relationship Id="rId40" Type="http://schemas.openxmlformats.org/officeDocument/2006/relationships/customXml" Target="../ink/ink487.xml"/><Relationship Id="rId45" Type="http://schemas.openxmlformats.org/officeDocument/2006/relationships/image" Target="../media/image5211.png"/><Relationship Id="rId66" Type="http://schemas.openxmlformats.org/officeDocument/2006/relationships/customXml" Target="../ink/ink500.xml"/><Relationship Id="rId87" Type="http://schemas.openxmlformats.org/officeDocument/2006/relationships/image" Target="../media/image5232.png"/><Relationship Id="rId110" Type="http://schemas.openxmlformats.org/officeDocument/2006/relationships/customXml" Target="../ink/ink522.xml"/><Relationship Id="rId115" Type="http://schemas.openxmlformats.org/officeDocument/2006/relationships/image" Target="../media/image5246.png"/><Relationship Id="rId61" Type="http://schemas.openxmlformats.org/officeDocument/2006/relationships/image" Target="../media/image5219.png"/><Relationship Id="rId82" Type="http://schemas.openxmlformats.org/officeDocument/2006/relationships/customXml" Target="../ink/ink508.xml"/><Relationship Id="rId19" Type="http://schemas.openxmlformats.org/officeDocument/2006/relationships/image" Target="../media/image5198.png"/><Relationship Id="rId14" Type="http://schemas.openxmlformats.org/officeDocument/2006/relationships/customXml" Target="../ink/ink474.xml"/><Relationship Id="rId30" Type="http://schemas.openxmlformats.org/officeDocument/2006/relationships/customXml" Target="../ink/ink482.xml"/><Relationship Id="rId35" Type="http://schemas.openxmlformats.org/officeDocument/2006/relationships/image" Target="../media/image5206.png"/><Relationship Id="rId56" Type="http://schemas.openxmlformats.org/officeDocument/2006/relationships/customXml" Target="../ink/ink495.xml"/><Relationship Id="rId77" Type="http://schemas.openxmlformats.org/officeDocument/2006/relationships/image" Target="../media/image5227.png"/><Relationship Id="rId100" Type="http://schemas.openxmlformats.org/officeDocument/2006/relationships/customXml" Target="../ink/ink517.xml"/><Relationship Id="rId105" Type="http://schemas.openxmlformats.org/officeDocument/2006/relationships/image" Target="../media/image5241.png"/><Relationship Id="rId8" Type="http://schemas.openxmlformats.org/officeDocument/2006/relationships/customXml" Target="../ink/ink471.xml"/><Relationship Id="rId51" Type="http://schemas.openxmlformats.org/officeDocument/2006/relationships/image" Target="../media/image5214.png"/><Relationship Id="rId72" Type="http://schemas.openxmlformats.org/officeDocument/2006/relationships/customXml" Target="../ink/ink503.xml"/><Relationship Id="rId93" Type="http://schemas.openxmlformats.org/officeDocument/2006/relationships/image" Target="../media/image5235.png"/><Relationship Id="rId98" Type="http://schemas.openxmlformats.org/officeDocument/2006/relationships/customXml" Target="../ink/ink516.xml"/><Relationship Id="rId121" Type="http://schemas.openxmlformats.org/officeDocument/2006/relationships/image" Target="../media/image5249.png"/><Relationship Id="rId3" Type="http://schemas.openxmlformats.org/officeDocument/2006/relationships/image" Target="../media/image5190.png"/><Relationship Id="rId25" Type="http://schemas.openxmlformats.org/officeDocument/2006/relationships/image" Target="../media/image5201.png"/><Relationship Id="rId46" Type="http://schemas.openxmlformats.org/officeDocument/2006/relationships/customXml" Target="../ink/ink490.xml"/><Relationship Id="rId67" Type="http://schemas.openxmlformats.org/officeDocument/2006/relationships/image" Target="../media/image5222.png"/><Relationship Id="rId116" Type="http://schemas.openxmlformats.org/officeDocument/2006/relationships/customXml" Target="../ink/ink525.xml"/><Relationship Id="rId20" Type="http://schemas.openxmlformats.org/officeDocument/2006/relationships/customXml" Target="../ink/ink477.xml"/><Relationship Id="rId41" Type="http://schemas.openxmlformats.org/officeDocument/2006/relationships/image" Target="../media/image5209.png"/><Relationship Id="rId62" Type="http://schemas.openxmlformats.org/officeDocument/2006/relationships/customXml" Target="../ink/ink498.xml"/><Relationship Id="rId83" Type="http://schemas.openxmlformats.org/officeDocument/2006/relationships/image" Target="../media/image5230.png"/><Relationship Id="rId88" Type="http://schemas.openxmlformats.org/officeDocument/2006/relationships/customXml" Target="../ink/ink511.xml"/><Relationship Id="rId111" Type="http://schemas.openxmlformats.org/officeDocument/2006/relationships/image" Target="../media/image5244.png"/><Relationship Id="rId15" Type="http://schemas.openxmlformats.org/officeDocument/2006/relationships/image" Target="../media/image5196.png"/><Relationship Id="rId36" Type="http://schemas.openxmlformats.org/officeDocument/2006/relationships/customXml" Target="../ink/ink485.xml"/><Relationship Id="rId57" Type="http://schemas.openxmlformats.org/officeDocument/2006/relationships/image" Target="../media/image5217.png"/><Relationship Id="rId106" Type="http://schemas.openxmlformats.org/officeDocument/2006/relationships/customXml" Target="../ink/ink520.xml"/><Relationship Id="rId10" Type="http://schemas.openxmlformats.org/officeDocument/2006/relationships/customXml" Target="../ink/ink472.xml"/><Relationship Id="rId31" Type="http://schemas.openxmlformats.org/officeDocument/2006/relationships/image" Target="../media/image5204.png"/><Relationship Id="rId52" Type="http://schemas.openxmlformats.org/officeDocument/2006/relationships/customXml" Target="../ink/ink493.xml"/><Relationship Id="rId73" Type="http://schemas.openxmlformats.org/officeDocument/2006/relationships/image" Target="../media/image5225.png"/><Relationship Id="rId78" Type="http://schemas.openxmlformats.org/officeDocument/2006/relationships/customXml" Target="../ink/ink506.xml"/><Relationship Id="rId94" Type="http://schemas.openxmlformats.org/officeDocument/2006/relationships/customXml" Target="../ink/ink514.xml"/><Relationship Id="rId99" Type="http://schemas.openxmlformats.org/officeDocument/2006/relationships/image" Target="../media/image5238.png"/><Relationship Id="rId101" Type="http://schemas.openxmlformats.org/officeDocument/2006/relationships/image" Target="../media/image5239.png"/><Relationship Id="rId122" Type="http://schemas.openxmlformats.org/officeDocument/2006/relationships/customXml" Target="../ink/ink528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.png"/><Relationship Id="rId21" Type="http://schemas.openxmlformats.org/officeDocument/2006/relationships/image" Target="../media/image60.png"/><Relationship Id="rId63" Type="http://schemas.openxmlformats.org/officeDocument/2006/relationships/image" Target="../media/image81.png"/><Relationship Id="rId159" Type="http://schemas.openxmlformats.org/officeDocument/2006/relationships/image" Target="../media/image129.png"/><Relationship Id="rId170" Type="http://schemas.openxmlformats.org/officeDocument/2006/relationships/customXml" Target="../ink/ink613.xml"/><Relationship Id="rId191" Type="http://schemas.openxmlformats.org/officeDocument/2006/relationships/image" Target="../media/image145.png"/><Relationship Id="rId205" Type="http://schemas.openxmlformats.org/officeDocument/2006/relationships/image" Target="../media/image152.png"/><Relationship Id="rId226" Type="http://schemas.openxmlformats.org/officeDocument/2006/relationships/customXml" Target="../ink/ink641.xml"/><Relationship Id="rId247" Type="http://schemas.openxmlformats.org/officeDocument/2006/relationships/image" Target="../media/image174.png"/><Relationship Id="rId107" Type="http://schemas.openxmlformats.org/officeDocument/2006/relationships/image" Target="../media/image103.png"/><Relationship Id="rId11" Type="http://schemas.openxmlformats.org/officeDocument/2006/relationships/image" Target="../media/image55.png"/><Relationship Id="rId32" Type="http://schemas.openxmlformats.org/officeDocument/2006/relationships/customXml" Target="../ink/ink544.xml"/><Relationship Id="rId53" Type="http://schemas.openxmlformats.org/officeDocument/2006/relationships/image" Target="../media/image76.png"/><Relationship Id="rId74" Type="http://schemas.openxmlformats.org/officeDocument/2006/relationships/customXml" Target="../ink/ink565.xml"/><Relationship Id="rId128" Type="http://schemas.openxmlformats.org/officeDocument/2006/relationships/customXml" Target="../ink/ink592.xml"/><Relationship Id="rId149" Type="http://schemas.openxmlformats.org/officeDocument/2006/relationships/image" Target="../media/image124.png"/><Relationship Id="rId5" Type="http://schemas.openxmlformats.org/officeDocument/2006/relationships/image" Target="../media/image52.png"/><Relationship Id="rId95" Type="http://schemas.openxmlformats.org/officeDocument/2006/relationships/image" Target="../media/image97.png"/><Relationship Id="rId160" Type="http://schemas.openxmlformats.org/officeDocument/2006/relationships/customXml" Target="../ink/ink608.xml"/><Relationship Id="rId181" Type="http://schemas.openxmlformats.org/officeDocument/2006/relationships/image" Target="../media/image140.png"/><Relationship Id="rId216" Type="http://schemas.openxmlformats.org/officeDocument/2006/relationships/customXml" Target="../ink/ink636.xml"/><Relationship Id="rId237" Type="http://schemas.openxmlformats.org/officeDocument/2006/relationships/image" Target="../media/image169.png"/><Relationship Id="rId258" Type="http://schemas.openxmlformats.org/officeDocument/2006/relationships/customXml" Target="../ink/ink657.xml"/><Relationship Id="rId22" Type="http://schemas.openxmlformats.org/officeDocument/2006/relationships/customXml" Target="../ink/ink539.xml"/><Relationship Id="rId43" Type="http://schemas.openxmlformats.org/officeDocument/2006/relationships/image" Target="../media/image71.png"/><Relationship Id="rId64" Type="http://schemas.openxmlformats.org/officeDocument/2006/relationships/customXml" Target="../ink/ink560.xml"/><Relationship Id="rId118" Type="http://schemas.openxmlformats.org/officeDocument/2006/relationships/customXml" Target="../ink/ink587.xml"/><Relationship Id="rId139" Type="http://schemas.openxmlformats.org/officeDocument/2006/relationships/image" Target="../media/image119.png"/><Relationship Id="rId85" Type="http://schemas.openxmlformats.org/officeDocument/2006/relationships/image" Target="../media/image92.png"/><Relationship Id="rId150" Type="http://schemas.openxmlformats.org/officeDocument/2006/relationships/customXml" Target="../ink/ink603.xml"/><Relationship Id="rId171" Type="http://schemas.openxmlformats.org/officeDocument/2006/relationships/image" Target="../media/image135.png"/><Relationship Id="rId192" Type="http://schemas.openxmlformats.org/officeDocument/2006/relationships/customXml" Target="../ink/ink624.xml"/><Relationship Id="rId206" Type="http://schemas.openxmlformats.org/officeDocument/2006/relationships/customXml" Target="../ink/ink631.xml"/><Relationship Id="rId227" Type="http://schemas.openxmlformats.org/officeDocument/2006/relationships/image" Target="../media/image163.png"/><Relationship Id="rId248" Type="http://schemas.openxmlformats.org/officeDocument/2006/relationships/customXml" Target="../ink/ink652.xml"/><Relationship Id="rId12" Type="http://schemas.openxmlformats.org/officeDocument/2006/relationships/customXml" Target="../ink/ink534.xml"/><Relationship Id="rId33" Type="http://schemas.openxmlformats.org/officeDocument/2006/relationships/image" Target="../media/image66.png"/><Relationship Id="rId108" Type="http://schemas.openxmlformats.org/officeDocument/2006/relationships/customXml" Target="../ink/ink582.xml"/><Relationship Id="rId129" Type="http://schemas.openxmlformats.org/officeDocument/2006/relationships/image" Target="../media/image114.png"/><Relationship Id="rId54" Type="http://schemas.openxmlformats.org/officeDocument/2006/relationships/customXml" Target="../ink/ink555.xml"/><Relationship Id="rId75" Type="http://schemas.openxmlformats.org/officeDocument/2006/relationships/image" Target="../media/image87.png"/><Relationship Id="rId96" Type="http://schemas.openxmlformats.org/officeDocument/2006/relationships/customXml" Target="../ink/ink576.xml"/><Relationship Id="rId140" Type="http://schemas.openxmlformats.org/officeDocument/2006/relationships/customXml" Target="../ink/ink598.xml"/><Relationship Id="rId161" Type="http://schemas.openxmlformats.org/officeDocument/2006/relationships/image" Target="../media/image130.png"/><Relationship Id="rId182" Type="http://schemas.openxmlformats.org/officeDocument/2006/relationships/customXml" Target="../ink/ink619.xml"/><Relationship Id="rId217" Type="http://schemas.openxmlformats.org/officeDocument/2006/relationships/image" Target="../media/image158.png"/><Relationship Id="rId6" Type="http://schemas.openxmlformats.org/officeDocument/2006/relationships/customXml" Target="../ink/ink531.xml"/><Relationship Id="rId238" Type="http://schemas.openxmlformats.org/officeDocument/2006/relationships/customXml" Target="../ink/ink647.xml"/><Relationship Id="rId259" Type="http://schemas.openxmlformats.org/officeDocument/2006/relationships/image" Target="../media/image180.png"/><Relationship Id="rId23" Type="http://schemas.openxmlformats.org/officeDocument/2006/relationships/image" Target="../media/image61.png"/><Relationship Id="rId119" Type="http://schemas.openxmlformats.org/officeDocument/2006/relationships/image" Target="../media/image109.png"/><Relationship Id="rId44" Type="http://schemas.openxmlformats.org/officeDocument/2006/relationships/customXml" Target="../ink/ink550.xml"/><Relationship Id="rId65" Type="http://schemas.openxmlformats.org/officeDocument/2006/relationships/image" Target="../media/image82.png"/><Relationship Id="rId86" Type="http://schemas.openxmlformats.org/officeDocument/2006/relationships/customXml" Target="../ink/ink571.xml"/><Relationship Id="rId130" Type="http://schemas.openxmlformats.org/officeDocument/2006/relationships/customXml" Target="../ink/ink593.xml"/><Relationship Id="rId151" Type="http://schemas.openxmlformats.org/officeDocument/2006/relationships/image" Target="../media/image125.png"/><Relationship Id="rId172" Type="http://schemas.openxmlformats.org/officeDocument/2006/relationships/customXml" Target="../ink/ink614.xml"/><Relationship Id="rId193" Type="http://schemas.openxmlformats.org/officeDocument/2006/relationships/image" Target="../media/image146.png"/><Relationship Id="rId207" Type="http://schemas.openxmlformats.org/officeDocument/2006/relationships/image" Target="../media/image153.png"/><Relationship Id="rId228" Type="http://schemas.openxmlformats.org/officeDocument/2006/relationships/customXml" Target="../ink/ink642.xml"/><Relationship Id="rId249" Type="http://schemas.openxmlformats.org/officeDocument/2006/relationships/image" Target="../media/image175.png"/><Relationship Id="rId13" Type="http://schemas.openxmlformats.org/officeDocument/2006/relationships/image" Target="../media/image56.png"/><Relationship Id="rId109" Type="http://schemas.openxmlformats.org/officeDocument/2006/relationships/image" Target="../media/image104.png"/><Relationship Id="rId260" Type="http://schemas.openxmlformats.org/officeDocument/2006/relationships/customXml" Target="../ink/ink658.xml"/><Relationship Id="rId34" Type="http://schemas.openxmlformats.org/officeDocument/2006/relationships/customXml" Target="../ink/ink545.xml"/><Relationship Id="rId55" Type="http://schemas.openxmlformats.org/officeDocument/2006/relationships/image" Target="../media/image77.png"/><Relationship Id="rId76" Type="http://schemas.openxmlformats.org/officeDocument/2006/relationships/customXml" Target="../ink/ink566.xml"/><Relationship Id="rId97" Type="http://schemas.openxmlformats.org/officeDocument/2006/relationships/image" Target="../media/image98.png"/><Relationship Id="rId120" Type="http://schemas.openxmlformats.org/officeDocument/2006/relationships/customXml" Target="../ink/ink588.xml"/><Relationship Id="rId141" Type="http://schemas.openxmlformats.org/officeDocument/2006/relationships/image" Target="../media/image120.png"/><Relationship Id="rId7" Type="http://schemas.openxmlformats.org/officeDocument/2006/relationships/image" Target="../media/image53.png"/><Relationship Id="rId162" Type="http://schemas.openxmlformats.org/officeDocument/2006/relationships/customXml" Target="../ink/ink609.xml"/><Relationship Id="rId183" Type="http://schemas.openxmlformats.org/officeDocument/2006/relationships/image" Target="../media/image141.png"/><Relationship Id="rId218" Type="http://schemas.openxmlformats.org/officeDocument/2006/relationships/customXml" Target="../ink/ink637.xml"/><Relationship Id="rId239" Type="http://schemas.openxmlformats.org/officeDocument/2006/relationships/image" Target="../media/image170.png"/><Relationship Id="rId250" Type="http://schemas.openxmlformats.org/officeDocument/2006/relationships/customXml" Target="../ink/ink653.xml"/><Relationship Id="rId24" Type="http://schemas.openxmlformats.org/officeDocument/2006/relationships/customXml" Target="../ink/ink540.xml"/><Relationship Id="rId45" Type="http://schemas.openxmlformats.org/officeDocument/2006/relationships/image" Target="../media/image72.png"/><Relationship Id="rId66" Type="http://schemas.openxmlformats.org/officeDocument/2006/relationships/customXml" Target="../ink/ink561.xml"/><Relationship Id="rId87" Type="http://schemas.openxmlformats.org/officeDocument/2006/relationships/image" Target="../media/image93.png"/><Relationship Id="rId110" Type="http://schemas.openxmlformats.org/officeDocument/2006/relationships/customXml" Target="../ink/ink583.xml"/><Relationship Id="rId131" Type="http://schemas.openxmlformats.org/officeDocument/2006/relationships/image" Target="../media/image115.png"/><Relationship Id="rId152" Type="http://schemas.openxmlformats.org/officeDocument/2006/relationships/customXml" Target="../ink/ink604.xml"/><Relationship Id="rId173" Type="http://schemas.openxmlformats.org/officeDocument/2006/relationships/image" Target="../media/image136.png"/><Relationship Id="rId194" Type="http://schemas.openxmlformats.org/officeDocument/2006/relationships/customXml" Target="../ink/ink625.xml"/><Relationship Id="rId208" Type="http://schemas.openxmlformats.org/officeDocument/2006/relationships/customXml" Target="../ink/ink632.xml"/><Relationship Id="rId229" Type="http://schemas.openxmlformats.org/officeDocument/2006/relationships/image" Target="../media/image164.png"/><Relationship Id="rId240" Type="http://schemas.openxmlformats.org/officeDocument/2006/relationships/customXml" Target="../ink/ink648.xml"/><Relationship Id="rId261" Type="http://schemas.openxmlformats.org/officeDocument/2006/relationships/image" Target="../media/image181.png"/><Relationship Id="rId14" Type="http://schemas.openxmlformats.org/officeDocument/2006/relationships/customXml" Target="../ink/ink535.xml"/><Relationship Id="rId35" Type="http://schemas.openxmlformats.org/officeDocument/2006/relationships/image" Target="../media/image67.png"/><Relationship Id="rId56" Type="http://schemas.openxmlformats.org/officeDocument/2006/relationships/customXml" Target="../ink/ink556.xml"/><Relationship Id="rId77" Type="http://schemas.openxmlformats.org/officeDocument/2006/relationships/image" Target="../media/image88.png"/><Relationship Id="rId100" Type="http://schemas.openxmlformats.org/officeDocument/2006/relationships/customXml" Target="../ink/ink578.xml"/><Relationship Id="rId8" Type="http://schemas.openxmlformats.org/officeDocument/2006/relationships/customXml" Target="../ink/ink532.xml"/><Relationship Id="rId98" Type="http://schemas.openxmlformats.org/officeDocument/2006/relationships/customXml" Target="../ink/ink577.xml"/><Relationship Id="rId121" Type="http://schemas.openxmlformats.org/officeDocument/2006/relationships/image" Target="../media/image110.png"/><Relationship Id="rId142" Type="http://schemas.openxmlformats.org/officeDocument/2006/relationships/customXml" Target="../ink/ink599.xml"/><Relationship Id="rId163" Type="http://schemas.openxmlformats.org/officeDocument/2006/relationships/image" Target="../media/image131.png"/><Relationship Id="rId184" Type="http://schemas.openxmlformats.org/officeDocument/2006/relationships/customXml" Target="../ink/ink620.xml"/><Relationship Id="rId219" Type="http://schemas.openxmlformats.org/officeDocument/2006/relationships/image" Target="../media/image159.png"/><Relationship Id="rId230" Type="http://schemas.openxmlformats.org/officeDocument/2006/relationships/customXml" Target="../ink/ink643.xml"/><Relationship Id="rId251" Type="http://schemas.openxmlformats.org/officeDocument/2006/relationships/image" Target="../media/image176.png"/><Relationship Id="rId25" Type="http://schemas.openxmlformats.org/officeDocument/2006/relationships/image" Target="../media/image62.png"/><Relationship Id="rId46" Type="http://schemas.openxmlformats.org/officeDocument/2006/relationships/customXml" Target="../ink/ink551.xml"/><Relationship Id="rId67" Type="http://schemas.openxmlformats.org/officeDocument/2006/relationships/image" Target="../media/image83.png"/><Relationship Id="rId88" Type="http://schemas.openxmlformats.org/officeDocument/2006/relationships/customXml" Target="../ink/ink572.xml"/><Relationship Id="rId111" Type="http://schemas.openxmlformats.org/officeDocument/2006/relationships/image" Target="../media/image105.png"/><Relationship Id="rId132" Type="http://schemas.openxmlformats.org/officeDocument/2006/relationships/customXml" Target="../ink/ink594.xml"/><Relationship Id="rId153" Type="http://schemas.openxmlformats.org/officeDocument/2006/relationships/image" Target="../media/image126.png"/><Relationship Id="rId174" Type="http://schemas.openxmlformats.org/officeDocument/2006/relationships/customXml" Target="../ink/ink615.xml"/><Relationship Id="rId195" Type="http://schemas.openxmlformats.org/officeDocument/2006/relationships/image" Target="../media/image147.png"/><Relationship Id="rId209" Type="http://schemas.openxmlformats.org/officeDocument/2006/relationships/image" Target="../media/image154.png"/><Relationship Id="rId220" Type="http://schemas.openxmlformats.org/officeDocument/2006/relationships/customXml" Target="../ink/ink638.xml"/><Relationship Id="rId241" Type="http://schemas.openxmlformats.org/officeDocument/2006/relationships/image" Target="../media/image171.png"/><Relationship Id="rId15" Type="http://schemas.openxmlformats.org/officeDocument/2006/relationships/image" Target="../media/image57.png"/><Relationship Id="rId36" Type="http://schemas.openxmlformats.org/officeDocument/2006/relationships/customXml" Target="../ink/ink546.xml"/><Relationship Id="rId57" Type="http://schemas.openxmlformats.org/officeDocument/2006/relationships/image" Target="../media/image78.png"/><Relationship Id="rId78" Type="http://schemas.openxmlformats.org/officeDocument/2006/relationships/customXml" Target="../ink/ink567.xml"/><Relationship Id="rId99" Type="http://schemas.openxmlformats.org/officeDocument/2006/relationships/image" Target="../media/image99.png"/><Relationship Id="rId101" Type="http://schemas.openxmlformats.org/officeDocument/2006/relationships/image" Target="../media/image100.png"/><Relationship Id="rId122" Type="http://schemas.openxmlformats.org/officeDocument/2006/relationships/customXml" Target="../ink/ink589.xml"/><Relationship Id="rId143" Type="http://schemas.openxmlformats.org/officeDocument/2006/relationships/image" Target="../media/image121.png"/><Relationship Id="rId164" Type="http://schemas.openxmlformats.org/officeDocument/2006/relationships/customXml" Target="../ink/ink610.xml"/><Relationship Id="rId185" Type="http://schemas.openxmlformats.org/officeDocument/2006/relationships/image" Target="../media/image142.png"/><Relationship Id="rId9" Type="http://schemas.openxmlformats.org/officeDocument/2006/relationships/image" Target="../media/image54.png"/><Relationship Id="rId210" Type="http://schemas.openxmlformats.org/officeDocument/2006/relationships/customXml" Target="../ink/ink633.xml"/><Relationship Id="rId26" Type="http://schemas.openxmlformats.org/officeDocument/2006/relationships/customXml" Target="../ink/ink541.xml"/><Relationship Id="rId231" Type="http://schemas.openxmlformats.org/officeDocument/2006/relationships/image" Target="../media/image165.png"/><Relationship Id="rId252" Type="http://schemas.openxmlformats.org/officeDocument/2006/relationships/customXml" Target="../ink/ink654.xml"/><Relationship Id="rId47" Type="http://schemas.openxmlformats.org/officeDocument/2006/relationships/image" Target="../media/image73.png"/><Relationship Id="rId68" Type="http://schemas.openxmlformats.org/officeDocument/2006/relationships/customXml" Target="../ink/ink562.xml"/><Relationship Id="rId89" Type="http://schemas.openxmlformats.org/officeDocument/2006/relationships/image" Target="../media/image94.png"/><Relationship Id="rId112" Type="http://schemas.openxmlformats.org/officeDocument/2006/relationships/customXml" Target="../ink/ink584.xml"/><Relationship Id="rId133" Type="http://schemas.openxmlformats.org/officeDocument/2006/relationships/image" Target="../media/image116.png"/><Relationship Id="rId154" Type="http://schemas.openxmlformats.org/officeDocument/2006/relationships/customXml" Target="../ink/ink605.xml"/><Relationship Id="rId175" Type="http://schemas.openxmlformats.org/officeDocument/2006/relationships/image" Target="../media/image137.png"/><Relationship Id="rId196" Type="http://schemas.openxmlformats.org/officeDocument/2006/relationships/customXml" Target="../ink/ink626.xml"/><Relationship Id="rId200" Type="http://schemas.openxmlformats.org/officeDocument/2006/relationships/customXml" Target="../ink/ink628.xml"/><Relationship Id="rId16" Type="http://schemas.openxmlformats.org/officeDocument/2006/relationships/customXml" Target="../ink/ink536.xml"/><Relationship Id="rId221" Type="http://schemas.openxmlformats.org/officeDocument/2006/relationships/image" Target="../media/image160.png"/><Relationship Id="rId242" Type="http://schemas.openxmlformats.org/officeDocument/2006/relationships/customXml" Target="../ink/ink649.xml"/><Relationship Id="rId37" Type="http://schemas.openxmlformats.org/officeDocument/2006/relationships/image" Target="../media/image68.png"/><Relationship Id="rId58" Type="http://schemas.openxmlformats.org/officeDocument/2006/relationships/customXml" Target="../ink/ink557.xml"/><Relationship Id="rId79" Type="http://schemas.openxmlformats.org/officeDocument/2006/relationships/image" Target="../media/image89.png"/><Relationship Id="rId102" Type="http://schemas.openxmlformats.org/officeDocument/2006/relationships/customXml" Target="../ink/ink579.xml"/><Relationship Id="rId123" Type="http://schemas.openxmlformats.org/officeDocument/2006/relationships/image" Target="../media/image111.png"/><Relationship Id="rId144" Type="http://schemas.openxmlformats.org/officeDocument/2006/relationships/customXml" Target="../ink/ink600.xml"/><Relationship Id="rId90" Type="http://schemas.openxmlformats.org/officeDocument/2006/relationships/customXml" Target="../ink/ink573.xml"/><Relationship Id="rId165" Type="http://schemas.openxmlformats.org/officeDocument/2006/relationships/image" Target="../media/image132.png"/><Relationship Id="rId186" Type="http://schemas.openxmlformats.org/officeDocument/2006/relationships/customXml" Target="../ink/ink621.xml"/><Relationship Id="rId211" Type="http://schemas.openxmlformats.org/officeDocument/2006/relationships/image" Target="../media/image155.png"/><Relationship Id="rId232" Type="http://schemas.openxmlformats.org/officeDocument/2006/relationships/customXml" Target="../ink/ink644.xml"/><Relationship Id="rId253" Type="http://schemas.openxmlformats.org/officeDocument/2006/relationships/image" Target="../media/image177.png"/><Relationship Id="rId27" Type="http://schemas.openxmlformats.org/officeDocument/2006/relationships/image" Target="../media/image63.png"/><Relationship Id="rId48" Type="http://schemas.openxmlformats.org/officeDocument/2006/relationships/customXml" Target="../ink/ink552.xml"/><Relationship Id="rId69" Type="http://schemas.openxmlformats.org/officeDocument/2006/relationships/image" Target="../media/image84.png"/><Relationship Id="rId113" Type="http://schemas.openxmlformats.org/officeDocument/2006/relationships/image" Target="../media/image106.png"/><Relationship Id="rId134" Type="http://schemas.openxmlformats.org/officeDocument/2006/relationships/customXml" Target="../ink/ink595.xml"/><Relationship Id="rId80" Type="http://schemas.openxmlformats.org/officeDocument/2006/relationships/customXml" Target="../ink/ink568.xml"/><Relationship Id="rId155" Type="http://schemas.openxmlformats.org/officeDocument/2006/relationships/image" Target="../media/image127.png"/><Relationship Id="rId176" Type="http://schemas.openxmlformats.org/officeDocument/2006/relationships/customXml" Target="../ink/ink616.xml"/><Relationship Id="rId197" Type="http://schemas.openxmlformats.org/officeDocument/2006/relationships/image" Target="../media/image148.png"/><Relationship Id="rId201" Type="http://schemas.openxmlformats.org/officeDocument/2006/relationships/image" Target="../media/image150.png"/><Relationship Id="rId222" Type="http://schemas.openxmlformats.org/officeDocument/2006/relationships/customXml" Target="../ink/ink639.xml"/><Relationship Id="rId243" Type="http://schemas.openxmlformats.org/officeDocument/2006/relationships/image" Target="../media/image172.png"/><Relationship Id="rId17" Type="http://schemas.openxmlformats.org/officeDocument/2006/relationships/image" Target="../media/image58.png"/><Relationship Id="rId38" Type="http://schemas.openxmlformats.org/officeDocument/2006/relationships/customXml" Target="../ink/ink547.xml"/><Relationship Id="rId59" Type="http://schemas.openxmlformats.org/officeDocument/2006/relationships/image" Target="../media/image79.png"/><Relationship Id="rId103" Type="http://schemas.openxmlformats.org/officeDocument/2006/relationships/image" Target="../media/image101.png"/><Relationship Id="rId124" Type="http://schemas.openxmlformats.org/officeDocument/2006/relationships/customXml" Target="../ink/ink590.xml"/><Relationship Id="rId70" Type="http://schemas.openxmlformats.org/officeDocument/2006/relationships/customXml" Target="../ink/ink563.xml"/><Relationship Id="rId91" Type="http://schemas.openxmlformats.org/officeDocument/2006/relationships/image" Target="../media/image95.png"/><Relationship Id="rId145" Type="http://schemas.openxmlformats.org/officeDocument/2006/relationships/image" Target="../media/image122.png"/><Relationship Id="rId166" Type="http://schemas.openxmlformats.org/officeDocument/2006/relationships/customXml" Target="../ink/ink611.xml"/><Relationship Id="rId187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34.xml"/><Relationship Id="rId233" Type="http://schemas.openxmlformats.org/officeDocument/2006/relationships/image" Target="../media/image166.png"/><Relationship Id="rId254" Type="http://schemas.openxmlformats.org/officeDocument/2006/relationships/customXml" Target="../ink/ink655.xml"/><Relationship Id="rId28" Type="http://schemas.openxmlformats.org/officeDocument/2006/relationships/customXml" Target="../ink/ink542.xml"/><Relationship Id="rId49" Type="http://schemas.openxmlformats.org/officeDocument/2006/relationships/image" Target="../media/image74.png"/><Relationship Id="rId114" Type="http://schemas.openxmlformats.org/officeDocument/2006/relationships/customXml" Target="../ink/ink585.xml"/><Relationship Id="rId60" Type="http://schemas.openxmlformats.org/officeDocument/2006/relationships/customXml" Target="../ink/ink558.xml"/><Relationship Id="rId81" Type="http://schemas.openxmlformats.org/officeDocument/2006/relationships/image" Target="../media/image90.png"/><Relationship Id="rId135" Type="http://schemas.openxmlformats.org/officeDocument/2006/relationships/image" Target="../media/image117.png"/><Relationship Id="rId156" Type="http://schemas.openxmlformats.org/officeDocument/2006/relationships/customXml" Target="../ink/ink606.xml"/><Relationship Id="rId177" Type="http://schemas.openxmlformats.org/officeDocument/2006/relationships/image" Target="../media/image138.png"/><Relationship Id="rId198" Type="http://schemas.openxmlformats.org/officeDocument/2006/relationships/customXml" Target="../ink/ink627.xml"/><Relationship Id="rId202" Type="http://schemas.openxmlformats.org/officeDocument/2006/relationships/customXml" Target="../ink/ink629.xml"/><Relationship Id="rId223" Type="http://schemas.openxmlformats.org/officeDocument/2006/relationships/image" Target="../media/image161.png"/><Relationship Id="rId244" Type="http://schemas.openxmlformats.org/officeDocument/2006/relationships/customXml" Target="../ink/ink650.xml"/><Relationship Id="rId18" Type="http://schemas.openxmlformats.org/officeDocument/2006/relationships/customXml" Target="../ink/ink537.xml"/><Relationship Id="rId39" Type="http://schemas.openxmlformats.org/officeDocument/2006/relationships/image" Target="../media/image69.png"/><Relationship Id="rId50" Type="http://schemas.openxmlformats.org/officeDocument/2006/relationships/customXml" Target="../ink/ink553.xml"/><Relationship Id="rId104" Type="http://schemas.openxmlformats.org/officeDocument/2006/relationships/customXml" Target="../ink/ink580.xml"/><Relationship Id="rId125" Type="http://schemas.openxmlformats.org/officeDocument/2006/relationships/image" Target="../media/image112.png"/><Relationship Id="rId146" Type="http://schemas.openxmlformats.org/officeDocument/2006/relationships/customXml" Target="../ink/ink601.xml"/><Relationship Id="rId167" Type="http://schemas.openxmlformats.org/officeDocument/2006/relationships/image" Target="../media/image133.png"/><Relationship Id="rId188" Type="http://schemas.openxmlformats.org/officeDocument/2006/relationships/customXml" Target="../ink/ink622.xml"/><Relationship Id="rId71" Type="http://schemas.openxmlformats.org/officeDocument/2006/relationships/image" Target="../media/image85.png"/><Relationship Id="rId92" Type="http://schemas.openxmlformats.org/officeDocument/2006/relationships/customXml" Target="../ink/ink574.xml"/><Relationship Id="rId213" Type="http://schemas.openxmlformats.org/officeDocument/2006/relationships/image" Target="../media/image156.png"/><Relationship Id="rId234" Type="http://schemas.openxmlformats.org/officeDocument/2006/relationships/customXml" Target="../ink/ink645.xml"/><Relationship Id="rId2" Type="http://schemas.openxmlformats.org/officeDocument/2006/relationships/customXml" Target="../ink/ink529.xml"/><Relationship Id="rId29" Type="http://schemas.openxmlformats.org/officeDocument/2006/relationships/image" Target="../media/image64.png"/><Relationship Id="rId255" Type="http://schemas.openxmlformats.org/officeDocument/2006/relationships/image" Target="../media/image178.png"/><Relationship Id="rId40" Type="http://schemas.openxmlformats.org/officeDocument/2006/relationships/customXml" Target="../ink/ink548.xml"/><Relationship Id="rId115" Type="http://schemas.openxmlformats.org/officeDocument/2006/relationships/image" Target="../media/image107.png"/><Relationship Id="rId136" Type="http://schemas.openxmlformats.org/officeDocument/2006/relationships/customXml" Target="../ink/ink596.xml"/><Relationship Id="rId157" Type="http://schemas.openxmlformats.org/officeDocument/2006/relationships/image" Target="../media/image128.png"/><Relationship Id="rId178" Type="http://schemas.openxmlformats.org/officeDocument/2006/relationships/customXml" Target="../ink/ink617.xml"/><Relationship Id="rId61" Type="http://schemas.openxmlformats.org/officeDocument/2006/relationships/image" Target="../media/image80.png"/><Relationship Id="rId82" Type="http://schemas.openxmlformats.org/officeDocument/2006/relationships/customXml" Target="../ink/ink569.xml"/><Relationship Id="rId199" Type="http://schemas.openxmlformats.org/officeDocument/2006/relationships/image" Target="../media/image149.png"/><Relationship Id="rId203" Type="http://schemas.openxmlformats.org/officeDocument/2006/relationships/image" Target="../media/image151.png"/><Relationship Id="rId19" Type="http://schemas.openxmlformats.org/officeDocument/2006/relationships/image" Target="../media/image59.png"/><Relationship Id="rId224" Type="http://schemas.openxmlformats.org/officeDocument/2006/relationships/customXml" Target="../ink/ink640.xml"/><Relationship Id="rId245" Type="http://schemas.openxmlformats.org/officeDocument/2006/relationships/image" Target="../media/image173.png"/><Relationship Id="rId30" Type="http://schemas.openxmlformats.org/officeDocument/2006/relationships/customXml" Target="../ink/ink543.xml"/><Relationship Id="rId105" Type="http://schemas.openxmlformats.org/officeDocument/2006/relationships/image" Target="../media/image102.png"/><Relationship Id="rId126" Type="http://schemas.openxmlformats.org/officeDocument/2006/relationships/customXml" Target="../ink/ink591.xml"/><Relationship Id="rId147" Type="http://schemas.openxmlformats.org/officeDocument/2006/relationships/image" Target="../media/image123.png"/><Relationship Id="rId168" Type="http://schemas.openxmlformats.org/officeDocument/2006/relationships/customXml" Target="../ink/ink612.xml"/><Relationship Id="rId51" Type="http://schemas.openxmlformats.org/officeDocument/2006/relationships/image" Target="../media/image75.png"/><Relationship Id="rId72" Type="http://schemas.openxmlformats.org/officeDocument/2006/relationships/customXml" Target="../ink/ink564.xml"/><Relationship Id="rId93" Type="http://schemas.openxmlformats.org/officeDocument/2006/relationships/image" Target="../media/image96.png"/><Relationship Id="rId189" Type="http://schemas.openxmlformats.org/officeDocument/2006/relationships/image" Target="../media/image144.png"/><Relationship Id="rId3" Type="http://schemas.openxmlformats.org/officeDocument/2006/relationships/image" Target="../media/image51.png"/><Relationship Id="rId214" Type="http://schemas.openxmlformats.org/officeDocument/2006/relationships/customXml" Target="../ink/ink635.xml"/><Relationship Id="rId235" Type="http://schemas.openxmlformats.org/officeDocument/2006/relationships/image" Target="../media/image167.png"/><Relationship Id="rId256" Type="http://schemas.openxmlformats.org/officeDocument/2006/relationships/customXml" Target="../ink/ink656.xml"/><Relationship Id="rId116" Type="http://schemas.openxmlformats.org/officeDocument/2006/relationships/customXml" Target="../ink/ink586.xml"/><Relationship Id="rId137" Type="http://schemas.openxmlformats.org/officeDocument/2006/relationships/image" Target="../media/image118.png"/><Relationship Id="rId158" Type="http://schemas.openxmlformats.org/officeDocument/2006/relationships/customXml" Target="../ink/ink607.xml"/><Relationship Id="rId20" Type="http://schemas.openxmlformats.org/officeDocument/2006/relationships/customXml" Target="../ink/ink538.xml"/><Relationship Id="rId41" Type="http://schemas.openxmlformats.org/officeDocument/2006/relationships/image" Target="../media/image70.png"/><Relationship Id="rId62" Type="http://schemas.openxmlformats.org/officeDocument/2006/relationships/customXml" Target="../ink/ink559.xml"/><Relationship Id="rId83" Type="http://schemas.openxmlformats.org/officeDocument/2006/relationships/image" Target="../media/image91.png"/><Relationship Id="rId179" Type="http://schemas.openxmlformats.org/officeDocument/2006/relationships/image" Target="../media/image139.png"/><Relationship Id="rId190" Type="http://schemas.openxmlformats.org/officeDocument/2006/relationships/customXml" Target="../ink/ink623.xml"/><Relationship Id="rId204" Type="http://schemas.openxmlformats.org/officeDocument/2006/relationships/customXml" Target="../ink/ink630.xml"/><Relationship Id="rId225" Type="http://schemas.openxmlformats.org/officeDocument/2006/relationships/image" Target="../media/image162.png"/><Relationship Id="rId246" Type="http://schemas.openxmlformats.org/officeDocument/2006/relationships/customXml" Target="../ink/ink651.xml"/><Relationship Id="rId106" Type="http://schemas.openxmlformats.org/officeDocument/2006/relationships/customXml" Target="../ink/ink581.xml"/><Relationship Id="rId127" Type="http://schemas.openxmlformats.org/officeDocument/2006/relationships/image" Target="../media/image113.png"/><Relationship Id="rId10" Type="http://schemas.openxmlformats.org/officeDocument/2006/relationships/customXml" Target="../ink/ink533.xml"/><Relationship Id="rId31" Type="http://schemas.openxmlformats.org/officeDocument/2006/relationships/image" Target="../media/image65.png"/><Relationship Id="rId52" Type="http://schemas.openxmlformats.org/officeDocument/2006/relationships/customXml" Target="../ink/ink554.xml"/><Relationship Id="rId73" Type="http://schemas.openxmlformats.org/officeDocument/2006/relationships/image" Target="../media/image86.png"/><Relationship Id="rId94" Type="http://schemas.openxmlformats.org/officeDocument/2006/relationships/customXml" Target="../ink/ink575.xml"/><Relationship Id="rId148" Type="http://schemas.openxmlformats.org/officeDocument/2006/relationships/customXml" Target="../ink/ink602.xml"/><Relationship Id="rId169" Type="http://schemas.openxmlformats.org/officeDocument/2006/relationships/image" Target="../media/image134.png"/><Relationship Id="rId4" Type="http://schemas.openxmlformats.org/officeDocument/2006/relationships/customXml" Target="../ink/ink530.xml"/><Relationship Id="rId180" Type="http://schemas.openxmlformats.org/officeDocument/2006/relationships/customXml" Target="../ink/ink618.xml"/><Relationship Id="rId215" Type="http://schemas.openxmlformats.org/officeDocument/2006/relationships/image" Target="../media/image157.png"/><Relationship Id="rId236" Type="http://schemas.openxmlformats.org/officeDocument/2006/relationships/customXml" Target="../ink/ink646.xml"/><Relationship Id="rId257" Type="http://schemas.openxmlformats.org/officeDocument/2006/relationships/image" Target="../media/image179.png"/><Relationship Id="rId42" Type="http://schemas.openxmlformats.org/officeDocument/2006/relationships/customXml" Target="../ink/ink549.xml"/><Relationship Id="rId84" Type="http://schemas.openxmlformats.org/officeDocument/2006/relationships/customXml" Target="../ink/ink570.xml"/><Relationship Id="rId138" Type="http://schemas.openxmlformats.org/officeDocument/2006/relationships/customXml" Target="../ink/ink59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0.png"/><Relationship Id="rId299" Type="http://schemas.openxmlformats.org/officeDocument/2006/relationships/image" Target="../media/image331.png"/><Relationship Id="rId21" Type="http://schemas.openxmlformats.org/officeDocument/2006/relationships/image" Target="../media/image191.png"/><Relationship Id="rId63" Type="http://schemas.openxmlformats.org/officeDocument/2006/relationships/image" Target="../media/image212.png"/><Relationship Id="rId159" Type="http://schemas.openxmlformats.org/officeDocument/2006/relationships/image" Target="../media/image261.png"/><Relationship Id="rId324" Type="http://schemas.openxmlformats.org/officeDocument/2006/relationships/customXml" Target="../ink/ink820.xml"/><Relationship Id="rId170" Type="http://schemas.openxmlformats.org/officeDocument/2006/relationships/customXml" Target="../ink/ink743.xml"/><Relationship Id="rId226" Type="http://schemas.openxmlformats.org/officeDocument/2006/relationships/customXml" Target="../ink/ink771.xml"/><Relationship Id="rId268" Type="http://schemas.openxmlformats.org/officeDocument/2006/relationships/customXml" Target="../ink/ink792.xml"/><Relationship Id="rId32" Type="http://schemas.openxmlformats.org/officeDocument/2006/relationships/customXml" Target="../ink/ink674.xml"/><Relationship Id="rId74" Type="http://schemas.openxmlformats.org/officeDocument/2006/relationships/customXml" Target="../ink/ink695.xml"/><Relationship Id="rId128" Type="http://schemas.openxmlformats.org/officeDocument/2006/relationships/customXml" Target="../ink/ink722.xml"/><Relationship Id="rId5" Type="http://schemas.openxmlformats.org/officeDocument/2006/relationships/image" Target="../media/image183.png"/><Relationship Id="rId181" Type="http://schemas.openxmlformats.org/officeDocument/2006/relationships/image" Target="../media/image272.png"/><Relationship Id="rId237" Type="http://schemas.openxmlformats.org/officeDocument/2006/relationships/image" Target="../media/image300.png"/><Relationship Id="rId279" Type="http://schemas.openxmlformats.org/officeDocument/2006/relationships/image" Target="../media/image321.png"/><Relationship Id="rId43" Type="http://schemas.openxmlformats.org/officeDocument/2006/relationships/image" Target="../media/image202.png"/><Relationship Id="rId139" Type="http://schemas.openxmlformats.org/officeDocument/2006/relationships/image" Target="../media/image251.png"/><Relationship Id="rId290" Type="http://schemas.openxmlformats.org/officeDocument/2006/relationships/customXml" Target="../ink/ink803.xml"/><Relationship Id="rId304" Type="http://schemas.openxmlformats.org/officeDocument/2006/relationships/customXml" Target="../ink/ink810.xml"/><Relationship Id="rId85" Type="http://schemas.openxmlformats.org/officeDocument/2006/relationships/image" Target="../media/image223.png"/><Relationship Id="rId150" Type="http://schemas.openxmlformats.org/officeDocument/2006/relationships/customXml" Target="../ink/ink733.xml"/><Relationship Id="rId192" Type="http://schemas.openxmlformats.org/officeDocument/2006/relationships/customXml" Target="../ink/ink754.xml"/><Relationship Id="rId206" Type="http://schemas.openxmlformats.org/officeDocument/2006/relationships/customXml" Target="../ink/ink761.xml"/><Relationship Id="rId248" Type="http://schemas.openxmlformats.org/officeDocument/2006/relationships/customXml" Target="../ink/ink782.xml"/><Relationship Id="rId12" Type="http://schemas.openxmlformats.org/officeDocument/2006/relationships/customXml" Target="../ink/ink664.xml"/><Relationship Id="rId108" Type="http://schemas.openxmlformats.org/officeDocument/2006/relationships/customXml" Target="../ink/ink712.xml"/><Relationship Id="rId315" Type="http://schemas.openxmlformats.org/officeDocument/2006/relationships/image" Target="../media/image339.png"/><Relationship Id="rId54" Type="http://schemas.openxmlformats.org/officeDocument/2006/relationships/customXml" Target="../ink/ink685.xml"/><Relationship Id="rId96" Type="http://schemas.openxmlformats.org/officeDocument/2006/relationships/customXml" Target="../ink/ink706.xml"/><Relationship Id="rId161" Type="http://schemas.openxmlformats.org/officeDocument/2006/relationships/image" Target="../media/image262.png"/><Relationship Id="rId217" Type="http://schemas.openxmlformats.org/officeDocument/2006/relationships/image" Target="../media/image290.png"/><Relationship Id="rId259" Type="http://schemas.openxmlformats.org/officeDocument/2006/relationships/image" Target="../media/image311.png"/><Relationship Id="rId23" Type="http://schemas.openxmlformats.org/officeDocument/2006/relationships/image" Target="../media/image192.png"/><Relationship Id="rId119" Type="http://schemas.openxmlformats.org/officeDocument/2006/relationships/image" Target="../media/image241.png"/><Relationship Id="rId270" Type="http://schemas.openxmlformats.org/officeDocument/2006/relationships/customXml" Target="../ink/ink793.xml"/><Relationship Id="rId326" Type="http://schemas.openxmlformats.org/officeDocument/2006/relationships/customXml" Target="../ink/ink821.xml"/><Relationship Id="rId65" Type="http://schemas.openxmlformats.org/officeDocument/2006/relationships/image" Target="../media/image213.png"/><Relationship Id="rId130" Type="http://schemas.openxmlformats.org/officeDocument/2006/relationships/customXml" Target="../ink/ink723.xml"/><Relationship Id="rId172" Type="http://schemas.openxmlformats.org/officeDocument/2006/relationships/customXml" Target="../ink/ink744.xml"/><Relationship Id="rId228" Type="http://schemas.openxmlformats.org/officeDocument/2006/relationships/customXml" Target="../ink/ink772.xml"/><Relationship Id="rId281" Type="http://schemas.openxmlformats.org/officeDocument/2006/relationships/image" Target="../media/image322.png"/><Relationship Id="rId34" Type="http://schemas.openxmlformats.org/officeDocument/2006/relationships/customXml" Target="../ink/ink675.xml"/><Relationship Id="rId76" Type="http://schemas.openxmlformats.org/officeDocument/2006/relationships/customXml" Target="../ink/ink696.xml"/><Relationship Id="rId141" Type="http://schemas.openxmlformats.org/officeDocument/2006/relationships/image" Target="../media/image252.png"/><Relationship Id="rId7" Type="http://schemas.openxmlformats.org/officeDocument/2006/relationships/image" Target="../media/image184.png"/><Relationship Id="rId183" Type="http://schemas.openxmlformats.org/officeDocument/2006/relationships/image" Target="../media/image273.png"/><Relationship Id="rId239" Type="http://schemas.openxmlformats.org/officeDocument/2006/relationships/image" Target="../media/image301.png"/><Relationship Id="rId250" Type="http://schemas.openxmlformats.org/officeDocument/2006/relationships/customXml" Target="../ink/ink783.xml"/><Relationship Id="rId271" Type="http://schemas.openxmlformats.org/officeDocument/2006/relationships/image" Target="../media/image317.png"/><Relationship Id="rId292" Type="http://schemas.openxmlformats.org/officeDocument/2006/relationships/customXml" Target="../ink/ink804.xml"/><Relationship Id="rId306" Type="http://schemas.openxmlformats.org/officeDocument/2006/relationships/customXml" Target="../ink/ink811.xml"/><Relationship Id="rId24" Type="http://schemas.openxmlformats.org/officeDocument/2006/relationships/customXml" Target="../ink/ink670.xml"/><Relationship Id="rId45" Type="http://schemas.openxmlformats.org/officeDocument/2006/relationships/image" Target="../media/image203.png"/><Relationship Id="rId66" Type="http://schemas.openxmlformats.org/officeDocument/2006/relationships/customXml" Target="../ink/ink691.xml"/><Relationship Id="rId87" Type="http://schemas.openxmlformats.org/officeDocument/2006/relationships/image" Target="../media/image224.png"/><Relationship Id="rId110" Type="http://schemas.openxmlformats.org/officeDocument/2006/relationships/customXml" Target="../ink/ink713.xml"/><Relationship Id="rId131" Type="http://schemas.openxmlformats.org/officeDocument/2006/relationships/image" Target="../media/image247.png"/><Relationship Id="rId327" Type="http://schemas.openxmlformats.org/officeDocument/2006/relationships/image" Target="../media/image345.png"/><Relationship Id="rId152" Type="http://schemas.openxmlformats.org/officeDocument/2006/relationships/customXml" Target="../ink/ink734.xml"/><Relationship Id="rId173" Type="http://schemas.openxmlformats.org/officeDocument/2006/relationships/image" Target="../media/image268.png"/><Relationship Id="rId194" Type="http://schemas.openxmlformats.org/officeDocument/2006/relationships/customXml" Target="../ink/ink755.xml"/><Relationship Id="rId208" Type="http://schemas.openxmlformats.org/officeDocument/2006/relationships/customXml" Target="../ink/ink762.xml"/><Relationship Id="rId229" Type="http://schemas.openxmlformats.org/officeDocument/2006/relationships/image" Target="../media/image296.png"/><Relationship Id="rId240" Type="http://schemas.openxmlformats.org/officeDocument/2006/relationships/customXml" Target="../ink/ink778.xml"/><Relationship Id="rId261" Type="http://schemas.openxmlformats.org/officeDocument/2006/relationships/image" Target="../media/image312.png"/><Relationship Id="rId14" Type="http://schemas.openxmlformats.org/officeDocument/2006/relationships/customXml" Target="../ink/ink665.xml"/><Relationship Id="rId35" Type="http://schemas.openxmlformats.org/officeDocument/2006/relationships/image" Target="../media/image198.png"/><Relationship Id="rId56" Type="http://schemas.openxmlformats.org/officeDocument/2006/relationships/customXml" Target="../ink/ink686.xml"/><Relationship Id="rId77" Type="http://schemas.openxmlformats.org/officeDocument/2006/relationships/image" Target="../media/image219.png"/><Relationship Id="rId100" Type="http://schemas.openxmlformats.org/officeDocument/2006/relationships/customXml" Target="../ink/ink708.xml"/><Relationship Id="rId282" Type="http://schemas.openxmlformats.org/officeDocument/2006/relationships/customXml" Target="../ink/ink799.xml"/><Relationship Id="rId317" Type="http://schemas.openxmlformats.org/officeDocument/2006/relationships/image" Target="../media/image340.png"/><Relationship Id="rId8" Type="http://schemas.openxmlformats.org/officeDocument/2006/relationships/customXml" Target="../ink/ink662.xml"/><Relationship Id="rId98" Type="http://schemas.openxmlformats.org/officeDocument/2006/relationships/customXml" Target="../ink/ink707.xml"/><Relationship Id="rId121" Type="http://schemas.openxmlformats.org/officeDocument/2006/relationships/image" Target="../media/image242.png"/><Relationship Id="rId142" Type="http://schemas.openxmlformats.org/officeDocument/2006/relationships/customXml" Target="../ink/ink729.xml"/><Relationship Id="rId163" Type="http://schemas.openxmlformats.org/officeDocument/2006/relationships/image" Target="../media/image263.png"/><Relationship Id="rId184" Type="http://schemas.openxmlformats.org/officeDocument/2006/relationships/customXml" Target="../ink/ink750.xml"/><Relationship Id="rId219" Type="http://schemas.openxmlformats.org/officeDocument/2006/relationships/image" Target="../media/image291.png"/><Relationship Id="rId230" Type="http://schemas.openxmlformats.org/officeDocument/2006/relationships/customXml" Target="../ink/ink773.xml"/><Relationship Id="rId251" Type="http://schemas.openxmlformats.org/officeDocument/2006/relationships/image" Target="../media/image307.png"/><Relationship Id="rId25" Type="http://schemas.openxmlformats.org/officeDocument/2006/relationships/image" Target="../media/image193.png"/><Relationship Id="rId46" Type="http://schemas.openxmlformats.org/officeDocument/2006/relationships/customXml" Target="../ink/ink681.xml"/><Relationship Id="rId67" Type="http://schemas.openxmlformats.org/officeDocument/2006/relationships/image" Target="../media/image214.png"/><Relationship Id="rId272" Type="http://schemas.openxmlformats.org/officeDocument/2006/relationships/customXml" Target="../ink/ink794.xml"/><Relationship Id="rId293" Type="http://schemas.openxmlformats.org/officeDocument/2006/relationships/image" Target="../media/image328.png"/><Relationship Id="rId307" Type="http://schemas.openxmlformats.org/officeDocument/2006/relationships/image" Target="../media/image335.png"/><Relationship Id="rId328" Type="http://schemas.openxmlformats.org/officeDocument/2006/relationships/customXml" Target="../ink/ink822.xml"/><Relationship Id="rId88" Type="http://schemas.openxmlformats.org/officeDocument/2006/relationships/customXml" Target="../ink/ink702.xml"/><Relationship Id="rId111" Type="http://schemas.openxmlformats.org/officeDocument/2006/relationships/image" Target="../media/image237.png"/><Relationship Id="rId132" Type="http://schemas.openxmlformats.org/officeDocument/2006/relationships/customXml" Target="../ink/ink724.xml"/><Relationship Id="rId153" Type="http://schemas.openxmlformats.org/officeDocument/2006/relationships/image" Target="../media/image258.png"/><Relationship Id="rId174" Type="http://schemas.openxmlformats.org/officeDocument/2006/relationships/customXml" Target="../ink/ink745.xml"/><Relationship Id="rId195" Type="http://schemas.openxmlformats.org/officeDocument/2006/relationships/image" Target="../media/image279.png"/><Relationship Id="rId209" Type="http://schemas.openxmlformats.org/officeDocument/2006/relationships/image" Target="../media/image286.png"/><Relationship Id="rId220" Type="http://schemas.openxmlformats.org/officeDocument/2006/relationships/customXml" Target="../ink/ink768.xml"/><Relationship Id="rId241" Type="http://schemas.openxmlformats.org/officeDocument/2006/relationships/image" Target="../media/image302.png"/><Relationship Id="rId15" Type="http://schemas.openxmlformats.org/officeDocument/2006/relationships/image" Target="../media/image188.png"/><Relationship Id="rId36" Type="http://schemas.openxmlformats.org/officeDocument/2006/relationships/customXml" Target="../ink/ink676.xml"/><Relationship Id="rId57" Type="http://schemas.openxmlformats.org/officeDocument/2006/relationships/image" Target="../media/image209.png"/><Relationship Id="rId262" Type="http://schemas.openxmlformats.org/officeDocument/2006/relationships/customXml" Target="../ink/ink789.xml"/><Relationship Id="rId283" Type="http://schemas.openxmlformats.org/officeDocument/2006/relationships/image" Target="../media/image323.png"/><Relationship Id="rId318" Type="http://schemas.openxmlformats.org/officeDocument/2006/relationships/customXml" Target="../ink/ink817.xml"/><Relationship Id="rId78" Type="http://schemas.openxmlformats.org/officeDocument/2006/relationships/customXml" Target="../ink/ink697.xml"/><Relationship Id="rId99" Type="http://schemas.openxmlformats.org/officeDocument/2006/relationships/image" Target="../media/image230.png"/><Relationship Id="rId101" Type="http://schemas.openxmlformats.org/officeDocument/2006/relationships/image" Target="../media/image231.png"/><Relationship Id="rId122" Type="http://schemas.openxmlformats.org/officeDocument/2006/relationships/customXml" Target="../ink/ink719.xml"/><Relationship Id="rId143" Type="http://schemas.openxmlformats.org/officeDocument/2006/relationships/image" Target="../media/image253.png"/><Relationship Id="rId164" Type="http://schemas.openxmlformats.org/officeDocument/2006/relationships/customXml" Target="../ink/ink740.xml"/><Relationship Id="rId185" Type="http://schemas.openxmlformats.org/officeDocument/2006/relationships/image" Target="../media/image274.png"/><Relationship Id="rId9" Type="http://schemas.openxmlformats.org/officeDocument/2006/relationships/image" Target="../media/image185.png"/><Relationship Id="rId210" Type="http://schemas.openxmlformats.org/officeDocument/2006/relationships/customXml" Target="../ink/ink763.xml"/><Relationship Id="rId26" Type="http://schemas.openxmlformats.org/officeDocument/2006/relationships/customXml" Target="../ink/ink671.xml"/><Relationship Id="rId231" Type="http://schemas.openxmlformats.org/officeDocument/2006/relationships/image" Target="../media/image297.png"/><Relationship Id="rId252" Type="http://schemas.openxmlformats.org/officeDocument/2006/relationships/customXml" Target="../ink/ink784.xml"/><Relationship Id="rId273" Type="http://schemas.openxmlformats.org/officeDocument/2006/relationships/image" Target="../media/image318.png"/><Relationship Id="rId294" Type="http://schemas.openxmlformats.org/officeDocument/2006/relationships/customXml" Target="../ink/ink805.xml"/><Relationship Id="rId308" Type="http://schemas.openxmlformats.org/officeDocument/2006/relationships/customXml" Target="../ink/ink812.xml"/><Relationship Id="rId329" Type="http://schemas.openxmlformats.org/officeDocument/2006/relationships/image" Target="../media/image346.png"/><Relationship Id="rId47" Type="http://schemas.openxmlformats.org/officeDocument/2006/relationships/image" Target="../media/image204.png"/><Relationship Id="rId68" Type="http://schemas.openxmlformats.org/officeDocument/2006/relationships/customXml" Target="../ink/ink692.xml"/><Relationship Id="rId89" Type="http://schemas.openxmlformats.org/officeDocument/2006/relationships/image" Target="../media/image225.png"/><Relationship Id="rId112" Type="http://schemas.openxmlformats.org/officeDocument/2006/relationships/customXml" Target="../ink/ink714.xml"/><Relationship Id="rId133" Type="http://schemas.openxmlformats.org/officeDocument/2006/relationships/image" Target="../media/image248.png"/><Relationship Id="rId154" Type="http://schemas.openxmlformats.org/officeDocument/2006/relationships/customXml" Target="../ink/ink735.xml"/><Relationship Id="rId175" Type="http://schemas.openxmlformats.org/officeDocument/2006/relationships/image" Target="../media/image269.png"/><Relationship Id="rId196" Type="http://schemas.openxmlformats.org/officeDocument/2006/relationships/customXml" Target="../ink/ink756.xml"/><Relationship Id="rId200" Type="http://schemas.openxmlformats.org/officeDocument/2006/relationships/customXml" Target="../ink/ink758.xml"/><Relationship Id="rId16" Type="http://schemas.openxmlformats.org/officeDocument/2006/relationships/customXml" Target="../ink/ink666.xml"/><Relationship Id="rId221" Type="http://schemas.openxmlformats.org/officeDocument/2006/relationships/image" Target="../media/image292.png"/><Relationship Id="rId242" Type="http://schemas.openxmlformats.org/officeDocument/2006/relationships/customXml" Target="../ink/ink779.xml"/><Relationship Id="rId263" Type="http://schemas.openxmlformats.org/officeDocument/2006/relationships/image" Target="../media/image313.png"/><Relationship Id="rId284" Type="http://schemas.openxmlformats.org/officeDocument/2006/relationships/customXml" Target="../ink/ink800.xml"/><Relationship Id="rId319" Type="http://schemas.openxmlformats.org/officeDocument/2006/relationships/image" Target="../media/image341.png"/><Relationship Id="rId37" Type="http://schemas.openxmlformats.org/officeDocument/2006/relationships/image" Target="../media/image199.png"/><Relationship Id="rId58" Type="http://schemas.openxmlformats.org/officeDocument/2006/relationships/customXml" Target="../ink/ink687.xml"/><Relationship Id="rId79" Type="http://schemas.openxmlformats.org/officeDocument/2006/relationships/image" Target="../media/image220.png"/><Relationship Id="rId102" Type="http://schemas.openxmlformats.org/officeDocument/2006/relationships/customXml" Target="../ink/ink709.xml"/><Relationship Id="rId123" Type="http://schemas.openxmlformats.org/officeDocument/2006/relationships/image" Target="../media/image243.png"/><Relationship Id="rId144" Type="http://schemas.openxmlformats.org/officeDocument/2006/relationships/customXml" Target="../ink/ink730.xml"/><Relationship Id="rId330" Type="http://schemas.openxmlformats.org/officeDocument/2006/relationships/customXml" Target="../ink/ink823.xml"/><Relationship Id="rId90" Type="http://schemas.openxmlformats.org/officeDocument/2006/relationships/customXml" Target="../ink/ink703.xml"/><Relationship Id="rId165" Type="http://schemas.openxmlformats.org/officeDocument/2006/relationships/image" Target="../media/image264.png"/><Relationship Id="rId186" Type="http://schemas.openxmlformats.org/officeDocument/2006/relationships/customXml" Target="../ink/ink751.xml"/><Relationship Id="rId211" Type="http://schemas.openxmlformats.org/officeDocument/2006/relationships/image" Target="../media/image287.png"/><Relationship Id="rId232" Type="http://schemas.openxmlformats.org/officeDocument/2006/relationships/customXml" Target="../ink/ink774.xml"/><Relationship Id="rId253" Type="http://schemas.openxmlformats.org/officeDocument/2006/relationships/image" Target="../media/image308.png"/><Relationship Id="rId274" Type="http://schemas.openxmlformats.org/officeDocument/2006/relationships/customXml" Target="../ink/ink795.xml"/><Relationship Id="rId295" Type="http://schemas.openxmlformats.org/officeDocument/2006/relationships/image" Target="../media/image329.png"/><Relationship Id="rId309" Type="http://schemas.openxmlformats.org/officeDocument/2006/relationships/image" Target="../media/image336.png"/><Relationship Id="rId27" Type="http://schemas.openxmlformats.org/officeDocument/2006/relationships/image" Target="../media/image194.png"/><Relationship Id="rId48" Type="http://schemas.openxmlformats.org/officeDocument/2006/relationships/customXml" Target="../ink/ink682.xml"/><Relationship Id="rId69" Type="http://schemas.openxmlformats.org/officeDocument/2006/relationships/image" Target="../media/image215.png"/><Relationship Id="rId113" Type="http://schemas.openxmlformats.org/officeDocument/2006/relationships/image" Target="../media/image238.png"/><Relationship Id="rId134" Type="http://schemas.openxmlformats.org/officeDocument/2006/relationships/customXml" Target="../ink/ink725.xml"/><Relationship Id="rId320" Type="http://schemas.openxmlformats.org/officeDocument/2006/relationships/customXml" Target="../ink/ink818.xml"/><Relationship Id="rId80" Type="http://schemas.openxmlformats.org/officeDocument/2006/relationships/customXml" Target="../ink/ink698.xml"/><Relationship Id="rId155" Type="http://schemas.openxmlformats.org/officeDocument/2006/relationships/image" Target="../media/image259.png"/><Relationship Id="rId176" Type="http://schemas.openxmlformats.org/officeDocument/2006/relationships/customXml" Target="../ink/ink746.xml"/><Relationship Id="rId197" Type="http://schemas.openxmlformats.org/officeDocument/2006/relationships/image" Target="../media/image280.png"/><Relationship Id="rId201" Type="http://schemas.openxmlformats.org/officeDocument/2006/relationships/image" Target="../media/image282.png"/><Relationship Id="rId222" Type="http://schemas.openxmlformats.org/officeDocument/2006/relationships/customXml" Target="../ink/ink769.xml"/><Relationship Id="rId243" Type="http://schemas.openxmlformats.org/officeDocument/2006/relationships/image" Target="../media/image303.png"/><Relationship Id="rId264" Type="http://schemas.openxmlformats.org/officeDocument/2006/relationships/customXml" Target="../ink/ink790.xml"/><Relationship Id="rId285" Type="http://schemas.openxmlformats.org/officeDocument/2006/relationships/image" Target="../media/image324.png"/><Relationship Id="rId17" Type="http://schemas.openxmlformats.org/officeDocument/2006/relationships/image" Target="../media/image189.png"/><Relationship Id="rId38" Type="http://schemas.openxmlformats.org/officeDocument/2006/relationships/customXml" Target="../ink/ink677.xml"/><Relationship Id="rId59" Type="http://schemas.openxmlformats.org/officeDocument/2006/relationships/image" Target="../media/image210.png"/><Relationship Id="rId103" Type="http://schemas.openxmlformats.org/officeDocument/2006/relationships/image" Target="../media/image233.png"/><Relationship Id="rId124" Type="http://schemas.openxmlformats.org/officeDocument/2006/relationships/customXml" Target="../ink/ink720.xml"/><Relationship Id="rId310" Type="http://schemas.openxmlformats.org/officeDocument/2006/relationships/customXml" Target="../ink/ink813.xml"/><Relationship Id="rId70" Type="http://schemas.openxmlformats.org/officeDocument/2006/relationships/customXml" Target="../ink/ink693.xml"/><Relationship Id="rId91" Type="http://schemas.openxmlformats.org/officeDocument/2006/relationships/image" Target="../media/image226.png"/><Relationship Id="rId145" Type="http://schemas.openxmlformats.org/officeDocument/2006/relationships/image" Target="../media/image254.png"/><Relationship Id="rId166" Type="http://schemas.openxmlformats.org/officeDocument/2006/relationships/customXml" Target="../ink/ink741.xml"/><Relationship Id="rId187" Type="http://schemas.openxmlformats.org/officeDocument/2006/relationships/image" Target="../media/image275.png"/><Relationship Id="rId331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64.xml"/><Relationship Id="rId233" Type="http://schemas.openxmlformats.org/officeDocument/2006/relationships/image" Target="../media/image298.png"/><Relationship Id="rId254" Type="http://schemas.openxmlformats.org/officeDocument/2006/relationships/customXml" Target="../ink/ink785.xml"/><Relationship Id="rId28" Type="http://schemas.openxmlformats.org/officeDocument/2006/relationships/customXml" Target="../ink/ink672.xml"/><Relationship Id="rId49" Type="http://schemas.openxmlformats.org/officeDocument/2006/relationships/image" Target="../media/image205.png"/><Relationship Id="rId114" Type="http://schemas.openxmlformats.org/officeDocument/2006/relationships/customXml" Target="../ink/ink715.xml"/><Relationship Id="rId275" Type="http://schemas.openxmlformats.org/officeDocument/2006/relationships/image" Target="../media/image319.png"/><Relationship Id="rId296" Type="http://schemas.openxmlformats.org/officeDocument/2006/relationships/customXml" Target="../ink/ink806.xml"/><Relationship Id="rId300" Type="http://schemas.openxmlformats.org/officeDocument/2006/relationships/customXml" Target="../ink/ink808.xml"/><Relationship Id="rId60" Type="http://schemas.openxmlformats.org/officeDocument/2006/relationships/customXml" Target="../ink/ink688.xml"/><Relationship Id="rId81" Type="http://schemas.openxmlformats.org/officeDocument/2006/relationships/image" Target="../media/image221.png"/><Relationship Id="rId135" Type="http://schemas.openxmlformats.org/officeDocument/2006/relationships/image" Target="../media/image249.png"/><Relationship Id="rId156" Type="http://schemas.openxmlformats.org/officeDocument/2006/relationships/customXml" Target="../ink/ink736.xml"/><Relationship Id="rId177" Type="http://schemas.openxmlformats.org/officeDocument/2006/relationships/image" Target="../media/image270.png"/><Relationship Id="rId198" Type="http://schemas.openxmlformats.org/officeDocument/2006/relationships/customXml" Target="../ink/ink757.xml"/><Relationship Id="rId321" Type="http://schemas.openxmlformats.org/officeDocument/2006/relationships/image" Target="../media/image342.png"/><Relationship Id="rId202" Type="http://schemas.openxmlformats.org/officeDocument/2006/relationships/customXml" Target="../ink/ink759.xml"/><Relationship Id="rId223" Type="http://schemas.openxmlformats.org/officeDocument/2006/relationships/image" Target="../media/image293.png"/><Relationship Id="rId244" Type="http://schemas.openxmlformats.org/officeDocument/2006/relationships/customXml" Target="../ink/ink780.xml"/><Relationship Id="rId18" Type="http://schemas.openxmlformats.org/officeDocument/2006/relationships/customXml" Target="../ink/ink667.xml"/><Relationship Id="rId39" Type="http://schemas.openxmlformats.org/officeDocument/2006/relationships/image" Target="../media/image200.png"/><Relationship Id="rId265" Type="http://schemas.openxmlformats.org/officeDocument/2006/relationships/image" Target="../media/image314.png"/><Relationship Id="rId286" Type="http://schemas.openxmlformats.org/officeDocument/2006/relationships/customXml" Target="../ink/ink801.xml"/><Relationship Id="rId50" Type="http://schemas.openxmlformats.org/officeDocument/2006/relationships/customXml" Target="../ink/ink683.xml"/><Relationship Id="rId104" Type="http://schemas.openxmlformats.org/officeDocument/2006/relationships/customXml" Target="../ink/ink710.xml"/><Relationship Id="rId125" Type="http://schemas.openxmlformats.org/officeDocument/2006/relationships/image" Target="../media/image244.png"/><Relationship Id="rId146" Type="http://schemas.openxmlformats.org/officeDocument/2006/relationships/customXml" Target="../ink/ink731.xml"/><Relationship Id="rId167" Type="http://schemas.openxmlformats.org/officeDocument/2006/relationships/image" Target="../media/image265.png"/><Relationship Id="rId188" Type="http://schemas.openxmlformats.org/officeDocument/2006/relationships/customXml" Target="../ink/ink752.xml"/><Relationship Id="rId311" Type="http://schemas.openxmlformats.org/officeDocument/2006/relationships/image" Target="../media/image337.png"/><Relationship Id="rId71" Type="http://schemas.openxmlformats.org/officeDocument/2006/relationships/image" Target="../media/image216.png"/><Relationship Id="rId92" Type="http://schemas.openxmlformats.org/officeDocument/2006/relationships/customXml" Target="../ink/ink704.xml"/><Relationship Id="rId213" Type="http://schemas.openxmlformats.org/officeDocument/2006/relationships/image" Target="../media/image288.png"/><Relationship Id="rId234" Type="http://schemas.openxmlformats.org/officeDocument/2006/relationships/customXml" Target="../ink/ink775.xml"/><Relationship Id="rId2" Type="http://schemas.openxmlformats.org/officeDocument/2006/relationships/customXml" Target="../ink/ink659.xml"/><Relationship Id="rId29" Type="http://schemas.openxmlformats.org/officeDocument/2006/relationships/image" Target="../media/image195.png"/><Relationship Id="rId255" Type="http://schemas.openxmlformats.org/officeDocument/2006/relationships/image" Target="../media/image309.png"/><Relationship Id="rId276" Type="http://schemas.openxmlformats.org/officeDocument/2006/relationships/customXml" Target="../ink/ink796.xml"/><Relationship Id="rId297" Type="http://schemas.openxmlformats.org/officeDocument/2006/relationships/image" Target="../media/image330.png"/><Relationship Id="rId40" Type="http://schemas.openxmlformats.org/officeDocument/2006/relationships/customXml" Target="../ink/ink678.xml"/><Relationship Id="rId115" Type="http://schemas.openxmlformats.org/officeDocument/2006/relationships/image" Target="../media/image239.png"/><Relationship Id="rId136" Type="http://schemas.openxmlformats.org/officeDocument/2006/relationships/customXml" Target="../ink/ink726.xml"/><Relationship Id="rId157" Type="http://schemas.openxmlformats.org/officeDocument/2006/relationships/image" Target="../media/image260.png"/><Relationship Id="rId178" Type="http://schemas.openxmlformats.org/officeDocument/2006/relationships/customXml" Target="../ink/ink747.xml"/><Relationship Id="rId301" Type="http://schemas.openxmlformats.org/officeDocument/2006/relationships/image" Target="../media/image332.png"/><Relationship Id="rId322" Type="http://schemas.openxmlformats.org/officeDocument/2006/relationships/customXml" Target="../ink/ink819.xml"/><Relationship Id="rId61" Type="http://schemas.openxmlformats.org/officeDocument/2006/relationships/image" Target="../media/image211.png"/><Relationship Id="rId82" Type="http://schemas.openxmlformats.org/officeDocument/2006/relationships/customXml" Target="../ink/ink699.xml"/><Relationship Id="rId199" Type="http://schemas.openxmlformats.org/officeDocument/2006/relationships/image" Target="../media/image281.png"/><Relationship Id="rId203" Type="http://schemas.openxmlformats.org/officeDocument/2006/relationships/image" Target="../media/image283.png"/><Relationship Id="rId19" Type="http://schemas.openxmlformats.org/officeDocument/2006/relationships/image" Target="../media/image190.png"/><Relationship Id="rId224" Type="http://schemas.openxmlformats.org/officeDocument/2006/relationships/customXml" Target="../ink/ink770.xml"/><Relationship Id="rId245" Type="http://schemas.openxmlformats.org/officeDocument/2006/relationships/image" Target="../media/image304.png"/><Relationship Id="rId266" Type="http://schemas.openxmlformats.org/officeDocument/2006/relationships/customXml" Target="../ink/ink791.xml"/><Relationship Id="rId287" Type="http://schemas.openxmlformats.org/officeDocument/2006/relationships/image" Target="../media/image325.png"/><Relationship Id="rId30" Type="http://schemas.openxmlformats.org/officeDocument/2006/relationships/customXml" Target="../ink/ink673.xml"/><Relationship Id="rId105" Type="http://schemas.openxmlformats.org/officeDocument/2006/relationships/image" Target="../media/image234.png"/><Relationship Id="rId126" Type="http://schemas.openxmlformats.org/officeDocument/2006/relationships/customXml" Target="../ink/ink721.xml"/><Relationship Id="rId147" Type="http://schemas.openxmlformats.org/officeDocument/2006/relationships/image" Target="../media/image255.png"/><Relationship Id="rId168" Type="http://schemas.openxmlformats.org/officeDocument/2006/relationships/customXml" Target="../ink/ink742.xml"/><Relationship Id="rId312" Type="http://schemas.openxmlformats.org/officeDocument/2006/relationships/customXml" Target="../ink/ink814.xml"/><Relationship Id="rId51" Type="http://schemas.openxmlformats.org/officeDocument/2006/relationships/image" Target="../media/image206.png"/><Relationship Id="rId72" Type="http://schemas.openxmlformats.org/officeDocument/2006/relationships/customXml" Target="../ink/ink694.xml"/><Relationship Id="rId93" Type="http://schemas.openxmlformats.org/officeDocument/2006/relationships/image" Target="../media/image227.png"/><Relationship Id="rId189" Type="http://schemas.openxmlformats.org/officeDocument/2006/relationships/image" Target="../media/image276.png"/><Relationship Id="rId3" Type="http://schemas.openxmlformats.org/officeDocument/2006/relationships/image" Target="../media/image182.png"/><Relationship Id="rId214" Type="http://schemas.openxmlformats.org/officeDocument/2006/relationships/customXml" Target="../ink/ink765.xml"/><Relationship Id="rId235" Type="http://schemas.openxmlformats.org/officeDocument/2006/relationships/image" Target="../media/image299.png"/><Relationship Id="rId256" Type="http://schemas.openxmlformats.org/officeDocument/2006/relationships/customXml" Target="../ink/ink786.xml"/><Relationship Id="rId277" Type="http://schemas.openxmlformats.org/officeDocument/2006/relationships/image" Target="../media/image320.png"/><Relationship Id="rId298" Type="http://schemas.openxmlformats.org/officeDocument/2006/relationships/customXml" Target="../ink/ink807.xml"/><Relationship Id="rId116" Type="http://schemas.openxmlformats.org/officeDocument/2006/relationships/customXml" Target="../ink/ink716.xml"/><Relationship Id="rId137" Type="http://schemas.openxmlformats.org/officeDocument/2006/relationships/image" Target="../media/image250.png"/><Relationship Id="rId158" Type="http://schemas.openxmlformats.org/officeDocument/2006/relationships/customXml" Target="../ink/ink737.xml"/><Relationship Id="rId302" Type="http://schemas.openxmlformats.org/officeDocument/2006/relationships/customXml" Target="../ink/ink809.xml"/><Relationship Id="rId323" Type="http://schemas.openxmlformats.org/officeDocument/2006/relationships/image" Target="../media/image343.png"/><Relationship Id="rId20" Type="http://schemas.openxmlformats.org/officeDocument/2006/relationships/customXml" Target="../ink/ink668.xml"/><Relationship Id="rId41" Type="http://schemas.openxmlformats.org/officeDocument/2006/relationships/image" Target="../media/image201.png"/><Relationship Id="rId62" Type="http://schemas.openxmlformats.org/officeDocument/2006/relationships/customXml" Target="../ink/ink689.xml"/><Relationship Id="rId83" Type="http://schemas.openxmlformats.org/officeDocument/2006/relationships/image" Target="../media/image222.png"/><Relationship Id="rId179" Type="http://schemas.openxmlformats.org/officeDocument/2006/relationships/image" Target="../media/image271.png"/><Relationship Id="rId190" Type="http://schemas.openxmlformats.org/officeDocument/2006/relationships/customXml" Target="../ink/ink753.xml"/><Relationship Id="rId204" Type="http://schemas.openxmlformats.org/officeDocument/2006/relationships/customXml" Target="../ink/ink760.xml"/><Relationship Id="rId225" Type="http://schemas.openxmlformats.org/officeDocument/2006/relationships/image" Target="../media/image294.png"/><Relationship Id="rId246" Type="http://schemas.openxmlformats.org/officeDocument/2006/relationships/customXml" Target="../ink/ink781.xml"/><Relationship Id="rId267" Type="http://schemas.openxmlformats.org/officeDocument/2006/relationships/image" Target="../media/image315.png"/><Relationship Id="rId288" Type="http://schemas.openxmlformats.org/officeDocument/2006/relationships/customXml" Target="../ink/ink802.xml"/><Relationship Id="rId106" Type="http://schemas.openxmlformats.org/officeDocument/2006/relationships/customXml" Target="../ink/ink711.xml"/><Relationship Id="rId127" Type="http://schemas.openxmlformats.org/officeDocument/2006/relationships/image" Target="../media/image245.png"/><Relationship Id="rId313" Type="http://schemas.openxmlformats.org/officeDocument/2006/relationships/image" Target="../media/image338.png"/><Relationship Id="rId10" Type="http://schemas.openxmlformats.org/officeDocument/2006/relationships/customXml" Target="../ink/ink663.xml"/><Relationship Id="rId31" Type="http://schemas.openxmlformats.org/officeDocument/2006/relationships/image" Target="../media/image196.png"/><Relationship Id="rId52" Type="http://schemas.openxmlformats.org/officeDocument/2006/relationships/customXml" Target="../ink/ink684.xml"/><Relationship Id="rId73" Type="http://schemas.openxmlformats.org/officeDocument/2006/relationships/image" Target="../media/image217.png"/><Relationship Id="rId94" Type="http://schemas.openxmlformats.org/officeDocument/2006/relationships/customXml" Target="../ink/ink705.xml"/><Relationship Id="rId148" Type="http://schemas.openxmlformats.org/officeDocument/2006/relationships/customXml" Target="../ink/ink732.xml"/><Relationship Id="rId169" Type="http://schemas.openxmlformats.org/officeDocument/2006/relationships/image" Target="../media/image266.png"/><Relationship Id="rId4" Type="http://schemas.openxmlformats.org/officeDocument/2006/relationships/customXml" Target="../ink/ink660.xml"/><Relationship Id="rId180" Type="http://schemas.openxmlformats.org/officeDocument/2006/relationships/customXml" Target="../ink/ink748.xml"/><Relationship Id="rId215" Type="http://schemas.openxmlformats.org/officeDocument/2006/relationships/image" Target="../media/image289.png"/><Relationship Id="rId236" Type="http://schemas.openxmlformats.org/officeDocument/2006/relationships/customXml" Target="../ink/ink776.xml"/><Relationship Id="rId257" Type="http://schemas.openxmlformats.org/officeDocument/2006/relationships/image" Target="../media/image310.png"/><Relationship Id="rId278" Type="http://schemas.openxmlformats.org/officeDocument/2006/relationships/customXml" Target="../ink/ink797.xml"/><Relationship Id="rId303" Type="http://schemas.openxmlformats.org/officeDocument/2006/relationships/image" Target="../media/image333.png"/><Relationship Id="rId42" Type="http://schemas.openxmlformats.org/officeDocument/2006/relationships/customXml" Target="../ink/ink679.xml"/><Relationship Id="rId84" Type="http://schemas.openxmlformats.org/officeDocument/2006/relationships/customXml" Target="../ink/ink700.xml"/><Relationship Id="rId138" Type="http://schemas.openxmlformats.org/officeDocument/2006/relationships/customXml" Target="../ink/ink727.xml"/><Relationship Id="rId191" Type="http://schemas.openxmlformats.org/officeDocument/2006/relationships/image" Target="../media/image277.png"/><Relationship Id="rId205" Type="http://schemas.openxmlformats.org/officeDocument/2006/relationships/image" Target="../media/image284.png"/><Relationship Id="rId247" Type="http://schemas.openxmlformats.org/officeDocument/2006/relationships/image" Target="../media/image305.png"/><Relationship Id="rId107" Type="http://schemas.openxmlformats.org/officeDocument/2006/relationships/image" Target="../media/image235.png"/><Relationship Id="rId289" Type="http://schemas.openxmlformats.org/officeDocument/2006/relationships/image" Target="../media/image326.png"/><Relationship Id="rId11" Type="http://schemas.openxmlformats.org/officeDocument/2006/relationships/image" Target="../media/image186.png"/><Relationship Id="rId53" Type="http://schemas.openxmlformats.org/officeDocument/2006/relationships/image" Target="../media/image207.png"/><Relationship Id="rId149" Type="http://schemas.openxmlformats.org/officeDocument/2006/relationships/image" Target="../media/image256.png"/><Relationship Id="rId314" Type="http://schemas.openxmlformats.org/officeDocument/2006/relationships/customXml" Target="../ink/ink815.xml"/><Relationship Id="rId95" Type="http://schemas.openxmlformats.org/officeDocument/2006/relationships/image" Target="../media/image228.png"/><Relationship Id="rId160" Type="http://schemas.openxmlformats.org/officeDocument/2006/relationships/customXml" Target="../ink/ink738.xml"/><Relationship Id="rId216" Type="http://schemas.openxmlformats.org/officeDocument/2006/relationships/customXml" Target="../ink/ink766.xml"/><Relationship Id="rId258" Type="http://schemas.openxmlformats.org/officeDocument/2006/relationships/customXml" Target="../ink/ink787.xml"/><Relationship Id="rId22" Type="http://schemas.openxmlformats.org/officeDocument/2006/relationships/customXml" Target="../ink/ink669.xml"/><Relationship Id="rId64" Type="http://schemas.openxmlformats.org/officeDocument/2006/relationships/customXml" Target="../ink/ink690.xml"/><Relationship Id="rId118" Type="http://schemas.openxmlformats.org/officeDocument/2006/relationships/customXml" Target="../ink/ink717.xml"/><Relationship Id="rId325" Type="http://schemas.openxmlformats.org/officeDocument/2006/relationships/image" Target="../media/image344.png"/><Relationship Id="rId171" Type="http://schemas.openxmlformats.org/officeDocument/2006/relationships/image" Target="../media/image267.png"/><Relationship Id="rId227" Type="http://schemas.openxmlformats.org/officeDocument/2006/relationships/image" Target="../media/image295.png"/><Relationship Id="rId269" Type="http://schemas.openxmlformats.org/officeDocument/2006/relationships/image" Target="../media/image316.png"/><Relationship Id="rId33" Type="http://schemas.openxmlformats.org/officeDocument/2006/relationships/image" Target="../media/image197.png"/><Relationship Id="rId129" Type="http://schemas.openxmlformats.org/officeDocument/2006/relationships/image" Target="../media/image246.png"/><Relationship Id="rId280" Type="http://schemas.openxmlformats.org/officeDocument/2006/relationships/customXml" Target="../ink/ink798.xml"/><Relationship Id="rId75" Type="http://schemas.openxmlformats.org/officeDocument/2006/relationships/image" Target="../media/image218.png"/><Relationship Id="rId140" Type="http://schemas.openxmlformats.org/officeDocument/2006/relationships/customXml" Target="../ink/ink728.xml"/><Relationship Id="rId182" Type="http://schemas.openxmlformats.org/officeDocument/2006/relationships/customXml" Target="../ink/ink749.xml"/><Relationship Id="rId6" Type="http://schemas.openxmlformats.org/officeDocument/2006/relationships/customXml" Target="../ink/ink661.xml"/><Relationship Id="rId238" Type="http://schemas.openxmlformats.org/officeDocument/2006/relationships/customXml" Target="../ink/ink777.xml"/><Relationship Id="rId291" Type="http://schemas.openxmlformats.org/officeDocument/2006/relationships/image" Target="../media/image327.png"/><Relationship Id="rId305" Type="http://schemas.openxmlformats.org/officeDocument/2006/relationships/image" Target="../media/image334.png"/><Relationship Id="rId44" Type="http://schemas.openxmlformats.org/officeDocument/2006/relationships/customXml" Target="../ink/ink680.xml"/><Relationship Id="rId86" Type="http://schemas.openxmlformats.org/officeDocument/2006/relationships/customXml" Target="../ink/ink701.xml"/><Relationship Id="rId151" Type="http://schemas.openxmlformats.org/officeDocument/2006/relationships/image" Target="../media/image257.png"/><Relationship Id="rId193" Type="http://schemas.openxmlformats.org/officeDocument/2006/relationships/image" Target="../media/image278.png"/><Relationship Id="rId207" Type="http://schemas.openxmlformats.org/officeDocument/2006/relationships/image" Target="../media/image285.png"/><Relationship Id="rId249" Type="http://schemas.openxmlformats.org/officeDocument/2006/relationships/image" Target="../media/image306.png"/><Relationship Id="rId13" Type="http://schemas.openxmlformats.org/officeDocument/2006/relationships/image" Target="../media/image187.png"/><Relationship Id="rId109" Type="http://schemas.openxmlformats.org/officeDocument/2006/relationships/image" Target="../media/image236.png"/><Relationship Id="rId260" Type="http://schemas.openxmlformats.org/officeDocument/2006/relationships/customXml" Target="../ink/ink788.xml"/><Relationship Id="rId316" Type="http://schemas.openxmlformats.org/officeDocument/2006/relationships/customXml" Target="../ink/ink816.xml"/><Relationship Id="rId55" Type="http://schemas.openxmlformats.org/officeDocument/2006/relationships/image" Target="../media/image208.png"/><Relationship Id="rId97" Type="http://schemas.openxmlformats.org/officeDocument/2006/relationships/image" Target="../media/image229.png"/><Relationship Id="rId120" Type="http://schemas.openxmlformats.org/officeDocument/2006/relationships/customXml" Target="../ink/ink718.xml"/><Relationship Id="rId162" Type="http://schemas.openxmlformats.org/officeDocument/2006/relationships/customXml" Target="../ink/ink739.xml"/><Relationship Id="rId218" Type="http://schemas.openxmlformats.org/officeDocument/2006/relationships/customXml" Target="../ink/ink76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5.png"/><Relationship Id="rId299" Type="http://schemas.openxmlformats.org/officeDocument/2006/relationships/customXml" Target="../ink/ink974.xml"/><Relationship Id="rId21" Type="http://schemas.openxmlformats.org/officeDocument/2006/relationships/image" Target="../media/image357.png"/><Relationship Id="rId63" Type="http://schemas.openxmlformats.org/officeDocument/2006/relationships/image" Target="../media/image378.png"/><Relationship Id="rId159" Type="http://schemas.openxmlformats.org/officeDocument/2006/relationships/image" Target="../media/image426.png"/><Relationship Id="rId324" Type="http://schemas.openxmlformats.org/officeDocument/2006/relationships/image" Target="../media/image507.png"/><Relationship Id="rId366" Type="http://schemas.openxmlformats.org/officeDocument/2006/relationships/customXml" Target="../ink/ink1008.xml"/><Relationship Id="rId170" Type="http://schemas.openxmlformats.org/officeDocument/2006/relationships/customXml" Target="../ink/ink908.xml"/><Relationship Id="rId226" Type="http://schemas.openxmlformats.org/officeDocument/2006/relationships/customXml" Target="../ink/ink936.xml"/><Relationship Id="rId433" Type="http://schemas.openxmlformats.org/officeDocument/2006/relationships/image" Target="../media/image561.png"/><Relationship Id="rId268" Type="http://schemas.openxmlformats.org/officeDocument/2006/relationships/customXml" Target="../ink/ink958.xml"/><Relationship Id="rId475" Type="http://schemas.openxmlformats.org/officeDocument/2006/relationships/image" Target="../media/image582.png"/><Relationship Id="rId32" Type="http://schemas.openxmlformats.org/officeDocument/2006/relationships/customXml" Target="../ink/ink839.xml"/><Relationship Id="rId74" Type="http://schemas.openxmlformats.org/officeDocument/2006/relationships/customXml" Target="../ink/ink860.xml"/><Relationship Id="rId128" Type="http://schemas.openxmlformats.org/officeDocument/2006/relationships/customXml" Target="../ink/ink887.xml"/><Relationship Id="rId335" Type="http://schemas.openxmlformats.org/officeDocument/2006/relationships/customXml" Target="../ink/ink992.xml"/><Relationship Id="rId377" Type="http://schemas.openxmlformats.org/officeDocument/2006/relationships/image" Target="../media/image533.png"/><Relationship Id="rId5" Type="http://schemas.openxmlformats.org/officeDocument/2006/relationships/image" Target="../media/image349.png"/><Relationship Id="rId181" Type="http://schemas.openxmlformats.org/officeDocument/2006/relationships/image" Target="../media/image437.png"/><Relationship Id="rId237" Type="http://schemas.openxmlformats.org/officeDocument/2006/relationships/image" Target="../media/image465.png"/><Relationship Id="rId402" Type="http://schemas.openxmlformats.org/officeDocument/2006/relationships/customXml" Target="../ink/ink1026.xml"/><Relationship Id="rId279" Type="http://schemas.openxmlformats.org/officeDocument/2006/relationships/customXml" Target="../ink/ink964.xml"/><Relationship Id="rId444" Type="http://schemas.openxmlformats.org/officeDocument/2006/relationships/customXml" Target="../ink/ink1047.xml"/><Relationship Id="rId43" Type="http://schemas.openxmlformats.org/officeDocument/2006/relationships/image" Target="../media/image368.png"/><Relationship Id="rId139" Type="http://schemas.openxmlformats.org/officeDocument/2006/relationships/image" Target="../media/image416.png"/><Relationship Id="rId290" Type="http://schemas.openxmlformats.org/officeDocument/2006/relationships/image" Target="../media/image490.png"/><Relationship Id="rId304" Type="http://schemas.openxmlformats.org/officeDocument/2006/relationships/image" Target="../media/image497.png"/><Relationship Id="rId346" Type="http://schemas.openxmlformats.org/officeDocument/2006/relationships/image" Target="../media/image518.png"/><Relationship Id="rId388" Type="http://schemas.openxmlformats.org/officeDocument/2006/relationships/customXml" Target="../ink/ink1019.xml"/><Relationship Id="rId85" Type="http://schemas.openxmlformats.org/officeDocument/2006/relationships/image" Target="../media/image389.png"/><Relationship Id="rId150" Type="http://schemas.openxmlformats.org/officeDocument/2006/relationships/customXml" Target="../ink/ink898.xml"/><Relationship Id="rId192" Type="http://schemas.openxmlformats.org/officeDocument/2006/relationships/customXml" Target="../ink/ink919.xml"/><Relationship Id="rId206" Type="http://schemas.openxmlformats.org/officeDocument/2006/relationships/customXml" Target="../ink/ink926.xml"/><Relationship Id="rId413" Type="http://schemas.openxmlformats.org/officeDocument/2006/relationships/image" Target="../media/image551.png"/><Relationship Id="rId248" Type="http://schemas.openxmlformats.org/officeDocument/2006/relationships/customXml" Target="../ink/ink947.xml"/><Relationship Id="rId455" Type="http://schemas.openxmlformats.org/officeDocument/2006/relationships/image" Target="../media/image572.png"/><Relationship Id="rId12" Type="http://schemas.openxmlformats.org/officeDocument/2006/relationships/customXml" Target="../ink/ink829.xml"/><Relationship Id="rId108" Type="http://schemas.openxmlformats.org/officeDocument/2006/relationships/customXml" Target="../ink/ink877.xml"/><Relationship Id="rId315" Type="http://schemas.openxmlformats.org/officeDocument/2006/relationships/customXml" Target="../ink/ink982.xml"/><Relationship Id="rId357" Type="http://schemas.openxmlformats.org/officeDocument/2006/relationships/customXml" Target="../ink/ink1003.xml"/><Relationship Id="rId54" Type="http://schemas.openxmlformats.org/officeDocument/2006/relationships/customXml" Target="../ink/ink850.xml"/><Relationship Id="rId96" Type="http://schemas.openxmlformats.org/officeDocument/2006/relationships/customXml" Target="../ink/ink871.xml"/><Relationship Id="rId161" Type="http://schemas.openxmlformats.org/officeDocument/2006/relationships/image" Target="../media/image427.png"/><Relationship Id="rId217" Type="http://schemas.openxmlformats.org/officeDocument/2006/relationships/image" Target="../media/image455.png"/><Relationship Id="rId399" Type="http://schemas.openxmlformats.org/officeDocument/2006/relationships/image" Target="../media/image544.png"/><Relationship Id="rId259" Type="http://schemas.openxmlformats.org/officeDocument/2006/relationships/image" Target="../media/image475.png"/><Relationship Id="rId424" Type="http://schemas.openxmlformats.org/officeDocument/2006/relationships/customXml" Target="../ink/ink1037.xml"/><Relationship Id="rId466" Type="http://schemas.openxmlformats.org/officeDocument/2006/relationships/customXml" Target="../ink/ink1058.xml"/><Relationship Id="rId23" Type="http://schemas.openxmlformats.org/officeDocument/2006/relationships/image" Target="../media/image358.png"/><Relationship Id="rId119" Type="http://schemas.openxmlformats.org/officeDocument/2006/relationships/image" Target="../media/image406.png"/><Relationship Id="rId270" Type="http://schemas.openxmlformats.org/officeDocument/2006/relationships/image" Target="../media/image480.png"/><Relationship Id="rId326" Type="http://schemas.openxmlformats.org/officeDocument/2006/relationships/image" Target="../media/image508.png"/><Relationship Id="rId65" Type="http://schemas.openxmlformats.org/officeDocument/2006/relationships/image" Target="../media/image379.png"/><Relationship Id="rId130" Type="http://schemas.openxmlformats.org/officeDocument/2006/relationships/customXml" Target="../ink/ink888.xml"/><Relationship Id="rId368" Type="http://schemas.openxmlformats.org/officeDocument/2006/relationships/customXml" Target="../ink/ink1009.xml"/><Relationship Id="rId172" Type="http://schemas.openxmlformats.org/officeDocument/2006/relationships/customXml" Target="../ink/ink909.xml"/><Relationship Id="rId228" Type="http://schemas.openxmlformats.org/officeDocument/2006/relationships/customXml" Target="../ink/ink937.xml"/><Relationship Id="rId435" Type="http://schemas.openxmlformats.org/officeDocument/2006/relationships/image" Target="../media/image562.png"/><Relationship Id="rId477" Type="http://schemas.openxmlformats.org/officeDocument/2006/relationships/image" Target="../media/image583.png"/><Relationship Id="rId281" Type="http://schemas.openxmlformats.org/officeDocument/2006/relationships/customXml" Target="../ink/ink965.xml"/><Relationship Id="rId337" Type="http://schemas.openxmlformats.org/officeDocument/2006/relationships/customXml" Target="../ink/ink993.xml"/><Relationship Id="rId34" Type="http://schemas.openxmlformats.org/officeDocument/2006/relationships/customXml" Target="../ink/ink840.xml"/><Relationship Id="rId76" Type="http://schemas.openxmlformats.org/officeDocument/2006/relationships/customXml" Target="../ink/ink861.xml"/><Relationship Id="rId141" Type="http://schemas.openxmlformats.org/officeDocument/2006/relationships/image" Target="../media/image417.png"/><Relationship Id="rId379" Type="http://schemas.openxmlformats.org/officeDocument/2006/relationships/image" Target="../media/image534.png"/><Relationship Id="rId7" Type="http://schemas.openxmlformats.org/officeDocument/2006/relationships/image" Target="../media/image350.png"/><Relationship Id="rId183" Type="http://schemas.openxmlformats.org/officeDocument/2006/relationships/image" Target="../media/image438.png"/><Relationship Id="rId239" Type="http://schemas.openxmlformats.org/officeDocument/2006/relationships/image" Target="../media/image466.png"/><Relationship Id="rId390" Type="http://schemas.openxmlformats.org/officeDocument/2006/relationships/customXml" Target="../ink/ink1020.xml"/><Relationship Id="rId404" Type="http://schemas.openxmlformats.org/officeDocument/2006/relationships/customXml" Target="../ink/ink1027.xml"/><Relationship Id="rId446" Type="http://schemas.openxmlformats.org/officeDocument/2006/relationships/customXml" Target="../ink/ink1048.xml"/><Relationship Id="rId250" Type="http://schemas.openxmlformats.org/officeDocument/2006/relationships/customXml" Target="../ink/ink948.xml"/><Relationship Id="rId292" Type="http://schemas.openxmlformats.org/officeDocument/2006/relationships/image" Target="../media/image491.png"/><Relationship Id="rId306" Type="http://schemas.openxmlformats.org/officeDocument/2006/relationships/image" Target="../media/image498.png"/><Relationship Id="rId45" Type="http://schemas.openxmlformats.org/officeDocument/2006/relationships/image" Target="../media/image369.png"/><Relationship Id="rId87" Type="http://schemas.openxmlformats.org/officeDocument/2006/relationships/image" Target="../media/image390.png"/><Relationship Id="rId110" Type="http://schemas.openxmlformats.org/officeDocument/2006/relationships/customXml" Target="../ink/ink878.xml"/><Relationship Id="rId348" Type="http://schemas.openxmlformats.org/officeDocument/2006/relationships/image" Target="../media/image519.png"/><Relationship Id="rId152" Type="http://schemas.openxmlformats.org/officeDocument/2006/relationships/customXml" Target="../ink/ink899.xml"/><Relationship Id="rId194" Type="http://schemas.openxmlformats.org/officeDocument/2006/relationships/customXml" Target="../ink/ink920.xml"/><Relationship Id="rId208" Type="http://schemas.openxmlformats.org/officeDocument/2006/relationships/customXml" Target="../ink/ink927.xml"/><Relationship Id="rId415" Type="http://schemas.openxmlformats.org/officeDocument/2006/relationships/image" Target="../media/image552.png"/><Relationship Id="rId457" Type="http://schemas.openxmlformats.org/officeDocument/2006/relationships/image" Target="../media/image573.png"/><Relationship Id="rId261" Type="http://schemas.openxmlformats.org/officeDocument/2006/relationships/image" Target="../media/image476.png"/><Relationship Id="rId14" Type="http://schemas.openxmlformats.org/officeDocument/2006/relationships/customXml" Target="../ink/ink830.xml"/><Relationship Id="rId56" Type="http://schemas.openxmlformats.org/officeDocument/2006/relationships/customXml" Target="../ink/ink851.xml"/><Relationship Id="rId317" Type="http://schemas.openxmlformats.org/officeDocument/2006/relationships/customXml" Target="../ink/ink983.xml"/><Relationship Id="rId359" Type="http://schemas.openxmlformats.org/officeDocument/2006/relationships/image" Target="../media/image524.png"/><Relationship Id="rId98" Type="http://schemas.openxmlformats.org/officeDocument/2006/relationships/customXml" Target="../ink/ink872.xml"/><Relationship Id="rId121" Type="http://schemas.openxmlformats.org/officeDocument/2006/relationships/image" Target="../media/image407.png"/><Relationship Id="rId163" Type="http://schemas.openxmlformats.org/officeDocument/2006/relationships/image" Target="../media/image428.png"/><Relationship Id="rId219" Type="http://schemas.openxmlformats.org/officeDocument/2006/relationships/image" Target="../media/image456.png"/><Relationship Id="rId370" Type="http://schemas.openxmlformats.org/officeDocument/2006/relationships/customXml" Target="../ink/ink1010.xml"/><Relationship Id="rId426" Type="http://schemas.openxmlformats.org/officeDocument/2006/relationships/customXml" Target="../ink/ink1038.xml"/><Relationship Id="rId230" Type="http://schemas.openxmlformats.org/officeDocument/2006/relationships/customXml" Target="../ink/ink938.xml"/><Relationship Id="rId468" Type="http://schemas.openxmlformats.org/officeDocument/2006/relationships/customXml" Target="../ink/ink1059.xml"/><Relationship Id="rId25" Type="http://schemas.openxmlformats.org/officeDocument/2006/relationships/image" Target="../media/image359.png"/><Relationship Id="rId67" Type="http://schemas.openxmlformats.org/officeDocument/2006/relationships/image" Target="../media/image380.png"/><Relationship Id="rId272" Type="http://schemas.openxmlformats.org/officeDocument/2006/relationships/image" Target="../media/image481.png"/><Relationship Id="rId328" Type="http://schemas.openxmlformats.org/officeDocument/2006/relationships/image" Target="../media/image509.png"/><Relationship Id="rId132" Type="http://schemas.openxmlformats.org/officeDocument/2006/relationships/customXml" Target="../ink/ink889.xml"/><Relationship Id="rId174" Type="http://schemas.openxmlformats.org/officeDocument/2006/relationships/customXml" Target="../ink/ink910.xml"/><Relationship Id="rId381" Type="http://schemas.openxmlformats.org/officeDocument/2006/relationships/image" Target="../media/image535.png"/><Relationship Id="rId241" Type="http://schemas.openxmlformats.org/officeDocument/2006/relationships/image" Target="../media/image467.png"/><Relationship Id="rId437" Type="http://schemas.openxmlformats.org/officeDocument/2006/relationships/image" Target="../media/image563.png"/><Relationship Id="rId479" Type="http://schemas.openxmlformats.org/officeDocument/2006/relationships/image" Target="../media/image584.png"/><Relationship Id="rId36" Type="http://schemas.openxmlformats.org/officeDocument/2006/relationships/customXml" Target="../ink/ink841.xml"/><Relationship Id="rId283" Type="http://schemas.openxmlformats.org/officeDocument/2006/relationships/customXml" Target="../ink/ink966.xml"/><Relationship Id="rId339" Type="http://schemas.openxmlformats.org/officeDocument/2006/relationships/customXml" Target="../ink/ink994.xml"/><Relationship Id="rId78" Type="http://schemas.openxmlformats.org/officeDocument/2006/relationships/customXml" Target="../ink/ink862.xml"/><Relationship Id="rId101" Type="http://schemas.openxmlformats.org/officeDocument/2006/relationships/image" Target="../media/image397.png"/><Relationship Id="rId143" Type="http://schemas.openxmlformats.org/officeDocument/2006/relationships/image" Target="../media/image418.png"/><Relationship Id="rId185" Type="http://schemas.openxmlformats.org/officeDocument/2006/relationships/image" Target="../media/image439.png"/><Relationship Id="rId350" Type="http://schemas.openxmlformats.org/officeDocument/2006/relationships/image" Target="../media/image520.png"/><Relationship Id="rId406" Type="http://schemas.openxmlformats.org/officeDocument/2006/relationships/customXml" Target="../ink/ink1028.xml"/><Relationship Id="rId9" Type="http://schemas.openxmlformats.org/officeDocument/2006/relationships/image" Target="../media/image351.png"/><Relationship Id="rId210" Type="http://schemas.openxmlformats.org/officeDocument/2006/relationships/customXml" Target="../ink/ink928.xml"/><Relationship Id="rId392" Type="http://schemas.openxmlformats.org/officeDocument/2006/relationships/customXml" Target="../ink/ink1021.xml"/><Relationship Id="rId448" Type="http://schemas.openxmlformats.org/officeDocument/2006/relationships/customXml" Target="../ink/ink1049.xml"/><Relationship Id="rId252" Type="http://schemas.openxmlformats.org/officeDocument/2006/relationships/customXml" Target="../ink/ink949.xml"/><Relationship Id="rId294" Type="http://schemas.openxmlformats.org/officeDocument/2006/relationships/image" Target="../media/image492.png"/><Relationship Id="rId308" Type="http://schemas.openxmlformats.org/officeDocument/2006/relationships/image" Target="../media/image499.png"/><Relationship Id="rId47" Type="http://schemas.openxmlformats.org/officeDocument/2006/relationships/image" Target="../media/image370.png"/><Relationship Id="rId89" Type="http://schemas.openxmlformats.org/officeDocument/2006/relationships/image" Target="../media/image391.png"/><Relationship Id="rId112" Type="http://schemas.openxmlformats.org/officeDocument/2006/relationships/customXml" Target="../ink/ink879.xml"/><Relationship Id="rId154" Type="http://schemas.openxmlformats.org/officeDocument/2006/relationships/customXml" Target="../ink/ink900.xml"/><Relationship Id="rId361" Type="http://schemas.openxmlformats.org/officeDocument/2006/relationships/image" Target="../media/image525.png"/><Relationship Id="rId196" Type="http://schemas.openxmlformats.org/officeDocument/2006/relationships/customXml" Target="../ink/ink921.xml"/><Relationship Id="rId417" Type="http://schemas.openxmlformats.org/officeDocument/2006/relationships/image" Target="../media/image553.png"/><Relationship Id="rId459" Type="http://schemas.openxmlformats.org/officeDocument/2006/relationships/image" Target="../media/image574.png"/><Relationship Id="rId16" Type="http://schemas.openxmlformats.org/officeDocument/2006/relationships/customXml" Target="../ink/ink831.xml"/><Relationship Id="rId221" Type="http://schemas.openxmlformats.org/officeDocument/2006/relationships/image" Target="../media/image457.png"/><Relationship Id="rId263" Type="http://schemas.openxmlformats.org/officeDocument/2006/relationships/image" Target="../media/image477.png"/><Relationship Id="rId319" Type="http://schemas.openxmlformats.org/officeDocument/2006/relationships/customXml" Target="../ink/ink984.xml"/><Relationship Id="rId470" Type="http://schemas.openxmlformats.org/officeDocument/2006/relationships/customXml" Target="../ink/ink1060.xml"/><Relationship Id="rId58" Type="http://schemas.openxmlformats.org/officeDocument/2006/relationships/customXml" Target="../ink/ink852.xml"/><Relationship Id="rId123" Type="http://schemas.openxmlformats.org/officeDocument/2006/relationships/image" Target="../media/image408.png"/><Relationship Id="rId330" Type="http://schemas.openxmlformats.org/officeDocument/2006/relationships/image" Target="../media/image510.png"/><Relationship Id="rId165" Type="http://schemas.openxmlformats.org/officeDocument/2006/relationships/image" Target="../media/image429.png"/><Relationship Id="rId372" Type="http://schemas.openxmlformats.org/officeDocument/2006/relationships/customXml" Target="../ink/ink1011.xml"/><Relationship Id="rId428" Type="http://schemas.openxmlformats.org/officeDocument/2006/relationships/customXml" Target="../ink/ink1039.xml"/><Relationship Id="rId232" Type="http://schemas.openxmlformats.org/officeDocument/2006/relationships/customXml" Target="../ink/ink939.xml"/><Relationship Id="rId274" Type="http://schemas.openxmlformats.org/officeDocument/2006/relationships/image" Target="../media/image482.png"/><Relationship Id="rId481" Type="http://schemas.openxmlformats.org/officeDocument/2006/relationships/image" Target="../media/image585.png"/><Relationship Id="rId27" Type="http://schemas.openxmlformats.org/officeDocument/2006/relationships/image" Target="../media/image360.png"/><Relationship Id="rId69" Type="http://schemas.openxmlformats.org/officeDocument/2006/relationships/image" Target="../media/image381.png"/><Relationship Id="rId134" Type="http://schemas.openxmlformats.org/officeDocument/2006/relationships/customXml" Target="../ink/ink890.xml"/><Relationship Id="rId80" Type="http://schemas.openxmlformats.org/officeDocument/2006/relationships/customXml" Target="../ink/ink863.xml"/><Relationship Id="rId176" Type="http://schemas.openxmlformats.org/officeDocument/2006/relationships/customXml" Target="../ink/ink911.xml"/><Relationship Id="rId341" Type="http://schemas.openxmlformats.org/officeDocument/2006/relationships/customXml" Target="../ink/ink995.xml"/><Relationship Id="rId383" Type="http://schemas.openxmlformats.org/officeDocument/2006/relationships/image" Target="../media/image536.png"/><Relationship Id="rId439" Type="http://schemas.openxmlformats.org/officeDocument/2006/relationships/image" Target="../media/image564.png"/><Relationship Id="rId201" Type="http://schemas.openxmlformats.org/officeDocument/2006/relationships/image" Target="../media/image447.png"/><Relationship Id="rId243" Type="http://schemas.openxmlformats.org/officeDocument/2006/relationships/image" Target="../media/image468.png"/><Relationship Id="rId285" Type="http://schemas.openxmlformats.org/officeDocument/2006/relationships/customXml" Target="../ink/ink967.xml"/><Relationship Id="rId450" Type="http://schemas.openxmlformats.org/officeDocument/2006/relationships/customXml" Target="../ink/ink1050.xml"/><Relationship Id="rId38" Type="http://schemas.openxmlformats.org/officeDocument/2006/relationships/customXml" Target="../ink/ink842.xml"/><Relationship Id="rId103" Type="http://schemas.openxmlformats.org/officeDocument/2006/relationships/image" Target="../media/image398.png"/><Relationship Id="rId310" Type="http://schemas.openxmlformats.org/officeDocument/2006/relationships/image" Target="../media/image500.png"/><Relationship Id="rId91" Type="http://schemas.openxmlformats.org/officeDocument/2006/relationships/image" Target="../media/image392.png"/><Relationship Id="rId145" Type="http://schemas.openxmlformats.org/officeDocument/2006/relationships/image" Target="../media/image419.png"/><Relationship Id="rId187" Type="http://schemas.openxmlformats.org/officeDocument/2006/relationships/image" Target="../media/image440.png"/><Relationship Id="rId352" Type="http://schemas.openxmlformats.org/officeDocument/2006/relationships/image" Target="../media/image521.png"/><Relationship Id="rId394" Type="http://schemas.openxmlformats.org/officeDocument/2006/relationships/customXml" Target="../ink/ink1022.xml"/><Relationship Id="rId408" Type="http://schemas.openxmlformats.org/officeDocument/2006/relationships/customXml" Target="../ink/ink1029.xml"/><Relationship Id="rId212" Type="http://schemas.openxmlformats.org/officeDocument/2006/relationships/customXml" Target="../ink/ink929.xml"/><Relationship Id="rId254" Type="http://schemas.openxmlformats.org/officeDocument/2006/relationships/customXml" Target="../ink/ink950.xml"/><Relationship Id="rId49" Type="http://schemas.openxmlformats.org/officeDocument/2006/relationships/image" Target="../media/image371.png"/><Relationship Id="rId114" Type="http://schemas.openxmlformats.org/officeDocument/2006/relationships/customXml" Target="../ink/ink880.xml"/><Relationship Id="rId296" Type="http://schemas.openxmlformats.org/officeDocument/2006/relationships/image" Target="../media/image493.png"/><Relationship Id="rId461" Type="http://schemas.openxmlformats.org/officeDocument/2006/relationships/image" Target="../media/image575.png"/><Relationship Id="rId60" Type="http://schemas.openxmlformats.org/officeDocument/2006/relationships/customXml" Target="../ink/ink853.xml"/><Relationship Id="rId156" Type="http://schemas.openxmlformats.org/officeDocument/2006/relationships/customXml" Target="../ink/ink901.xml"/><Relationship Id="rId198" Type="http://schemas.openxmlformats.org/officeDocument/2006/relationships/customXml" Target="../ink/ink922.xml"/><Relationship Id="rId321" Type="http://schemas.openxmlformats.org/officeDocument/2006/relationships/customXml" Target="../ink/ink985.xml"/><Relationship Id="rId363" Type="http://schemas.openxmlformats.org/officeDocument/2006/relationships/image" Target="../media/image526.png"/><Relationship Id="rId419" Type="http://schemas.openxmlformats.org/officeDocument/2006/relationships/image" Target="../media/image554.png"/><Relationship Id="rId223" Type="http://schemas.openxmlformats.org/officeDocument/2006/relationships/image" Target="../media/image458.png"/><Relationship Id="rId430" Type="http://schemas.openxmlformats.org/officeDocument/2006/relationships/customXml" Target="../ink/ink1040.xml"/><Relationship Id="rId18" Type="http://schemas.openxmlformats.org/officeDocument/2006/relationships/customXml" Target="../ink/ink832.xml"/><Relationship Id="rId265" Type="http://schemas.openxmlformats.org/officeDocument/2006/relationships/image" Target="../media/image478.png"/><Relationship Id="rId472" Type="http://schemas.openxmlformats.org/officeDocument/2006/relationships/customXml" Target="../ink/ink1061.xml"/><Relationship Id="rId125" Type="http://schemas.openxmlformats.org/officeDocument/2006/relationships/image" Target="../media/image409.png"/><Relationship Id="rId167" Type="http://schemas.openxmlformats.org/officeDocument/2006/relationships/image" Target="../media/image430.png"/><Relationship Id="rId332" Type="http://schemas.openxmlformats.org/officeDocument/2006/relationships/image" Target="../media/image511.png"/><Relationship Id="rId374" Type="http://schemas.openxmlformats.org/officeDocument/2006/relationships/customXml" Target="../ink/ink1012.xml"/><Relationship Id="rId71" Type="http://schemas.openxmlformats.org/officeDocument/2006/relationships/image" Target="../media/image382.png"/><Relationship Id="rId234" Type="http://schemas.openxmlformats.org/officeDocument/2006/relationships/customXml" Target="../ink/ink940.xml"/><Relationship Id="rId2" Type="http://schemas.openxmlformats.org/officeDocument/2006/relationships/customXml" Target="../ink/ink824.xml"/><Relationship Id="rId29" Type="http://schemas.openxmlformats.org/officeDocument/2006/relationships/image" Target="../media/image361.png"/><Relationship Id="rId276" Type="http://schemas.openxmlformats.org/officeDocument/2006/relationships/image" Target="../media/image483.png"/><Relationship Id="rId441" Type="http://schemas.openxmlformats.org/officeDocument/2006/relationships/image" Target="../media/image565.png"/><Relationship Id="rId483" Type="http://schemas.openxmlformats.org/officeDocument/2006/relationships/image" Target="../media/image586.png"/><Relationship Id="rId40" Type="http://schemas.openxmlformats.org/officeDocument/2006/relationships/customXml" Target="../ink/ink843.xml"/><Relationship Id="rId136" Type="http://schemas.openxmlformats.org/officeDocument/2006/relationships/customXml" Target="../ink/ink891.xml"/><Relationship Id="rId178" Type="http://schemas.openxmlformats.org/officeDocument/2006/relationships/customXml" Target="../ink/ink912.xml"/><Relationship Id="rId301" Type="http://schemas.openxmlformats.org/officeDocument/2006/relationships/customXml" Target="../ink/ink975.xml"/><Relationship Id="rId343" Type="http://schemas.openxmlformats.org/officeDocument/2006/relationships/customXml" Target="../ink/ink996.xml"/><Relationship Id="rId82" Type="http://schemas.openxmlformats.org/officeDocument/2006/relationships/customXml" Target="../ink/ink864.xml"/><Relationship Id="rId203" Type="http://schemas.openxmlformats.org/officeDocument/2006/relationships/image" Target="../media/image448.png"/><Relationship Id="rId385" Type="http://schemas.openxmlformats.org/officeDocument/2006/relationships/image" Target="../media/image537.png"/><Relationship Id="rId245" Type="http://schemas.openxmlformats.org/officeDocument/2006/relationships/image" Target="../media/image469.png"/><Relationship Id="rId287" Type="http://schemas.openxmlformats.org/officeDocument/2006/relationships/customXml" Target="../ink/ink968.xml"/><Relationship Id="rId410" Type="http://schemas.openxmlformats.org/officeDocument/2006/relationships/customXml" Target="../ink/ink1030.xml"/><Relationship Id="rId452" Type="http://schemas.openxmlformats.org/officeDocument/2006/relationships/customXml" Target="../ink/ink1051.xml"/><Relationship Id="rId105" Type="http://schemas.openxmlformats.org/officeDocument/2006/relationships/image" Target="../media/image399.png"/><Relationship Id="rId147" Type="http://schemas.openxmlformats.org/officeDocument/2006/relationships/image" Target="../media/image420.png"/><Relationship Id="rId312" Type="http://schemas.openxmlformats.org/officeDocument/2006/relationships/image" Target="../media/image501.png"/><Relationship Id="rId354" Type="http://schemas.openxmlformats.org/officeDocument/2006/relationships/image" Target="../media/image522.png"/><Relationship Id="rId51" Type="http://schemas.openxmlformats.org/officeDocument/2006/relationships/image" Target="../media/image372.png"/><Relationship Id="rId93" Type="http://schemas.openxmlformats.org/officeDocument/2006/relationships/image" Target="../media/image393.png"/><Relationship Id="rId189" Type="http://schemas.openxmlformats.org/officeDocument/2006/relationships/image" Target="../media/image441.png"/><Relationship Id="rId396" Type="http://schemas.openxmlformats.org/officeDocument/2006/relationships/customXml" Target="../ink/ink1023.xml"/><Relationship Id="rId214" Type="http://schemas.openxmlformats.org/officeDocument/2006/relationships/customXml" Target="../ink/ink930.xml"/><Relationship Id="rId256" Type="http://schemas.openxmlformats.org/officeDocument/2006/relationships/customXml" Target="../ink/ink952.xml"/><Relationship Id="rId298" Type="http://schemas.openxmlformats.org/officeDocument/2006/relationships/image" Target="../media/image494.png"/><Relationship Id="rId421" Type="http://schemas.openxmlformats.org/officeDocument/2006/relationships/image" Target="../media/image555.png"/><Relationship Id="rId463" Type="http://schemas.openxmlformats.org/officeDocument/2006/relationships/image" Target="../media/image576.png"/><Relationship Id="rId116" Type="http://schemas.openxmlformats.org/officeDocument/2006/relationships/customXml" Target="../ink/ink881.xml"/><Relationship Id="rId137" Type="http://schemas.openxmlformats.org/officeDocument/2006/relationships/image" Target="../media/image415.png"/><Relationship Id="rId158" Type="http://schemas.openxmlformats.org/officeDocument/2006/relationships/customXml" Target="../ink/ink902.xml"/><Relationship Id="rId302" Type="http://schemas.openxmlformats.org/officeDocument/2006/relationships/image" Target="../media/image496.png"/><Relationship Id="rId323" Type="http://schemas.openxmlformats.org/officeDocument/2006/relationships/customXml" Target="../ink/ink986.xml"/><Relationship Id="rId344" Type="http://schemas.openxmlformats.org/officeDocument/2006/relationships/image" Target="../media/image517.png"/><Relationship Id="rId20" Type="http://schemas.openxmlformats.org/officeDocument/2006/relationships/customXml" Target="../ink/ink833.xml"/><Relationship Id="rId41" Type="http://schemas.openxmlformats.org/officeDocument/2006/relationships/image" Target="../media/image367.png"/><Relationship Id="rId62" Type="http://schemas.openxmlformats.org/officeDocument/2006/relationships/customXml" Target="../ink/ink854.xml"/><Relationship Id="rId83" Type="http://schemas.openxmlformats.org/officeDocument/2006/relationships/image" Target="../media/image388.png"/><Relationship Id="rId179" Type="http://schemas.openxmlformats.org/officeDocument/2006/relationships/image" Target="../media/image436.png"/><Relationship Id="rId365" Type="http://schemas.openxmlformats.org/officeDocument/2006/relationships/image" Target="../media/image527.png"/><Relationship Id="rId386" Type="http://schemas.openxmlformats.org/officeDocument/2006/relationships/customXml" Target="../ink/ink1018.xml"/><Relationship Id="rId190" Type="http://schemas.openxmlformats.org/officeDocument/2006/relationships/customXml" Target="../ink/ink918.xml"/><Relationship Id="rId204" Type="http://schemas.openxmlformats.org/officeDocument/2006/relationships/customXml" Target="../ink/ink925.xml"/><Relationship Id="rId225" Type="http://schemas.openxmlformats.org/officeDocument/2006/relationships/image" Target="../media/image459.png"/><Relationship Id="rId246" Type="http://schemas.openxmlformats.org/officeDocument/2006/relationships/customXml" Target="../ink/ink946.xml"/><Relationship Id="rId267" Type="http://schemas.openxmlformats.org/officeDocument/2006/relationships/image" Target="../media/image479.png"/><Relationship Id="rId288" Type="http://schemas.openxmlformats.org/officeDocument/2006/relationships/image" Target="../media/image489.png"/><Relationship Id="rId411" Type="http://schemas.openxmlformats.org/officeDocument/2006/relationships/image" Target="../media/image550.png"/><Relationship Id="rId432" Type="http://schemas.openxmlformats.org/officeDocument/2006/relationships/customXml" Target="../ink/ink1041.xml"/><Relationship Id="rId453" Type="http://schemas.openxmlformats.org/officeDocument/2006/relationships/image" Target="../media/image571.png"/><Relationship Id="rId474" Type="http://schemas.openxmlformats.org/officeDocument/2006/relationships/customXml" Target="../ink/ink1062.xml"/><Relationship Id="rId106" Type="http://schemas.openxmlformats.org/officeDocument/2006/relationships/customXml" Target="../ink/ink876.xml"/><Relationship Id="rId127" Type="http://schemas.openxmlformats.org/officeDocument/2006/relationships/image" Target="../media/image410.png"/><Relationship Id="rId313" Type="http://schemas.openxmlformats.org/officeDocument/2006/relationships/customXml" Target="../ink/ink981.xml"/><Relationship Id="rId10" Type="http://schemas.openxmlformats.org/officeDocument/2006/relationships/customXml" Target="../ink/ink828.xml"/><Relationship Id="rId31" Type="http://schemas.openxmlformats.org/officeDocument/2006/relationships/image" Target="../media/image362.png"/><Relationship Id="rId52" Type="http://schemas.openxmlformats.org/officeDocument/2006/relationships/customXml" Target="../ink/ink849.xml"/><Relationship Id="rId73" Type="http://schemas.openxmlformats.org/officeDocument/2006/relationships/image" Target="../media/image383.png"/><Relationship Id="rId94" Type="http://schemas.openxmlformats.org/officeDocument/2006/relationships/customXml" Target="../ink/ink870.xml"/><Relationship Id="rId148" Type="http://schemas.openxmlformats.org/officeDocument/2006/relationships/customXml" Target="../ink/ink897.xml"/><Relationship Id="rId169" Type="http://schemas.openxmlformats.org/officeDocument/2006/relationships/image" Target="../media/image431.png"/><Relationship Id="rId334" Type="http://schemas.openxmlformats.org/officeDocument/2006/relationships/image" Target="../media/image512.png"/><Relationship Id="rId355" Type="http://schemas.openxmlformats.org/officeDocument/2006/relationships/customXml" Target="../ink/ink1002.xml"/><Relationship Id="rId376" Type="http://schemas.openxmlformats.org/officeDocument/2006/relationships/customXml" Target="../ink/ink1013.xml"/><Relationship Id="rId397" Type="http://schemas.openxmlformats.org/officeDocument/2006/relationships/image" Target="../media/image543.png"/><Relationship Id="rId4" Type="http://schemas.openxmlformats.org/officeDocument/2006/relationships/customXml" Target="../ink/ink825.xml"/><Relationship Id="rId180" Type="http://schemas.openxmlformats.org/officeDocument/2006/relationships/customXml" Target="../ink/ink913.xml"/><Relationship Id="rId215" Type="http://schemas.openxmlformats.org/officeDocument/2006/relationships/image" Target="../media/image454.png"/><Relationship Id="rId236" Type="http://schemas.openxmlformats.org/officeDocument/2006/relationships/customXml" Target="../ink/ink941.xml"/><Relationship Id="rId257" Type="http://schemas.openxmlformats.org/officeDocument/2006/relationships/image" Target="../media/image474.png"/><Relationship Id="rId278" Type="http://schemas.openxmlformats.org/officeDocument/2006/relationships/image" Target="../media/image484.png"/><Relationship Id="rId401" Type="http://schemas.openxmlformats.org/officeDocument/2006/relationships/image" Target="../media/image545.png"/><Relationship Id="rId422" Type="http://schemas.openxmlformats.org/officeDocument/2006/relationships/customXml" Target="../ink/ink1036.xml"/><Relationship Id="rId443" Type="http://schemas.openxmlformats.org/officeDocument/2006/relationships/image" Target="../media/image566.png"/><Relationship Id="rId464" Type="http://schemas.openxmlformats.org/officeDocument/2006/relationships/customXml" Target="../ink/ink1057.xml"/><Relationship Id="rId303" Type="http://schemas.openxmlformats.org/officeDocument/2006/relationships/customXml" Target="../ink/ink976.xml"/><Relationship Id="rId485" Type="http://schemas.openxmlformats.org/officeDocument/2006/relationships/image" Target="../media/image587.png"/><Relationship Id="rId42" Type="http://schemas.openxmlformats.org/officeDocument/2006/relationships/customXml" Target="../ink/ink844.xml"/><Relationship Id="rId84" Type="http://schemas.openxmlformats.org/officeDocument/2006/relationships/customXml" Target="../ink/ink865.xml"/><Relationship Id="rId138" Type="http://schemas.openxmlformats.org/officeDocument/2006/relationships/customXml" Target="../ink/ink892.xml"/><Relationship Id="rId345" Type="http://schemas.openxmlformats.org/officeDocument/2006/relationships/customXml" Target="../ink/ink997.xml"/><Relationship Id="rId387" Type="http://schemas.openxmlformats.org/officeDocument/2006/relationships/image" Target="../media/image538.png"/><Relationship Id="rId191" Type="http://schemas.openxmlformats.org/officeDocument/2006/relationships/image" Target="../media/image442.png"/><Relationship Id="rId205" Type="http://schemas.openxmlformats.org/officeDocument/2006/relationships/image" Target="../media/image449.png"/><Relationship Id="rId247" Type="http://schemas.openxmlformats.org/officeDocument/2006/relationships/image" Target="../media/image470.png"/><Relationship Id="rId412" Type="http://schemas.openxmlformats.org/officeDocument/2006/relationships/customXml" Target="../ink/ink1031.xml"/><Relationship Id="rId107" Type="http://schemas.openxmlformats.org/officeDocument/2006/relationships/image" Target="../media/image400.png"/><Relationship Id="rId289" Type="http://schemas.openxmlformats.org/officeDocument/2006/relationships/customXml" Target="../ink/ink969.xml"/><Relationship Id="rId454" Type="http://schemas.openxmlformats.org/officeDocument/2006/relationships/customXml" Target="../ink/ink1052.xml"/><Relationship Id="rId11" Type="http://schemas.openxmlformats.org/officeDocument/2006/relationships/image" Target="../media/image352.png"/><Relationship Id="rId53" Type="http://schemas.openxmlformats.org/officeDocument/2006/relationships/image" Target="../media/image373.png"/><Relationship Id="rId149" Type="http://schemas.openxmlformats.org/officeDocument/2006/relationships/image" Target="../media/image421.png"/><Relationship Id="rId314" Type="http://schemas.openxmlformats.org/officeDocument/2006/relationships/image" Target="../media/image502.png"/><Relationship Id="rId356" Type="http://schemas.openxmlformats.org/officeDocument/2006/relationships/image" Target="../media/image523.png"/><Relationship Id="rId398" Type="http://schemas.openxmlformats.org/officeDocument/2006/relationships/customXml" Target="../ink/ink1024.xml"/><Relationship Id="rId95" Type="http://schemas.openxmlformats.org/officeDocument/2006/relationships/image" Target="../media/image394.png"/><Relationship Id="rId160" Type="http://schemas.openxmlformats.org/officeDocument/2006/relationships/customXml" Target="../ink/ink903.xml"/><Relationship Id="rId216" Type="http://schemas.openxmlformats.org/officeDocument/2006/relationships/customXml" Target="../ink/ink931.xml"/><Relationship Id="rId423" Type="http://schemas.openxmlformats.org/officeDocument/2006/relationships/image" Target="../media/image556.png"/><Relationship Id="rId258" Type="http://schemas.openxmlformats.org/officeDocument/2006/relationships/customXml" Target="../ink/ink953.xml"/><Relationship Id="rId465" Type="http://schemas.openxmlformats.org/officeDocument/2006/relationships/image" Target="../media/image577.png"/><Relationship Id="rId22" Type="http://schemas.openxmlformats.org/officeDocument/2006/relationships/customXml" Target="../ink/ink834.xml"/><Relationship Id="rId64" Type="http://schemas.openxmlformats.org/officeDocument/2006/relationships/customXml" Target="../ink/ink855.xml"/><Relationship Id="rId118" Type="http://schemas.openxmlformats.org/officeDocument/2006/relationships/customXml" Target="../ink/ink882.xml"/><Relationship Id="rId325" Type="http://schemas.openxmlformats.org/officeDocument/2006/relationships/customXml" Target="../ink/ink987.xml"/><Relationship Id="rId367" Type="http://schemas.openxmlformats.org/officeDocument/2006/relationships/image" Target="../media/image528.png"/><Relationship Id="rId171" Type="http://schemas.openxmlformats.org/officeDocument/2006/relationships/image" Target="../media/image432.png"/><Relationship Id="rId227" Type="http://schemas.openxmlformats.org/officeDocument/2006/relationships/image" Target="../media/image460.png"/><Relationship Id="rId269" Type="http://schemas.openxmlformats.org/officeDocument/2006/relationships/customXml" Target="../ink/ink959.xml"/><Relationship Id="rId434" Type="http://schemas.openxmlformats.org/officeDocument/2006/relationships/customXml" Target="../ink/ink1042.xml"/><Relationship Id="rId476" Type="http://schemas.openxmlformats.org/officeDocument/2006/relationships/customXml" Target="../ink/ink1063.xml"/><Relationship Id="rId33" Type="http://schemas.openxmlformats.org/officeDocument/2006/relationships/image" Target="../media/image363.png"/><Relationship Id="rId129" Type="http://schemas.openxmlformats.org/officeDocument/2006/relationships/image" Target="../media/image411.png"/><Relationship Id="rId280" Type="http://schemas.openxmlformats.org/officeDocument/2006/relationships/image" Target="../media/image485.png"/><Relationship Id="rId336" Type="http://schemas.openxmlformats.org/officeDocument/2006/relationships/image" Target="../media/image513.png"/><Relationship Id="rId75" Type="http://schemas.openxmlformats.org/officeDocument/2006/relationships/image" Target="../media/image384.png"/><Relationship Id="rId140" Type="http://schemas.openxmlformats.org/officeDocument/2006/relationships/customXml" Target="../ink/ink893.xml"/><Relationship Id="rId182" Type="http://schemas.openxmlformats.org/officeDocument/2006/relationships/customXml" Target="../ink/ink914.xml"/><Relationship Id="rId378" Type="http://schemas.openxmlformats.org/officeDocument/2006/relationships/customXml" Target="../ink/ink1014.xml"/><Relationship Id="rId403" Type="http://schemas.openxmlformats.org/officeDocument/2006/relationships/image" Target="../media/image546.png"/><Relationship Id="rId6" Type="http://schemas.openxmlformats.org/officeDocument/2006/relationships/customXml" Target="../ink/ink826.xml"/><Relationship Id="rId238" Type="http://schemas.openxmlformats.org/officeDocument/2006/relationships/customXml" Target="../ink/ink942.xml"/><Relationship Id="rId445" Type="http://schemas.openxmlformats.org/officeDocument/2006/relationships/image" Target="../media/image567.png"/><Relationship Id="rId291" Type="http://schemas.openxmlformats.org/officeDocument/2006/relationships/customXml" Target="../ink/ink970.xml"/><Relationship Id="rId305" Type="http://schemas.openxmlformats.org/officeDocument/2006/relationships/customXml" Target="../ink/ink977.xml"/><Relationship Id="rId347" Type="http://schemas.openxmlformats.org/officeDocument/2006/relationships/customXml" Target="../ink/ink998.xml"/><Relationship Id="rId44" Type="http://schemas.openxmlformats.org/officeDocument/2006/relationships/customXml" Target="../ink/ink845.xml"/><Relationship Id="rId86" Type="http://schemas.openxmlformats.org/officeDocument/2006/relationships/customXml" Target="../ink/ink866.xml"/><Relationship Id="rId151" Type="http://schemas.openxmlformats.org/officeDocument/2006/relationships/image" Target="../media/image422.png"/><Relationship Id="rId389" Type="http://schemas.openxmlformats.org/officeDocument/2006/relationships/image" Target="../media/image539.png"/><Relationship Id="rId193" Type="http://schemas.openxmlformats.org/officeDocument/2006/relationships/image" Target="../media/image443.png"/><Relationship Id="rId207" Type="http://schemas.openxmlformats.org/officeDocument/2006/relationships/image" Target="../media/image450.png"/><Relationship Id="rId249" Type="http://schemas.openxmlformats.org/officeDocument/2006/relationships/image" Target="../media/image471.png"/><Relationship Id="rId414" Type="http://schemas.openxmlformats.org/officeDocument/2006/relationships/customXml" Target="../ink/ink1032.xml"/><Relationship Id="rId456" Type="http://schemas.openxmlformats.org/officeDocument/2006/relationships/customXml" Target="../ink/ink1053.xml"/><Relationship Id="rId13" Type="http://schemas.openxmlformats.org/officeDocument/2006/relationships/image" Target="../media/image353.png"/><Relationship Id="rId109" Type="http://schemas.openxmlformats.org/officeDocument/2006/relationships/image" Target="../media/image401.png"/><Relationship Id="rId260" Type="http://schemas.openxmlformats.org/officeDocument/2006/relationships/customXml" Target="../ink/ink954.xml"/><Relationship Id="rId316" Type="http://schemas.openxmlformats.org/officeDocument/2006/relationships/image" Target="../media/image503.png"/><Relationship Id="rId55" Type="http://schemas.openxmlformats.org/officeDocument/2006/relationships/image" Target="../media/image374.png"/><Relationship Id="rId97" Type="http://schemas.openxmlformats.org/officeDocument/2006/relationships/image" Target="../media/image395.png"/><Relationship Id="rId120" Type="http://schemas.openxmlformats.org/officeDocument/2006/relationships/customXml" Target="../ink/ink883.xml"/><Relationship Id="rId358" Type="http://schemas.openxmlformats.org/officeDocument/2006/relationships/customXml" Target="../ink/ink1004.xml"/><Relationship Id="rId162" Type="http://schemas.openxmlformats.org/officeDocument/2006/relationships/customXml" Target="../ink/ink904.xml"/><Relationship Id="rId218" Type="http://schemas.openxmlformats.org/officeDocument/2006/relationships/customXml" Target="../ink/ink932.xml"/><Relationship Id="rId425" Type="http://schemas.openxmlformats.org/officeDocument/2006/relationships/image" Target="../media/image557.png"/><Relationship Id="rId467" Type="http://schemas.openxmlformats.org/officeDocument/2006/relationships/image" Target="../media/image578.png"/><Relationship Id="rId271" Type="http://schemas.openxmlformats.org/officeDocument/2006/relationships/customXml" Target="../ink/ink960.xml"/><Relationship Id="rId24" Type="http://schemas.openxmlformats.org/officeDocument/2006/relationships/customXml" Target="../ink/ink835.xml"/><Relationship Id="rId66" Type="http://schemas.openxmlformats.org/officeDocument/2006/relationships/customXml" Target="../ink/ink856.xml"/><Relationship Id="rId131" Type="http://schemas.openxmlformats.org/officeDocument/2006/relationships/image" Target="../media/image412.png"/><Relationship Id="rId327" Type="http://schemas.openxmlformats.org/officeDocument/2006/relationships/customXml" Target="../ink/ink988.xml"/><Relationship Id="rId369" Type="http://schemas.openxmlformats.org/officeDocument/2006/relationships/image" Target="../media/image529.png"/><Relationship Id="rId173" Type="http://schemas.openxmlformats.org/officeDocument/2006/relationships/image" Target="../media/image433.png"/><Relationship Id="rId229" Type="http://schemas.openxmlformats.org/officeDocument/2006/relationships/image" Target="../media/image461.png"/><Relationship Id="rId380" Type="http://schemas.openxmlformats.org/officeDocument/2006/relationships/customXml" Target="../ink/ink1015.xml"/><Relationship Id="rId436" Type="http://schemas.openxmlformats.org/officeDocument/2006/relationships/customXml" Target="../ink/ink1043.xml"/><Relationship Id="rId240" Type="http://schemas.openxmlformats.org/officeDocument/2006/relationships/customXml" Target="../ink/ink943.xml"/><Relationship Id="rId478" Type="http://schemas.openxmlformats.org/officeDocument/2006/relationships/customXml" Target="../ink/ink1064.xml"/><Relationship Id="rId35" Type="http://schemas.openxmlformats.org/officeDocument/2006/relationships/image" Target="../media/image364.png"/><Relationship Id="rId77" Type="http://schemas.openxmlformats.org/officeDocument/2006/relationships/image" Target="../media/image385.png"/><Relationship Id="rId100" Type="http://schemas.openxmlformats.org/officeDocument/2006/relationships/customXml" Target="../ink/ink873.xml"/><Relationship Id="rId282" Type="http://schemas.openxmlformats.org/officeDocument/2006/relationships/image" Target="../media/image486.png"/><Relationship Id="rId338" Type="http://schemas.openxmlformats.org/officeDocument/2006/relationships/image" Target="../media/image514.png"/><Relationship Id="rId8" Type="http://schemas.openxmlformats.org/officeDocument/2006/relationships/customXml" Target="../ink/ink827.xml"/><Relationship Id="rId142" Type="http://schemas.openxmlformats.org/officeDocument/2006/relationships/customXml" Target="../ink/ink894.xml"/><Relationship Id="rId184" Type="http://schemas.openxmlformats.org/officeDocument/2006/relationships/customXml" Target="../ink/ink915.xml"/><Relationship Id="rId391" Type="http://schemas.openxmlformats.org/officeDocument/2006/relationships/image" Target="../media/image540.png"/><Relationship Id="rId405" Type="http://schemas.openxmlformats.org/officeDocument/2006/relationships/image" Target="../media/image547.png"/><Relationship Id="rId447" Type="http://schemas.openxmlformats.org/officeDocument/2006/relationships/image" Target="../media/image568.png"/><Relationship Id="rId251" Type="http://schemas.openxmlformats.org/officeDocument/2006/relationships/image" Target="../media/image472.png"/><Relationship Id="rId46" Type="http://schemas.openxmlformats.org/officeDocument/2006/relationships/customXml" Target="../ink/ink846.xml"/><Relationship Id="rId293" Type="http://schemas.openxmlformats.org/officeDocument/2006/relationships/customXml" Target="../ink/ink971.xml"/><Relationship Id="rId307" Type="http://schemas.openxmlformats.org/officeDocument/2006/relationships/customXml" Target="../ink/ink978.xml"/><Relationship Id="rId349" Type="http://schemas.openxmlformats.org/officeDocument/2006/relationships/customXml" Target="../ink/ink999.xml"/><Relationship Id="rId88" Type="http://schemas.openxmlformats.org/officeDocument/2006/relationships/customXml" Target="../ink/ink867.xml"/><Relationship Id="rId111" Type="http://schemas.openxmlformats.org/officeDocument/2006/relationships/image" Target="../media/image402.png"/><Relationship Id="rId153" Type="http://schemas.openxmlformats.org/officeDocument/2006/relationships/image" Target="../media/image423.png"/><Relationship Id="rId195" Type="http://schemas.openxmlformats.org/officeDocument/2006/relationships/image" Target="../media/image444.png"/><Relationship Id="rId209" Type="http://schemas.openxmlformats.org/officeDocument/2006/relationships/image" Target="../media/image451.png"/><Relationship Id="rId360" Type="http://schemas.openxmlformats.org/officeDocument/2006/relationships/customXml" Target="../ink/ink1005.xml"/><Relationship Id="rId416" Type="http://schemas.openxmlformats.org/officeDocument/2006/relationships/customXml" Target="../ink/ink1033.xml"/><Relationship Id="rId220" Type="http://schemas.openxmlformats.org/officeDocument/2006/relationships/customXml" Target="../ink/ink933.xml"/><Relationship Id="rId458" Type="http://schemas.openxmlformats.org/officeDocument/2006/relationships/customXml" Target="../ink/ink1054.xml"/><Relationship Id="rId15" Type="http://schemas.openxmlformats.org/officeDocument/2006/relationships/image" Target="../media/image354.png"/><Relationship Id="rId57" Type="http://schemas.openxmlformats.org/officeDocument/2006/relationships/image" Target="../media/image375.png"/><Relationship Id="rId262" Type="http://schemas.openxmlformats.org/officeDocument/2006/relationships/customXml" Target="../ink/ink955.xml"/><Relationship Id="rId318" Type="http://schemas.openxmlformats.org/officeDocument/2006/relationships/image" Target="../media/image504.png"/><Relationship Id="rId99" Type="http://schemas.openxmlformats.org/officeDocument/2006/relationships/image" Target="../media/image396.png"/><Relationship Id="rId122" Type="http://schemas.openxmlformats.org/officeDocument/2006/relationships/customXml" Target="../ink/ink884.xml"/><Relationship Id="rId164" Type="http://schemas.openxmlformats.org/officeDocument/2006/relationships/customXml" Target="../ink/ink905.xml"/><Relationship Id="rId371" Type="http://schemas.openxmlformats.org/officeDocument/2006/relationships/image" Target="../media/image530.png"/><Relationship Id="rId427" Type="http://schemas.openxmlformats.org/officeDocument/2006/relationships/image" Target="../media/image558.png"/><Relationship Id="rId469" Type="http://schemas.openxmlformats.org/officeDocument/2006/relationships/image" Target="../media/image579.png"/><Relationship Id="rId26" Type="http://schemas.openxmlformats.org/officeDocument/2006/relationships/customXml" Target="../ink/ink836.xml"/><Relationship Id="rId231" Type="http://schemas.openxmlformats.org/officeDocument/2006/relationships/image" Target="../media/image462.png"/><Relationship Id="rId273" Type="http://schemas.openxmlformats.org/officeDocument/2006/relationships/customXml" Target="../ink/ink961.xml"/><Relationship Id="rId329" Type="http://schemas.openxmlformats.org/officeDocument/2006/relationships/customXml" Target="../ink/ink989.xml"/><Relationship Id="rId480" Type="http://schemas.openxmlformats.org/officeDocument/2006/relationships/customXml" Target="../ink/ink1065.xml"/><Relationship Id="rId68" Type="http://schemas.openxmlformats.org/officeDocument/2006/relationships/customXml" Target="../ink/ink857.xml"/><Relationship Id="rId133" Type="http://schemas.openxmlformats.org/officeDocument/2006/relationships/image" Target="../media/image413.png"/><Relationship Id="rId175" Type="http://schemas.openxmlformats.org/officeDocument/2006/relationships/image" Target="../media/image434.png"/><Relationship Id="rId340" Type="http://schemas.openxmlformats.org/officeDocument/2006/relationships/image" Target="../media/image515.png"/><Relationship Id="rId200" Type="http://schemas.openxmlformats.org/officeDocument/2006/relationships/customXml" Target="../ink/ink923.xml"/><Relationship Id="rId382" Type="http://schemas.openxmlformats.org/officeDocument/2006/relationships/customXml" Target="../ink/ink1016.xml"/><Relationship Id="rId438" Type="http://schemas.openxmlformats.org/officeDocument/2006/relationships/customXml" Target="../ink/ink1044.xml"/><Relationship Id="rId242" Type="http://schemas.openxmlformats.org/officeDocument/2006/relationships/customXml" Target="../ink/ink944.xml"/><Relationship Id="rId284" Type="http://schemas.openxmlformats.org/officeDocument/2006/relationships/image" Target="../media/image487.png"/><Relationship Id="rId37" Type="http://schemas.openxmlformats.org/officeDocument/2006/relationships/image" Target="../media/image365.png"/><Relationship Id="rId79" Type="http://schemas.openxmlformats.org/officeDocument/2006/relationships/image" Target="../media/image386.png"/><Relationship Id="rId102" Type="http://schemas.openxmlformats.org/officeDocument/2006/relationships/customXml" Target="../ink/ink874.xml"/><Relationship Id="rId144" Type="http://schemas.openxmlformats.org/officeDocument/2006/relationships/customXml" Target="../ink/ink895.xml"/><Relationship Id="rId90" Type="http://schemas.openxmlformats.org/officeDocument/2006/relationships/customXml" Target="../ink/ink868.xml"/><Relationship Id="rId186" Type="http://schemas.openxmlformats.org/officeDocument/2006/relationships/customXml" Target="../ink/ink916.xml"/><Relationship Id="rId351" Type="http://schemas.openxmlformats.org/officeDocument/2006/relationships/customXml" Target="../ink/ink1000.xml"/><Relationship Id="rId393" Type="http://schemas.openxmlformats.org/officeDocument/2006/relationships/image" Target="../media/image541.png"/><Relationship Id="rId407" Type="http://schemas.openxmlformats.org/officeDocument/2006/relationships/image" Target="../media/image548.png"/><Relationship Id="rId449" Type="http://schemas.openxmlformats.org/officeDocument/2006/relationships/image" Target="../media/image569.png"/><Relationship Id="rId211" Type="http://schemas.openxmlformats.org/officeDocument/2006/relationships/image" Target="../media/image452.png"/><Relationship Id="rId253" Type="http://schemas.openxmlformats.org/officeDocument/2006/relationships/image" Target="../media/image473.png"/><Relationship Id="rId295" Type="http://schemas.openxmlformats.org/officeDocument/2006/relationships/customXml" Target="../ink/ink972.xml"/><Relationship Id="rId309" Type="http://schemas.openxmlformats.org/officeDocument/2006/relationships/customXml" Target="../ink/ink979.xml"/><Relationship Id="rId460" Type="http://schemas.openxmlformats.org/officeDocument/2006/relationships/customXml" Target="../ink/ink1055.xml"/><Relationship Id="rId48" Type="http://schemas.openxmlformats.org/officeDocument/2006/relationships/customXml" Target="../ink/ink847.xml"/><Relationship Id="rId113" Type="http://schemas.openxmlformats.org/officeDocument/2006/relationships/image" Target="../media/image403.png"/><Relationship Id="rId320" Type="http://schemas.openxmlformats.org/officeDocument/2006/relationships/image" Target="../media/image505.png"/><Relationship Id="rId155" Type="http://schemas.openxmlformats.org/officeDocument/2006/relationships/image" Target="../media/image424.png"/><Relationship Id="rId197" Type="http://schemas.openxmlformats.org/officeDocument/2006/relationships/image" Target="../media/image445.png"/><Relationship Id="rId362" Type="http://schemas.openxmlformats.org/officeDocument/2006/relationships/customXml" Target="../ink/ink1006.xml"/><Relationship Id="rId418" Type="http://schemas.openxmlformats.org/officeDocument/2006/relationships/customXml" Target="../ink/ink1034.xml"/><Relationship Id="rId222" Type="http://schemas.openxmlformats.org/officeDocument/2006/relationships/customXml" Target="../ink/ink934.xml"/><Relationship Id="rId264" Type="http://schemas.openxmlformats.org/officeDocument/2006/relationships/customXml" Target="../ink/ink956.xml"/><Relationship Id="rId471" Type="http://schemas.openxmlformats.org/officeDocument/2006/relationships/image" Target="../media/image580.png"/><Relationship Id="rId17" Type="http://schemas.openxmlformats.org/officeDocument/2006/relationships/image" Target="../media/image355.png"/><Relationship Id="rId59" Type="http://schemas.openxmlformats.org/officeDocument/2006/relationships/image" Target="../media/image376.png"/><Relationship Id="rId124" Type="http://schemas.openxmlformats.org/officeDocument/2006/relationships/customXml" Target="../ink/ink885.xml"/><Relationship Id="rId70" Type="http://schemas.openxmlformats.org/officeDocument/2006/relationships/customXml" Target="../ink/ink858.xml"/><Relationship Id="rId166" Type="http://schemas.openxmlformats.org/officeDocument/2006/relationships/customXml" Target="../ink/ink906.xml"/><Relationship Id="rId331" Type="http://schemas.openxmlformats.org/officeDocument/2006/relationships/customXml" Target="../ink/ink990.xml"/><Relationship Id="rId373" Type="http://schemas.openxmlformats.org/officeDocument/2006/relationships/image" Target="../media/image531.png"/><Relationship Id="rId429" Type="http://schemas.openxmlformats.org/officeDocument/2006/relationships/image" Target="../media/image55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63.png"/><Relationship Id="rId440" Type="http://schemas.openxmlformats.org/officeDocument/2006/relationships/customXml" Target="../ink/ink1045.xml"/><Relationship Id="rId28" Type="http://schemas.openxmlformats.org/officeDocument/2006/relationships/customXml" Target="../ink/ink837.xml"/><Relationship Id="rId275" Type="http://schemas.openxmlformats.org/officeDocument/2006/relationships/customXml" Target="../ink/ink962.xml"/><Relationship Id="rId300" Type="http://schemas.openxmlformats.org/officeDocument/2006/relationships/image" Target="../media/image495.png"/><Relationship Id="rId482" Type="http://schemas.openxmlformats.org/officeDocument/2006/relationships/customXml" Target="../ink/ink1066.xml"/><Relationship Id="rId81" Type="http://schemas.openxmlformats.org/officeDocument/2006/relationships/image" Target="../media/image387.png"/><Relationship Id="rId135" Type="http://schemas.openxmlformats.org/officeDocument/2006/relationships/image" Target="../media/image414.png"/><Relationship Id="rId177" Type="http://schemas.openxmlformats.org/officeDocument/2006/relationships/image" Target="../media/image435.png"/><Relationship Id="rId342" Type="http://schemas.openxmlformats.org/officeDocument/2006/relationships/image" Target="../media/image516.png"/><Relationship Id="rId384" Type="http://schemas.openxmlformats.org/officeDocument/2006/relationships/customXml" Target="../ink/ink1017.xml"/><Relationship Id="rId202" Type="http://schemas.openxmlformats.org/officeDocument/2006/relationships/customXml" Target="../ink/ink924.xml"/><Relationship Id="rId244" Type="http://schemas.openxmlformats.org/officeDocument/2006/relationships/customXml" Target="../ink/ink945.xml"/><Relationship Id="rId39" Type="http://schemas.openxmlformats.org/officeDocument/2006/relationships/image" Target="../media/image366.png"/><Relationship Id="rId286" Type="http://schemas.openxmlformats.org/officeDocument/2006/relationships/image" Target="../media/image488.png"/><Relationship Id="rId451" Type="http://schemas.openxmlformats.org/officeDocument/2006/relationships/image" Target="../media/image570.png"/><Relationship Id="rId50" Type="http://schemas.openxmlformats.org/officeDocument/2006/relationships/customXml" Target="../ink/ink848.xml"/><Relationship Id="rId104" Type="http://schemas.openxmlformats.org/officeDocument/2006/relationships/customXml" Target="../ink/ink875.xml"/><Relationship Id="rId146" Type="http://schemas.openxmlformats.org/officeDocument/2006/relationships/customXml" Target="../ink/ink896.xml"/><Relationship Id="rId188" Type="http://schemas.openxmlformats.org/officeDocument/2006/relationships/customXml" Target="../ink/ink917.xml"/><Relationship Id="rId311" Type="http://schemas.openxmlformats.org/officeDocument/2006/relationships/customXml" Target="../ink/ink980.xml"/><Relationship Id="rId353" Type="http://schemas.openxmlformats.org/officeDocument/2006/relationships/customXml" Target="../ink/ink1001.xml"/><Relationship Id="rId395" Type="http://schemas.openxmlformats.org/officeDocument/2006/relationships/image" Target="../media/image542.png"/><Relationship Id="rId409" Type="http://schemas.openxmlformats.org/officeDocument/2006/relationships/image" Target="../media/image549.png"/><Relationship Id="rId92" Type="http://schemas.openxmlformats.org/officeDocument/2006/relationships/customXml" Target="../ink/ink869.xml"/><Relationship Id="rId213" Type="http://schemas.openxmlformats.org/officeDocument/2006/relationships/image" Target="../media/image453.png"/><Relationship Id="rId420" Type="http://schemas.openxmlformats.org/officeDocument/2006/relationships/customXml" Target="../ink/ink1035.xml"/><Relationship Id="rId255" Type="http://schemas.openxmlformats.org/officeDocument/2006/relationships/customXml" Target="../ink/ink951.xml"/><Relationship Id="rId297" Type="http://schemas.openxmlformats.org/officeDocument/2006/relationships/customXml" Target="../ink/ink973.xml"/><Relationship Id="rId462" Type="http://schemas.openxmlformats.org/officeDocument/2006/relationships/customXml" Target="../ink/ink1056.xml"/><Relationship Id="rId115" Type="http://schemas.openxmlformats.org/officeDocument/2006/relationships/image" Target="../media/image404.png"/><Relationship Id="rId157" Type="http://schemas.openxmlformats.org/officeDocument/2006/relationships/image" Target="../media/image425.png"/><Relationship Id="rId322" Type="http://schemas.openxmlformats.org/officeDocument/2006/relationships/image" Target="../media/image506.png"/><Relationship Id="rId364" Type="http://schemas.openxmlformats.org/officeDocument/2006/relationships/customXml" Target="../ink/ink1007.xml"/><Relationship Id="rId61" Type="http://schemas.openxmlformats.org/officeDocument/2006/relationships/image" Target="../media/image377.png"/><Relationship Id="rId199" Type="http://schemas.openxmlformats.org/officeDocument/2006/relationships/image" Target="../media/image446.png"/><Relationship Id="rId19" Type="http://schemas.openxmlformats.org/officeDocument/2006/relationships/image" Target="../media/image356.png"/><Relationship Id="rId224" Type="http://schemas.openxmlformats.org/officeDocument/2006/relationships/customXml" Target="../ink/ink935.xml"/><Relationship Id="rId266" Type="http://schemas.openxmlformats.org/officeDocument/2006/relationships/customXml" Target="../ink/ink957.xml"/><Relationship Id="rId431" Type="http://schemas.openxmlformats.org/officeDocument/2006/relationships/image" Target="../media/image560.png"/><Relationship Id="rId473" Type="http://schemas.openxmlformats.org/officeDocument/2006/relationships/image" Target="../media/image581.png"/><Relationship Id="rId30" Type="http://schemas.openxmlformats.org/officeDocument/2006/relationships/customXml" Target="../ink/ink838.xml"/><Relationship Id="rId126" Type="http://schemas.openxmlformats.org/officeDocument/2006/relationships/customXml" Target="../ink/ink886.xml"/><Relationship Id="rId168" Type="http://schemas.openxmlformats.org/officeDocument/2006/relationships/customXml" Target="../ink/ink907.xml"/><Relationship Id="rId333" Type="http://schemas.openxmlformats.org/officeDocument/2006/relationships/customXml" Target="../ink/ink991.xml"/><Relationship Id="rId72" Type="http://schemas.openxmlformats.org/officeDocument/2006/relationships/customXml" Target="../ink/ink859.xml"/><Relationship Id="rId375" Type="http://schemas.openxmlformats.org/officeDocument/2006/relationships/image" Target="../media/image532.png"/><Relationship Id="rId3" Type="http://schemas.openxmlformats.org/officeDocument/2006/relationships/image" Target="../media/image348.png"/><Relationship Id="rId235" Type="http://schemas.openxmlformats.org/officeDocument/2006/relationships/image" Target="../media/image464.png"/><Relationship Id="rId277" Type="http://schemas.openxmlformats.org/officeDocument/2006/relationships/customXml" Target="../ink/ink963.xml"/><Relationship Id="rId400" Type="http://schemas.openxmlformats.org/officeDocument/2006/relationships/customXml" Target="../ink/ink1025.xml"/><Relationship Id="rId442" Type="http://schemas.openxmlformats.org/officeDocument/2006/relationships/customXml" Target="../ink/ink1046.xml"/><Relationship Id="rId484" Type="http://schemas.openxmlformats.org/officeDocument/2006/relationships/customXml" Target="../ink/ink106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6.png"/><Relationship Id="rId299" Type="http://schemas.openxmlformats.org/officeDocument/2006/relationships/image" Target="../media/image736.png"/><Relationship Id="rId21" Type="http://schemas.openxmlformats.org/officeDocument/2006/relationships/image" Target="../media/image597.png"/><Relationship Id="rId63" Type="http://schemas.openxmlformats.org/officeDocument/2006/relationships/image" Target="../media/image619.png"/><Relationship Id="rId159" Type="http://schemas.openxmlformats.org/officeDocument/2006/relationships/image" Target="../media/image667.png"/><Relationship Id="rId324" Type="http://schemas.openxmlformats.org/officeDocument/2006/relationships/customXml" Target="../ink/ink1229.xml"/><Relationship Id="rId366" Type="http://schemas.openxmlformats.org/officeDocument/2006/relationships/customXml" Target="../ink/ink1250.xml"/><Relationship Id="rId170" Type="http://schemas.openxmlformats.org/officeDocument/2006/relationships/customXml" Target="../ink/ink1152.xml"/><Relationship Id="rId226" Type="http://schemas.openxmlformats.org/officeDocument/2006/relationships/customXml" Target="../ink/ink1180.xml"/><Relationship Id="rId433" Type="http://schemas.openxmlformats.org/officeDocument/2006/relationships/image" Target="../media/image803.png"/><Relationship Id="rId268" Type="http://schemas.openxmlformats.org/officeDocument/2006/relationships/customXml" Target="../ink/ink1201.xml"/><Relationship Id="rId475" Type="http://schemas.openxmlformats.org/officeDocument/2006/relationships/image" Target="../media/image824.png"/><Relationship Id="rId32" Type="http://schemas.openxmlformats.org/officeDocument/2006/relationships/customXml" Target="../ink/ink1083.xml"/><Relationship Id="rId74" Type="http://schemas.openxmlformats.org/officeDocument/2006/relationships/customXml" Target="../ink/ink1104.xml"/><Relationship Id="rId128" Type="http://schemas.openxmlformats.org/officeDocument/2006/relationships/customXml" Target="../ink/ink1131.xml"/><Relationship Id="rId335" Type="http://schemas.openxmlformats.org/officeDocument/2006/relationships/image" Target="../media/image754.png"/><Relationship Id="rId377" Type="http://schemas.openxmlformats.org/officeDocument/2006/relationships/image" Target="../media/image775.png"/><Relationship Id="rId5" Type="http://schemas.openxmlformats.org/officeDocument/2006/relationships/image" Target="../media/image589.png"/><Relationship Id="rId181" Type="http://schemas.openxmlformats.org/officeDocument/2006/relationships/image" Target="../media/image678.png"/><Relationship Id="rId237" Type="http://schemas.openxmlformats.org/officeDocument/2006/relationships/image" Target="../media/image705.png"/><Relationship Id="rId402" Type="http://schemas.openxmlformats.org/officeDocument/2006/relationships/customXml" Target="../ink/ink1268.xml"/><Relationship Id="rId279" Type="http://schemas.openxmlformats.org/officeDocument/2006/relationships/image" Target="../media/image726.png"/><Relationship Id="rId444" Type="http://schemas.openxmlformats.org/officeDocument/2006/relationships/customXml" Target="../ink/ink1289.xml"/><Relationship Id="rId43" Type="http://schemas.openxmlformats.org/officeDocument/2006/relationships/image" Target="../media/image609.png"/><Relationship Id="rId139" Type="http://schemas.openxmlformats.org/officeDocument/2006/relationships/image" Target="../media/image657.png"/><Relationship Id="rId290" Type="http://schemas.openxmlformats.org/officeDocument/2006/relationships/customXml" Target="../ink/ink1212.xml"/><Relationship Id="rId304" Type="http://schemas.openxmlformats.org/officeDocument/2006/relationships/customXml" Target="../ink/ink1219.xml"/><Relationship Id="rId346" Type="http://schemas.openxmlformats.org/officeDocument/2006/relationships/customXml" Target="../ink/ink1240.xml"/><Relationship Id="rId388" Type="http://schemas.openxmlformats.org/officeDocument/2006/relationships/customXml" Target="../ink/ink1261.xml"/><Relationship Id="rId85" Type="http://schemas.openxmlformats.org/officeDocument/2006/relationships/image" Target="../media/image630.png"/><Relationship Id="rId150" Type="http://schemas.openxmlformats.org/officeDocument/2006/relationships/customXml" Target="../ink/ink1142.xml"/><Relationship Id="rId192" Type="http://schemas.openxmlformats.org/officeDocument/2006/relationships/customXml" Target="../ink/ink1163.xml"/><Relationship Id="rId206" Type="http://schemas.openxmlformats.org/officeDocument/2006/relationships/customXml" Target="../ink/ink1170.xml"/><Relationship Id="rId413" Type="http://schemas.openxmlformats.org/officeDocument/2006/relationships/image" Target="../media/image793.png"/><Relationship Id="rId248" Type="http://schemas.openxmlformats.org/officeDocument/2006/relationships/customXml" Target="../ink/ink1191.xml"/><Relationship Id="rId455" Type="http://schemas.openxmlformats.org/officeDocument/2006/relationships/image" Target="../media/image814.png"/><Relationship Id="rId12" Type="http://schemas.openxmlformats.org/officeDocument/2006/relationships/customXml" Target="../ink/ink1073.xml"/><Relationship Id="rId108" Type="http://schemas.openxmlformats.org/officeDocument/2006/relationships/customXml" Target="../ink/ink1121.xml"/><Relationship Id="rId315" Type="http://schemas.openxmlformats.org/officeDocument/2006/relationships/image" Target="../media/image744.png"/><Relationship Id="rId357" Type="http://schemas.openxmlformats.org/officeDocument/2006/relationships/image" Target="../media/image765.png"/><Relationship Id="rId54" Type="http://schemas.openxmlformats.org/officeDocument/2006/relationships/customXml" Target="../ink/ink1094.xml"/><Relationship Id="rId96" Type="http://schemas.openxmlformats.org/officeDocument/2006/relationships/customXml" Target="../ink/ink1115.xml"/><Relationship Id="rId161" Type="http://schemas.openxmlformats.org/officeDocument/2006/relationships/image" Target="../media/image668.png"/><Relationship Id="rId217" Type="http://schemas.openxmlformats.org/officeDocument/2006/relationships/image" Target="../media/image696.png"/><Relationship Id="rId399" Type="http://schemas.openxmlformats.org/officeDocument/2006/relationships/image" Target="../media/image786.png"/><Relationship Id="rId259" Type="http://schemas.openxmlformats.org/officeDocument/2006/relationships/image" Target="../media/image716.png"/><Relationship Id="rId424" Type="http://schemas.openxmlformats.org/officeDocument/2006/relationships/customXml" Target="../ink/ink1279.xml"/><Relationship Id="rId466" Type="http://schemas.openxmlformats.org/officeDocument/2006/relationships/customXml" Target="../ink/ink1300.xml"/><Relationship Id="rId23" Type="http://schemas.openxmlformats.org/officeDocument/2006/relationships/image" Target="../media/image598.png"/><Relationship Id="rId119" Type="http://schemas.openxmlformats.org/officeDocument/2006/relationships/image" Target="../media/image647.png"/><Relationship Id="rId270" Type="http://schemas.openxmlformats.org/officeDocument/2006/relationships/customXml" Target="../ink/ink1202.xml"/><Relationship Id="rId326" Type="http://schemas.openxmlformats.org/officeDocument/2006/relationships/customXml" Target="../ink/ink1230.xml"/><Relationship Id="rId65" Type="http://schemas.openxmlformats.org/officeDocument/2006/relationships/image" Target="../media/image620.png"/><Relationship Id="rId130" Type="http://schemas.openxmlformats.org/officeDocument/2006/relationships/customXml" Target="../ink/ink1132.xml"/><Relationship Id="rId368" Type="http://schemas.openxmlformats.org/officeDocument/2006/relationships/customXml" Target="../ink/ink1251.xml"/><Relationship Id="rId172" Type="http://schemas.openxmlformats.org/officeDocument/2006/relationships/customXml" Target="../ink/ink1153.xml"/><Relationship Id="rId228" Type="http://schemas.openxmlformats.org/officeDocument/2006/relationships/customXml" Target="../ink/ink1181.xml"/><Relationship Id="rId435" Type="http://schemas.openxmlformats.org/officeDocument/2006/relationships/image" Target="../media/image804.png"/><Relationship Id="rId477" Type="http://schemas.openxmlformats.org/officeDocument/2006/relationships/image" Target="../media/image825.png"/><Relationship Id="rId281" Type="http://schemas.openxmlformats.org/officeDocument/2006/relationships/image" Target="../media/image727.png"/><Relationship Id="rId337" Type="http://schemas.openxmlformats.org/officeDocument/2006/relationships/image" Target="../media/image755.png"/><Relationship Id="rId34" Type="http://schemas.openxmlformats.org/officeDocument/2006/relationships/customXml" Target="../ink/ink1084.xml"/><Relationship Id="rId76" Type="http://schemas.openxmlformats.org/officeDocument/2006/relationships/customXml" Target="../ink/ink1105.xml"/><Relationship Id="rId141" Type="http://schemas.openxmlformats.org/officeDocument/2006/relationships/image" Target="../media/image658.png"/><Relationship Id="rId379" Type="http://schemas.openxmlformats.org/officeDocument/2006/relationships/image" Target="../media/image776.png"/><Relationship Id="rId7" Type="http://schemas.openxmlformats.org/officeDocument/2006/relationships/image" Target="../media/image590.png"/><Relationship Id="rId183" Type="http://schemas.openxmlformats.org/officeDocument/2006/relationships/image" Target="../media/image679.png"/><Relationship Id="rId239" Type="http://schemas.openxmlformats.org/officeDocument/2006/relationships/image" Target="../media/image706.png"/><Relationship Id="rId390" Type="http://schemas.openxmlformats.org/officeDocument/2006/relationships/customXml" Target="../ink/ink1262.xml"/><Relationship Id="rId404" Type="http://schemas.openxmlformats.org/officeDocument/2006/relationships/customXml" Target="../ink/ink1269.xml"/><Relationship Id="rId446" Type="http://schemas.openxmlformats.org/officeDocument/2006/relationships/customXml" Target="../ink/ink1290.xml"/><Relationship Id="rId250" Type="http://schemas.openxmlformats.org/officeDocument/2006/relationships/customXml" Target="../ink/ink1192.xml"/><Relationship Id="rId292" Type="http://schemas.openxmlformats.org/officeDocument/2006/relationships/customXml" Target="../ink/ink1213.xml"/><Relationship Id="rId306" Type="http://schemas.openxmlformats.org/officeDocument/2006/relationships/customXml" Target="../ink/ink1220.xml"/><Relationship Id="rId45" Type="http://schemas.openxmlformats.org/officeDocument/2006/relationships/image" Target="../media/image610.png"/><Relationship Id="rId87" Type="http://schemas.openxmlformats.org/officeDocument/2006/relationships/image" Target="../media/image631.png"/><Relationship Id="rId110" Type="http://schemas.openxmlformats.org/officeDocument/2006/relationships/customXml" Target="../ink/ink1122.xml"/><Relationship Id="rId348" Type="http://schemas.openxmlformats.org/officeDocument/2006/relationships/customXml" Target="../ink/ink1241.xml"/><Relationship Id="rId152" Type="http://schemas.openxmlformats.org/officeDocument/2006/relationships/customXml" Target="../ink/ink1143.xml"/><Relationship Id="rId194" Type="http://schemas.openxmlformats.org/officeDocument/2006/relationships/customXml" Target="../ink/ink1164.xml"/><Relationship Id="rId208" Type="http://schemas.openxmlformats.org/officeDocument/2006/relationships/customXml" Target="../ink/ink1171.xml"/><Relationship Id="rId415" Type="http://schemas.openxmlformats.org/officeDocument/2006/relationships/image" Target="../media/image794.png"/><Relationship Id="rId457" Type="http://schemas.openxmlformats.org/officeDocument/2006/relationships/image" Target="../media/image815.png"/><Relationship Id="rId261" Type="http://schemas.openxmlformats.org/officeDocument/2006/relationships/image" Target="../media/image717.png"/><Relationship Id="rId14" Type="http://schemas.openxmlformats.org/officeDocument/2006/relationships/customXml" Target="../ink/ink1074.xml"/><Relationship Id="rId56" Type="http://schemas.openxmlformats.org/officeDocument/2006/relationships/customXml" Target="../ink/ink1095.xml"/><Relationship Id="rId317" Type="http://schemas.openxmlformats.org/officeDocument/2006/relationships/image" Target="../media/image745.png"/><Relationship Id="rId359" Type="http://schemas.openxmlformats.org/officeDocument/2006/relationships/image" Target="../media/image766.png"/><Relationship Id="rId98" Type="http://schemas.openxmlformats.org/officeDocument/2006/relationships/customXml" Target="../ink/ink1116.xml"/><Relationship Id="rId121" Type="http://schemas.openxmlformats.org/officeDocument/2006/relationships/image" Target="../media/image648.png"/><Relationship Id="rId163" Type="http://schemas.openxmlformats.org/officeDocument/2006/relationships/image" Target="../media/image669.png"/><Relationship Id="rId219" Type="http://schemas.openxmlformats.org/officeDocument/2006/relationships/image" Target="../media/image697.png"/><Relationship Id="rId370" Type="http://schemas.openxmlformats.org/officeDocument/2006/relationships/customXml" Target="../ink/ink1252.xml"/><Relationship Id="rId426" Type="http://schemas.openxmlformats.org/officeDocument/2006/relationships/customXml" Target="../ink/ink1280.xml"/><Relationship Id="rId230" Type="http://schemas.openxmlformats.org/officeDocument/2006/relationships/customXml" Target="../ink/ink1182.xml"/><Relationship Id="rId468" Type="http://schemas.openxmlformats.org/officeDocument/2006/relationships/customXml" Target="../ink/ink1301.xml"/><Relationship Id="rId25" Type="http://schemas.openxmlformats.org/officeDocument/2006/relationships/image" Target="../media/image599.png"/><Relationship Id="rId67" Type="http://schemas.openxmlformats.org/officeDocument/2006/relationships/image" Target="../media/image621.png"/><Relationship Id="rId272" Type="http://schemas.openxmlformats.org/officeDocument/2006/relationships/customXml" Target="../ink/ink1203.xml"/><Relationship Id="rId328" Type="http://schemas.openxmlformats.org/officeDocument/2006/relationships/customXml" Target="../ink/ink1231.xml"/><Relationship Id="rId132" Type="http://schemas.openxmlformats.org/officeDocument/2006/relationships/customXml" Target="../ink/ink1133.xml"/><Relationship Id="rId174" Type="http://schemas.openxmlformats.org/officeDocument/2006/relationships/customXml" Target="../ink/ink1154.xml"/><Relationship Id="rId381" Type="http://schemas.openxmlformats.org/officeDocument/2006/relationships/image" Target="../media/image777.png"/><Relationship Id="rId241" Type="http://schemas.openxmlformats.org/officeDocument/2006/relationships/image" Target="../media/image707.png"/><Relationship Id="rId437" Type="http://schemas.openxmlformats.org/officeDocument/2006/relationships/image" Target="../media/image805.png"/><Relationship Id="rId479" Type="http://schemas.openxmlformats.org/officeDocument/2006/relationships/image" Target="../media/image826.png"/><Relationship Id="rId36" Type="http://schemas.openxmlformats.org/officeDocument/2006/relationships/customXml" Target="../ink/ink1085.xml"/><Relationship Id="rId283" Type="http://schemas.openxmlformats.org/officeDocument/2006/relationships/image" Target="../media/image728.png"/><Relationship Id="rId339" Type="http://schemas.openxmlformats.org/officeDocument/2006/relationships/image" Target="../media/image756.png"/><Relationship Id="rId78" Type="http://schemas.openxmlformats.org/officeDocument/2006/relationships/customXml" Target="../ink/ink1106.xml"/><Relationship Id="rId101" Type="http://schemas.openxmlformats.org/officeDocument/2006/relationships/image" Target="../media/image638.png"/><Relationship Id="rId143" Type="http://schemas.openxmlformats.org/officeDocument/2006/relationships/image" Target="../media/image659.png"/><Relationship Id="rId185" Type="http://schemas.openxmlformats.org/officeDocument/2006/relationships/image" Target="../media/image680.png"/><Relationship Id="rId350" Type="http://schemas.openxmlformats.org/officeDocument/2006/relationships/customXml" Target="../ink/ink1242.xml"/><Relationship Id="rId406" Type="http://schemas.openxmlformats.org/officeDocument/2006/relationships/customXml" Target="../ink/ink1270.xml"/><Relationship Id="rId9" Type="http://schemas.openxmlformats.org/officeDocument/2006/relationships/image" Target="../media/image591.png"/><Relationship Id="rId210" Type="http://schemas.openxmlformats.org/officeDocument/2006/relationships/customXml" Target="../ink/ink1172.xml"/><Relationship Id="rId392" Type="http://schemas.openxmlformats.org/officeDocument/2006/relationships/customXml" Target="../ink/ink1263.xml"/><Relationship Id="rId448" Type="http://schemas.openxmlformats.org/officeDocument/2006/relationships/customXml" Target="../ink/ink1291.xml"/><Relationship Id="rId252" Type="http://schemas.openxmlformats.org/officeDocument/2006/relationships/customXml" Target="../ink/ink1193.xml"/><Relationship Id="rId294" Type="http://schemas.openxmlformats.org/officeDocument/2006/relationships/customXml" Target="../ink/ink1214.xml"/><Relationship Id="rId308" Type="http://schemas.openxmlformats.org/officeDocument/2006/relationships/customXml" Target="../ink/ink1221.xml"/><Relationship Id="rId47" Type="http://schemas.openxmlformats.org/officeDocument/2006/relationships/image" Target="../media/image611.png"/><Relationship Id="rId89" Type="http://schemas.openxmlformats.org/officeDocument/2006/relationships/image" Target="../media/image632.png"/><Relationship Id="rId112" Type="http://schemas.openxmlformats.org/officeDocument/2006/relationships/customXml" Target="../ink/ink1123.xml"/><Relationship Id="rId154" Type="http://schemas.openxmlformats.org/officeDocument/2006/relationships/customXml" Target="../ink/ink1144.xml"/><Relationship Id="rId361" Type="http://schemas.openxmlformats.org/officeDocument/2006/relationships/image" Target="../media/image767.png"/><Relationship Id="rId196" Type="http://schemas.openxmlformats.org/officeDocument/2006/relationships/customXml" Target="../ink/ink1165.xml"/><Relationship Id="rId417" Type="http://schemas.openxmlformats.org/officeDocument/2006/relationships/image" Target="../media/image795.png"/><Relationship Id="rId459" Type="http://schemas.openxmlformats.org/officeDocument/2006/relationships/image" Target="../media/image816.png"/><Relationship Id="rId16" Type="http://schemas.openxmlformats.org/officeDocument/2006/relationships/customXml" Target="../ink/ink1075.xml"/><Relationship Id="rId221" Type="http://schemas.openxmlformats.org/officeDocument/2006/relationships/image" Target="../media/image698.png"/><Relationship Id="rId263" Type="http://schemas.openxmlformats.org/officeDocument/2006/relationships/image" Target="../media/image718.png"/><Relationship Id="rId319" Type="http://schemas.openxmlformats.org/officeDocument/2006/relationships/image" Target="../media/image746.png"/><Relationship Id="rId470" Type="http://schemas.openxmlformats.org/officeDocument/2006/relationships/customXml" Target="../ink/ink1302.xml"/><Relationship Id="rId58" Type="http://schemas.openxmlformats.org/officeDocument/2006/relationships/customXml" Target="../ink/ink1096.xml"/><Relationship Id="rId123" Type="http://schemas.openxmlformats.org/officeDocument/2006/relationships/image" Target="../media/image649.png"/><Relationship Id="rId330" Type="http://schemas.openxmlformats.org/officeDocument/2006/relationships/customXml" Target="../ink/ink1232.xml"/><Relationship Id="rId165" Type="http://schemas.openxmlformats.org/officeDocument/2006/relationships/image" Target="../media/image670.png"/><Relationship Id="rId372" Type="http://schemas.openxmlformats.org/officeDocument/2006/relationships/customXml" Target="../ink/ink1253.xml"/><Relationship Id="rId428" Type="http://schemas.openxmlformats.org/officeDocument/2006/relationships/customXml" Target="../ink/ink1281.xml"/><Relationship Id="rId232" Type="http://schemas.openxmlformats.org/officeDocument/2006/relationships/customXml" Target="../ink/ink1183.xml"/><Relationship Id="rId274" Type="http://schemas.openxmlformats.org/officeDocument/2006/relationships/customXml" Target="../ink/ink1204.xml"/><Relationship Id="rId481" Type="http://schemas.openxmlformats.org/officeDocument/2006/relationships/image" Target="../media/image827.png"/><Relationship Id="rId27" Type="http://schemas.openxmlformats.org/officeDocument/2006/relationships/image" Target="../media/image600.png"/><Relationship Id="rId69" Type="http://schemas.openxmlformats.org/officeDocument/2006/relationships/image" Target="../media/image622.png"/><Relationship Id="rId134" Type="http://schemas.openxmlformats.org/officeDocument/2006/relationships/customXml" Target="../ink/ink1134.xml"/><Relationship Id="rId80" Type="http://schemas.openxmlformats.org/officeDocument/2006/relationships/customXml" Target="../ink/ink1107.xml"/><Relationship Id="rId176" Type="http://schemas.openxmlformats.org/officeDocument/2006/relationships/customXml" Target="../ink/ink1155.xml"/><Relationship Id="rId341" Type="http://schemas.openxmlformats.org/officeDocument/2006/relationships/image" Target="../media/image757.png"/><Relationship Id="rId383" Type="http://schemas.openxmlformats.org/officeDocument/2006/relationships/image" Target="../media/image778.png"/><Relationship Id="rId439" Type="http://schemas.openxmlformats.org/officeDocument/2006/relationships/image" Target="../media/image806.png"/><Relationship Id="rId201" Type="http://schemas.openxmlformats.org/officeDocument/2006/relationships/image" Target="../media/image688.png"/><Relationship Id="rId243" Type="http://schemas.openxmlformats.org/officeDocument/2006/relationships/image" Target="../media/image708.png"/><Relationship Id="rId285" Type="http://schemas.openxmlformats.org/officeDocument/2006/relationships/image" Target="../media/image729.png"/><Relationship Id="rId450" Type="http://schemas.openxmlformats.org/officeDocument/2006/relationships/customXml" Target="../ink/ink1292.xml"/><Relationship Id="rId38" Type="http://schemas.openxmlformats.org/officeDocument/2006/relationships/customXml" Target="../ink/ink1086.xml"/><Relationship Id="rId103" Type="http://schemas.openxmlformats.org/officeDocument/2006/relationships/image" Target="../media/image639.png"/><Relationship Id="rId310" Type="http://schemas.openxmlformats.org/officeDocument/2006/relationships/customXml" Target="../ink/ink1222.xml"/><Relationship Id="rId91" Type="http://schemas.openxmlformats.org/officeDocument/2006/relationships/image" Target="../media/image633.png"/><Relationship Id="rId145" Type="http://schemas.openxmlformats.org/officeDocument/2006/relationships/image" Target="../media/image660.png"/><Relationship Id="rId187" Type="http://schemas.openxmlformats.org/officeDocument/2006/relationships/image" Target="../media/image681.png"/><Relationship Id="rId352" Type="http://schemas.openxmlformats.org/officeDocument/2006/relationships/customXml" Target="../ink/ink1243.xml"/><Relationship Id="rId394" Type="http://schemas.openxmlformats.org/officeDocument/2006/relationships/customXml" Target="../ink/ink1264.xml"/><Relationship Id="rId408" Type="http://schemas.openxmlformats.org/officeDocument/2006/relationships/customXml" Target="../ink/ink1271.xml"/><Relationship Id="rId212" Type="http://schemas.openxmlformats.org/officeDocument/2006/relationships/customXml" Target="../ink/ink1173.xml"/><Relationship Id="rId254" Type="http://schemas.openxmlformats.org/officeDocument/2006/relationships/customXml" Target="../ink/ink1194.xml"/><Relationship Id="rId49" Type="http://schemas.openxmlformats.org/officeDocument/2006/relationships/image" Target="../media/image612.png"/><Relationship Id="rId114" Type="http://schemas.openxmlformats.org/officeDocument/2006/relationships/customXml" Target="../ink/ink1124.xml"/><Relationship Id="rId296" Type="http://schemas.openxmlformats.org/officeDocument/2006/relationships/customXml" Target="../ink/ink1215.xml"/><Relationship Id="rId461" Type="http://schemas.openxmlformats.org/officeDocument/2006/relationships/image" Target="../media/image817.png"/><Relationship Id="rId60" Type="http://schemas.openxmlformats.org/officeDocument/2006/relationships/customXml" Target="../ink/ink1097.xml"/><Relationship Id="rId156" Type="http://schemas.openxmlformats.org/officeDocument/2006/relationships/customXml" Target="../ink/ink1145.xml"/><Relationship Id="rId198" Type="http://schemas.openxmlformats.org/officeDocument/2006/relationships/customXml" Target="../ink/ink1166.xml"/><Relationship Id="rId321" Type="http://schemas.openxmlformats.org/officeDocument/2006/relationships/image" Target="../media/image747.png"/><Relationship Id="rId363" Type="http://schemas.openxmlformats.org/officeDocument/2006/relationships/image" Target="../media/image768.png"/><Relationship Id="rId419" Type="http://schemas.openxmlformats.org/officeDocument/2006/relationships/image" Target="../media/image796.png"/><Relationship Id="rId223" Type="http://schemas.openxmlformats.org/officeDocument/2006/relationships/image" Target="../media/image411.png"/><Relationship Id="rId430" Type="http://schemas.openxmlformats.org/officeDocument/2006/relationships/customXml" Target="../ink/ink1282.xml"/><Relationship Id="rId18" Type="http://schemas.openxmlformats.org/officeDocument/2006/relationships/customXml" Target="../ink/ink1076.xml"/><Relationship Id="rId265" Type="http://schemas.openxmlformats.org/officeDocument/2006/relationships/image" Target="../media/image719.png"/><Relationship Id="rId472" Type="http://schemas.openxmlformats.org/officeDocument/2006/relationships/customXml" Target="../ink/ink1303.xml"/><Relationship Id="rId125" Type="http://schemas.openxmlformats.org/officeDocument/2006/relationships/image" Target="../media/image650.png"/><Relationship Id="rId167" Type="http://schemas.openxmlformats.org/officeDocument/2006/relationships/image" Target="../media/image671.png"/><Relationship Id="rId332" Type="http://schemas.openxmlformats.org/officeDocument/2006/relationships/customXml" Target="../ink/ink1233.xml"/><Relationship Id="rId374" Type="http://schemas.openxmlformats.org/officeDocument/2006/relationships/customXml" Target="../ink/ink1254.xml"/><Relationship Id="rId71" Type="http://schemas.openxmlformats.org/officeDocument/2006/relationships/image" Target="../media/image623.png"/><Relationship Id="rId234" Type="http://schemas.openxmlformats.org/officeDocument/2006/relationships/customXml" Target="../ink/ink1184.xml"/><Relationship Id="rId2" Type="http://schemas.openxmlformats.org/officeDocument/2006/relationships/customXml" Target="../ink/ink1068.xml"/><Relationship Id="rId29" Type="http://schemas.openxmlformats.org/officeDocument/2006/relationships/image" Target="../media/image601.png"/><Relationship Id="rId276" Type="http://schemas.openxmlformats.org/officeDocument/2006/relationships/customXml" Target="../ink/ink1205.xml"/><Relationship Id="rId441" Type="http://schemas.openxmlformats.org/officeDocument/2006/relationships/image" Target="../media/image807.png"/><Relationship Id="rId483" Type="http://schemas.openxmlformats.org/officeDocument/2006/relationships/image" Target="../media/image828.png"/><Relationship Id="rId40" Type="http://schemas.openxmlformats.org/officeDocument/2006/relationships/customXml" Target="../ink/ink1087.xml"/><Relationship Id="rId136" Type="http://schemas.openxmlformats.org/officeDocument/2006/relationships/customXml" Target="../ink/ink1135.xml"/><Relationship Id="rId178" Type="http://schemas.openxmlformats.org/officeDocument/2006/relationships/customXml" Target="../ink/ink1156.xml"/><Relationship Id="rId301" Type="http://schemas.openxmlformats.org/officeDocument/2006/relationships/image" Target="../media/image737.png"/><Relationship Id="rId343" Type="http://schemas.openxmlformats.org/officeDocument/2006/relationships/image" Target="../media/image758.png"/><Relationship Id="rId82" Type="http://schemas.openxmlformats.org/officeDocument/2006/relationships/customXml" Target="../ink/ink1108.xml"/><Relationship Id="rId203" Type="http://schemas.openxmlformats.org/officeDocument/2006/relationships/image" Target="../media/image689.png"/><Relationship Id="rId385" Type="http://schemas.openxmlformats.org/officeDocument/2006/relationships/image" Target="../media/image779.png"/><Relationship Id="rId245" Type="http://schemas.openxmlformats.org/officeDocument/2006/relationships/image" Target="../media/image709.png"/><Relationship Id="rId287" Type="http://schemas.openxmlformats.org/officeDocument/2006/relationships/image" Target="../media/image730.png"/><Relationship Id="rId410" Type="http://schemas.openxmlformats.org/officeDocument/2006/relationships/customXml" Target="../ink/ink1272.xml"/><Relationship Id="rId452" Type="http://schemas.openxmlformats.org/officeDocument/2006/relationships/customXml" Target="../ink/ink1293.xml"/><Relationship Id="rId105" Type="http://schemas.openxmlformats.org/officeDocument/2006/relationships/image" Target="../media/image640.png"/><Relationship Id="rId147" Type="http://schemas.openxmlformats.org/officeDocument/2006/relationships/image" Target="../media/image661.png"/><Relationship Id="rId312" Type="http://schemas.openxmlformats.org/officeDocument/2006/relationships/customXml" Target="../ink/ink1223.xml"/><Relationship Id="rId354" Type="http://schemas.openxmlformats.org/officeDocument/2006/relationships/customXml" Target="../ink/ink1244.xml"/><Relationship Id="rId51" Type="http://schemas.openxmlformats.org/officeDocument/2006/relationships/image" Target="../media/image613.png"/><Relationship Id="rId93" Type="http://schemas.openxmlformats.org/officeDocument/2006/relationships/image" Target="../media/image634.png"/><Relationship Id="rId189" Type="http://schemas.openxmlformats.org/officeDocument/2006/relationships/image" Target="../media/image682.png"/><Relationship Id="rId396" Type="http://schemas.openxmlformats.org/officeDocument/2006/relationships/customXml" Target="../ink/ink1265.xml"/><Relationship Id="rId3" Type="http://schemas.openxmlformats.org/officeDocument/2006/relationships/image" Target="../media/image588.png"/><Relationship Id="rId214" Type="http://schemas.openxmlformats.org/officeDocument/2006/relationships/customXml" Target="../ink/ink1174.xml"/><Relationship Id="rId235" Type="http://schemas.openxmlformats.org/officeDocument/2006/relationships/image" Target="../media/image704.png"/><Relationship Id="rId256" Type="http://schemas.openxmlformats.org/officeDocument/2006/relationships/customXml" Target="../ink/ink1195.xml"/><Relationship Id="rId277" Type="http://schemas.openxmlformats.org/officeDocument/2006/relationships/image" Target="../media/image725.png"/><Relationship Id="rId298" Type="http://schemas.openxmlformats.org/officeDocument/2006/relationships/customXml" Target="../ink/ink1216.xml"/><Relationship Id="rId400" Type="http://schemas.openxmlformats.org/officeDocument/2006/relationships/customXml" Target="../ink/ink1267.xml"/><Relationship Id="rId421" Type="http://schemas.openxmlformats.org/officeDocument/2006/relationships/image" Target="../media/image797.png"/><Relationship Id="rId442" Type="http://schemas.openxmlformats.org/officeDocument/2006/relationships/customXml" Target="../ink/ink1288.xml"/><Relationship Id="rId463" Type="http://schemas.openxmlformats.org/officeDocument/2006/relationships/image" Target="../media/image818.png"/><Relationship Id="rId116" Type="http://schemas.openxmlformats.org/officeDocument/2006/relationships/customXml" Target="../ink/ink1125.xml"/><Relationship Id="rId137" Type="http://schemas.openxmlformats.org/officeDocument/2006/relationships/image" Target="../media/image656.png"/><Relationship Id="rId158" Type="http://schemas.openxmlformats.org/officeDocument/2006/relationships/customXml" Target="../ink/ink1146.xml"/><Relationship Id="rId302" Type="http://schemas.openxmlformats.org/officeDocument/2006/relationships/customXml" Target="../ink/ink1218.xml"/><Relationship Id="rId323" Type="http://schemas.openxmlformats.org/officeDocument/2006/relationships/image" Target="../media/image748.png"/><Relationship Id="rId344" Type="http://schemas.openxmlformats.org/officeDocument/2006/relationships/customXml" Target="../ink/ink1239.xml"/><Relationship Id="rId20" Type="http://schemas.openxmlformats.org/officeDocument/2006/relationships/customXml" Target="../ink/ink1077.xml"/><Relationship Id="rId41" Type="http://schemas.openxmlformats.org/officeDocument/2006/relationships/image" Target="../media/image608.png"/><Relationship Id="rId62" Type="http://schemas.openxmlformats.org/officeDocument/2006/relationships/customXml" Target="../ink/ink1098.xml"/><Relationship Id="rId83" Type="http://schemas.openxmlformats.org/officeDocument/2006/relationships/image" Target="../media/image629.png"/><Relationship Id="rId179" Type="http://schemas.openxmlformats.org/officeDocument/2006/relationships/image" Target="../media/image677.png"/><Relationship Id="rId365" Type="http://schemas.openxmlformats.org/officeDocument/2006/relationships/image" Target="../media/image769.png"/><Relationship Id="rId386" Type="http://schemas.openxmlformats.org/officeDocument/2006/relationships/customXml" Target="../ink/ink1260.xml"/><Relationship Id="rId190" Type="http://schemas.openxmlformats.org/officeDocument/2006/relationships/customXml" Target="../ink/ink1162.xml"/><Relationship Id="rId204" Type="http://schemas.openxmlformats.org/officeDocument/2006/relationships/customXml" Target="../ink/ink1169.xml"/><Relationship Id="rId225" Type="http://schemas.openxmlformats.org/officeDocument/2006/relationships/image" Target="../media/image699.png"/><Relationship Id="rId246" Type="http://schemas.openxmlformats.org/officeDocument/2006/relationships/customXml" Target="../ink/ink1190.xml"/><Relationship Id="rId267" Type="http://schemas.openxmlformats.org/officeDocument/2006/relationships/image" Target="../media/image720.png"/><Relationship Id="rId288" Type="http://schemas.openxmlformats.org/officeDocument/2006/relationships/customXml" Target="../ink/ink1211.xml"/><Relationship Id="rId411" Type="http://schemas.openxmlformats.org/officeDocument/2006/relationships/image" Target="../media/image792.png"/><Relationship Id="rId432" Type="http://schemas.openxmlformats.org/officeDocument/2006/relationships/customXml" Target="../ink/ink1283.xml"/><Relationship Id="rId453" Type="http://schemas.openxmlformats.org/officeDocument/2006/relationships/image" Target="../media/image813.png"/><Relationship Id="rId474" Type="http://schemas.openxmlformats.org/officeDocument/2006/relationships/customXml" Target="../ink/ink1304.xml"/><Relationship Id="rId106" Type="http://schemas.openxmlformats.org/officeDocument/2006/relationships/customXml" Target="../ink/ink1120.xml"/><Relationship Id="rId127" Type="http://schemas.openxmlformats.org/officeDocument/2006/relationships/image" Target="../media/image651.png"/><Relationship Id="rId313" Type="http://schemas.openxmlformats.org/officeDocument/2006/relationships/image" Target="../media/image743.png"/><Relationship Id="rId10" Type="http://schemas.openxmlformats.org/officeDocument/2006/relationships/customXml" Target="../ink/ink1072.xml"/><Relationship Id="rId31" Type="http://schemas.openxmlformats.org/officeDocument/2006/relationships/image" Target="../media/image602.png"/><Relationship Id="rId52" Type="http://schemas.openxmlformats.org/officeDocument/2006/relationships/customXml" Target="../ink/ink1093.xml"/><Relationship Id="rId73" Type="http://schemas.openxmlformats.org/officeDocument/2006/relationships/image" Target="../media/image624.png"/><Relationship Id="rId94" Type="http://schemas.openxmlformats.org/officeDocument/2006/relationships/customXml" Target="../ink/ink1114.xml"/><Relationship Id="rId148" Type="http://schemas.openxmlformats.org/officeDocument/2006/relationships/customXml" Target="../ink/ink1141.xml"/><Relationship Id="rId169" Type="http://schemas.openxmlformats.org/officeDocument/2006/relationships/image" Target="../media/image672.png"/><Relationship Id="rId334" Type="http://schemas.openxmlformats.org/officeDocument/2006/relationships/customXml" Target="../ink/ink1234.xml"/><Relationship Id="rId355" Type="http://schemas.openxmlformats.org/officeDocument/2006/relationships/image" Target="../media/image764.png"/><Relationship Id="rId376" Type="http://schemas.openxmlformats.org/officeDocument/2006/relationships/customXml" Target="../ink/ink1255.xml"/><Relationship Id="rId397" Type="http://schemas.openxmlformats.org/officeDocument/2006/relationships/image" Target="../media/image785.png"/><Relationship Id="rId4" Type="http://schemas.openxmlformats.org/officeDocument/2006/relationships/customXml" Target="../ink/ink1069.xml"/><Relationship Id="rId180" Type="http://schemas.openxmlformats.org/officeDocument/2006/relationships/customXml" Target="../ink/ink1157.xml"/><Relationship Id="rId215" Type="http://schemas.openxmlformats.org/officeDocument/2006/relationships/image" Target="../media/image695.png"/><Relationship Id="rId236" Type="http://schemas.openxmlformats.org/officeDocument/2006/relationships/customXml" Target="../ink/ink1185.xml"/><Relationship Id="rId257" Type="http://schemas.openxmlformats.org/officeDocument/2006/relationships/image" Target="../media/image715.png"/><Relationship Id="rId278" Type="http://schemas.openxmlformats.org/officeDocument/2006/relationships/customXml" Target="../ink/ink1206.xml"/><Relationship Id="rId401" Type="http://schemas.openxmlformats.org/officeDocument/2006/relationships/image" Target="../media/image787.png"/><Relationship Id="rId422" Type="http://schemas.openxmlformats.org/officeDocument/2006/relationships/customXml" Target="../ink/ink1278.xml"/><Relationship Id="rId443" Type="http://schemas.openxmlformats.org/officeDocument/2006/relationships/image" Target="../media/image808.png"/><Relationship Id="rId464" Type="http://schemas.openxmlformats.org/officeDocument/2006/relationships/customXml" Target="../ink/ink1299.xml"/><Relationship Id="rId303" Type="http://schemas.openxmlformats.org/officeDocument/2006/relationships/image" Target="../media/image738.png"/><Relationship Id="rId42" Type="http://schemas.openxmlformats.org/officeDocument/2006/relationships/customXml" Target="../ink/ink1088.xml"/><Relationship Id="rId84" Type="http://schemas.openxmlformats.org/officeDocument/2006/relationships/customXml" Target="../ink/ink1109.xml"/><Relationship Id="rId138" Type="http://schemas.openxmlformats.org/officeDocument/2006/relationships/customXml" Target="../ink/ink1136.xml"/><Relationship Id="rId345" Type="http://schemas.openxmlformats.org/officeDocument/2006/relationships/image" Target="../media/image759.png"/><Relationship Id="rId387" Type="http://schemas.openxmlformats.org/officeDocument/2006/relationships/image" Target="../media/image780.png"/><Relationship Id="rId191" Type="http://schemas.openxmlformats.org/officeDocument/2006/relationships/image" Target="../media/image683.png"/><Relationship Id="rId205" Type="http://schemas.openxmlformats.org/officeDocument/2006/relationships/image" Target="../media/image690.png"/><Relationship Id="rId247" Type="http://schemas.openxmlformats.org/officeDocument/2006/relationships/image" Target="../media/image710.png"/><Relationship Id="rId412" Type="http://schemas.openxmlformats.org/officeDocument/2006/relationships/customXml" Target="../ink/ink1273.xml"/><Relationship Id="rId107" Type="http://schemas.openxmlformats.org/officeDocument/2006/relationships/image" Target="../media/image641.png"/><Relationship Id="rId289" Type="http://schemas.openxmlformats.org/officeDocument/2006/relationships/image" Target="../media/image731.png"/><Relationship Id="rId454" Type="http://schemas.openxmlformats.org/officeDocument/2006/relationships/customXml" Target="../ink/ink1294.xml"/><Relationship Id="rId11" Type="http://schemas.openxmlformats.org/officeDocument/2006/relationships/image" Target="../media/image592.png"/><Relationship Id="rId53" Type="http://schemas.openxmlformats.org/officeDocument/2006/relationships/image" Target="../media/image614.png"/><Relationship Id="rId149" Type="http://schemas.openxmlformats.org/officeDocument/2006/relationships/image" Target="../media/image662.png"/><Relationship Id="rId314" Type="http://schemas.openxmlformats.org/officeDocument/2006/relationships/customXml" Target="../ink/ink1224.xml"/><Relationship Id="rId356" Type="http://schemas.openxmlformats.org/officeDocument/2006/relationships/customXml" Target="../ink/ink1245.xml"/><Relationship Id="rId398" Type="http://schemas.openxmlformats.org/officeDocument/2006/relationships/customXml" Target="../ink/ink1266.xml"/><Relationship Id="rId95" Type="http://schemas.openxmlformats.org/officeDocument/2006/relationships/image" Target="../media/image635.png"/><Relationship Id="rId160" Type="http://schemas.openxmlformats.org/officeDocument/2006/relationships/customXml" Target="../ink/ink1147.xml"/><Relationship Id="rId216" Type="http://schemas.openxmlformats.org/officeDocument/2006/relationships/customXml" Target="../ink/ink1175.xml"/><Relationship Id="rId423" Type="http://schemas.openxmlformats.org/officeDocument/2006/relationships/image" Target="../media/image798.png"/><Relationship Id="rId258" Type="http://schemas.openxmlformats.org/officeDocument/2006/relationships/customXml" Target="../ink/ink1196.xml"/><Relationship Id="rId465" Type="http://schemas.openxmlformats.org/officeDocument/2006/relationships/image" Target="../media/image819.png"/><Relationship Id="rId22" Type="http://schemas.openxmlformats.org/officeDocument/2006/relationships/customXml" Target="../ink/ink1078.xml"/><Relationship Id="rId64" Type="http://schemas.openxmlformats.org/officeDocument/2006/relationships/customXml" Target="../ink/ink1099.xml"/><Relationship Id="rId118" Type="http://schemas.openxmlformats.org/officeDocument/2006/relationships/customXml" Target="../ink/ink1126.xml"/><Relationship Id="rId325" Type="http://schemas.openxmlformats.org/officeDocument/2006/relationships/image" Target="../media/image749.png"/><Relationship Id="rId367" Type="http://schemas.openxmlformats.org/officeDocument/2006/relationships/image" Target="../media/image770.png"/><Relationship Id="rId171" Type="http://schemas.openxmlformats.org/officeDocument/2006/relationships/image" Target="../media/image673.png"/><Relationship Id="rId227" Type="http://schemas.openxmlformats.org/officeDocument/2006/relationships/image" Target="../media/image700.png"/><Relationship Id="rId269" Type="http://schemas.openxmlformats.org/officeDocument/2006/relationships/image" Target="../media/image721.png"/><Relationship Id="rId434" Type="http://schemas.openxmlformats.org/officeDocument/2006/relationships/customXml" Target="../ink/ink1284.xml"/><Relationship Id="rId476" Type="http://schemas.openxmlformats.org/officeDocument/2006/relationships/customXml" Target="../ink/ink1305.xml"/><Relationship Id="rId33" Type="http://schemas.openxmlformats.org/officeDocument/2006/relationships/image" Target="../media/image603.png"/><Relationship Id="rId129" Type="http://schemas.openxmlformats.org/officeDocument/2006/relationships/image" Target="../media/image652.png"/><Relationship Id="rId280" Type="http://schemas.openxmlformats.org/officeDocument/2006/relationships/customXml" Target="../ink/ink1207.xml"/><Relationship Id="rId336" Type="http://schemas.openxmlformats.org/officeDocument/2006/relationships/customXml" Target="../ink/ink1235.xml"/><Relationship Id="rId75" Type="http://schemas.openxmlformats.org/officeDocument/2006/relationships/image" Target="../media/image625.png"/><Relationship Id="rId140" Type="http://schemas.openxmlformats.org/officeDocument/2006/relationships/customXml" Target="../ink/ink1137.xml"/><Relationship Id="rId182" Type="http://schemas.openxmlformats.org/officeDocument/2006/relationships/customXml" Target="../ink/ink1158.xml"/><Relationship Id="rId378" Type="http://schemas.openxmlformats.org/officeDocument/2006/relationships/customXml" Target="../ink/ink1256.xml"/><Relationship Id="rId403" Type="http://schemas.openxmlformats.org/officeDocument/2006/relationships/image" Target="../media/image788.png"/><Relationship Id="rId6" Type="http://schemas.openxmlformats.org/officeDocument/2006/relationships/customXml" Target="../ink/ink1070.xml"/><Relationship Id="rId238" Type="http://schemas.openxmlformats.org/officeDocument/2006/relationships/customXml" Target="../ink/ink1186.xml"/><Relationship Id="rId445" Type="http://schemas.openxmlformats.org/officeDocument/2006/relationships/image" Target="../media/image809.png"/><Relationship Id="rId291" Type="http://schemas.openxmlformats.org/officeDocument/2006/relationships/image" Target="../media/image732.png"/><Relationship Id="rId305" Type="http://schemas.openxmlformats.org/officeDocument/2006/relationships/image" Target="../media/image739.png"/><Relationship Id="rId347" Type="http://schemas.openxmlformats.org/officeDocument/2006/relationships/image" Target="../media/image760.png"/><Relationship Id="rId44" Type="http://schemas.openxmlformats.org/officeDocument/2006/relationships/customXml" Target="../ink/ink1089.xml"/><Relationship Id="rId86" Type="http://schemas.openxmlformats.org/officeDocument/2006/relationships/customXml" Target="../ink/ink1110.xml"/><Relationship Id="rId151" Type="http://schemas.openxmlformats.org/officeDocument/2006/relationships/image" Target="../media/image663.png"/><Relationship Id="rId389" Type="http://schemas.openxmlformats.org/officeDocument/2006/relationships/image" Target="../media/image781.png"/><Relationship Id="rId193" Type="http://schemas.openxmlformats.org/officeDocument/2006/relationships/image" Target="../media/image684.png"/><Relationship Id="rId207" Type="http://schemas.openxmlformats.org/officeDocument/2006/relationships/image" Target="../media/image691.png"/><Relationship Id="rId249" Type="http://schemas.openxmlformats.org/officeDocument/2006/relationships/image" Target="../media/image711.png"/><Relationship Id="rId414" Type="http://schemas.openxmlformats.org/officeDocument/2006/relationships/customXml" Target="../ink/ink1274.xml"/><Relationship Id="rId456" Type="http://schemas.openxmlformats.org/officeDocument/2006/relationships/customXml" Target="../ink/ink1295.xml"/><Relationship Id="rId13" Type="http://schemas.openxmlformats.org/officeDocument/2006/relationships/image" Target="../media/image593.png"/><Relationship Id="rId109" Type="http://schemas.openxmlformats.org/officeDocument/2006/relationships/image" Target="../media/image642.png"/><Relationship Id="rId260" Type="http://schemas.openxmlformats.org/officeDocument/2006/relationships/customXml" Target="../ink/ink1197.xml"/><Relationship Id="rId316" Type="http://schemas.openxmlformats.org/officeDocument/2006/relationships/customXml" Target="../ink/ink1225.xml"/><Relationship Id="rId55" Type="http://schemas.openxmlformats.org/officeDocument/2006/relationships/image" Target="../media/image615.png"/><Relationship Id="rId97" Type="http://schemas.openxmlformats.org/officeDocument/2006/relationships/image" Target="../media/image636.png"/><Relationship Id="rId120" Type="http://schemas.openxmlformats.org/officeDocument/2006/relationships/customXml" Target="../ink/ink1127.xml"/><Relationship Id="rId358" Type="http://schemas.openxmlformats.org/officeDocument/2006/relationships/customXml" Target="../ink/ink1246.xml"/><Relationship Id="rId162" Type="http://schemas.openxmlformats.org/officeDocument/2006/relationships/customXml" Target="../ink/ink1148.xml"/><Relationship Id="rId218" Type="http://schemas.openxmlformats.org/officeDocument/2006/relationships/customXml" Target="../ink/ink1176.xml"/><Relationship Id="rId425" Type="http://schemas.openxmlformats.org/officeDocument/2006/relationships/image" Target="../media/image799.png"/><Relationship Id="rId467" Type="http://schemas.openxmlformats.org/officeDocument/2006/relationships/image" Target="../media/image820.png"/><Relationship Id="rId271" Type="http://schemas.openxmlformats.org/officeDocument/2006/relationships/image" Target="../media/image722.png"/><Relationship Id="rId24" Type="http://schemas.openxmlformats.org/officeDocument/2006/relationships/customXml" Target="../ink/ink1079.xml"/><Relationship Id="rId66" Type="http://schemas.openxmlformats.org/officeDocument/2006/relationships/customXml" Target="../ink/ink1100.xml"/><Relationship Id="rId131" Type="http://schemas.openxmlformats.org/officeDocument/2006/relationships/image" Target="../media/image653.png"/><Relationship Id="rId327" Type="http://schemas.openxmlformats.org/officeDocument/2006/relationships/image" Target="../media/image750.png"/><Relationship Id="rId369" Type="http://schemas.openxmlformats.org/officeDocument/2006/relationships/image" Target="../media/image771.png"/><Relationship Id="rId173" Type="http://schemas.openxmlformats.org/officeDocument/2006/relationships/image" Target="../media/image674.png"/><Relationship Id="rId229" Type="http://schemas.openxmlformats.org/officeDocument/2006/relationships/image" Target="../media/image701.png"/><Relationship Id="rId380" Type="http://schemas.openxmlformats.org/officeDocument/2006/relationships/customXml" Target="../ink/ink1257.xml"/><Relationship Id="rId436" Type="http://schemas.openxmlformats.org/officeDocument/2006/relationships/customXml" Target="../ink/ink1285.xml"/><Relationship Id="rId240" Type="http://schemas.openxmlformats.org/officeDocument/2006/relationships/customXml" Target="../ink/ink1187.xml"/><Relationship Id="rId478" Type="http://schemas.openxmlformats.org/officeDocument/2006/relationships/customXml" Target="../ink/ink1306.xml"/><Relationship Id="rId35" Type="http://schemas.openxmlformats.org/officeDocument/2006/relationships/image" Target="../media/image604.png"/><Relationship Id="rId77" Type="http://schemas.openxmlformats.org/officeDocument/2006/relationships/image" Target="../media/image626.png"/><Relationship Id="rId100" Type="http://schemas.openxmlformats.org/officeDocument/2006/relationships/customXml" Target="../ink/ink1117.xml"/><Relationship Id="rId282" Type="http://schemas.openxmlformats.org/officeDocument/2006/relationships/customXml" Target="../ink/ink1208.xml"/><Relationship Id="rId338" Type="http://schemas.openxmlformats.org/officeDocument/2006/relationships/customXml" Target="../ink/ink1236.xml"/><Relationship Id="rId8" Type="http://schemas.openxmlformats.org/officeDocument/2006/relationships/customXml" Target="../ink/ink1071.xml"/><Relationship Id="rId142" Type="http://schemas.openxmlformats.org/officeDocument/2006/relationships/customXml" Target="../ink/ink1138.xml"/><Relationship Id="rId184" Type="http://schemas.openxmlformats.org/officeDocument/2006/relationships/customXml" Target="../ink/ink1159.xml"/><Relationship Id="rId391" Type="http://schemas.openxmlformats.org/officeDocument/2006/relationships/image" Target="../media/image782.png"/><Relationship Id="rId405" Type="http://schemas.openxmlformats.org/officeDocument/2006/relationships/image" Target="../media/image789.png"/><Relationship Id="rId447" Type="http://schemas.openxmlformats.org/officeDocument/2006/relationships/image" Target="../media/image810.png"/><Relationship Id="rId251" Type="http://schemas.openxmlformats.org/officeDocument/2006/relationships/image" Target="../media/image712.png"/><Relationship Id="rId46" Type="http://schemas.openxmlformats.org/officeDocument/2006/relationships/customXml" Target="../ink/ink1090.xml"/><Relationship Id="rId293" Type="http://schemas.openxmlformats.org/officeDocument/2006/relationships/image" Target="../media/image733.png"/><Relationship Id="rId307" Type="http://schemas.openxmlformats.org/officeDocument/2006/relationships/image" Target="../media/image740.png"/><Relationship Id="rId349" Type="http://schemas.openxmlformats.org/officeDocument/2006/relationships/image" Target="../media/image761.png"/><Relationship Id="rId88" Type="http://schemas.openxmlformats.org/officeDocument/2006/relationships/customXml" Target="../ink/ink1111.xml"/><Relationship Id="rId111" Type="http://schemas.openxmlformats.org/officeDocument/2006/relationships/image" Target="../media/image643.png"/><Relationship Id="rId153" Type="http://schemas.openxmlformats.org/officeDocument/2006/relationships/image" Target="../media/image664.png"/><Relationship Id="rId195" Type="http://schemas.openxmlformats.org/officeDocument/2006/relationships/image" Target="../media/image685.png"/><Relationship Id="rId209" Type="http://schemas.openxmlformats.org/officeDocument/2006/relationships/image" Target="../media/image692.png"/><Relationship Id="rId360" Type="http://schemas.openxmlformats.org/officeDocument/2006/relationships/customXml" Target="../ink/ink1247.xml"/><Relationship Id="rId416" Type="http://schemas.openxmlformats.org/officeDocument/2006/relationships/customXml" Target="../ink/ink1275.xml"/><Relationship Id="rId220" Type="http://schemas.openxmlformats.org/officeDocument/2006/relationships/customXml" Target="../ink/ink1177.xml"/><Relationship Id="rId458" Type="http://schemas.openxmlformats.org/officeDocument/2006/relationships/customXml" Target="../ink/ink1296.xml"/><Relationship Id="rId15" Type="http://schemas.openxmlformats.org/officeDocument/2006/relationships/image" Target="../media/image594.png"/><Relationship Id="rId57" Type="http://schemas.openxmlformats.org/officeDocument/2006/relationships/image" Target="../media/image616.png"/><Relationship Id="rId262" Type="http://schemas.openxmlformats.org/officeDocument/2006/relationships/customXml" Target="../ink/ink1198.xml"/><Relationship Id="rId318" Type="http://schemas.openxmlformats.org/officeDocument/2006/relationships/customXml" Target="../ink/ink1226.xml"/><Relationship Id="rId99" Type="http://schemas.openxmlformats.org/officeDocument/2006/relationships/image" Target="../media/image637.png"/><Relationship Id="rId122" Type="http://schemas.openxmlformats.org/officeDocument/2006/relationships/customXml" Target="../ink/ink1128.xml"/><Relationship Id="rId164" Type="http://schemas.openxmlformats.org/officeDocument/2006/relationships/customXml" Target="../ink/ink1149.xml"/><Relationship Id="rId371" Type="http://schemas.openxmlformats.org/officeDocument/2006/relationships/image" Target="../media/image772.png"/><Relationship Id="rId427" Type="http://schemas.openxmlformats.org/officeDocument/2006/relationships/image" Target="../media/image800.png"/><Relationship Id="rId469" Type="http://schemas.openxmlformats.org/officeDocument/2006/relationships/image" Target="../media/image821.png"/><Relationship Id="rId26" Type="http://schemas.openxmlformats.org/officeDocument/2006/relationships/customXml" Target="../ink/ink1080.xml"/><Relationship Id="rId231" Type="http://schemas.openxmlformats.org/officeDocument/2006/relationships/image" Target="../media/image702.png"/><Relationship Id="rId273" Type="http://schemas.openxmlformats.org/officeDocument/2006/relationships/image" Target="../media/image723.png"/><Relationship Id="rId329" Type="http://schemas.openxmlformats.org/officeDocument/2006/relationships/image" Target="../media/image751.png"/><Relationship Id="rId480" Type="http://schemas.openxmlformats.org/officeDocument/2006/relationships/customXml" Target="../ink/ink1307.xml"/><Relationship Id="rId68" Type="http://schemas.openxmlformats.org/officeDocument/2006/relationships/customXml" Target="../ink/ink1101.xml"/><Relationship Id="rId133" Type="http://schemas.openxmlformats.org/officeDocument/2006/relationships/image" Target="../media/image654.png"/><Relationship Id="rId175" Type="http://schemas.openxmlformats.org/officeDocument/2006/relationships/image" Target="../media/image675.png"/><Relationship Id="rId340" Type="http://schemas.openxmlformats.org/officeDocument/2006/relationships/customXml" Target="../ink/ink1237.xml"/><Relationship Id="rId200" Type="http://schemas.openxmlformats.org/officeDocument/2006/relationships/customXml" Target="../ink/ink1167.xml"/><Relationship Id="rId382" Type="http://schemas.openxmlformats.org/officeDocument/2006/relationships/customXml" Target="../ink/ink1258.xml"/><Relationship Id="rId438" Type="http://schemas.openxmlformats.org/officeDocument/2006/relationships/customXml" Target="../ink/ink1286.xml"/><Relationship Id="rId242" Type="http://schemas.openxmlformats.org/officeDocument/2006/relationships/customXml" Target="../ink/ink1188.xml"/><Relationship Id="rId284" Type="http://schemas.openxmlformats.org/officeDocument/2006/relationships/customXml" Target="../ink/ink1209.xml"/><Relationship Id="rId37" Type="http://schemas.openxmlformats.org/officeDocument/2006/relationships/image" Target="../media/image606.png"/><Relationship Id="rId79" Type="http://schemas.openxmlformats.org/officeDocument/2006/relationships/image" Target="../media/image627.png"/><Relationship Id="rId102" Type="http://schemas.openxmlformats.org/officeDocument/2006/relationships/customXml" Target="../ink/ink1118.xml"/><Relationship Id="rId144" Type="http://schemas.openxmlformats.org/officeDocument/2006/relationships/customXml" Target="../ink/ink1139.xml"/><Relationship Id="rId90" Type="http://schemas.openxmlformats.org/officeDocument/2006/relationships/customXml" Target="../ink/ink1112.xml"/><Relationship Id="rId186" Type="http://schemas.openxmlformats.org/officeDocument/2006/relationships/customXml" Target="../ink/ink1160.xml"/><Relationship Id="rId351" Type="http://schemas.openxmlformats.org/officeDocument/2006/relationships/image" Target="../media/image762.png"/><Relationship Id="rId393" Type="http://schemas.openxmlformats.org/officeDocument/2006/relationships/image" Target="../media/image783.png"/><Relationship Id="rId407" Type="http://schemas.openxmlformats.org/officeDocument/2006/relationships/image" Target="../media/image790.png"/><Relationship Id="rId449" Type="http://schemas.openxmlformats.org/officeDocument/2006/relationships/image" Target="../media/image811.png"/><Relationship Id="rId211" Type="http://schemas.openxmlformats.org/officeDocument/2006/relationships/image" Target="../media/image693.png"/><Relationship Id="rId253" Type="http://schemas.openxmlformats.org/officeDocument/2006/relationships/image" Target="../media/image713.png"/><Relationship Id="rId295" Type="http://schemas.openxmlformats.org/officeDocument/2006/relationships/image" Target="../media/image734.png"/><Relationship Id="rId309" Type="http://schemas.openxmlformats.org/officeDocument/2006/relationships/image" Target="../media/image741.png"/><Relationship Id="rId460" Type="http://schemas.openxmlformats.org/officeDocument/2006/relationships/customXml" Target="../ink/ink1297.xml"/><Relationship Id="rId48" Type="http://schemas.openxmlformats.org/officeDocument/2006/relationships/customXml" Target="../ink/ink1091.xml"/><Relationship Id="rId113" Type="http://schemas.openxmlformats.org/officeDocument/2006/relationships/image" Target="../media/image644.png"/><Relationship Id="rId320" Type="http://schemas.openxmlformats.org/officeDocument/2006/relationships/customXml" Target="../ink/ink1227.xml"/><Relationship Id="rId155" Type="http://schemas.openxmlformats.org/officeDocument/2006/relationships/image" Target="../media/image665.png"/><Relationship Id="rId197" Type="http://schemas.openxmlformats.org/officeDocument/2006/relationships/image" Target="../media/image686.png"/><Relationship Id="rId362" Type="http://schemas.openxmlformats.org/officeDocument/2006/relationships/customXml" Target="../ink/ink1248.xml"/><Relationship Id="rId418" Type="http://schemas.openxmlformats.org/officeDocument/2006/relationships/customXml" Target="../ink/ink1276.xml"/><Relationship Id="rId222" Type="http://schemas.openxmlformats.org/officeDocument/2006/relationships/customXml" Target="../ink/ink1178.xml"/><Relationship Id="rId264" Type="http://schemas.openxmlformats.org/officeDocument/2006/relationships/customXml" Target="../ink/ink1199.xml"/><Relationship Id="rId471" Type="http://schemas.openxmlformats.org/officeDocument/2006/relationships/image" Target="../media/image822.png"/><Relationship Id="rId17" Type="http://schemas.openxmlformats.org/officeDocument/2006/relationships/image" Target="../media/image595.png"/><Relationship Id="rId59" Type="http://schemas.openxmlformats.org/officeDocument/2006/relationships/image" Target="../media/image617.png"/><Relationship Id="rId124" Type="http://schemas.openxmlformats.org/officeDocument/2006/relationships/customXml" Target="../ink/ink1129.xml"/><Relationship Id="rId70" Type="http://schemas.openxmlformats.org/officeDocument/2006/relationships/customXml" Target="../ink/ink1102.xml"/><Relationship Id="rId166" Type="http://schemas.openxmlformats.org/officeDocument/2006/relationships/customXml" Target="../ink/ink1150.xml"/><Relationship Id="rId331" Type="http://schemas.openxmlformats.org/officeDocument/2006/relationships/image" Target="../media/image752.png"/><Relationship Id="rId373" Type="http://schemas.openxmlformats.org/officeDocument/2006/relationships/image" Target="../media/image773.png"/><Relationship Id="rId429" Type="http://schemas.openxmlformats.org/officeDocument/2006/relationships/image" Target="../media/image80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03.png"/><Relationship Id="rId440" Type="http://schemas.openxmlformats.org/officeDocument/2006/relationships/customXml" Target="../ink/ink1287.xml"/><Relationship Id="rId28" Type="http://schemas.openxmlformats.org/officeDocument/2006/relationships/customXml" Target="../ink/ink1081.xml"/><Relationship Id="rId275" Type="http://schemas.openxmlformats.org/officeDocument/2006/relationships/image" Target="../media/image724.png"/><Relationship Id="rId300" Type="http://schemas.openxmlformats.org/officeDocument/2006/relationships/customXml" Target="../ink/ink1217.xml"/><Relationship Id="rId482" Type="http://schemas.openxmlformats.org/officeDocument/2006/relationships/customXml" Target="../ink/ink1308.xml"/><Relationship Id="rId81" Type="http://schemas.openxmlformats.org/officeDocument/2006/relationships/image" Target="../media/image628.png"/><Relationship Id="rId135" Type="http://schemas.openxmlformats.org/officeDocument/2006/relationships/image" Target="../media/image655.png"/><Relationship Id="rId177" Type="http://schemas.openxmlformats.org/officeDocument/2006/relationships/image" Target="../media/image676.png"/><Relationship Id="rId342" Type="http://schemas.openxmlformats.org/officeDocument/2006/relationships/customXml" Target="../ink/ink1238.xml"/><Relationship Id="rId384" Type="http://schemas.openxmlformats.org/officeDocument/2006/relationships/customXml" Target="../ink/ink1259.xml"/><Relationship Id="rId202" Type="http://schemas.openxmlformats.org/officeDocument/2006/relationships/customXml" Target="../ink/ink1168.xml"/><Relationship Id="rId244" Type="http://schemas.openxmlformats.org/officeDocument/2006/relationships/customXml" Target="../ink/ink1189.xml"/><Relationship Id="rId39" Type="http://schemas.openxmlformats.org/officeDocument/2006/relationships/image" Target="../media/image607.png"/><Relationship Id="rId286" Type="http://schemas.openxmlformats.org/officeDocument/2006/relationships/customXml" Target="../ink/ink1210.xml"/><Relationship Id="rId451" Type="http://schemas.openxmlformats.org/officeDocument/2006/relationships/image" Target="../media/image812.png"/><Relationship Id="rId50" Type="http://schemas.openxmlformats.org/officeDocument/2006/relationships/customXml" Target="../ink/ink1092.xml"/><Relationship Id="rId104" Type="http://schemas.openxmlformats.org/officeDocument/2006/relationships/customXml" Target="../ink/ink1119.xml"/><Relationship Id="rId146" Type="http://schemas.openxmlformats.org/officeDocument/2006/relationships/customXml" Target="../ink/ink1140.xml"/><Relationship Id="rId188" Type="http://schemas.openxmlformats.org/officeDocument/2006/relationships/customXml" Target="../ink/ink1161.xml"/><Relationship Id="rId311" Type="http://schemas.openxmlformats.org/officeDocument/2006/relationships/image" Target="../media/image742.png"/><Relationship Id="rId353" Type="http://schemas.openxmlformats.org/officeDocument/2006/relationships/image" Target="../media/image763.png"/><Relationship Id="rId395" Type="http://schemas.openxmlformats.org/officeDocument/2006/relationships/image" Target="../media/image784.png"/><Relationship Id="rId409" Type="http://schemas.openxmlformats.org/officeDocument/2006/relationships/image" Target="../media/image791.png"/><Relationship Id="rId92" Type="http://schemas.openxmlformats.org/officeDocument/2006/relationships/customXml" Target="../ink/ink1113.xml"/><Relationship Id="rId213" Type="http://schemas.openxmlformats.org/officeDocument/2006/relationships/image" Target="../media/image694.png"/><Relationship Id="rId420" Type="http://schemas.openxmlformats.org/officeDocument/2006/relationships/customXml" Target="../ink/ink1277.xml"/><Relationship Id="rId255" Type="http://schemas.openxmlformats.org/officeDocument/2006/relationships/image" Target="../media/image714.png"/><Relationship Id="rId297" Type="http://schemas.openxmlformats.org/officeDocument/2006/relationships/image" Target="../media/image735.png"/><Relationship Id="rId462" Type="http://schemas.openxmlformats.org/officeDocument/2006/relationships/customXml" Target="../ink/ink1298.xml"/><Relationship Id="rId115" Type="http://schemas.openxmlformats.org/officeDocument/2006/relationships/image" Target="../media/image645.png"/><Relationship Id="rId157" Type="http://schemas.openxmlformats.org/officeDocument/2006/relationships/image" Target="../media/image666.png"/><Relationship Id="rId322" Type="http://schemas.openxmlformats.org/officeDocument/2006/relationships/customXml" Target="../ink/ink1228.xml"/><Relationship Id="rId364" Type="http://schemas.openxmlformats.org/officeDocument/2006/relationships/customXml" Target="../ink/ink1249.xml"/><Relationship Id="rId61" Type="http://schemas.openxmlformats.org/officeDocument/2006/relationships/image" Target="../media/image618.png"/><Relationship Id="rId199" Type="http://schemas.openxmlformats.org/officeDocument/2006/relationships/image" Target="../media/image687.png"/><Relationship Id="rId19" Type="http://schemas.openxmlformats.org/officeDocument/2006/relationships/image" Target="../media/image596.png"/><Relationship Id="rId224" Type="http://schemas.openxmlformats.org/officeDocument/2006/relationships/customXml" Target="../ink/ink1179.xml"/><Relationship Id="rId266" Type="http://schemas.openxmlformats.org/officeDocument/2006/relationships/customXml" Target="../ink/ink1200.xml"/><Relationship Id="rId431" Type="http://schemas.openxmlformats.org/officeDocument/2006/relationships/image" Target="../media/image802.png"/><Relationship Id="rId473" Type="http://schemas.openxmlformats.org/officeDocument/2006/relationships/image" Target="../media/image823.png"/><Relationship Id="rId30" Type="http://schemas.openxmlformats.org/officeDocument/2006/relationships/customXml" Target="../ink/ink1082.xml"/><Relationship Id="rId126" Type="http://schemas.openxmlformats.org/officeDocument/2006/relationships/customXml" Target="../ink/ink1130.xml"/><Relationship Id="rId168" Type="http://schemas.openxmlformats.org/officeDocument/2006/relationships/customXml" Target="../ink/ink1151.xml"/><Relationship Id="rId333" Type="http://schemas.openxmlformats.org/officeDocument/2006/relationships/image" Target="../media/image753.png"/><Relationship Id="rId72" Type="http://schemas.openxmlformats.org/officeDocument/2006/relationships/customXml" Target="../ink/ink1103.xml"/><Relationship Id="rId375" Type="http://schemas.openxmlformats.org/officeDocument/2006/relationships/image" Target="../media/image77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5.png"/><Relationship Id="rId21" Type="http://schemas.openxmlformats.org/officeDocument/2006/relationships/image" Target="../media/image838.png"/><Relationship Id="rId324" Type="http://schemas.openxmlformats.org/officeDocument/2006/relationships/customXml" Target="../ink/ink1470.xml"/><Relationship Id="rId531" Type="http://schemas.openxmlformats.org/officeDocument/2006/relationships/customXml" Target="../ink/ink1574.xml"/><Relationship Id="rId170" Type="http://schemas.openxmlformats.org/officeDocument/2006/relationships/customXml" Target="../ink/ink1393.xml"/><Relationship Id="rId268" Type="http://schemas.openxmlformats.org/officeDocument/2006/relationships/customXml" Target="../ink/ink1442.xml"/><Relationship Id="rId475" Type="http://schemas.openxmlformats.org/officeDocument/2006/relationships/customXml" Target="../ink/ink1546.xml"/><Relationship Id="rId32" Type="http://schemas.openxmlformats.org/officeDocument/2006/relationships/customXml" Target="../ink/ink1324.xml"/><Relationship Id="rId128" Type="http://schemas.openxmlformats.org/officeDocument/2006/relationships/customXml" Target="../ink/ink1372.xml"/><Relationship Id="rId335" Type="http://schemas.openxmlformats.org/officeDocument/2006/relationships/image" Target="../media/image994.png"/><Relationship Id="rId181" Type="http://schemas.openxmlformats.org/officeDocument/2006/relationships/image" Target="../media/image917.png"/><Relationship Id="rId402" Type="http://schemas.openxmlformats.org/officeDocument/2006/relationships/image" Target="../media/image1027.png"/><Relationship Id="rId279" Type="http://schemas.openxmlformats.org/officeDocument/2006/relationships/image" Target="../media/image966.png"/><Relationship Id="rId486" Type="http://schemas.openxmlformats.org/officeDocument/2006/relationships/image" Target="../media/image1069.png"/><Relationship Id="rId43" Type="http://schemas.openxmlformats.org/officeDocument/2006/relationships/image" Target="../media/image848.png"/><Relationship Id="rId139" Type="http://schemas.openxmlformats.org/officeDocument/2006/relationships/image" Target="../media/image896.png"/><Relationship Id="rId290" Type="http://schemas.openxmlformats.org/officeDocument/2006/relationships/customXml" Target="../ink/ink1453.xml"/><Relationship Id="rId304" Type="http://schemas.openxmlformats.org/officeDocument/2006/relationships/customXml" Target="../ink/ink1460.xml"/><Relationship Id="rId346" Type="http://schemas.openxmlformats.org/officeDocument/2006/relationships/customXml" Target="../ink/ink1481.xml"/><Relationship Id="rId388" Type="http://schemas.openxmlformats.org/officeDocument/2006/relationships/image" Target="../media/image1020.png"/><Relationship Id="rId511" Type="http://schemas.openxmlformats.org/officeDocument/2006/relationships/customXml" Target="../ink/ink1564.xml"/><Relationship Id="rId85" Type="http://schemas.openxmlformats.org/officeDocument/2006/relationships/image" Target="../media/image869.png"/><Relationship Id="rId150" Type="http://schemas.openxmlformats.org/officeDocument/2006/relationships/customXml" Target="../ink/ink1383.xml"/><Relationship Id="rId192" Type="http://schemas.openxmlformats.org/officeDocument/2006/relationships/customXml" Target="../ink/ink1404.xml"/><Relationship Id="rId206" Type="http://schemas.openxmlformats.org/officeDocument/2006/relationships/customXml" Target="../ink/ink1411.xml"/><Relationship Id="rId413" Type="http://schemas.openxmlformats.org/officeDocument/2006/relationships/customXml" Target="../ink/ink1515.xml"/><Relationship Id="rId248" Type="http://schemas.openxmlformats.org/officeDocument/2006/relationships/customXml" Target="../ink/ink1432.xml"/><Relationship Id="rId455" Type="http://schemas.openxmlformats.org/officeDocument/2006/relationships/customXml" Target="../ink/ink1536.xml"/><Relationship Id="rId497" Type="http://schemas.openxmlformats.org/officeDocument/2006/relationships/customXml" Target="../ink/ink1557.xml"/><Relationship Id="rId12" Type="http://schemas.openxmlformats.org/officeDocument/2006/relationships/customXml" Target="../ink/ink1314.xml"/><Relationship Id="rId108" Type="http://schemas.openxmlformats.org/officeDocument/2006/relationships/customXml" Target="../ink/ink1362.xml"/><Relationship Id="rId315" Type="http://schemas.openxmlformats.org/officeDocument/2006/relationships/image" Target="../media/image984.png"/><Relationship Id="rId357" Type="http://schemas.openxmlformats.org/officeDocument/2006/relationships/customXml" Target="../ink/ink1487.xml"/><Relationship Id="rId522" Type="http://schemas.openxmlformats.org/officeDocument/2006/relationships/image" Target="../media/image1087.png"/><Relationship Id="rId54" Type="http://schemas.openxmlformats.org/officeDocument/2006/relationships/customXml" Target="../ink/ink1335.xml"/><Relationship Id="rId96" Type="http://schemas.openxmlformats.org/officeDocument/2006/relationships/customXml" Target="../ink/ink1356.xml"/><Relationship Id="rId161" Type="http://schemas.openxmlformats.org/officeDocument/2006/relationships/image" Target="../media/image907.png"/><Relationship Id="rId217" Type="http://schemas.openxmlformats.org/officeDocument/2006/relationships/image" Target="../media/image935.png"/><Relationship Id="rId399" Type="http://schemas.openxmlformats.org/officeDocument/2006/relationships/customXml" Target="../ink/ink1508.xml"/><Relationship Id="rId259" Type="http://schemas.openxmlformats.org/officeDocument/2006/relationships/image" Target="../media/image956.png"/><Relationship Id="rId424" Type="http://schemas.openxmlformats.org/officeDocument/2006/relationships/image" Target="../media/image1038.png"/><Relationship Id="rId466" Type="http://schemas.openxmlformats.org/officeDocument/2006/relationships/image" Target="../media/image1059.png"/><Relationship Id="rId23" Type="http://schemas.openxmlformats.org/officeDocument/2006/relationships/image" Target="../media/image839.png"/><Relationship Id="rId119" Type="http://schemas.openxmlformats.org/officeDocument/2006/relationships/image" Target="../media/image886.png"/><Relationship Id="rId270" Type="http://schemas.openxmlformats.org/officeDocument/2006/relationships/customXml" Target="../ink/ink1443.xml"/><Relationship Id="rId326" Type="http://schemas.openxmlformats.org/officeDocument/2006/relationships/customXml" Target="../ink/ink1471.xml"/><Relationship Id="rId533" Type="http://schemas.openxmlformats.org/officeDocument/2006/relationships/customXml" Target="../ink/ink1575.xml"/><Relationship Id="rId65" Type="http://schemas.openxmlformats.org/officeDocument/2006/relationships/image" Target="../media/image859.png"/><Relationship Id="rId130" Type="http://schemas.openxmlformats.org/officeDocument/2006/relationships/customXml" Target="../ink/ink1373.xml"/><Relationship Id="rId368" Type="http://schemas.openxmlformats.org/officeDocument/2006/relationships/image" Target="../media/image1010.png"/><Relationship Id="rId172" Type="http://schemas.openxmlformats.org/officeDocument/2006/relationships/customXml" Target="../ink/ink1394.xml"/><Relationship Id="rId228" Type="http://schemas.openxmlformats.org/officeDocument/2006/relationships/customXml" Target="../ink/ink1422.xml"/><Relationship Id="rId435" Type="http://schemas.openxmlformats.org/officeDocument/2006/relationships/customXml" Target="../ink/ink1526.xml"/><Relationship Id="rId477" Type="http://schemas.openxmlformats.org/officeDocument/2006/relationships/customXml" Target="../ink/ink1547.xml"/><Relationship Id="rId281" Type="http://schemas.openxmlformats.org/officeDocument/2006/relationships/image" Target="../media/image967.png"/><Relationship Id="rId337" Type="http://schemas.openxmlformats.org/officeDocument/2006/relationships/image" Target="../media/image995.png"/><Relationship Id="rId502" Type="http://schemas.openxmlformats.org/officeDocument/2006/relationships/image" Target="../media/image1077.png"/><Relationship Id="rId34" Type="http://schemas.openxmlformats.org/officeDocument/2006/relationships/customXml" Target="../ink/ink1325.xml"/><Relationship Id="rId76" Type="http://schemas.openxmlformats.org/officeDocument/2006/relationships/customXml" Target="../ink/ink1346.xml"/><Relationship Id="rId141" Type="http://schemas.openxmlformats.org/officeDocument/2006/relationships/image" Target="../media/image897.png"/><Relationship Id="rId379" Type="http://schemas.openxmlformats.org/officeDocument/2006/relationships/customXml" Target="../ink/ink1498.xml"/><Relationship Id="rId7" Type="http://schemas.openxmlformats.org/officeDocument/2006/relationships/image" Target="../media/image831.png"/><Relationship Id="rId183" Type="http://schemas.openxmlformats.org/officeDocument/2006/relationships/image" Target="../media/image918.png"/><Relationship Id="rId239" Type="http://schemas.openxmlformats.org/officeDocument/2006/relationships/image" Target="../media/image946.png"/><Relationship Id="rId390" Type="http://schemas.openxmlformats.org/officeDocument/2006/relationships/image" Target="../media/image1021.png"/><Relationship Id="rId404" Type="http://schemas.openxmlformats.org/officeDocument/2006/relationships/image" Target="../media/image1028.png"/><Relationship Id="rId446" Type="http://schemas.openxmlformats.org/officeDocument/2006/relationships/image" Target="../media/image1049.png"/><Relationship Id="rId250" Type="http://schemas.openxmlformats.org/officeDocument/2006/relationships/customXml" Target="../ink/ink1433.xml"/><Relationship Id="rId292" Type="http://schemas.openxmlformats.org/officeDocument/2006/relationships/customXml" Target="../ink/ink1454.xml"/><Relationship Id="rId306" Type="http://schemas.openxmlformats.org/officeDocument/2006/relationships/customXml" Target="../ink/ink1461.xml"/><Relationship Id="rId488" Type="http://schemas.openxmlformats.org/officeDocument/2006/relationships/image" Target="../media/image1070.png"/><Relationship Id="rId45" Type="http://schemas.openxmlformats.org/officeDocument/2006/relationships/image" Target="../media/image849.png"/><Relationship Id="rId87" Type="http://schemas.openxmlformats.org/officeDocument/2006/relationships/image" Target="../media/image870.png"/><Relationship Id="rId110" Type="http://schemas.openxmlformats.org/officeDocument/2006/relationships/customXml" Target="../ink/ink1363.xml"/><Relationship Id="rId348" Type="http://schemas.openxmlformats.org/officeDocument/2006/relationships/customXml" Target="../ink/ink1482.xml"/><Relationship Id="rId513" Type="http://schemas.openxmlformats.org/officeDocument/2006/relationships/customXml" Target="../ink/ink1565.xml"/><Relationship Id="rId152" Type="http://schemas.openxmlformats.org/officeDocument/2006/relationships/customXml" Target="../ink/ink1384.xml"/><Relationship Id="rId194" Type="http://schemas.openxmlformats.org/officeDocument/2006/relationships/customXml" Target="../ink/ink1405.xml"/><Relationship Id="rId208" Type="http://schemas.openxmlformats.org/officeDocument/2006/relationships/customXml" Target="../ink/ink1412.xml"/><Relationship Id="rId415" Type="http://schemas.openxmlformats.org/officeDocument/2006/relationships/customXml" Target="../ink/ink1516.xml"/><Relationship Id="rId457" Type="http://schemas.openxmlformats.org/officeDocument/2006/relationships/customXml" Target="../ink/ink1537.xml"/><Relationship Id="rId261" Type="http://schemas.openxmlformats.org/officeDocument/2006/relationships/image" Target="../media/image957.png"/><Relationship Id="rId499" Type="http://schemas.openxmlformats.org/officeDocument/2006/relationships/customXml" Target="../ink/ink1558.xml"/><Relationship Id="rId14" Type="http://schemas.openxmlformats.org/officeDocument/2006/relationships/customXml" Target="../ink/ink1315.xml"/><Relationship Id="rId56" Type="http://schemas.openxmlformats.org/officeDocument/2006/relationships/customXml" Target="../ink/ink1336.xml"/><Relationship Id="rId317" Type="http://schemas.openxmlformats.org/officeDocument/2006/relationships/image" Target="../media/image985.png"/><Relationship Id="rId359" Type="http://schemas.openxmlformats.org/officeDocument/2006/relationships/customXml" Target="../ink/ink1488.xml"/><Relationship Id="rId524" Type="http://schemas.openxmlformats.org/officeDocument/2006/relationships/image" Target="../media/image1088.png"/><Relationship Id="rId98" Type="http://schemas.openxmlformats.org/officeDocument/2006/relationships/customXml" Target="../ink/ink1357.xml"/><Relationship Id="rId121" Type="http://schemas.openxmlformats.org/officeDocument/2006/relationships/image" Target="../media/image887.png"/><Relationship Id="rId163" Type="http://schemas.openxmlformats.org/officeDocument/2006/relationships/image" Target="../media/image908.png"/><Relationship Id="rId219" Type="http://schemas.openxmlformats.org/officeDocument/2006/relationships/image" Target="../media/image936.png"/><Relationship Id="rId370" Type="http://schemas.openxmlformats.org/officeDocument/2006/relationships/image" Target="../media/image1011.png"/><Relationship Id="rId426" Type="http://schemas.openxmlformats.org/officeDocument/2006/relationships/image" Target="../media/image1039.png"/><Relationship Id="rId230" Type="http://schemas.openxmlformats.org/officeDocument/2006/relationships/customXml" Target="../ink/ink1423.xml"/><Relationship Id="rId468" Type="http://schemas.openxmlformats.org/officeDocument/2006/relationships/image" Target="../media/image1060.png"/><Relationship Id="rId25" Type="http://schemas.openxmlformats.org/officeDocument/2006/relationships/image" Target="../media/image840.png"/><Relationship Id="rId67" Type="http://schemas.openxmlformats.org/officeDocument/2006/relationships/image" Target="../media/image860.png"/><Relationship Id="rId272" Type="http://schemas.openxmlformats.org/officeDocument/2006/relationships/customXml" Target="../ink/ink1444.xml"/><Relationship Id="rId328" Type="http://schemas.openxmlformats.org/officeDocument/2006/relationships/customXml" Target="../ink/ink1472.xml"/><Relationship Id="rId535" Type="http://schemas.openxmlformats.org/officeDocument/2006/relationships/customXml" Target="../ink/ink1576.xml"/><Relationship Id="rId132" Type="http://schemas.openxmlformats.org/officeDocument/2006/relationships/customXml" Target="../ink/ink1374.xml"/><Relationship Id="rId174" Type="http://schemas.openxmlformats.org/officeDocument/2006/relationships/customXml" Target="../ink/ink1395.xml"/><Relationship Id="rId381" Type="http://schemas.openxmlformats.org/officeDocument/2006/relationships/customXml" Target="../ink/ink1499.xml"/><Relationship Id="rId241" Type="http://schemas.openxmlformats.org/officeDocument/2006/relationships/image" Target="../media/image947.png"/><Relationship Id="rId437" Type="http://schemas.openxmlformats.org/officeDocument/2006/relationships/customXml" Target="../ink/ink1527.xml"/><Relationship Id="rId479" Type="http://schemas.openxmlformats.org/officeDocument/2006/relationships/customXml" Target="../ink/ink1548.xml"/><Relationship Id="rId36" Type="http://schemas.openxmlformats.org/officeDocument/2006/relationships/customXml" Target="../ink/ink1326.xml"/><Relationship Id="rId283" Type="http://schemas.openxmlformats.org/officeDocument/2006/relationships/image" Target="../media/image968.png"/><Relationship Id="rId339" Type="http://schemas.openxmlformats.org/officeDocument/2006/relationships/image" Target="../media/image996.png"/><Relationship Id="rId490" Type="http://schemas.openxmlformats.org/officeDocument/2006/relationships/image" Target="../media/image1071.png"/><Relationship Id="rId504" Type="http://schemas.openxmlformats.org/officeDocument/2006/relationships/image" Target="../media/image1078.png"/><Relationship Id="rId78" Type="http://schemas.openxmlformats.org/officeDocument/2006/relationships/customXml" Target="../ink/ink1347.xml"/><Relationship Id="rId101" Type="http://schemas.openxmlformats.org/officeDocument/2006/relationships/image" Target="../media/image877.png"/><Relationship Id="rId143" Type="http://schemas.openxmlformats.org/officeDocument/2006/relationships/image" Target="../media/image898.png"/><Relationship Id="rId185" Type="http://schemas.openxmlformats.org/officeDocument/2006/relationships/image" Target="../media/image919.png"/><Relationship Id="rId350" Type="http://schemas.openxmlformats.org/officeDocument/2006/relationships/customXml" Target="../ink/ink1483.xml"/><Relationship Id="rId406" Type="http://schemas.openxmlformats.org/officeDocument/2006/relationships/image" Target="../media/image1029.png"/><Relationship Id="rId9" Type="http://schemas.openxmlformats.org/officeDocument/2006/relationships/image" Target="../media/image832.png"/><Relationship Id="rId210" Type="http://schemas.openxmlformats.org/officeDocument/2006/relationships/customXml" Target="../ink/ink1413.xml"/><Relationship Id="rId392" Type="http://schemas.openxmlformats.org/officeDocument/2006/relationships/image" Target="../media/image1022.png"/><Relationship Id="rId448" Type="http://schemas.openxmlformats.org/officeDocument/2006/relationships/image" Target="../media/image1050.png"/><Relationship Id="rId252" Type="http://schemas.openxmlformats.org/officeDocument/2006/relationships/customXml" Target="../ink/ink1434.xml"/><Relationship Id="rId294" Type="http://schemas.openxmlformats.org/officeDocument/2006/relationships/customXml" Target="../ink/ink1455.xml"/><Relationship Id="rId308" Type="http://schemas.openxmlformats.org/officeDocument/2006/relationships/customXml" Target="../ink/ink1462.xml"/><Relationship Id="rId515" Type="http://schemas.openxmlformats.org/officeDocument/2006/relationships/customXml" Target="../ink/ink1566.xml"/><Relationship Id="rId47" Type="http://schemas.openxmlformats.org/officeDocument/2006/relationships/image" Target="../media/image850.png"/><Relationship Id="rId89" Type="http://schemas.openxmlformats.org/officeDocument/2006/relationships/image" Target="../media/image871.png"/><Relationship Id="rId112" Type="http://schemas.openxmlformats.org/officeDocument/2006/relationships/customXml" Target="../ink/ink1364.xml"/><Relationship Id="rId154" Type="http://schemas.openxmlformats.org/officeDocument/2006/relationships/customXml" Target="../ink/ink1385.xml"/><Relationship Id="rId361" Type="http://schemas.openxmlformats.org/officeDocument/2006/relationships/customXml" Target="../ink/ink1489.xml"/><Relationship Id="rId196" Type="http://schemas.openxmlformats.org/officeDocument/2006/relationships/customXml" Target="../ink/ink1406.xml"/><Relationship Id="rId417" Type="http://schemas.openxmlformats.org/officeDocument/2006/relationships/customXml" Target="../ink/ink1517.xml"/><Relationship Id="rId459" Type="http://schemas.openxmlformats.org/officeDocument/2006/relationships/customXml" Target="../ink/ink1538.xml"/><Relationship Id="rId16" Type="http://schemas.openxmlformats.org/officeDocument/2006/relationships/customXml" Target="../ink/ink1316.xml"/><Relationship Id="rId221" Type="http://schemas.openxmlformats.org/officeDocument/2006/relationships/image" Target="../media/image937.png"/><Relationship Id="rId263" Type="http://schemas.openxmlformats.org/officeDocument/2006/relationships/image" Target="../media/image958.png"/><Relationship Id="rId319" Type="http://schemas.openxmlformats.org/officeDocument/2006/relationships/image" Target="../media/image986.png"/><Relationship Id="rId470" Type="http://schemas.openxmlformats.org/officeDocument/2006/relationships/image" Target="../media/image1061.png"/><Relationship Id="rId526" Type="http://schemas.openxmlformats.org/officeDocument/2006/relationships/image" Target="../media/image1089.png"/><Relationship Id="rId58" Type="http://schemas.openxmlformats.org/officeDocument/2006/relationships/customXml" Target="../ink/ink1337.xml"/><Relationship Id="rId123" Type="http://schemas.openxmlformats.org/officeDocument/2006/relationships/image" Target="../media/image888.png"/><Relationship Id="rId330" Type="http://schemas.openxmlformats.org/officeDocument/2006/relationships/customXml" Target="../ink/ink1473.xml"/><Relationship Id="rId165" Type="http://schemas.openxmlformats.org/officeDocument/2006/relationships/image" Target="../media/image909.png"/><Relationship Id="rId372" Type="http://schemas.openxmlformats.org/officeDocument/2006/relationships/image" Target="../media/image1012.png"/><Relationship Id="rId428" Type="http://schemas.openxmlformats.org/officeDocument/2006/relationships/image" Target="../media/image1040.png"/><Relationship Id="rId232" Type="http://schemas.openxmlformats.org/officeDocument/2006/relationships/customXml" Target="../ink/ink1424.xml"/><Relationship Id="rId274" Type="http://schemas.openxmlformats.org/officeDocument/2006/relationships/customXml" Target="../ink/ink1445.xml"/><Relationship Id="rId481" Type="http://schemas.openxmlformats.org/officeDocument/2006/relationships/customXml" Target="../ink/ink1549.xml"/><Relationship Id="rId27" Type="http://schemas.openxmlformats.org/officeDocument/2006/relationships/image" Target="../media/image411.png"/><Relationship Id="rId69" Type="http://schemas.openxmlformats.org/officeDocument/2006/relationships/image" Target="../media/image861.png"/><Relationship Id="rId134" Type="http://schemas.openxmlformats.org/officeDocument/2006/relationships/customXml" Target="../ink/ink1375.xml"/><Relationship Id="rId537" Type="http://schemas.openxmlformats.org/officeDocument/2006/relationships/customXml" Target="../ink/ink1577.xml"/><Relationship Id="rId80" Type="http://schemas.openxmlformats.org/officeDocument/2006/relationships/customXml" Target="../ink/ink1348.xml"/><Relationship Id="rId176" Type="http://schemas.openxmlformats.org/officeDocument/2006/relationships/customXml" Target="../ink/ink1396.xml"/><Relationship Id="rId341" Type="http://schemas.openxmlformats.org/officeDocument/2006/relationships/image" Target="../media/image997.png"/><Relationship Id="rId383" Type="http://schemas.openxmlformats.org/officeDocument/2006/relationships/customXml" Target="../ink/ink1500.xml"/><Relationship Id="rId439" Type="http://schemas.openxmlformats.org/officeDocument/2006/relationships/customXml" Target="../ink/ink1528.xml"/><Relationship Id="rId201" Type="http://schemas.openxmlformats.org/officeDocument/2006/relationships/image" Target="../media/image927.png"/><Relationship Id="rId243" Type="http://schemas.openxmlformats.org/officeDocument/2006/relationships/image" Target="../media/image948.png"/><Relationship Id="rId285" Type="http://schemas.openxmlformats.org/officeDocument/2006/relationships/image" Target="../media/image969.png"/><Relationship Id="rId450" Type="http://schemas.openxmlformats.org/officeDocument/2006/relationships/image" Target="../media/image1051.png"/><Relationship Id="rId506" Type="http://schemas.openxmlformats.org/officeDocument/2006/relationships/image" Target="../media/image1079.png"/><Relationship Id="rId38" Type="http://schemas.openxmlformats.org/officeDocument/2006/relationships/customXml" Target="../ink/ink1327.xml"/><Relationship Id="rId103" Type="http://schemas.openxmlformats.org/officeDocument/2006/relationships/image" Target="../media/image878.png"/><Relationship Id="rId310" Type="http://schemas.openxmlformats.org/officeDocument/2006/relationships/customXml" Target="../ink/ink1463.xml"/><Relationship Id="rId492" Type="http://schemas.openxmlformats.org/officeDocument/2006/relationships/image" Target="../media/image1072.png"/><Relationship Id="rId91" Type="http://schemas.openxmlformats.org/officeDocument/2006/relationships/image" Target="../media/image872.png"/><Relationship Id="rId145" Type="http://schemas.openxmlformats.org/officeDocument/2006/relationships/image" Target="../media/image899.png"/><Relationship Id="rId187" Type="http://schemas.openxmlformats.org/officeDocument/2006/relationships/image" Target="../media/image920.png"/><Relationship Id="rId352" Type="http://schemas.openxmlformats.org/officeDocument/2006/relationships/customXml" Target="../ink/ink1484.xml"/><Relationship Id="rId394" Type="http://schemas.openxmlformats.org/officeDocument/2006/relationships/image" Target="../media/image1023.png"/><Relationship Id="rId408" Type="http://schemas.openxmlformats.org/officeDocument/2006/relationships/image" Target="../media/image1030.png"/><Relationship Id="rId212" Type="http://schemas.openxmlformats.org/officeDocument/2006/relationships/customXml" Target="../ink/ink1414.xml"/><Relationship Id="rId254" Type="http://schemas.openxmlformats.org/officeDocument/2006/relationships/customXml" Target="../ink/ink1435.xml"/><Relationship Id="rId49" Type="http://schemas.openxmlformats.org/officeDocument/2006/relationships/image" Target="../media/image851.png"/><Relationship Id="rId114" Type="http://schemas.openxmlformats.org/officeDocument/2006/relationships/customXml" Target="../ink/ink1365.xml"/><Relationship Id="rId296" Type="http://schemas.openxmlformats.org/officeDocument/2006/relationships/customXml" Target="../ink/ink1456.xml"/><Relationship Id="rId461" Type="http://schemas.openxmlformats.org/officeDocument/2006/relationships/customXml" Target="../ink/ink1539.xml"/><Relationship Id="rId517" Type="http://schemas.openxmlformats.org/officeDocument/2006/relationships/customXml" Target="../ink/ink1567.xml"/><Relationship Id="rId60" Type="http://schemas.openxmlformats.org/officeDocument/2006/relationships/customXml" Target="../ink/ink1338.xml"/><Relationship Id="rId156" Type="http://schemas.openxmlformats.org/officeDocument/2006/relationships/customXml" Target="../ink/ink1386.xml"/><Relationship Id="rId198" Type="http://schemas.openxmlformats.org/officeDocument/2006/relationships/customXml" Target="../ink/ink1407.xml"/><Relationship Id="rId321" Type="http://schemas.openxmlformats.org/officeDocument/2006/relationships/image" Target="../media/image987.png"/><Relationship Id="rId363" Type="http://schemas.openxmlformats.org/officeDocument/2006/relationships/customXml" Target="../ink/ink1490.xml"/><Relationship Id="rId419" Type="http://schemas.openxmlformats.org/officeDocument/2006/relationships/customXml" Target="../ink/ink1518.xml"/><Relationship Id="rId223" Type="http://schemas.openxmlformats.org/officeDocument/2006/relationships/image" Target="../media/image938.png"/><Relationship Id="rId430" Type="http://schemas.openxmlformats.org/officeDocument/2006/relationships/image" Target="../media/image1041.png"/><Relationship Id="rId18" Type="http://schemas.openxmlformats.org/officeDocument/2006/relationships/customXml" Target="../ink/ink1317.xml"/><Relationship Id="rId265" Type="http://schemas.openxmlformats.org/officeDocument/2006/relationships/image" Target="../media/image959.png"/><Relationship Id="rId472" Type="http://schemas.openxmlformats.org/officeDocument/2006/relationships/image" Target="../media/image1062.png"/><Relationship Id="rId528" Type="http://schemas.openxmlformats.org/officeDocument/2006/relationships/image" Target="../media/image1090.png"/><Relationship Id="rId125" Type="http://schemas.openxmlformats.org/officeDocument/2006/relationships/image" Target="../media/image889.png"/><Relationship Id="rId167" Type="http://schemas.openxmlformats.org/officeDocument/2006/relationships/image" Target="../media/image910.png"/><Relationship Id="rId332" Type="http://schemas.openxmlformats.org/officeDocument/2006/relationships/customXml" Target="../ink/ink1474.xml"/><Relationship Id="rId374" Type="http://schemas.openxmlformats.org/officeDocument/2006/relationships/image" Target="../media/image1013.png"/><Relationship Id="rId71" Type="http://schemas.openxmlformats.org/officeDocument/2006/relationships/image" Target="../media/image862.png"/><Relationship Id="rId234" Type="http://schemas.openxmlformats.org/officeDocument/2006/relationships/customXml" Target="../ink/ink1425.xml"/><Relationship Id="rId2" Type="http://schemas.openxmlformats.org/officeDocument/2006/relationships/customXml" Target="../ink/ink1309.xml"/><Relationship Id="rId29" Type="http://schemas.openxmlformats.org/officeDocument/2006/relationships/image" Target="../media/image841.png"/><Relationship Id="rId276" Type="http://schemas.openxmlformats.org/officeDocument/2006/relationships/customXml" Target="../ink/ink1446.xml"/><Relationship Id="rId441" Type="http://schemas.openxmlformats.org/officeDocument/2006/relationships/customXml" Target="../ink/ink1529.xml"/><Relationship Id="rId483" Type="http://schemas.openxmlformats.org/officeDocument/2006/relationships/customXml" Target="../ink/ink1550.xml"/><Relationship Id="rId539" Type="http://schemas.openxmlformats.org/officeDocument/2006/relationships/customXml" Target="../ink/ink1578.xml"/><Relationship Id="rId40" Type="http://schemas.openxmlformats.org/officeDocument/2006/relationships/customXml" Target="../ink/ink1328.xml"/><Relationship Id="rId136" Type="http://schemas.openxmlformats.org/officeDocument/2006/relationships/customXml" Target="../ink/ink1376.xml"/><Relationship Id="rId178" Type="http://schemas.openxmlformats.org/officeDocument/2006/relationships/customXml" Target="../ink/ink1397.xml"/><Relationship Id="rId301" Type="http://schemas.openxmlformats.org/officeDocument/2006/relationships/image" Target="../media/image977.png"/><Relationship Id="rId343" Type="http://schemas.openxmlformats.org/officeDocument/2006/relationships/image" Target="../media/image998.png"/><Relationship Id="rId82" Type="http://schemas.openxmlformats.org/officeDocument/2006/relationships/customXml" Target="../ink/ink1349.xml"/><Relationship Id="rId203" Type="http://schemas.openxmlformats.org/officeDocument/2006/relationships/image" Target="../media/image928.png"/><Relationship Id="rId385" Type="http://schemas.openxmlformats.org/officeDocument/2006/relationships/customXml" Target="../ink/ink1501.xml"/><Relationship Id="rId245" Type="http://schemas.openxmlformats.org/officeDocument/2006/relationships/image" Target="../media/image949.png"/><Relationship Id="rId287" Type="http://schemas.openxmlformats.org/officeDocument/2006/relationships/image" Target="../media/image970.png"/><Relationship Id="rId410" Type="http://schemas.openxmlformats.org/officeDocument/2006/relationships/image" Target="../media/image1031.png"/><Relationship Id="rId452" Type="http://schemas.openxmlformats.org/officeDocument/2006/relationships/image" Target="../media/image1052.png"/><Relationship Id="rId494" Type="http://schemas.openxmlformats.org/officeDocument/2006/relationships/image" Target="../media/image1073.png"/><Relationship Id="rId508" Type="http://schemas.openxmlformats.org/officeDocument/2006/relationships/image" Target="../media/image1080.png"/><Relationship Id="rId105" Type="http://schemas.openxmlformats.org/officeDocument/2006/relationships/image" Target="../media/image879.png"/><Relationship Id="rId147" Type="http://schemas.openxmlformats.org/officeDocument/2006/relationships/image" Target="../media/image900.png"/><Relationship Id="rId312" Type="http://schemas.openxmlformats.org/officeDocument/2006/relationships/customXml" Target="../ink/ink1464.xml"/><Relationship Id="rId354" Type="http://schemas.openxmlformats.org/officeDocument/2006/relationships/customXml" Target="../ink/ink1485.xml"/><Relationship Id="rId51" Type="http://schemas.openxmlformats.org/officeDocument/2006/relationships/image" Target="../media/image852.png"/><Relationship Id="rId93" Type="http://schemas.openxmlformats.org/officeDocument/2006/relationships/image" Target="../media/image873.png"/><Relationship Id="rId189" Type="http://schemas.openxmlformats.org/officeDocument/2006/relationships/image" Target="../media/image921.png"/><Relationship Id="rId396" Type="http://schemas.openxmlformats.org/officeDocument/2006/relationships/image" Target="../media/image1024.png"/><Relationship Id="rId214" Type="http://schemas.openxmlformats.org/officeDocument/2006/relationships/customXml" Target="../ink/ink1415.xml"/><Relationship Id="rId256" Type="http://schemas.openxmlformats.org/officeDocument/2006/relationships/customXml" Target="../ink/ink1436.xml"/><Relationship Id="rId298" Type="http://schemas.openxmlformats.org/officeDocument/2006/relationships/customXml" Target="../ink/ink1457.xml"/><Relationship Id="rId421" Type="http://schemas.openxmlformats.org/officeDocument/2006/relationships/customXml" Target="../ink/ink1519.xml"/><Relationship Id="rId463" Type="http://schemas.openxmlformats.org/officeDocument/2006/relationships/customXml" Target="../ink/ink1540.xml"/><Relationship Id="rId519" Type="http://schemas.openxmlformats.org/officeDocument/2006/relationships/customXml" Target="../ink/ink1568.xml"/><Relationship Id="rId116" Type="http://schemas.openxmlformats.org/officeDocument/2006/relationships/customXml" Target="../ink/ink1366.xml"/><Relationship Id="rId158" Type="http://schemas.openxmlformats.org/officeDocument/2006/relationships/customXml" Target="../ink/ink1387.xml"/><Relationship Id="rId323" Type="http://schemas.openxmlformats.org/officeDocument/2006/relationships/image" Target="../media/image988.png"/><Relationship Id="rId530" Type="http://schemas.openxmlformats.org/officeDocument/2006/relationships/image" Target="../media/image1091.png"/><Relationship Id="rId20" Type="http://schemas.openxmlformats.org/officeDocument/2006/relationships/customXml" Target="../ink/ink1318.xml"/><Relationship Id="rId62" Type="http://schemas.openxmlformats.org/officeDocument/2006/relationships/customXml" Target="../ink/ink1339.xml"/><Relationship Id="rId365" Type="http://schemas.openxmlformats.org/officeDocument/2006/relationships/customXml" Target="../ink/ink1491.xml"/><Relationship Id="rId225" Type="http://schemas.openxmlformats.org/officeDocument/2006/relationships/image" Target="../media/image939.png"/><Relationship Id="rId267" Type="http://schemas.openxmlformats.org/officeDocument/2006/relationships/image" Target="../media/image960.png"/><Relationship Id="rId432" Type="http://schemas.openxmlformats.org/officeDocument/2006/relationships/image" Target="../media/image1042.png"/><Relationship Id="rId474" Type="http://schemas.openxmlformats.org/officeDocument/2006/relationships/image" Target="../media/image1063.png"/><Relationship Id="rId127" Type="http://schemas.openxmlformats.org/officeDocument/2006/relationships/image" Target="../media/image890.png"/><Relationship Id="rId31" Type="http://schemas.openxmlformats.org/officeDocument/2006/relationships/image" Target="../media/image842.png"/><Relationship Id="rId73" Type="http://schemas.openxmlformats.org/officeDocument/2006/relationships/image" Target="../media/image863.png"/><Relationship Id="rId169" Type="http://schemas.openxmlformats.org/officeDocument/2006/relationships/image" Target="../media/image911.png"/><Relationship Id="rId334" Type="http://schemas.openxmlformats.org/officeDocument/2006/relationships/customXml" Target="../ink/ink1475.xml"/><Relationship Id="rId376" Type="http://schemas.openxmlformats.org/officeDocument/2006/relationships/image" Target="../media/image1014.png"/><Relationship Id="rId4" Type="http://schemas.openxmlformats.org/officeDocument/2006/relationships/customXml" Target="../ink/ink1310.xml"/><Relationship Id="rId180" Type="http://schemas.openxmlformats.org/officeDocument/2006/relationships/customXml" Target="../ink/ink1398.xml"/><Relationship Id="rId236" Type="http://schemas.openxmlformats.org/officeDocument/2006/relationships/customXml" Target="../ink/ink1426.xml"/><Relationship Id="rId278" Type="http://schemas.openxmlformats.org/officeDocument/2006/relationships/customXml" Target="../ink/ink1447.xml"/><Relationship Id="rId401" Type="http://schemas.openxmlformats.org/officeDocument/2006/relationships/customXml" Target="../ink/ink1509.xml"/><Relationship Id="rId443" Type="http://schemas.openxmlformats.org/officeDocument/2006/relationships/customXml" Target="../ink/ink1530.xml"/><Relationship Id="rId303" Type="http://schemas.openxmlformats.org/officeDocument/2006/relationships/image" Target="../media/image978.png"/><Relationship Id="rId485" Type="http://schemas.openxmlformats.org/officeDocument/2006/relationships/customXml" Target="../ink/ink1551.xml"/><Relationship Id="rId42" Type="http://schemas.openxmlformats.org/officeDocument/2006/relationships/customXml" Target="../ink/ink1329.xml"/><Relationship Id="rId84" Type="http://schemas.openxmlformats.org/officeDocument/2006/relationships/customXml" Target="../ink/ink1350.xml"/><Relationship Id="rId138" Type="http://schemas.openxmlformats.org/officeDocument/2006/relationships/customXml" Target="../ink/ink1377.xml"/><Relationship Id="rId345" Type="http://schemas.openxmlformats.org/officeDocument/2006/relationships/image" Target="../media/image999.png"/><Relationship Id="rId387" Type="http://schemas.openxmlformats.org/officeDocument/2006/relationships/customXml" Target="../ink/ink1502.xml"/><Relationship Id="rId510" Type="http://schemas.openxmlformats.org/officeDocument/2006/relationships/image" Target="../media/image1081.png"/><Relationship Id="rId191" Type="http://schemas.openxmlformats.org/officeDocument/2006/relationships/image" Target="../media/image922.png"/><Relationship Id="rId205" Type="http://schemas.openxmlformats.org/officeDocument/2006/relationships/image" Target="../media/image929.png"/><Relationship Id="rId247" Type="http://schemas.openxmlformats.org/officeDocument/2006/relationships/image" Target="../media/image950.png"/><Relationship Id="rId412" Type="http://schemas.openxmlformats.org/officeDocument/2006/relationships/image" Target="../media/image1032.png"/><Relationship Id="rId107" Type="http://schemas.openxmlformats.org/officeDocument/2006/relationships/image" Target="../media/image880.png"/><Relationship Id="rId289" Type="http://schemas.openxmlformats.org/officeDocument/2006/relationships/image" Target="../media/image971.png"/><Relationship Id="rId454" Type="http://schemas.openxmlformats.org/officeDocument/2006/relationships/image" Target="../media/image1053.png"/><Relationship Id="rId496" Type="http://schemas.openxmlformats.org/officeDocument/2006/relationships/image" Target="../media/image1074.png"/><Relationship Id="rId11" Type="http://schemas.openxmlformats.org/officeDocument/2006/relationships/image" Target="../media/image833.png"/><Relationship Id="rId53" Type="http://schemas.openxmlformats.org/officeDocument/2006/relationships/image" Target="../media/image853.png"/><Relationship Id="rId149" Type="http://schemas.openxmlformats.org/officeDocument/2006/relationships/image" Target="../media/image901.png"/><Relationship Id="rId314" Type="http://schemas.openxmlformats.org/officeDocument/2006/relationships/customXml" Target="../ink/ink1465.xml"/><Relationship Id="rId356" Type="http://schemas.openxmlformats.org/officeDocument/2006/relationships/customXml" Target="../ink/ink1486.xml"/><Relationship Id="rId398" Type="http://schemas.openxmlformats.org/officeDocument/2006/relationships/image" Target="../media/image1025.png"/><Relationship Id="rId521" Type="http://schemas.openxmlformats.org/officeDocument/2006/relationships/customXml" Target="../ink/ink1569.xml"/><Relationship Id="rId95" Type="http://schemas.openxmlformats.org/officeDocument/2006/relationships/image" Target="../media/image874.png"/><Relationship Id="rId160" Type="http://schemas.openxmlformats.org/officeDocument/2006/relationships/customXml" Target="../ink/ink1388.xml"/><Relationship Id="rId216" Type="http://schemas.openxmlformats.org/officeDocument/2006/relationships/customXml" Target="../ink/ink1416.xml"/><Relationship Id="rId423" Type="http://schemas.openxmlformats.org/officeDocument/2006/relationships/customXml" Target="../ink/ink1520.xml"/><Relationship Id="rId258" Type="http://schemas.openxmlformats.org/officeDocument/2006/relationships/customXml" Target="../ink/ink1437.xml"/><Relationship Id="rId465" Type="http://schemas.openxmlformats.org/officeDocument/2006/relationships/customXml" Target="../ink/ink1541.xml"/><Relationship Id="rId22" Type="http://schemas.openxmlformats.org/officeDocument/2006/relationships/customXml" Target="../ink/ink1319.xml"/><Relationship Id="rId64" Type="http://schemas.openxmlformats.org/officeDocument/2006/relationships/customXml" Target="../ink/ink1340.xml"/><Relationship Id="rId118" Type="http://schemas.openxmlformats.org/officeDocument/2006/relationships/customXml" Target="../ink/ink1367.xml"/><Relationship Id="rId325" Type="http://schemas.openxmlformats.org/officeDocument/2006/relationships/image" Target="../media/image989.png"/><Relationship Id="rId367" Type="http://schemas.openxmlformats.org/officeDocument/2006/relationships/customXml" Target="../ink/ink1492.xml"/><Relationship Id="rId532" Type="http://schemas.openxmlformats.org/officeDocument/2006/relationships/image" Target="../media/image1092.png"/><Relationship Id="rId171" Type="http://schemas.openxmlformats.org/officeDocument/2006/relationships/image" Target="../media/image912.png"/><Relationship Id="rId227" Type="http://schemas.openxmlformats.org/officeDocument/2006/relationships/image" Target="../media/image940.png"/><Relationship Id="rId269" Type="http://schemas.openxmlformats.org/officeDocument/2006/relationships/image" Target="../media/image961.png"/><Relationship Id="rId434" Type="http://schemas.openxmlformats.org/officeDocument/2006/relationships/image" Target="../media/image1043.png"/><Relationship Id="rId476" Type="http://schemas.openxmlformats.org/officeDocument/2006/relationships/image" Target="../media/image1064.png"/><Relationship Id="rId33" Type="http://schemas.openxmlformats.org/officeDocument/2006/relationships/image" Target="../media/image843.png"/><Relationship Id="rId129" Type="http://schemas.openxmlformats.org/officeDocument/2006/relationships/image" Target="../media/image891.png"/><Relationship Id="rId280" Type="http://schemas.openxmlformats.org/officeDocument/2006/relationships/customXml" Target="../ink/ink1448.xml"/><Relationship Id="rId336" Type="http://schemas.openxmlformats.org/officeDocument/2006/relationships/customXml" Target="../ink/ink1476.xml"/><Relationship Id="rId501" Type="http://schemas.openxmlformats.org/officeDocument/2006/relationships/customXml" Target="../ink/ink1559.xml"/><Relationship Id="rId75" Type="http://schemas.openxmlformats.org/officeDocument/2006/relationships/image" Target="../media/image864.png"/><Relationship Id="rId140" Type="http://schemas.openxmlformats.org/officeDocument/2006/relationships/customXml" Target="../ink/ink1378.xml"/><Relationship Id="rId182" Type="http://schemas.openxmlformats.org/officeDocument/2006/relationships/customXml" Target="../ink/ink1399.xml"/><Relationship Id="rId378" Type="http://schemas.openxmlformats.org/officeDocument/2006/relationships/image" Target="../media/image1015.png"/><Relationship Id="rId403" Type="http://schemas.openxmlformats.org/officeDocument/2006/relationships/customXml" Target="../ink/ink1510.xml"/><Relationship Id="rId6" Type="http://schemas.openxmlformats.org/officeDocument/2006/relationships/customXml" Target="../ink/ink1311.xml"/><Relationship Id="rId238" Type="http://schemas.openxmlformats.org/officeDocument/2006/relationships/customXml" Target="../ink/ink1427.xml"/><Relationship Id="rId445" Type="http://schemas.openxmlformats.org/officeDocument/2006/relationships/customXml" Target="../ink/ink1531.xml"/><Relationship Id="rId487" Type="http://schemas.openxmlformats.org/officeDocument/2006/relationships/customXml" Target="../ink/ink1552.xml"/><Relationship Id="rId291" Type="http://schemas.openxmlformats.org/officeDocument/2006/relationships/image" Target="../media/image972.png"/><Relationship Id="rId305" Type="http://schemas.openxmlformats.org/officeDocument/2006/relationships/image" Target="../media/image979.png"/><Relationship Id="rId347" Type="http://schemas.openxmlformats.org/officeDocument/2006/relationships/image" Target="../media/image1000.png"/><Relationship Id="rId512" Type="http://schemas.openxmlformats.org/officeDocument/2006/relationships/image" Target="../media/image1082.png"/><Relationship Id="rId44" Type="http://schemas.openxmlformats.org/officeDocument/2006/relationships/customXml" Target="../ink/ink1330.xml"/><Relationship Id="rId86" Type="http://schemas.openxmlformats.org/officeDocument/2006/relationships/customXml" Target="../ink/ink1351.xml"/><Relationship Id="rId151" Type="http://schemas.openxmlformats.org/officeDocument/2006/relationships/image" Target="../media/image902.png"/><Relationship Id="rId389" Type="http://schemas.openxmlformats.org/officeDocument/2006/relationships/customXml" Target="../ink/ink1503.xml"/><Relationship Id="rId193" Type="http://schemas.openxmlformats.org/officeDocument/2006/relationships/image" Target="../media/image923.png"/><Relationship Id="rId207" Type="http://schemas.openxmlformats.org/officeDocument/2006/relationships/image" Target="../media/image930.png"/><Relationship Id="rId249" Type="http://schemas.openxmlformats.org/officeDocument/2006/relationships/image" Target="../media/image951.png"/><Relationship Id="rId414" Type="http://schemas.openxmlformats.org/officeDocument/2006/relationships/image" Target="../media/image1033.png"/><Relationship Id="rId456" Type="http://schemas.openxmlformats.org/officeDocument/2006/relationships/image" Target="../media/image1054.png"/><Relationship Id="rId498" Type="http://schemas.openxmlformats.org/officeDocument/2006/relationships/image" Target="../media/image1075.png"/><Relationship Id="rId13" Type="http://schemas.openxmlformats.org/officeDocument/2006/relationships/image" Target="../media/image834.png"/><Relationship Id="rId109" Type="http://schemas.openxmlformats.org/officeDocument/2006/relationships/image" Target="../media/image881.png"/><Relationship Id="rId260" Type="http://schemas.openxmlformats.org/officeDocument/2006/relationships/customXml" Target="../ink/ink1438.xml"/><Relationship Id="rId316" Type="http://schemas.openxmlformats.org/officeDocument/2006/relationships/customXml" Target="../ink/ink1466.xml"/><Relationship Id="rId523" Type="http://schemas.openxmlformats.org/officeDocument/2006/relationships/customXml" Target="../ink/ink1570.xml"/><Relationship Id="rId55" Type="http://schemas.openxmlformats.org/officeDocument/2006/relationships/image" Target="../media/image854.png"/><Relationship Id="rId97" Type="http://schemas.openxmlformats.org/officeDocument/2006/relationships/image" Target="../media/image875.png"/><Relationship Id="rId120" Type="http://schemas.openxmlformats.org/officeDocument/2006/relationships/customXml" Target="../ink/ink1368.xml"/><Relationship Id="rId358" Type="http://schemas.openxmlformats.org/officeDocument/2006/relationships/image" Target="../media/image1005.png"/><Relationship Id="rId162" Type="http://schemas.openxmlformats.org/officeDocument/2006/relationships/customXml" Target="../ink/ink1389.xml"/><Relationship Id="rId218" Type="http://schemas.openxmlformats.org/officeDocument/2006/relationships/customXml" Target="../ink/ink1417.xml"/><Relationship Id="rId425" Type="http://schemas.openxmlformats.org/officeDocument/2006/relationships/customXml" Target="../ink/ink1521.xml"/><Relationship Id="rId467" Type="http://schemas.openxmlformats.org/officeDocument/2006/relationships/customXml" Target="../ink/ink1542.xml"/><Relationship Id="rId271" Type="http://schemas.openxmlformats.org/officeDocument/2006/relationships/image" Target="../media/image962.png"/><Relationship Id="rId24" Type="http://schemas.openxmlformats.org/officeDocument/2006/relationships/customXml" Target="../ink/ink1320.xml"/><Relationship Id="rId66" Type="http://schemas.openxmlformats.org/officeDocument/2006/relationships/customXml" Target="../ink/ink1341.xml"/><Relationship Id="rId131" Type="http://schemas.openxmlformats.org/officeDocument/2006/relationships/image" Target="../media/image892.png"/><Relationship Id="rId327" Type="http://schemas.openxmlformats.org/officeDocument/2006/relationships/image" Target="../media/image990.png"/><Relationship Id="rId369" Type="http://schemas.openxmlformats.org/officeDocument/2006/relationships/customXml" Target="../ink/ink1493.xml"/><Relationship Id="rId534" Type="http://schemas.openxmlformats.org/officeDocument/2006/relationships/image" Target="../media/image1093.png"/><Relationship Id="rId173" Type="http://schemas.openxmlformats.org/officeDocument/2006/relationships/image" Target="../media/image913.png"/><Relationship Id="rId229" Type="http://schemas.openxmlformats.org/officeDocument/2006/relationships/image" Target="../media/image941.png"/><Relationship Id="rId380" Type="http://schemas.openxmlformats.org/officeDocument/2006/relationships/image" Target="../media/image1016.png"/><Relationship Id="rId436" Type="http://schemas.openxmlformats.org/officeDocument/2006/relationships/image" Target="../media/image1044.png"/><Relationship Id="rId240" Type="http://schemas.openxmlformats.org/officeDocument/2006/relationships/customXml" Target="../ink/ink1428.xml"/><Relationship Id="rId478" Type="http://schemas.openxmlformats.org/officeDocument/2006/relationships/image" Target="../media/image1065.png"/><Relationship Id="rId35" Type="http://schemas.openxmlformats.org/officeDocument/2006/relationships/image" Target="../media/image844.png"/><Relationship Id="rId77" Type="http://schemas.openxmlformats.org/officeDocument/2006/relationships/image" Target="../media/image865.png"/><Relationship Id="rId100" Type="http://schemas.openxmlformats.org/officeDocument/2006/relationships/customXml" Target="../ink/ink1358.xml"/><Relationship Id="rId282" Type="http://schemas.openxmlformats.org/officeDocument/2006/relationships/customXml" Target="../ink/ink1449.xml"/><Relationship Id="rId338" Type="http://schemas.openxmlformats.org/officeDocument/2006/relationships/customXml" Target="../ink/ink1477.xml"/><Relationship Id="rId503" Type="http://schemas.openxmlformats.org/officeDocument/2006/relationships/customXml" Target="../ink/ink1560.xml"/><Relationship Id="rId8" Type="http://schemas.openxmlformats.org/officeDocument/2006/relationships/customXml" Target="../ink/ink1312.xml"/><Relationship Id="rId142" Type="http://schemas.openxmlformats.org/officeDocument/2006/relationships/customXml" Target="../ink/ink1379.xml"/><Relationship Id="rId184" Type="http://schemas.openxmlformats.org/officeDocument/2006/relationships/customXml" Target="../ink/ink1400.xml"/><Relationship Id="rId391" Type="http://schemas.openxmlformats.org/officeDocument/2006/relationships/customXml" Target="../ink/ink1504.xml"/><Relationship Id="rId405" Type="http://schemas.openxmlformats.org/officeDocument/2006/relationships/customXml" Target="../ink/ink1511.xml"/><Relationship Id="rId447" Type="http://schemas.openxmlformats.org/officeDocument/2006/relationships/customXml" Target="../ink/ink1532.xml"/><Relationship Id="rId251" Type="http://schemas.openxmlformats.org/officeDocument/2006/relationships/image" Target="../media/image952.png"/><Relationship Id="rId489" Type="http://schemas.openxmlformats.org/officeDocument/2006/relationships/customXml" Target="../ink/ink1553.xml"/><Relationship Id="rId46" Type="http://schemas.openxmlformats.org/officeDocument/2006/relationships/customXml" Target="../ink/ink1331.xml"/><Relationship Id="rId293" Type="http://schemas.openxmlformats.org/officeDocument/2006/relationships/image" Target="../media/image973.png"/><Relationship Id="rId307" Type="http://schemas.openxmlformats.org/officeDocument/2006/relationships/image" Target="../media/image980.png"/><Relationship Id="rId349" Type="http://schemas.openxmlformats.org/officeDocument/2006/relationships/image" Target="../media/image1001.png"/><Relationship Id="rId514" Type="http://schemas.openxmlformats.org/officeDocument/2006/relationships/image" Target="../media/image1083.png"/><Relationship Id="rId88" Type="http://schemas.openxmlformats.org/officeDocument/2006/relationships/customXml" Target="../ink/ink1352.xml"/><Relationship Id="rId111" Type="http://schemas.openxmlformats.org/officeDocument/2006/relationships/image" Target="../media/image882.png"/><Relationship Id="rId153" Type="http://schemas.openxmlformats.org/officeDocument/2006/relationships/image" Target="../media/image903.png"/><Relationship Id="rId195" Type="http://schemas.openxmlformats.org/officeDocument/2006/relationships/image" Target="../media/image924.png"/><Relationship Id="rId209" Type="http://schemas.openxmlformats.org/officeDocument/2006/relationships/image" Target="../media/image931.png"/><Relationship Id="rId360" Type="http://schemas.openxmlformats.org/officeDocument/2006/relationships/image" Target="../media/image1006.png"/><Relationship Id="rId416" Type="http://schemas.openxmlformats.org/officeDocument/2006/relationships/image" Target="../media/image1034.png"/><Relationship Id="rId220" Type="http://schemas.openxmlformats.org/officeDocument/2006/relationships/customXml" Target="../ink/ink1418.xml"/><Relationship Id="rId458" Type="http://schemas.openxmlformats.org/officeDocument/2006/relationships/image" Target="../media/image1055.png"/><Relationship Id="rId15" Type="http://schemas.openxmlformats.org/officeDocument/2006/relationships/image" Target="../media/image835.png"/><Relationship Id="rId57" Type="http://schemas.openxmlformats.org/officeDocument/2006/relationships/image" Target="../media/image855.png"/><Relationship Id="rId262" Type="http://schemas.openxmlformats.org/officeDocument/2006/relationships/customXml" Target="../ink/ink1439.xml"/><Relationship Id="rId318" Type="http://schemas.openxmlformats.org/officeDocument/2006/relationships/customXml" Target="../ink/ink1467.xml"/><Relationship Id="rId525" Type="http://schemas.openxmlformats.org/officeDocument/2006/relationships/customXml" Target="../ink/ink1571.xml"/><Relationship Id="rId99" Type="http://schemas.openxmlformats.org/officeDocument/2006/relationships/image" Target="../media/image876.png"/><Relationship Id="rId122" Type="http://schemas.openxmlformats.org/officeDocument/2006/relationships/customXml" Target="../ink/ink1369.xml"/><Relationship Id="rId164" Type="http://schemas.openxmlformats.org/officeDocument/2006/relationships/customXml" Target="../ink/ink1390.xml"/><Relationship Id="rId371" Type="http://schemas.openxmlformats.org/officeDocument/2006/relationships/customXml" Target="../ink/ink1494.xml"/><Relationship Id="rId427" Type="http://schemas.openxmlformats.org/officeDocument/2006/relationships/customXml" Target="../ink/ink1522.xml"/><Relationship Id="rId469" Type="http://schemas.openxmlformats.org/officeDocument/2006/relationships/customXml" Target="../ink/ink1543.xml"/><Relationship Id="rId26" Type="http://schemas.openxmlformats.org/officeDocument/2006/relationships/customXml" Target="../ink/ink1321.xml"/><Relationship Id="rId231" Type="http://schemas.openxmlformats.org/officeDocument/2006/relationships/image" Target="../media/image942.png"/><Relationship Id="rId273" Type="http://schemas.openxmlformats.org/officeDocument/2006/relationships/image" Target="../media/image963.png"/><Relationship Id="rId329" Type="http://schemas.openxmlformats.org/officeDocument/2006/relationships/image" Target="../media/image991.png"/><Relationship Id="rId480" Type="http://schemas.openxmlformats.org/officeDocument/2006/relationships/image" Target="../media/image1066.png"/><Relationship Id="rId536" Type="http://schemas.openxmlformats.org/officeDocument/2006/relationships/image" Target="../media/image1094.png"/><Relationship Id="rId68" Type="http://schemas.openxmlformats.org/officeDocument/2006/relationships/customXml" Target="../ink/ink1342.xml"/><Relationship Id="rId133" Type="http://schemas.openxmlformats.org/officeDocument/2006/relationships/image" Target="../media/image893.png"/><Relationship Id="rId175" Type="http://schemas.openxmlformats.org/officeDocument/2006/relationships/image" Target="../media/image914.png"/><Relationship Id="rId340" Type="http://schemas.openxmlformats.org/officeDocument/2006/relationships/customXml" Target="../ink/ink1478.xml"/><Relationship Id="rId200" Type="http://schemas.openxmlformats.org/officeDocument/2006/relationships/customXml" Target="../ink/ink1408.xml"/><Relationship Id="rId382" Type="http://schemas.openxmlformats.org/officeDocument/2006/relationships/image" Target="../media/image1017.png"/><Relationship Id="rId438" Type="http://schemas.openxmlformats.org/officeDocument/2006/relationships/image" Target="../media/image1045.png"/><Relationship Id="rId242" Type="http://schemas.openxmlformats.org/officeDocument/2006/relationships/customXml" Target="../ink/ink1429.xml"/><Relationship Id="rId284" Type="http://schemas.openxmlformats.org/officeDocument/2006/relationships/customXml" Target="../ink/ink1450.xml"/><Relationship Id="rId491" Type="http://schemas.openxmlformats.org/officeDocument/2006/relationships/customXml" Target="../ink/ink1554.xml"/><Relationship Id="rId505" Type="http://schemas.openxmlformats.org/officeDocument/2006/relationships/customXml" Target="../ink/ink1561.xml"/><Relationship Id="rId37" Type="http://schemas.openxmlformats.org/officeDocument/2006/relationships/image" Target="../media/image845.png"/><Relationship Id="rId79" Type="http://schemas.openxmlformats.org/officeDocument/2006/relationships/image" Target="../media/image866.png"/><Relationship Id="rId102" Type="http://schemas.openxmlformats.org/officeDocument/2006/relationships/customXml" Target="../ink/ink1359.xml"/><Relationship Id="rId144" Type="http://schemas.openxmlformats.org/officeDocument/2006/relationships/customXml" Target="../ink/ink1380.xml"/><Relationship Id="rId90" Type="http://schemas.openxmlformats.org/officeDocument/2006/relationships/customXml" Target="../ink/ink1353.xml"/><Relationship Id="rId186" Type="http://schemas.openxmlformats.org/officeDocument/2006/relationships/customXml" Target="../ink/ink1401.xml"/><Relationship Id="rId351" Type="http://schemas.openxmlformats.org/officeDocument/2006/relationships/image" Target="../media/image1002.png"/><Relationship Id="rId393" Type="http://schemas.openxmlformats.org/officeDocument/2006/relationships/customXml" Target="../ink/ink1505.xml"/><Relationship Id="rId407" Type="http://schemas.openxmlformats.org/officeDocument/2006/relationships/customXml" Target="../ink/ink1512.xml"/><Relationship Id="rId449" Type="http://schemas.openxmlformats.org/officeDocument/2006/relationships/customXml" Target="../ink/ink1533.xml"/><Relationship Id="rId211" Type="http://schemas.openxmlformats.org/officeDocument/2006/relationships/image" Target="../media/image932.png"/><Relationship Id="rId253" Type="http://schemas.openxmlformats.org/officeDocument/2006/relationships/image" Target="../media/image953.png"/><Relationship Id="rId295" Type="http://schemas.openxmlformats.org/officeDocument/2006/relationships/image" Target="../media/image974.png"/><Relationship Id="rId309" Type="http://schemas.openxmlformats.org/officeDocument/2006/relationships/image" Target="../media/image981.png"/><Relationship Id="rId460" Type="http://schemas.openxmlformats.org/officeDocument/2006/relationships/image" Target="../media/image1056.png"/><Relationship Id="rId516" Type="http://schemas.openxmlformats.org/officeDocument/2006/relationships/image" Target="../media/image1084.png"/><Relationship Id="rId48" Type="http://schemas.openxmlformats.org/officeDocument/2006/relationships/customXml" Target="../ink/ink1332.xml"/><Relationship Id="rId113" Type="http://schemas.openxmlformats.org/officeDocument/2006/relationships/image" Target="../media/image883.png"/><Relationship Id="rId320" Type="http://schemas.openxmlformats.org/officeDocument/2006/relationships/customXml" Target="../ink/ink1468.xml"/><Relationship Id="rId155" Type="http://schemas.openxmlformats.org/officeDocument/2006/relationships/image" Target="../media/image904.png"/><Relationship Id="rId197" Type="http://schemas.openxmlformats.org/officeDocument/2006/relationships/image" Target="../media/image925.png"/><Relationship Id="rId362" Type="http://schemas.openxmlformats.org/officeDocument/2006/relationships/image" Target="../media/image1007.png"/><Relationship Id="rId418" Type="http://schemas.openxmlformats.org/officeDocument/2006/relationships/image" Target="../media/image1035.png"/><Relationship Id="rId222" Type="http://schemas.openxmlformats.org/officeDocument/2006/relationships/customXml" Target="../ink/ink1419.xml"/><Relationship Id="rId264" Type="http://schemas.openxmlformats.org/officeDocument/2006/relationships/customXml" Target="../ink/ink1440.xml"/><Relationship Id="rId471" Type="http://schemas.openxmlformats.org/officeDocument/2006/relationships/customXml" Target="../ink/ink1544.xml"/><Relationship Id="rId17" Type="http://schemas.openxmlformats.org/officeDocument/2006/relationships/image" Target="../media/image836.png"/><Relationship Id="rId59" Type="http://schemas.openxmlformats.org/officeDocument/2006/relationships/image" Target="../media/image856.png"/><Relationship Id="rId124" Type="http://schemas.openxmlformats.org/officeDocument/2006/relationships/customXml" Target="../ink/ink1370.xml"/><Relationship Id="rId527" Type="http://schemas.openxmlformats.org/officeDocument/2006/relationships/customXml" Target="../ink/ink1572.xml"/><Relationship Id="rId70" Type="http://schemas.openxmlformats.org/officeDocument/2006/relationships/customXml" Target="../ink/ink1343.xml"/><Relationship Id="rId166" Type="http://schemas.openxmlformats.org/officeDocument/2006/relationships/customXml" Target="../ink/ink1391.xml"/><Relationship Id="rId331" Type="http://schemas.openxmlformats.org/officeDocument/2006/relationships/image" Target="../media/image992.png"/><Relationship Id="rId373" Type="http://schemas.openxmlformats.org/officeDocument/2006/relationships/customXml" Target="../ink/ink1495.xml"/><Relationship Id="rId429" Type="http://schemas.openxmlformats.org/officeDocument/2006/relationships/customXml" Target="../ink/ink152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43.png"/><Relationship Id="rId440" Type="http://schemas.openxmlformats.org/officeDocument/2006/relationships/image" Target="../media/image1046.png"/><Relationship Id="rId28" Type="http://schemas.openxmlformats.org/officeDocument/2006/relationships/customXml" Target="../ink/ink1322.xml"/><Relationship Id="rId275" Type="http://schemas.openxmlformats.org/officeDocument/2006/relationships/image" Target="../media/image964.png"/><Relationship Id="rId300" Type="http://schemas.openxmlformats.org/officeDocument/2006/relationships/customXml" Target="../ink/ink1458.xml"/><Relationship Id="rId482" Type="http://schemas.openxmlformats.org/officeDocument/2006/relationships/image" Target="../media/image1067.png"/><Relationship Id="rId538" Type="http://schemas.openxmlformats.org/officeDocument/2006/relationships/image" Target="../media/image1095.png"/><Relationship Id="rId81" Type="http://schemas.openxmlformats.org/officeDocument/2006/relationships/image" Target="../media/image867.png"/><Relationship Id="rId135" Type="http://schemas.openxmlformats.org/officeDocument/2006/relationships/image" Target="../media/image894.png"/><Relationship Id="rId177" Type="http://schemas.openxmlformats.org/officeDocument/2006/relationships/image" Target="../media/image915.png"/><Relationship Id="rId342" Type="http://schemas.openxmlformats.org/officeDocument/2006/relationships/customXml" Target="../ink/ink1479.xml"/><Relationship Id="rId384" Type="http://schemas.openxmlformats.org/officeDocument/2006/relationships/image" Target="../media/image1018.png"/><Relationship Id="rId202" Type="http://schemas.openxmlformats.org/officeDocument/2006/relationships/customXml" Target="../ink/ink1409.xml"/><Relationship Id="rId244" Type="http://schemas.openxmlformats.org/officeDocument/2006/relationships/customXml" Target="../ink/ink1430.xml"/><Relationship Id="rId39" Type="http://schemas.openxmlformats.org/officeDocument/2006/relationships/image" Target="../media/image846.png"/><Relationship Id="rId286" Type="http://schemas.openxmlformats.org/officeDocument/2006/relationships/customXml" Target="../ink/ink1451.xml"/><Relationship Id="rId451" Type="http://schemas.openxmlformats.org/officeDocument/2006/relationships/customXml" Target="../ink/ink1534.xml"/><Relationship Id="rId493" Type="http://schemas.openxmlformats.org/officeDocument/2006/relationships/customXml" Target="../ink/ink1555.xml"/><Relationship Id="rId507" Type="http://schemas.openxmlformats.org/officeDocument/2006/relationships/customXml" Target="../ink/ink1562.xml"/><Relationship Id="rId50" Type="http://schemas.openxmlformats.org/officeDocument/2006/relationships/customXml" Target="../ink/ink1333.xml"/><Relationship Id="rId104" Type="http://schemas.openxmlformats.org/officeDocument/2006/relationships/customXml" Target="../ink/ink1360.xml"/><Relationship Id="rId146" Type="http://schemas.openxmlformats.org/officeDocument/2006/relationships/customXml" Target="../ink/ink1381.xml"/><Relationship Id="rId188" Type="http://schemas.openxmlformats.org/officeDocument/2006/relationships/customXml" Target="../ink/ink1402.xml"/><Relationship Id="rId311" Type="http://schemas.openxmlformats.org/officeDocument/2006/relationships/image" Target="../media/image982.png"/><Relationship Id="rId353" Type="http://schemas.openxmlformats.org/officeDocument/2006/relationships/image" Target="../media/image1003.png"/><Relationship Id="rId395" Type="http://schemas.openxmlformats.org/officeDocument/2006/relationships/customXml" Target="../ink/ink1506.xml"/><Relationship Id="rId409" Type="http://schemas.openxmlformats.org/officeDocument/2006/relationships/customXml" Target="../ink/ink1513.xml"/><Relationship Id="rId92" Type="http://schemas.openxmlformats.org/officeDocument/2006/relationships/customXml" Target="../ink/ink1354.xml"/><Relationship Id="rId213" Type="http://schemas.openxmlformats.org/officeDocument/2006/relationships/image" Target="../media/image933.png"/><Relationship Id="rId420" Type="http://schemas.openxmlformats.org/officeDocument/2006/relationships/image" Target="../media/image1036.png"/><Relationship Id="rId255" Type="http://schemas.openxmlformats.org/officeDocument/2006/relationships/image" Target="../media/image954.png"/><Relationship Id="rId297" Type="http://schemas.openxmlformats.org/officeDocument/2006/relationships/image" Target="../media/image975.png"/><Relationship Id="rId462" Type="http://schemas.openxmlformats.org/officeDocument/2006/relationships/image" Target="../media/image1057.png"/><Relationship Id="rId518" Type="http://schemas.openxmlformats.org/officeDocument/2006/relationships/image" Target="../media/image1085.png"/><Relationship Id="rId115" Type="http://schemas.openxmlformats.org/officeDocument/2006/relationships/image" Target="../media/image884.png"/><Relationship Id="rId157" Type="http://schemas.openxmlformats.org/officeDocument/2006/relationships/image" Target="../media/image905.png"/><Relationship Id="rId322" Type="http://schemas.openxmlformats.org/officeDocument/2006/relationships/customXml" Target="../ink/ink1469.xml"/><Relationship Id="rId364" Type="http://schemas.openxmlformats.org/officeDocument/2006/relationships/image" Target="../media/image1008.png"/><Relationship Id="rId61" Type="http://schemas.openxmlformats.org/officeDocument/2006/relationships/image" Target="../media/image857.png"/><Relationship Id="rId199" Type="http://schemas.openxmlformats.org/officeDocument/2006/relationships/image" Target="../media/image926.png"/><Relationship Id="rId19" Type="http://schemas.openxmlformats.org/officeDocument/2006/relationships/image" Target="../media/image837.png"/><Relationship Id="rId224" Type="http://schemas.openxmlformats.org/officeDocument/2006/relationships/customXml" Target="../ink/ink1420.xml"/><Relationship Id="rId266" Type="http://schemas.openxmlformats.org/officeDocument/2006/relationships/customXml" Target="../ink/ink1441.xml"/><Relationship Id="rId431" Type="http://schemas.openxmlformats.org/officeDocument/2006/relationships/customXml" Target="../ink/ink1524.xml"/><Relationship Id="rId473" Type="http://schemas.openxmlformats.org/officeDocument/2006/relationships/customXml" Target="../ink/ink1545.xml"/><Relationship Id="rId529" Type="http://schemas.openxmlformats.org/officeDocument/2006/relationships/customXml" Target="../ink/ink1573.xml"/><Relationship Id="rId30" Type="http://schemas.openxmlformats.org/officeDocument/2006/relationships/customXml" Target="../ink/ink1323.xml"/><Relationship Id="rId126" Type="http://schemas.openxmlformats.org/officeDocument/2006/relationships/customXml" Target="../ink/ink1371.xml"/><Relationship Id="rId168" Type="http://schemas.openxmlformats.org/officeDocument/2006/relationships/customXml" Target="../ink/ink1392.xml"/><Relationship Id="rId333" Type="http://schemas.openxmlformats.org/officeDocument/2006/relationships/image" Target="../media/image993.png"/><Relationship Id="rId540" Type="http://schemas.openxmlformats.org/officeDocument/2006/relationships/image" Target="../media/image1096.png"/><Relationship Id="rId72" Type="http://schemas.openxmlformats.org/officeDocument/2006/relationships/customXml" Target="../ink/ink1344.xml"/><Relationship Id="rId375" Type="http://schemas.openxmlformats.org/officeDocument/2006/relationships/customXml" Target="../ink/ink1496.xml"/><Relationship Id="rId3" Type="http://schemas.openxmlformats.org/officeDocument/2006/relationships/image" Target="../media/image829.png"/><Relationship Id="rId235" Type="http://schemas.openxmlformats.org/officeDocument/2006/relationships/image" Target="../media/image944.png"/><Relationship Id="rId277" Type="http://schemas.openxmlformats.org/officeDocument/2006/relationships/image" Target="../media/image965.png"/><Relationship Id="rId400" Type="http://schemas.openxmlformats.org/officeDocument/2006/relationships/image" Target="../media/image1026.png"/><Relationship Id="rId442" Type="http://schemas.openxmlformats.org/officeDocument/2006/relationships/image" Target="../media/image1047.png"/><Relationship Id="rId484" Type="http://schemas.openxmlformats.org/officeDocument/2006/relationships/image" Target="../media/image1068.png"/><Relationship Id="rId137" Type="http://schemas.openxmlformats.org/officeDocument/2006/relationships/image" Target="../media/image895.png"/><Relationship Id="rId302" Type="http://schemas.openxmlformats.org/officeDocument/2006/relationships/customXml" Target="../ink/ink1459.xml"/><Relationship Id="rId344" Type="http://schemas.openxmlformats.org/officeDocument/2006/relationships/customXml" Target="../ink/ink1480.xml"/><Relationship Id="rId41" Type="http://schemas.openxmlformats.org/officeDocument/2006/relationships/image" Target="../media/image847.png"/><Relationship Id="rId83" Type="http://schemas.openxmlformats.org/officeDocument/2006/relationships/image" Target="../media/image868.png"/><Relationship Id="rId179" Type="http://schemas.openxmlformats.org/officeDocument/2006/relationships/image" Target="../media/image916.png"/><Relationship Id="rId386" Type="http://schemas.openxmlformats.org/officeDocument/2006/relationships/image" Target="../media/image1019.png"/><Relationship Id="rId190" Type="http://schemas.openxmlformats.org/officeDocument/2006/relationships/customXml" Target="../ink/ink1403.xml"/><Relationship Id="rId204" Type="http://schemas.openxmlformats.org/officeDocument/2006/relationships/customXml" Target="../ink/ink1410.xml"/><Relationship Id="rId246" Type="http://schemas.openxmlformats.org/officeDocument/2006/relationships/customXml" Target="../ink/ink1431.xml"/><Relationship Id="rId288" Type="http://schemas.openxmlformats.org/officeDocument/2006/relationships/customXml" Target="../ink/ink1452.xml"/><Relationship Id="rId411" Type="http://schemas.openxmlformats.org/officeDocument/2006/relationships/customXml" Target="../ink/ink1514.xml"/><Relationship Id="rId453" Type="http://schemas.openxmlformats.org/officeDocument/2006/relationships/customXml" Target="../ink/ink1535.xml"/><Relationship Id="rId509" Type="http://schemas.openxmlformats.org/officeDocument/2006/relationships/customXml" Target="../ink/ink1563.xml"/><Relationship Id="rId106" Type="http://schemas.openxmlformats.org/officeDocument/2006/relationships/customXml" Target="../ink/ink1361.xml"/><Relationship Id="rId313" Type="http://schemas.openxmlformats.org/officeDocument/2006/relationships/image" Target="../media/image983.png"/><Relationship Id="rId495" Type="http://schemas.openxmlformats.org/officeDocument/2006/relationships/customXml" Target="../ink/ink1556.xml"/><Relationship Id="rId10" Type="http://schemas.openxmlformats.org/officeDocument/2006/relationships/customXml" Target="../ink/ink1313.xml"/><Relationship Id="rId52" Type="http://schemas.openxmlformats.org/officeDocument/2006/relationships/customXml" Target="../ink/ink1334.xml"/><Relationship Id="rId94" Type="http://schemas.openxmlformats.org/officeDocument/2006/relationships/customXml" Target="../ink/ink1355.xml"/><Relationship Id="rId148" Type="http://schemas.openxmlformats.org/officeDocument/2006/relationships/customXml" Target="../ink/ink1382.xml"/><Relationship Id="rId355" Type="http://schemas.openxmlformats.org/officeDocument/2006/relationships/image" Target="../media/image1004.png"/><Relationship Id="rId397" Type="http://schemas.openxmlformats.org/officeDocument/2006/relationships/customXml" Target="../ink/ink1507.xml"/><Relationship Id="rId520" Type="http://schemas.openxmlformats.org/officeDocument/2006/relationships/image" Target="../media/image1086.png"/><Relationship Id="rId215" Type="http://schemas.openxmlformats.org/officeDocument/2006/relationships/image" Target="../media/image934.png"/><Relationship Id="rId257" Type="http://schemas.openxmlformats.org/officeDocument/2006/relationships/image" Target="../media/image955.png"/><Relationship Id="rId422" Type="http://schemas.openxmlformats.org/officeDocument/2006/relationships/image" Target="../media/image1037.png"/><Relationship Id="rId464" Type="http://schemas.openxmlformats.org/officeDocument/2006/relationships/image" Target="../media/image1058.png"/><Relationship Id="rId299" Type="http://schemas.openxmlformats.org/officeDocument/2006/relationships/image" Target="../media/image976.png"/><Relationship Id="rId63" Type="http://schemas.openxmlformats.org/officeDocument/2006/relationships/image" Target="../media/image858.png"/><Relationship Id="rId159" Type="http://schemas.openxmlformats.org/officeDocument/2006/relationships/image" Target="../media/image906.png"/><Relationship Id="rId366" Type="http://schemas.openxmlformats.org/officeDocument/2006/relationships/image" Target="../media/image1009.png"/><Relationship Id="rId226" Type="http://schemas.openxmlformats.org/officeDocument/2006/relationships/customXml" Target="../ink/ink1421.xml"/><Relationship Id="rId433" Type="http://schemas.openxmlformats.org/officeDocument/2006/relationships/customXml" Target="../ink/ink1525.xml"/><Relationship Id="rId74" Type="http://schemas.openxmlformats.org/officeDocument/2006/relationships/customXml" Target="../ink/ink1345.xml"/><Relationship Id="rId377" Type="http://schemas.openxmlformats.org/officeDocument/2006/relationships/customXml" Target="../ink/ink1497.xml"/><Relationship Id="rId500" Type="http://schemas.openxmlformats.org/officeDocument/2006/relationships/image" Target="../media/image1076.png"/><Relationship Id="rId5" Type="http://schemas.openxmlformats.org/officeDocument/2006/relationships/image" Target="../media/image830.png"/><Relationship Id="rId237" Type="http://schemas.openxmlformats.org/officeDocument/2006/relationships/image" Target="../media/image945.png"/><Relationship Id="rId444" Type="http://schemas.openxmlformats.org/officeDocument/2006/relationships/image" Target="../media/image10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A98E417-BE74-7B4C-9D6A-BEB79004F28A}"/>
                  </a:ext>
                </a:extLst>
              </p14:cNvPr>
              <p14:cNvContentPartPr/>
              <p14:nvPr/>
            </p14:nvContentPartPr>
            <p14:xfrm>
              <a:off x="891460" y="285111"/>
              <a:ext cx="149760" cy="447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A98E417-BE74-7B4C-9D6A-BEB79004F2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900" y="277551"/>
                <a:ext cx="1648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E395404-22A9-9E41-89C0-5A500308E34B}"/>
                  </a:ext>
                </a:extLst>
              </p14:cNvPr>
              <p14:cNvContentPartPr/>
              <p14:nvPr/>
            </p14:nvContentPartPr>
            <p14:xfrm>
              <a:off x="1264780" y="452871"/>
              <a:ext cx="37800" cy="167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E395404-22A9-9E41-89C0-5A500308E3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7220" y="445671"/>
                <a:ext cx="52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8B59AE8-6C6F-534E-9683-BA547DA6CF9F}"/>
                  </a:ext>
                </a:extLst>
              </p14:cNvPr>
              <p14:cNvContentPartPr/>
              <p14:nvPr/>
            </p14:nvContentPartPr>
            <p14:xfrm>
              <a:off x="1476460" y="390951"/>
              <a:ext cx="87480" cy="280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8B59AE8-6C6F-534E-9683-BA547DA6CF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8900" y="383391"/>
                <a:ext cx="102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D6ED00D-FD2E-3A4B-98CE-9BDE1D1468C8}"/>
                  </a:ext>
                </a:extLst>
              </p14:cNvPr>
              <p14:cNvContentPartPr/>
              <p14:nvPr/>
            </p14:nvContentPartPr>
            <p14:xfrm>
              <a:off x="1750420" y="639711"/>
              <a:ext cx="19080" cy="313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D6ED00D-FD2E-3A4B-98CE-9BDE1D1468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2860" y="632151"/>
                <a:ext cx="34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CAF185-3DD3-4448-A438-85DCEC7190F8}"/>
              </a:ext>
            </a:extLst>
          </p:cNvPr>
          <p:cNvGrpSpPr/>
          <p:nvPr/>
        </p:nvGrpSpPr>
        <p:grpSpPr>
          <a:xfrm>
            <a:off x="2229940" y="247671"/>
            <a:ext cx="429840" cy="486000"/>
            <a:chOff x="2229940" y="247671"/>
            <a:chExt cx="4298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E6661C8-8101-AF49-8A27-10375519E698}"/>
                    </a:ext>
                  </a:extLst>
                </p14:cNvPr>
                <p14:cNvContentPartPr/>
                <p14:nvPr/>
              </p14:nvContentPartPr>
              <p14:xfrm>
                <a:off x="2229940" y="428031"/>
                <a:ext cx="19080" cy="192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E6661C8-8101-AF49-8A27-10375519E6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2380" y="420471"/>
                  <a:ext cx="34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F101987-7AC0-E449-B627-1D722D41C6AB}"/>
                    </a:ext>
                  </a:extLst>
                </p14:cNvPr>
                <p14:cNvContentPartPr/>
                <p14:nvPr/>
              </p14:nvContentPartPr>
              <p14:xfrm>
                <a:off x="2379340" y="247671"/>
                <a:ext cx="280440" cy="4860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F101987-7AC0-E449-B627-1D722D41C6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1780" y="240111"/>
                  <a:ext cx="295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262ED5B-9D9B-BF4E-B032-4163253F0B5F}"/>
                    </a:ext>
                  </a:extLst>
                </p14:cNvPr>
                <p14:cNvContentPartPr/>
                <p14:nvPr/>
              </p14:nvContentPartPr>
              <p14:xfrm>
                <a:off x="2341900" y="409311"/>
                <a:ext cx="118800" cy="124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262ED5B-9D9B-BF4E-B032-4163253F0B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4340" y="401751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A252379-23DA-0D4D-97BB-F45C6B0A79C0}"/>
                    </a:ext>
                  </a:extLst>
                </p14:cNvPr>
                <p14:cNvContentPartPr/>
                <p14:nvPr/>
              </p14:nvContentPartPr>
              <p14:xfrm>
                <a:off x="2503540" y="421911"/>
                <a:ext cx="75240" cy="112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A252379-23DA-0D4D-97BB-F45C6B0A79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6340" y="41435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6B40236-734F-184E-BE29-9647EF6F5FCA}"/>
                    </a:ext>
                  </a:extLst>
                </p14:cNvPr>
                <p14:cNvContentPartPr/>
                <p14:nvPr/>
              </p14:nvContentPartPr>
              <p14:xfrm>
                <a:off x="2503540" y="502911"/>
                <a:ext cx="124920" cy="378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6B40236-734F-184E-BE29-9647EF6F5F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6340" y="49535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8412883-7846-AD41-8EAF-DE2BDFE98264}"/>
              </a:ext>
            </a:extLst>
          </p:cNvPr>
          <p:cNvGrpSpPr/>
          <p:nvPr/>
        </p:nvGrpSpPr>
        <p:grpSpPr>
          <a:xfrm>
            <a:off x="2970460" y="135711"/>
            <a:ext cx="486000" cy="479880"/>
            <a:chOff x="2970460" y="135711"/>
            <a:chExt cx="4860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064F8D8-B748-C242-955B-C6F0C0C43554}"/>
                    </a:ext>
                  </a:extLst>
                </p14:cNvPr>
                <p14:cNvContentPartPr/>
                <p14:nvPr/>
              </p14:nvContentPartPr>
              <p14:xfrm>
                <a:off x="2970460" y="272511"/>
                <a:ext cx="155880" cy="330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064F8D8-B748-C242-955B-C6F0C0C435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63260" y="264951"/>
                  <a:ext cx="171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24BA4E4-48CB-BC47-8F82-CAD700F5850D}"/>
                    </a:ext>
                  </a:extLst>
                </p14:cNvPr>
                <p14:cNvContentPartPr/>
                <p14:nvPr/>
              </p14:nvContentPartPr>
              <p14:xfrm>
                <a:off x="3225700" y="135711"/>
                <a:ext cx="230760" cy="479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24BA4E4-48CB-BC47-8F82-CAD700F585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18500" y="128151"/>
                  <a:ext cx="24588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F49802-F20A-7046-A1C1-6DFE3F958EA2}"/>
              </a:ext>
            </a:extLst>
          </p:cNvPr>
          <p:cNvGrpSpPr/>
          <p:nvPr/>
        </p:nvGrpSpPr>
        <p:grpSpPr>
          <a:xfrm>
            <a:off x="3761380" y="602271"/>
            <a:ext cx="87480" cy="153360"/>
            <a:chOff x="3761380" y="602271"/>
            <a:chExt cx="8748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13F6C9A-3AF9-2144-B3D4-3F3C1B65627B}"/>
                    </a:ext>
                  </a:extLst>
                </p14:cNvPr>
                <p14:cNvContentPartPr/>
                <p14:nvPr/>
              </p14:nvContentPartPr>
              <p14:xfrm>
                <a:off x="3761380" y="602271"/>
                <a:ext cx="19080" cy="31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13F6C9A-3AF9-2144-B3D4-3F3C1B6562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3820" y="59507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E23D2E9-2D16-4F45-9D76-542BC9CE3E2E}"/>
                    </a:ext>
                  </a:extLst>
                </p14:cNvPr>
                <p14:cNvContentPartPr/>
                <p14:nvPr/>
              </p14:nvContentPartPr>
              <p14:xfrm>
                <a:off x="3835900" y="739431"/>
                <a:ext cx="12960" cy="16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E23D2E9-2D16-4F45-9D76-542BC9CE3E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8340" y="731871"/>
                  <a:ext cx="277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F00E7C7-029B-514F-8546-5F31A43F2C9D}"/>
              </a:ext>
            </a:extLst>
          </p:cNvPr>
          <p:cNvGrpSpPr/>
          <p:nvPr/>
        </p:nvGrpSpPr>
        <p:grpSpPr>
          <a:xfrm>
            <a:off x="636220" y="1119231"/>
            <a:ext cx="398520" cy="579240"/>
            <a:chOff x="636220" y="1119231"/>
            <a:chExt cx="39852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2DD3776-3772-A542-8B9D-2425ABB5747C}"/>
                    </a:ext>
                  </a:extLst>
                </p14:cNvPr>
                <p14:cNvContentPartPr/>
                <p14:nvPr/>
              </p14:nvContentPartPr>
              <p14:xfrm>
                <a:off x="636220" y="1280871"/>
                <a:ext cx="50040" cy="311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2DD3776-3772-A542-8B9D-2425ABB574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8660" y="1273671"/>
                  <a:ext cx="65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BE5C584-D5CE-9043-AC30-5451964FFAF5}"/>
                    </a:ext>
                  </a:extLst>
                </p14:cNvPr>
                <p14:cNvContentPartPr/>
                <p14:nvPr/>
              </p14:nvContentPartPr>
              <p14:xfrm>
                <a:off x="797860" y="1119231"/>
                <a:ext cx="236880" cy="5792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BE5C584-D5CE-9043-AC30-5451964FFA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0300" y="1111671"/>
                  <a:ext cx="2520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08BC32C-1A5E-344F-B75B-FD81DB0B667C}"/>
                    </a:ext>
                  </a:extLst>
                </p14:cNvPr>
                <p14:cNvContentPartPr/>
                <p14:nvPr/>
              </p14:nvContentPartPr>
              <p14:xfrm>
                <a:off x="742420" y="1361871"/>
                <a:ext cx="136800" cy="143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08BC32C-1A5E-344F-B75B-FD81DB0B66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5220" y="1354311"/>
                  <a:ext cx="151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9E71CED-D065-1A48-9E29-0E5D22A860CE}"/>
                    </a:ext>
                  </a:extLst>
                </p14:cNvPr>
                <p14:cNvContentPartPr/>
                <p14:nvPr/>
              </p14:nvContentPartPr>
              <p14:xfrm>
                <a:off x="878860" y="1393191"/>
                <a:ext cx="93600" cy="118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9E71CED-D065-1A48-9E29-0E5D22A860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1300" y="1385631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67C70F-1C2A-3747-9E95-C294F5CD5C1D}"/>
              </a:ext>
            </a:extLst>
          </p:cNvPr>
          <p:cNvGrpSpPr/>
          <p:nvPr/>
        </p:nvGrpSpPr>
        <p:grpSpPr>
          <a:xfrm>
            <a:off x="1215100" y="1150191"/>
            <a:ext cx="448560" cy="454680"/>
            <a:chOff x="1215100" y="1150191"/>
            <a:chExt cx="44856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A81BE94-B6FA-6445-BB46-B3D6A7B52655}"/>
                    </a:ext>
                  </a:extLst>
                </p14:cNvPr>
                <p14:cNvContentPartPr/>
                <p14:nvPr/>
              </p14:nvContentPartPr>
              <p14:xfrm>
                <a:off x="1215100" y="1212471"/>
                <a:ext cx="106200" cy="374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A81BE94-B6FA-6445-BB46-B3D6A7B526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07540" y="1204911"/>
                  <a:ext cx="121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2F67DF8-BBD3-F141-BF0A-6DAC16E348E9}"/>
                    </a:ext>
                  </a:extLst>
                </p14:cNvPr>
                <p14:cNvContentPartPr/>
                <p14:nvPr/>
              </p14:nvContentPartPr>
              <p14:xfrm>
                <a:off x="1421020" y="1150191"/>
                <a:ext cx="242640" cy="4546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2F67DF8-BBD3-F141-BF0A-6DAC16E348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13460" y="1142631"/>
                  <a:ext cx="25740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A706B16-C77D-2143-89D3-CDAE9756B9A9}"/>
              </a:ext>
            </a:extLst>
          </p:cNvPr>
          <p:cNvGrpSpPr/>
          <p:nvPr/>
        </p:nvGrpSpPr>
        <p:grpSpPr>
          <a:xfrm>
            <a:off x="2273500" y="1206351"/>
            <a:ext cx="367560" cy="311760"/>
            <a:chOff x="2273500" y="1206351"/>
            <a:chExt cx="36756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CC918D8-0B22-554E-A428-3E13F40C4251}"/>
                    </a:ext>
                  </a:extLst>
                </p14:cNvPr>
                <p14:cNvContentPartPr/>
                <p14:nvPr/>
              </p14:nvContentPartPr>
              <p14:xfrm>
                <a:off x="2273500" y="1274751"/>
                <a:ext cx="87480" cy="2307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CC918D8-0B22-554E-A428-3E13F40C42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65940" y="126719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526D623-E098-E243-99AA-CFDC167E5D06}"/>
                    </a:ext>
                  </a:extLst>
                </p14:cNvPr>
                <p14:cNvContentPartPr/>
                <p14:nvPr/>
              </p14:nvContentPartPr>
              <p14:xfrm>
                <a:off x="2366740" y="1206351"/>
                <a:ext cx="274320" cy="311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526D623-E098-E243-99AA-CFDC167E5D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59180" y="1198791"/>
                  <a:ext cx="28944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7E64B331-7227-CE48-A487-DD67FCD634B5}"/>
                  </a:ext>
                </a:extLst>
              </p14:cNvPr>
              <p14:cNvContentPartPr/>
              <p14:nvPr/>
            </p14:nvContentPartPr>
            <p14:xfrm>
              <a:off x="4380080" y="1239497"/>
              <a:ext cx="264960" cy="2217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7E64B331-7227-CE48-A487-DD67FCD634B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72520" y="1231937"/>
                <a:ext cx="2797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90EC7014-167F-A648-A917-861D35EB2510}"/>
                  </a:ext>
                </a:extLst>
              </p14:cNvPr>
              <p14:cNvContentPartPr/>
              <p14:nvPr/>
            </p14:nvContentPartPr>
            <p14:xfrm>
              <a:off x="4742960" y="1473137"/>
              <a:ext cx="43560" cy="496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90EC7014-167F-A648-A917-861D35EB25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35400" y="1465577"/>
                <a:ext cx="5832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2F4632F5-EF77-1243-BEB9-4DDF55DA9DB0}"/>
              </a:ext>
            </a:extLst>
          </p:cNvPr>
          <p:cNvGrpSpPr/>
          <p:nvPr/>
        </p:nvGrpSpPr>
        <p:grpSpPr>
          <a:xfrm>
            <a:off x="5065520" y="1184417"/>
            <a:ext cx="1135080" cy="424440"/>
            <a:chOff x="5065520" y="1184417"/>
            <a:chExt cx="113508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9C6DF43-2C31-2648-AA0F-B6970CB4327C}"/>
                    </a:ext>
                  </a:extLst>
                </p14:cNvPr>
                <p14:cNvContentPartPr/>
                <p14:nvPr/>
              </p14:nvContentPartPr>
              <p14:xfrm>
                <a:off x="5065520" y="1276577"/>
                <a:ext cx="126720" cy="221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9C6DF43-2C31-2648-AA0F-B6970CB432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57960" y="1269017"/>
                  <a:ext cx="141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2AEBE6E-77B0-CB4B-B942-0C8EC240FB9F}"/>
                    </a:ext>
                  </a:extLst>
                </p14:cNvPr>
                <p14:cNvContentPartPr/>
                <p14:nvPr/>
              </p14:nvContentPartPr>
              <p14:xfrm>
                <a:off x="5357840" y="1485737"/>
                <a:ext cx="55800" cy="80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2AEBE6E-77B0-CB4B-B942-0C8EC240FB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50280" y="1478177"/>
                  <a:ext cx="70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865DF47-3EC4-B34B-BE06-964B226007AE}"/>
                    </a:ext>
                  </a:extLst>
                </p14:cNvPr>
                <p14:cNvContentPartPr/>
                <p14:nvPr/>
              </p14:nvContentPartPr>
              <p14:xfrm>
                <a:off x="5678240" y="1184417"/>
                <a:ext cx="116640" cy="307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865DF47-3EC4-B34B-BE06-964B226007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70680" y="1176857"/>
                  <a:ext cx="131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FD0D9FF-A588-DC4F-9916-D38F3E36931F}"/>
                    </a:ext>
                  </a:extLst>
                </p14:cNvPr>
                <p14:cNvContentPartPr/>
                <p14:nvPr/>
              </p14:nvContentPartPr>
              <p14:xfrm>
                <a:off x="5597600" y="1294937"/>
                <a:ext cx="234000" cy="496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FD0D9FF-A588-DC4F-9916-D38F3E3693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90040" y="1287377"/>
                  <a:ext cx="249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116AA4E-1BFD-F047-9FA0-3D5900428A7D}"/>
                    </a:ext>
                  </a:extLst>
                </p14:cNvPr>
                <p14:cNvContentPartPr/>
                <p14:nvPr/>
              </p14:nvContentPartPr>
              <p14:xfrm>
                <a:off x="5874440" y="1202777"/>
                <a:ext cx="326160" cy="406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116AA4E-1BFD-F047-9FA0-3D5900428A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66880" y="1195217"/>
                  <a:ext cx="34128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5A4ACBA-F015-024E-A96C-418631E56FA4}"/>
              </a:ext>
            </a:extLst>
          </p:cNvPr>
          <p:cNvGrpSpPr/>
          <p:nvPr/>
        </p:nvGrpSpPr>
        <p:grpSpPr>
          <a:xfrm>
            <a:off x="2877220" y="1187631"/>
            <a:ext cx="1257840" cy="417240"/>
            <a:chOff x="2877220" y="1187631"/>
            <a:chExt cx="125784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71CCAE2-F60A-924A-A98D-E0B4B30C8FD7}"/>
                    </a:ext>
                  </a:extLst>
                </p14:cNvPr>
                <p14:cNvContentPartPr/>
                <p14:nvPr/>
              </p14:nvContentPartPr>
              <p14:xfrm>
                <a:off x="2902060" y="1343151"/>
                <a:ext cx="100080" cy="190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71CCAE2-F60A-924A-A98D-E0B4B30C8F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94500" y="133559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2A1BAD0-A948-4349-8F8A-7FE07C513454}"/>
                    </a:ext>
                  </a:extLst>
                </p14:cNvPr>
                <p14:cNvContentPartPr/>
                <p14:nvPr/>
              </p14:nvContentPartPr>
              <p14:xfrm>
                <a:off x="2877220" y="1480311"/>
                <a:ext cx="112320" cy="12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2A1BAD0-A948-4349-8F8A-7FE07C5134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69660" y="147275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64A6820-C59E-F148-959C-8BC26F11E37B}"/>
                    </a:ext>
                  </a:extLst>
                </p14:cNvPr>
                <p14:cNvContentPartPr/>
                <p14:nvPr/>
              </p14:nvContentPartPr>
              <p14:xfrm>
                <a:off x="3767500" y="1231191"/>
                <a:ext cx="25200" cy="205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64A6820-C59E-F148-959C-8BC26F11E3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59940" y="1223631"/>
                  <a:ext cx="40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D8CB768-017C-C44E-8AEE-FC2C77DD61C7}"/>
                    </a:ext>
                  </a:extLst>
                </p14:cNvPr>
                <p14:cNvContentPartPr/>
                <p14:nvPr/>
              </p14:nvContentPartPr>
              <p14:xfrm>
                <a:off x="3605500" y="1187631"/>
                <a:ext cx="336600" cy="3052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D8CB768-017C-C44E-8AEE-FC2C77DD61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97940" y="1180071"/>
                  <a:ext cx="351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BF81E5F-55C1-E042-92BF-45CB5BE44121}"/>
                    </a:ext>
                  </a:extLst>
                </p14:cNvPr>
                <p14:cNvContentPartPr/>
                <p14:nvPr/>
              </p14:nvContentPartPr>
              <p14:xfrm>
                <a:off x="4022740" y="1492551"/>
                <a:ext cx="112320" cy="1123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BF81E5F-55C1-E042-92BF-45CB5BE441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15180" y="148499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29F4552-5FA5-BF42-9FFA-DC735FF86136}"/>
                    </a:ext>
                  </a:extLst>
                </p14:cNvPr>
                <p14:cNvContentPartPr/>
                <p14:nvPr/>
              </p14:nvContentPartPr>
              <p14:xfrm>
                <a:off x="3168680" y="1282697"/>
                <a:ext cx="351000" cy="2156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29F4552-5FA5-BF42-9FFA-DC735FF861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61120" y="1275137"/>
                  <a:ext cx="36612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F293063A-E692-F64A-91A5-AB38B3D19458}"/>
                  </a:ext>
                </a:extLst>
              </p14:cNvPr>
              <p14:cNvContentPartPr/>
              <p14:nvPr/>
            </p14:nvContentPartPr>
            <p14:xfrm>
              <a:off x="1311440" y="1989737"/>
              <a:ext cx="98640" cy="11088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F293063A-E692-F64A-91A5-AB38B3D1945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03880" y="1982177"/>
                <a:ext cx="11376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E659FD9D-7B79-8542-8E38-162B1FBF92E2}"/>
              </a:ext>
            </a:extLst>
          </p:cNvPr>
          <p:cNvGrpSpPr/>
          <p:nvPr/>
        </p:nvGrpSpPr>
        <p:grpSpPr>
          <a:xfrm>
            <a:off x="2787440" y="2112857"/>
            <a:ext cx="24840" cy="98640"/>
            <a:chOff x="2787440" y="2112857"/>
            <a:chExt cx="2484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424C822-C62B-B645-933C-FBF706001355}"/>
                    </a:ext>
                  </a:extLst>
                </p14:cNvPr>
                <p14:cNvContentPartPr/>
                <p14:nvPr/>
              </p14:nvContentPartPr>
              <p14:xfrm>
                <a:off x="2787440" y="2112857"/>
                <a:ext cx="24840" cy="126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424C822-C62B-B645-933C-FBF7060013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79880" y="2105297"/>
                  <a:ext cx="3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70EF99E-866C-7B4D-A8AD-848E2E20CE36}"/>
                    </a:ext>
                  </a:extLst>
                </p14:cNvPr>
                <p14:cNvContentPartPr/>
                <p14:nvPr/>
              </p14:nvContentPartPr>
              <p14:xfrm>
                <a:off x="2787440" y="2198897"/>
                <a:ext cx="12600" cy="12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70EF99E-866C-7B4D-A8AD-848E2E20CE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9880" y="2191337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B402889-02B8-FD4E-A993-2BE896BBF005}"/>
              </a:ext>
            </a:extLst>
          </p:cNvPr>
          <p:cNvGrpSpPr/>
          <p:nvPr/>
        </p:nvGrpSpPr>
        <p:grpSpPr>
          <a:xfrm>
            <a:off x="3218360" y="1780577"/>
            <a:ext cx="307080" cy="430920"/>
            <a:chOff x="3218360" y="1780577"/>
            <a:chExt cx="30708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57837CC-D8A8-9447-A6CA-92D8E4FD71BC}"/>
                    </a:ext>
                  </a:extLst>
                </p14:cNvPr>
                <p14:cNvContentPartPr/>
                <p14:nvPr/>
              </p14:nvContentPartPr>
              <p14:xfrm>
                <a:off x="3218360" y="1780577"/>
                <a:ext cx="307080" cy="381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57837CC-D8A8-9447-A6CA-92D8E4FD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11160" y="1773377"/>
                  <a:ext cx="322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5795B30-6BB6-A24B-8335-B8D8C76D59B9}"/>
                    </a:ext>
                  </a:extLst>
                </p14:cNvPr>
                <p14:cNvContentPartPr/>
                <p14:nvPr/>
              </p14:nvContentPartPr>
              <p14:xfrm>
                <a:off x="3402320" y="1971377"/>
                <a:ext cx="110880" cy="2401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5795B30-6BB6-A24B-8335-B8D8C76D59B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4760" y="1963817"/>
                  <a:ext cx="12600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91E6344-5A5C-3A4C-AAB8-1B0562245535}"/>
              </a:ext>
            </a:extLst>
          </p:cNvPr>
          <p:cNvGrpSpPr/>
          <p:nvPr/>
        </p:nvGrpSpPr>
        <p:grpSpPr>
          <a:xfrm>
            <a:off x="3740720" y="1860857"/>
            <a:ext cx="406080" cy="331920"/>
            <a:chOff x="3740720" y="1860857"/>
            <a:chExt cx="4060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A67450E-9DF8-AA4A-95B9-429E791D57EA}"/>
                    </a:ext>
                  </a:extLst>
                </p14:cNvPr>
                <p14:cNvContentPartPr/>
                <p14:nvPr/>
              </p14:nvContentPartPr>
              <p14:xfrm>
                <a:off x="3740720" y="1860857"/>
                <a:ext cx="147960" cy="277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A67450E-9DF8-AA4A-95B9-429E791D57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33160" y="1853297"/>
                  <a:ext cx="163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90C92BC-10AF-324C-B547-9C7BE21EA999}"/>
                    </a:ext>
                  </a:extLst>
                </p14:cNvPr>
                <p14:cNvContentPartPr/>
                <p14:nvPr/>
              </p14:nvContentPartPr>
              <p14:xfrm>
                <a:off x="3869600" y="1934657"/>
                <a:ext cx="277200" cy="2581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90C92BC-10AF-324C-B547-9C7BE21EA9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62040" y="1927097"/>
                  <a:ext cx="2923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D247C93-7BCB-7944-B2DD-0FBFC7164E29}"/>
                    </a:ext>
                  </a:extLst>
                </p14:cNvPr>
                <p14:cNvContentPartPr/>
                <p14:nvPr/>
              </p14:nvContentPartPr>
              <p14:xfrm>
                <a:off x="3872480" y="2045177"/>
                <a:ext cx="90000" cy="496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D247C93-7BCB-7944-B2DD-0FBFC7164E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64920" y="2037617"/>
                  <a:ext cx="1047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36CBB67-1615-1B46-9818-DC9F5A4887ED}"/>
              </a:ext>
            </a:extLst>
          </p:cNvPr>
          <p:cNvGrpSpPr/>
          <p:nvPr/>
        </p:nvGrpSpPr>
        <p:grpSpPr>
          <a:xfrm>
            <a:off x="4417160" y="1756097"/>
            <a:ext cx="393840" cy="529200"/>
            <a:chOff x="4417160" y="1756097"/>
            <a:chExt cx="39384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FE4F440-9A01-564D-BE13-7669235E40DB}"/>
                    </a:ext>
                  </a:extLst>
                </p14:cNvPr>
                <p14:cNvContentPartPr/>
                <p14:nvPr/>
              </p14:nvContentPartPr>
              <p14:xfrm>
                <a:off x="4417160" y="1922057"/>
                <a:ext cx="37080" cy="234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FE4F440-9A01-564D-BE13-7669235E40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09600" y="1914497"/>
                  <a:ext cx="52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3EBB81A-EADD-F840-96AE-7585B8D72E68}"/>
                    </a:ext>
                  </a:extLst>
                </p14:cNvPr>
                <p14:cNvContentPartPr/>
                <p14:nvPr/>
              </p14:nvContentPartPr>
              <p14:xfrm>
                <a:off x="4539920" y="1756097"/>
                <a:ext cx="271080" cy="5292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3EBB81A-EADD-F840-96AE-7585B8D72E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32360" y="1748537"/>
                  <a:ext cx="2858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45A4A08-A2F9-584A-A8CA-B8C968BEFBCE}"/>
                    </a:ext>
                  </a:extLst>
                </p14:cNvPr>
                <p14:cNvContentPartPr/>
                <p14:nvPr/>
              </p14:nvContentPartPr>
              <p14:xfrm>
                <a:off x="4534520" y="1866977"/>
                <a:ext cx="227160" cy="3870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45A4A08-A2F9-584A-A8CA-B8C968BEFBC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26960" y="1859417"/>
                  <a:ext cx="2422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0C202F5-2758-7241-87E0-A948A2262488}"/>
              </a:ext>
            </a:extLst>
          </p:cNvPr>
          <p:cNvGrpSpPr/>
          <p:nvPr/>
        </p:nvGrpSpPr>
        <p:grpSpPr>
          <a:xfrm>
            <a:off x="2159960" y="1922057"/>
            <a:ext cx="406080" cy="313920"/>
            <a:chOff x="2159960" y="1922057"/>
            <a:chExt cx="4060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5CD4362-AB14-DB47-851B-0465AD9B3172}"/>
                    </a:ext>
                  </a:extLst>
                </p14:cNvPr>
                <p14:cNvContentPartPr/>
                <p14:nvPr/>
              </p14:nvContentPartPr>
              <p14:xfrm>
                <a:off x="2313680" y="1995857"/>
                <a:ext cx="61920" cy="2340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5CD4362-AB14-DB47-851B-0465AD9B31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06480" y="1988297"/>
                  <a:ext cx="77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A128DB5-FB05-E746-A52A-D11D546C0B44}"/>
                    </a:ext>
                  </a:extLst>
                </p14:cNvPr>
                <p14:cNvContentPartPr/>
                <p14:nvPr/>
              </p14:nvContentPartPr>
              <p14:xfrm>
                <a:off x="2159960" y="1922057"/>
                <a:ext cx="406080" cy="3139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A128DB5-FB05-E746-A52A-D11D546C0B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52760" y="1914497"/>
                  <a:ext cx="421200" cy="32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971570F1-E5E0-0544-86A7-1B84DCA23309}"/>
                  </a:ext>
                </a:extLst>
              </p14:cNvPr>
              <p14:cNvContentPartPr/>
              <p14:nvPr/>
            </p14:nvContentPartPr>
            <p14:xfrm>
              <a:off x="5308520" y="2125097"/>
              <a:ext cx="98640" cy="13572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971570F1-E5E0-0544-86A7-1B84DCA2330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01320" y="2117537"/>
                <a:ext cx="11376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73A84DE9-D93A-524C-9F06-007299F8A8A2}"/>
              </a:ext>
            </a:extLst>
          </p:cNvPr>
          <p:cNvGrpSpPr/>
          <p:nvPr/>
        </p:nvGrpSpPr>
        <p:grpSpPr>
          <a:xfrm>
            <a:off x="5739080" y="1817657"/>
            <a:ext cx="313920" cy="350280"/>
            <a:chOff x="5739080" y="1817657"/>
            <a:chExt cx="31392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FF02B66-E6D6-FA40-8192-FECF9E8F5C7D}"/>
                    </a:ext>
                  </a:extLst>
                </p14:cNvPr>
                <p14:cNvContentPartPr/>
                <p14:nvPr/>
              </p14:nvContentPartPr>
              <p14:xfrm>
                <a:off x="5868320" y="1909817"/>
                <a:ext cx="24840" cy="2156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FF02B66-E6D6-FA40-8192-FECF9E8F5C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60760" y="1902257"/>
                  <a:ext cx="39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60F338B-EB34-9D4F-82C5-8DD695FE36D3}"/>
                    </a:ext>
                  </a:extLst>
                </p14:cNvPr>
                <p14:cNvContentPartPr/>
                <p14:nvPr/>
              </p14:nvContentPartPr>
              <p14:xfrm>
                <a:off x="5739080" y="1817657"/>
                <a:ext cx="313920" cy="35028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60F338B-EB34-9D4F-82C5-8DD695FE36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31520" y="1810097"/>
                  <a:ext cx="32904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1F12D79-A483-544B-BF19-1CE553CF0256}"/>
              </a:ext>
            </a:extLst>
          </p:cNvPr>
          <p:cNvGrpSpPr/>
          <p:nvPr/>
        </p:nvGrpSpPr>
        <p:grpSpPr>
          <a:xfrm>
            <a:off x="6324080" y="1719377"/>
            <a:ext cx="1167840" cy="412200"/>
            <a:chOff x="6324080" y="1719377"/>
            <a:chExt cx="116784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B4FB248-8857-664D-B15E-E3A28F9CE634}"/>
                    </a:ext>
                  </a:extLst>
                </p14:cNvPr>
                <p14:cNvContentPartPr/>
                <p14:nvPr/>
              </p14:nvContentPartPr>
              <p14:xfrm>
                <a:off x="6341720" y="1922057"/>
                <a:ext cx="117360" cy="558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B4FB248-8857-664D-B15E-E3A28F9CE6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34160" y="1914497"/>
                  <a:ext cx="132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F77D5FC-F3C4-5849-8AB8-28FDD9E907E9}"/>
                    </a:ext>
                  </a:extLst>
                </p14:cNvPr>
                <p14:cNvContentPartPr/>
                <p14:nvPr/>
              </p14:nvContentPartPr>
              <p14:xfrm>
                <a:off x="6324080" y="2045177"/>
                <a:ext cx="147240" cy="309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F77D5FC-F3C4-5849-8AB8-28FDD9E907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16520" y="2037617"/>
                  <a:ext cx="162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0A3D3D3-3D56-1C49-91A2-872933817CC8}"/>
                    </a:ext>
                  </a:extLst>
                </p14:cNvPr>
                <p14:cNvContentPartPr/>
                <p14:nvPr/>
              </p14:nvContentPartPr>
              <p14:xfrm>
                <a:off x="6667880" y="1823777"/>
                <a:ext cx="300960" cy="252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0A3D3D3-3D56-1C49-91A2-872933817CC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60320" y="1816217"/>
                  <a:ext cx="316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ED69A73-4D3C-1944-8E2A-44ED8A9EBA7D}"/>
                    </a:ext>
                  </a:extLst>
                </p14:cNvPr>
                <p14:cNvContentPartPr/>
                <p14:nvPr/>
              </p14:nvContentPartPr>
              <p14:xfrm>
                <a:off x="7116800" y="1719377"/>
                <a:ext cx="326160" cy="3387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ED69A73-4D3C-1944-8E2A-44ED8A9EBA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09240" y="1711817"/>
                  <a:ext cx="341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40DCE79-344D-0642-BA34-2BCBFA157CB9}"/>
                    </a:ext>
                  </a:extLst>
                </p14:cNvPr>
                <p14:cNvContentPartPr/>
                <p14:nvPr/>
              </p14:nvContentPartPr>
              <p14:xfrm>
                <a:off x="7381040" y="2032937"/>
                <a:ext cx="110880" cy="986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40DCE79-344D-0642-BA34-2BCBFA157C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73480" y="2025377"/>
                  <a:ext cx="1260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D4B93AE-C56A-C84D-A0EC-07293253BB7A}"/>
              </a:ext>
            </a:extLst>
          </p:cNvPr>
          <p:cNvGrpSpPr/>
          <p:nvPr/>
        </p:nvGrpSpPr>
        <p:grpSpPr>
          <a:xfrm>
            <a:off x="7719440" y="1749977"/>
            <a:ext cx="707400" cy="412200"/>
            <a:chOff x="7719440" y="1749977"/>
            <a:chExt cx="70740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1A0A80C-29CD-8140-B6D5-C9C1683A00EA}"/>
                    </a:ext>
                  </a:extLst>
                </p14:cNvPr>
                <p14:cNvContentPartPr/>
                <p14:nvPr/>
              </p14:nvContentPartPr>
              <p14:xfrm>
                <a:off x="7842200" y="1793177"/>
                <a:ext cx="24840" cy="126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1A0A80C-29CD-8140-B6D5-C9C1683A00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34640" y="1785617"/>
                  <a:ext cx="3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786C4AF-9BF9-0E4F-ABFE-615EB7881C4B}"/>
                    </a:ext>
                  </a:extLst>
                </p14:cNvPr>
                <p14:cNvContentPartPr/>
                <p14:nvPr/>
              </p14:nvContentPartPr>
              <p14:xfrm>
                <a:off x="7719440" y="1749977"/>
                <a:ext cx="234000" cy="3542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786C4AF-9BF9-0E4F-ABFE-615EB7881C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11880" y="1742417"/>
                  <a:ext cx="2491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0AB4AE7-1415-094C-BE78-F829E128D6D8}"/>
                    </a:ext>
                  </a:extLst>
                </p14:cNvPr>
                <p14:cNvContentPartPr/>
                <p14:nvPr/>
              </p14:nvContentPartPr>
              <p14:xfrm>
                <a:off x="7891520" y="1780577"/>
                <a:ext cx="104760" cy="3200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0AB4AE7-1415-094C-BE78-F829E128D6D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83960" y="1773377"/>
                  <a:ext cx="119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7380391-8B99-AF4E-8410-DB368979BF32}"/>
                    </a:ext>
                  </a:extLst>
                </p14:cNvPr>
                <p14:cNvContentPartPr/>
                <p14:nvPr/>
              </p14:nvContentPartPr>
              <p14:xfrm>
                <a:off x="7805480" y="1946897"/>
                <a:ext cx="203400" cy="370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7380391-8B99-AF4E-8410-DB368979BF3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97920" y="1939337"/>
                  <a:ext cx="218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971F25B-D378-7942-94FD-2D8BF9B46340}"/>
                    </a:ext>
                  </a:extLst>
                </p14:cNvPr>
                <p14:cNvContentPartPr/>
                <p14:nvPr/>
              </p14:nvContentPartPr>
              <p14:xfrm>
                <a:off x="8039120" y="1780577"/>
                <a:ext cx="387720" cy="3816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971F25B-D378-7942-94FD-2D8BF9B463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31560" y="1773377"/>
                  <a:ext cx="402840" cy="39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2A95A4A4-BDD6-D34D-B216-1C9DA0442654}"/>
                  </a:ext>
                </a:extLst>
              </p14:cNvPr>
              <p14:cNvContentPartPr/>
              <p14:nvPr/>
            </p14:nvContentPartPr>
            <p14:xfrm>
              <a:off x="1422320" y="2733857"/>
              <a:ext cx="153360" cy="19728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2A95A4A4-BDD6-D34D-B216-1C9DA044265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14760" y="2726297"/>
                <a:ext cx="1684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76BC5450-87B9-4F47-9F8D-8CAB2B1885E8}"/>
                  </a:ext>
                </a:extLst>
              </p14:cNvPr>
              <p14:cNvContentPartPr/>
              <p14:nvPr/>
            </p14:nvContentPartPr>
            <p14:xfrm>
              <a:off x="2289200" y="2795417"/>
              <a:ext cx="227880" cy="20952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76BC5450-87B9-4F47-9F8D-8CAB2B1885E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81640" y="2787857"/>
                <a:ext cx="24300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91673011-0DEA-704B-A970-5FA713B58810}"/>
              </a:ext>
            </a:extLst>
          </p:cNvPr>
          <p:cNvGrpSpPr/>
          <p:nvPr/>
        </p:nvGrpSpPr>
        <p:grpSpPr>
          <a:xfrm>
            <a:off x="2781320" y="2967497"/>
            <a:ext cx="49680" cy="160200"/>
            <a:chOff x="2781320" y="2967497"/>
            <a:chExt cx="496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D1EC6F3-7814-0546-AA28-0E9E47E30648}"/>
                    </a:ext>
                  </a:extLst>
                </p14:cNvPr>
                <p14:cNvContentPartPr/>
                <p14:nvPr/>
              </p14:nvContentPartPr>
              <p14:xfrm>
                <a:off x="2781320" y="2967497"/>
                <a:ext cx="49680" cy="126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D1EC6F3-7814-0546-AA28-0E9E47E306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73760" y="2959937"/>
                  <a:ext cx="64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69C6BCA-ACC5-004B-AEE9-FF519395FCB6}"/>
                    </a:ext>
                  </a:extLst>
                </p14:cNvPr>
                <p14:cNvContentPartPr/>
                <p14:nvPr/>
              </p14:nvContentPartPr>
              <p14:xfrm>
                <a:off x="2799680" y="3102857"/>
                <a:ext cx="24840" cy="248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69C6BCA-ACC5-004B-AEE9-FF519395FCB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92120" y="3095297"/>
                  <a:ext cx="399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7E184F0-DC87-3A49-8F55-E75CDD4FCCE0}"/>
              </a:ext>
            </a:extLst>
          </p:cNvPr>
          <p:cNvGrpSpPr/>
          <p:nvPr/>
        </p:nvGrpSpPr>
        <p:grpSpPr>
          <a:xfrm>
            <a:off x="3301576" y="2668384"/>
            <a:ext cx="278640" cy="334080"/>
            <a:chOff x="3301576" y="2668384"/>
            <a:chExt cx="27864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F669D1B-F6AD-6B4E-9854-83D954BF290C}"/>
                    </a:ext>
                  </a:extLst>
                </p14:cNvPr>
                <p14:cNvContentPartPr/>
                <p14:nvPr/>
              </p14:nvContentPartPr>
              <p14:xfrm>
                <a:off x="3301576" y="2668384"/>
                <a:ext cx="167400" cy="33408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F669D1B-F6AD-6B4E-9854-83D954BF29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94016" y="2660824"/>
                  <a:ext cx="182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213A063-A92C-F246-85DB-E6FCE600C132}"/>
                    </a:ext>
                  </a:extLst>
                </p14:cNvPr>
                <p14:cNvContentPartPr/>
                <p14:nvPr/>
              </p14:nvContentPartPr>
              <p14:xfrm>
                <a:off x="3443776" y="2687104"/>
                <a:ext cx="136440" cy="2970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213A063-A92C-F246-85DB-E6FCE600C1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36216" y="2679544"/>
                  <a:ext cx="151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360864A-973E-E04D-BF4B-5D715A222F6D}"/>
                    </a:ext>
                  </a:extLst>
                </p14:cNvPr>
                <p14:cNvContentPartPr/>
                <p14:nvPr/>
              </p14:nvContentPartPr>
              <p14:xfrm>
                <a:off x="3425056" y="2872504"/>
                <a:ext cx="130320" cy="374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360864A-973E-E04D-BF4B-5D715A222F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17496" y="2864944"/>
                  <a:ext cx="1450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5F4F866-46BC-CE40-89A4-5F80BB02F8FB}"/>
              </a:ext>
            </a:extLst>
          </p:cNvPr>
          <p:cNvGrpSpPr/>
          <p:nvPr/>
        </p:nvGrpSpPr>
        <p:grpSpPr>
          <a:xfrm>
            <a:off x="4018696" y="2767384"/>
            <a:ext cx="445320" cy="185760"/>
            <a:chOff x="4018696" y="2767384"/>
            <a:chExt cx="44532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4DDCE69-E12F-8D43-BAAB-C1B46E13DE9D}"/>
                    </a:ext>
                  </a:extLst>
                </p14:cNvPr>
                <p14:cNvContentPartPr/>
                <p14:nvPr/>
              </p14:nvContentPartPr>
              <p14:xfrm>
                <a:off x="4018696" y="2816704"/>
                <a:ext cx="333360" cy="313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4DDCE69-E12F-8D43-BAAB-C1B46E13DE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11136" y="2809144"/>
                  <a:ext cx="348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A51F66F-5F92-4A49-82C5-E09FD8B02A72}"/>
                    </a:ext>
                  </a:extLst>
                </p14:cNvPr>
                <p14:cNvContentPartPr/>
                <p14:nvPr/>
              </p14:nvContentPartPr>
              <p14:xfrm>
                <a:off x="4241176" y="2767384"/>
                <a:ext cx="222840" cy="1857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A51F66F-5F92-4A49-82C5-E09FD8B02A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33616" y="2759824"/>
                  <a:ext cx="23796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7EFF3B2F-F911-0F4D-B1DA-C49473AE493A}"/>
                  </a:ext>
                </a:extLst>
              </p14:cNvPr>
              <p14:cNvContentPartPr/>
              <p14:nvPr/>
            </p14:nvContentPartPr>
            <p14:xfrm>
              <a:off x="4871896" y="2693224"/>
              <a:ext cx="266040" cy="29088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7EFF3B2F-F911-0F4D-B1DA-C49473AE493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64336" y="2685664"/>
                <a:ext cx="281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C11252C1-EEAD-684C-97BE-76C4C3842BE7}"/>
                  </a:ext>
                </a:extLst>
              </p14:cNvPr>
              <p14:cNvContentPartPr/>
              <p14:nvPr/>
            </p14:nvContentPartPr>
            <p14:xfrm>
              <a:off x="5384896" y="3002824"/>
              <a:ext cx="62280" cy="79920"/>
            </p14:xfrm>
          </p:contentPart>
        </mc:Choice>
        <mc:Fallback xmlns=""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C11252C1-EEAD-684C-97BE-76C4C3842BE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77336" y="2995264"/>
                <a:ext cx="774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1081E1D-6E0E-3645-8A37-17805236DB66}"/>
              </a:ext>
            </a:extLst>
          </p:cNvPr>
          <p:cNvGrpSpPr/>
          <p:nvPr/>
        </p:nvGrpSpPr>
        <p:grpSpPr>
          <a:xfrm>
            <a:off x="5811496" y="2476864"/>
            <a:ext cx="729720" cy="618480"/>
            <a:chOff x="5811496" y="2476864"/>
            <a:chExt cx="72972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CA966A4-E013-3046-BDD4-5556C2875F4F}"/>
                    </a:ext>
                  </a:extLst>
                </p14:cNvPr>
                <p14:cNvContentPartPr/>
                <p14:nvPr/>
              </p14:nvContentPartPr>
              <p14:xfrm>
                <a:off x="5910496" y="2482984"/>
                <a:ext cx="130320" cy="435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CA966A4-E013-3046-BDD4-5556C2875F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02936" y="2475424"/>
                  <a:ext cx="145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9AA6879-0CC5-D34E-A0D4-4D00DEE0A8E6}"/>
                    </a:ext>
                  </a:extLst>
                </p14:cNvPr>
                <p14:cNvContentPartPr/>
                <p14:nvPr/>
              </p14:nvContentPartPr>
              <p14:xfrm>
                <a:off x="5811496" y="2637424"/>
                <a:ext cx="247680" cy="33408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9AA6879-0CC5-D34E-A0D4-4D00DEE0A8E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03936" y="2629864"/>
                  <a:ext cx="2628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157272A-3B79-C24F-9834-1968F12D54DC}"/>
                    </a:ext>
                  </a:extLst>
                </p14:cNvPr>
                <p14:cNvContentPartPr/>
                <p14:nvPr/>
              </p14:nvContentPartPr>
              <p14:xfrm>
                <a:off x="5891776" y="2989864"/>
                <a:ext cx="161280" cy="105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157272A-3B79-C24F-9834-1968F12D54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84216" y="2982304"/>
                  <a:ext cx="176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8A6ED784-3384-5B49-876D-AB9ED63F821B}"/>
                    </a:ext>
                  </a:extLst>
                </p14:cNvPr>
                <p14:cNvContentPartPr/>
                <p14:nvPr/>
              </p14:nvContentPartPr>
              <p14:xfrm>
                <a:off x="6262576" y="2476864"/>
                <a:ext cx="222840" cy="4147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8A6ED784-3384-5B49-876D-AB9ED63F82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55376" y="2469304"/>
                  <a:ext cx="2379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D7439E8-A346-E94F-B8E3-7E1EE2599B55}"/>
                    </a:ext>
                  </a:extLst>
                </p14:cNvPr>
                <p14:cNvContentPartPr/>
                <p14:nvPr/>
              </p14:nvContentPartPr>
              <p14:xfrm>
                <a:off x="6256456" y="2717704"/>
                <a:ext cx="284760" cy="3776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D7439E8-A346-E94F-B8E3-7E1EE2599B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48896" y="2710144"/>
                  <a:ext cx="299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B388563-3021-C14D-B575-850869CE9B0D}"/>
              </a:ext>
            </a:extLst>
          </p:cNvPr>
          <p:cNvGrpSpPr/>
          <p:nvPr/>
        </p:nvGrpSpPr>
        <p:grpSpPr>
          <a:xfrm>
            <a:off x="6881056" y="2644264"/>
            <a:ext cx="952200" cy="438480"/>
            <a:chOff x="6881056" y="2644264"/>
            <a:chExt cx="95220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1D41856-6FB8-8A44-BBDB-A38CEF0D1C16}"/>
                    </a:ext>
                  </a:extLst>
                </p14:cNvPr>
                <p14:cNvContentPartPr/>
                <p14:nvPr/>
              </p14:nvContentPartPr>
              <p14:xfrm>
                <a:off x="6881056" y="2644264"/>
                <a:ext cx="247680" cy="4384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1D41856-6FB8-8A44-BBDB-A38CEF0D1C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73496" y="2636704"/>
                  <a:ext cx="2628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B8E530C-E47B-0647-B2B9-3CAAF80B75CC}"/>
                    </a:ext>
                  </a:extLst>
                </p14:cNvPr>
                <p14:cNvContentPartPr/>
                <p14:nvPr/>
              </p14:nvContentPartPr>
              <p14:xfrm>
                <a:off x="7332136" y="2841544"/>
                <a:ext cx="228960" cy="1303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B8E530C-E47B-0647-B2B9-3CAAF80B75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24576" y="2833984"/>
                  <a:ext cx="244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DB4FA40-461F-7B41-8621-F2EEEE488520}"/>
                    </a:ext>
                  </a:extLst>
                </p14:cNvPr>
                <p14:cNvContentPartPr/>
                <p14:nvPr/>
              </p14:nvContentPartPr>
              <p14:xfrm>
                <a:off x="7443736" y="2804464"/>
                <a:ext cx="49680" cy="1479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DB4FA40-461F-7B41-8621-F2EEEE48852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36176" y="2796904"/>
                  <a:ext cx="64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D880F5B-064D-2949-9F2C-4775EDC6A87A}"/>
                    </a:ext>
                  </a:extLst>
                </p14:cNvPr>
                <p14:cNvContentPartPr/>
                <p14:nvPr/>
              </p14:nvContentPartPr>
              <p14:xfrm>
                <a:off x="7697176" y="2687104"/>
                <a:ext cx="105480" cy="684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D880F5B-064D-2949-9F2C-4775EDC6A8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89616" y="2679544"/>
                  <a:ext cx="120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5B7D6A0-A8C9-9E4E-927F-9CBE2732D97A}"/>
                    </a:ext>
                  </a:extLst>
                </p14:cNvPr>
                <p14:cNvContentPartPr/>
                <p14:nvPr/>
              </p14:nvContentPartPr>
              <p14:xfrm>
                <a:off x="7641376" y="2866384"/>
                <a:ext cx="191880" cy="1918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5B7D6A0-A8C9-9E4E-927F-9CBE2732D9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33816" y="2858824"/>
                  <a:ext cx="20700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9D45096A-A788-D543-88A9-743BD140046C}"/>
                  </a:ext>
                </a:extLst>
              </p14:cNvPr>
              <p14:cNvContentPartPr/>
              <p14:nvPr/>
            </p14:nvContentPartPr>
            <p14:xfrm>
              <a:off x="8105056" y="3187864"/>
              <a:ext cx="43560" cy="25200"/>
            </p14:xfrm>
          </p:contentPart>
        </mc:Choice>
        <mc:Fallback xmlns=""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9D45096A-A788-D543-88A9-743BD140046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097496" y="3180304"/>
                <a:ext cx="58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6593EAF8-04BD-1B41-A626-B1756F2278AF}"/>
                  </a:ext>
                </a:extLst>
              </p14:cNvPr>
              <p14:cNvContentPartPr/>
              <p14:nvPr/>
            </p14:nvContentPartPr>
            <p14:xfrm>
              <a:off x="1404016" y="3601864"/>
              <a:ext cx="104760" cy="14256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6593EAF8-04BD-1B41-A626-B1756F2278A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396456" y="3594304"/>
                <a:ext cx="1198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6131CC32-CC2F-294E-998D-8899D226F098}"/>
                  </a:ext>
                </a:extLst>
              </p14:cNvPr>
              <p14:cNvContentPartPr/>
              <p14:nvPr/>
            </p14:nvContentPartPr>
            <p14:xfrm>
              <a:off x="2392576" y="3521584"/>
              <a:ext cx="117720" cy="23544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6131CC32-CC2F-294E-998D-8899D226F09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385016" y="3514024"/>
                <a:ext cx="13284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FEEE909-C58F-2146-8C33-80AA19222023}"/>
              </a:ext>
            </a:extLst>
          </p:cNvPr>
          <p:cNvGrpSpPr/>
          <p:nvPr/>
        </p:nvGrpSpPr>
        <p:grpSpPr>
          <a:xfrm>
            <a:off x="2881096" y="3539944"/>
            <a:ext cx="198360" cy="316080"/>
            <a:chOff x="2881096" y="3539944"/>
            <a:chExt cx="19836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2AD5699-638D-274F-998E-5C84F2DFBC53}"/>
                    </a:ext>
                  </a:extLst>
                </p14:cNvPr>
                <p14:cNvContentPartPr/>
                <p14:nvPr/>
              </p14:nvContentPartPr>
              <p14:xfrm>
                <a:off x="2905576" y="3682144"/>
                <a:ext cx="6480" cy="3132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2AD5699-638D-274F-998E-5C84F2DFBC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98376" y="3674584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A59F806-991D-8946-BF91-CDAD4D75DAAC}"/>
                    </a:ext>
                  </a:extLst>
                </p14:cNvPr>
                <p14:cNvContentPartPr/>
                <p14:nvPr/>
              </p14:nvContentPartPr>
              <p14:xfrm>
                <a:off x="2918176" y="3830824"/>
                <a:ext cx="12600" cy="252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A59F806-991D-8946-BF91-CDAD4D75DA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10616" y="3823264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B5AF227-430B-6844-A61F-F332C1B15BE0}"/>
                    </a:ext>
                  </a:extLst>
                </p14:cNvPr>
                <p14:cNvContentPartPr/>
                <p14:nvPr/>
              </p14:nvContentPartPr>
              <p14:xfrm>
                <a:off x="2881096" y="3620584"/>
                <a:ext cx="198360" cy="16128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B5AF227-430B-6844-A61F-F332C1B15B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73536" y="3613024"/>
                  <a:ext cx="213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058C1AF-39E7-BA45-B436-F6AF6866CE13}"/>
                    </a:ext>
                  </a:extLst>
                </p14:cNvPr>
                <p14:cNvContentPartPr/>
                <p14:nvPr/>
              </p14:nvContentPartPr>
              <p14:xfrm>
                <a:off x="2961376" y="3682144"/>
                <a:ext cx="99360" cy="252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058C1AF-39E7-BA45-B436-F6AF6866CE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53816" y="3674584"/>
                  <a:ext cx="114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6F4075A-8391-EA42-855E-628ED0C20349}"/>
                    </a:ext>
                  </a:extLst>
                </p14:cNvPr>
                <p14:cNvContentPartPr/>
                <p14:nvPr/>
              </p14:nvContentPartPr>
              <p14:xfrm>
                <a:off x="2912056" y="3539944"/>
                <a:ext cx="117720" cy="10548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6F4075A-8391-EA42-855E-628ED0C203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01976" y="3529864"/>
                  <a:ext cx="1378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598BCEB0-6D5B-AB4E-A9BF-19FDEBC0A1A7}"/>
              </a:ext>
            </a:extLst>
          </p:cNvPr>
          <p:cNvGrpSpPr/>
          <p:nvPr/>
        </p:nvGrpSpPr>
        <p:grpSpPr>
          <a:xfrm>
            <a:off x="3418936" y="3422584"/>
            <a:ext cx="532080" cy="377640"/>
            <a:chOff x="3418936" y="3422584"/>
            <a:chExt cx="53208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F70872A-45DF-0F42-9CF2-03A276A588EE}"/>
                    </a:ext>
                  </a:extLst>
                </p14:cNvPr>
                <p14:cNvContentPartPr/>
                <p14:nvPr/>
              </p14:nvContentPartPr>
              <p14:xfrm>
                <a:off x="3418936" y="3422584"/>
                <a:ext cx="272520" cy="3398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F70872A-45DF-0F42-9CF2-03A276A588E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11376" y="3415024"/>
                  <a:ext cx="287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F98CD51-E6E5-A44D-A67A-D9BBE7523E42}"/>
                    </a:ext>
                  </a:extLst>
                </p14:cNvPr>
                <p14:cNvContentPartPr/>
                <p14:nvPr/>
              </p14:nvContentPartPr>
              <p14:xfrm>
                <a:off x="3857776" y="3694744"/>
                <a:ext cx="93240" cy="1054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F98CD51-E6E5-A44D-A67A-D9BBE7523E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50216" y="3687184"/>
                  <a:ext cx="10800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46C97C84-10E7-2B43-992E-0A27F576E6A0}"/>
              </a:ext>
            </a:extLst>
          </p:cNvPr>
          <p:cNvGrpSpPr/>
          <p:nvPr/>
        </p:nvGrpSpPr>
        <p:grpSpPr>
          <a:xfrm>
            <a:off x="4358536" y="3391624"/>
            <a:ext cx="847440" cy="550800"/>
            <a:chOff x="4358536" y="3391624"/>
            <a:chExt cx="84744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79786CE-193B-1C4C-8CAB-A6A13CB78CFA}"/>
                    </a:ext>
                  </a:extLst>
                </p14:cNvPr>
                <p14:cNvContentPartPr/>
                <p14:nvPr/>
              </p14:nvContentPartPr>
              <p14:xfrm>
                <a:off x="4408216" y="3478384"/>
                <a:ext cx="43560" cy="867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79786CE-193B-1C4C-8CAB-A6A13CB78C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00656" y="3470824"/>
                  <a:ext cx="58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50E230F-985B-4143-B2E5-9DC52DBC5064}"/>
                    </a:ext>
                  </a:extLst>
                </p14:cNvPr>
                <p14:cNvContentPartPr/>
                <p14:nvPr/>
              </p14:nvContentPartPr>
              <p14:xfrm>
                <a:off x="4358536" y="3657664"/>
                <a:ext cx="80640" cy="21060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50E230F-985B-4143-B2E5-9DC52DBC50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50976" y="3650104"/>
                  <a:ext cx="95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5CA9C58-30B2-3544-A089-1528FCCC4FE1}"/>
                    </a:ext>
                  </a:extLst>
                </p14:cNvPr>
                <p14:cNvContentPartPr/>
                <p14:nvPr/>
              </p14:nvContentPartPr>
              <p14:xfrm>
                <a:off x="4655176" y="3391624"/>
                <a:ext cx="86760" cy="496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5CA9C58-30B2-3544-A089-1528FCCC4F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45096" y="3381544"/>
                  <a:ext cx="107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36D674E-2D37-2442-A01A-4DA4B6DD823C}"/>
                    </a:ext>
                  </a:extLst>
                </p14:cNvPr>
                <p14:cNvContentPartPr/>
                <p14:nvPr/>
              </p14:nvContentPartPr>
              <p14:xfrm>
                <a:off x="4618096" y="3558664"/>
                <a:ext cx="12600" cy="3132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36D674E-2D37-2442-A01A-4DA4B6DD823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10536" y="3551104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E22B176-DA48-C84D-882E-C3BE19C8AF17}"/>
                    </a:ext>
                  </a:extLst>
                </p14:cNvPr>
                <p14:cNvContentPartPr/>
                <p14:nvPr/>
              </p14:nvContentPartPr>
              <p14:xfrm>
                <a:off x="4506856" y="3422584"/>
                <a:ext cx="228960" cy="50724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E22B176-DA48-C84D-882E-C3BE19C8AF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99296" y="3415024"/>
                  <a:ext cx="2440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DE673F7-3F0F-EA42-A1A7-8D6BB30D369A}"/>
                    </a:ext>
                  </a:extLst>
                </p14:cNvPr>
                <p14:cNvContentPartPr/>
                <p14:nvPr/>
              </p14:nvContentPartPr>
              <p14:xfrm>
                <a:off x="4785136" y="3527704"/>
                <a:ext cx="62280" cy="993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DE673F7-3F0F-EA42-A1A7-8D6BB30D36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77576" y="3520144"/>
                  <a:ext cx="77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FA7FC52-97B6-0040-BE4B-D2B5641DDB8F}"/>
                    </a:ext>
                  </a:extLst>
                </p14:cNvPr>
                <p14:cNvContentPartPr/>
                <p14:nvPr/>
              </p14:nvContentPartPr>
              <p14:xfrm>
                <a:off x="4698736" y="3700864"/>
                <a:ext cx="507240" cy="2415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FA7FC52-97B6-0040-BE4B-D2B5641DDB8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91176" y="3693304"/>
                  <a:ext cx="52236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655341B4-2A48-3442-8024-5181EB4DF3F7}"/>
                  </a:ext>
                </a:extLst>
              </p14:cNvPr>
              <p14:cNvContentPartPr/>
              <p14:nvPr/>
            </p14:nvContentPartPr>
            <p14:xfrm>
              <a:off x="1422016" y="4578904"/>
              <a:ext cx="130320" cy="10548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655341B4-2A48-3442-8024-5181EB4DF3F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414456" y="4571344"/>
                <a:ext cx="14508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0374011-A515-694F-A3B3-3E632CC5D00B}"/>
              </a:ext>
            </a:extLst>
          </p:cNvPr>
          <p:cNvGrpSpPr/>
          <p:nvPr/>
        </p:nvGrpSpPr>
        <p:grpSpPr>
          <a:xfrm>
            <a:off x="2324536" y="4455064"/>
            <a:ext cx="278640" cy="284760"/>
            <a:chOff x="2324536" y="4455064"/>
            <a:chExt cx="27864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F8CE3BB-C831-5B49-90AF-6E709E4C4DB1}"/>
                    </a:ext>
                  </a:extLst>
                </p14:cNvPr>
                <p14:cNvContentPartPr/>
                <p14:nvPr/>
              </p14:nvContentPartPr>
              <p14:xfrm>
                <a:off x="2411296" y="4455064"/>
                <a:ext cx="86760" cy="2847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F8CE3BB-C831-5B49-90AF-6E709E4C4D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03736" y="4447504"/>
                  <a:ext cx="101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65FE9F3-D9FC-8D45-A4C2-27A17F25970D}"/>
                    </a:ext>
                  </a:extLst>
                </p14:cNvPr>
                <p14:cNvContentPartPr/>
                <p14:nvPr/>
              </p14:nvContentPartPr>
              <p14:xfrm>
                <a:off x="2324536" y="4523104"/>
                <a:ext cx="278640" cy="11160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65FE9F3-D9FC-8D45-A4C2-27A17F25970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16976" y="4515544"/>
                  <a:ext cx="2937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A9DF6B95-8486-C049-904C-88FD1695058A}"/>
              </a:ext>
            </a:extLst>
          </p:cNvPr>
          <p:cNvGrpSpPr/>
          <p:nvPr/>
        </p:nvGrpSpPr>
        <p:grpSpPr>
          <a:xfrm>
            <a:off x="3005296" y="4467304"/>
            <a:ext cx="185040" cy="210600"/>
            <a:chOff x="3005296" y="4467304"/>
            <a:chExt cx="1850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61FF8070-DF6C-1D43-A650-6678E26ECAD3}"/>
                    </a:ext>
                  </a:extLst>
                </p14:cNvPr>
                <p14:cNvContentPartPr/>
                <p14:nvPr/>
              </p14:nvContentPartPr>
              <p14:xfrm>
                <a:off x="3005296" y="4467304"/>
                <a:ext cx="147960" cy="21060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61FF8070-DF6C-1D43-A650-6678E26ECA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97736" y="4459744"/>
                  <a:ext cx="163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69D54ED-D25E-124A-9297-BF81A07E7DE5}"/>
                    </a:ext>
                  </a:extLst>
                </p14:cNvPr>
                <p14:cNvContentPartPr/>
                <p14:nvPr/>
              </p14:nvContentPartPr>
              <p14:xfrm>
                <a:off x="3084856" y="4578904"/>
                <a:ext cx="105480" cy="435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69D54ED-D25E-124A-9297-BF81A07E7D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77656" y="4571344"/>
                  <a:ext cx="1206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1A092EC9-AF81-674D-9361-EECC873273F2}"/>
              </a:ext>
            </a:extLst>
          </p:cNvPr>
          <p:cNvGrpSpPr/>
          <p:nvPr/>
        </p:nvGrpSpPr>
        <p:grpSpPr>
          <a:xfrm>
            <a:off x="3579496" y="4325104"/>
            <a:ext cx="525960" cy="439200"/>
            <a:chOff x="3579496" y="4325104"/>
            <a:chExt cx="52596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658A3EF-F4F8-534B-84D5-03BC9F1AC532}"/>
                    </a:ext>
                  </a:extLst>
                </p14:cNvPr>
                <p14:cNvContentPartPr/>
                <p14:nvPr/>
              </p14:nvContentPartPr>
              <p14:xfrm>
                <a:off x="3579496" y="4325104"/>
                <a:ext cx="315000" cy="43920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658A3EF-F4F8-534B-84D5-03BC9F1AC5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71936" y="4317904"/>
                  <a:ext cx="330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0E9902A-6662-ED47-AFD5-338204C6E97C}"/>
                    </a:ext>
                  </a:extLst>
                </p14:cNvPr>
                <p14:cNvContentPartPr/>
                <p14:nvPr/>
              </p14:nvContentPartPr>
              <p14:xfrm>
                <a:off x="4030936" y="4667464"/>
                <a:ext cx="74520" cy="7884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0E9902A-6662-ED47-AFD5-338204C6E9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23376" y="4659904"/>
                  <a:ext cx="8964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540FB81D-27EC-2F41-8055-46E5942D5D2C}"/>
                  </a:ext>
                </a:extLst>
              </p14:cNvPr>
              <p14:cNvContentPartPr/>
              <p14:nvPr/>
            </p14:nvContentPartPr>
            <p14:xfrm>
              <a:off x="4779016" y="4343824"/>
              <a:ext cx="111600" cy="10548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540FB81D-27EC-2F41-8055-46E5942D5D2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771456" y="4336264"/>
                <a:ext cx="12672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C6AFD1BC-660C-C14C-A987-9A1471ABE2A8}"/>
              </a:ext>
            </a:extLst>
          </p:cNvPr>
          <p:cNvGrpSpPr/>
          <p:nvPr/>
        </p:nvGrpSpPr>
        <p:grpSpPr>
          <a:xfrm>
            <a:off x="4377256" y="4566304"/>
            <a:ext cx="760680" cy="284760"/>
            <a:chOff x="4377256" y="4566304"/>
            <a:chExt cx="76068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3568510-22AF-AE4A-9221-B9D4D1FE1C92}"/>
                    </a:ext>
                  </a:extLst>
                </p14:cNvPr>
                <p14:cNvContentPartPr/>
                <p14:nvPr/>
              </p14:nvContentPartPr>
              <p14:xfrm>
                <a:off x="4377256" y="4566304"/>
                <a:ext cx="185760" cy="2476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3568510-22AF-AE4A-9221-B9D4D1FE1C9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69696" y="4558744"/>
                  <a:ext cx="200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F2E377E-F782-EB41-AEC2-A83EF689C97B}"/>
                    </a:ext>
                  </a:extLst>
                </p14:cNvPr>
                <p14:cNvContentPartPr/>
                <p14:nvPr/>
              </p14:nvContentPartPr>
              <p14:xfrm>
                <a:off x="4717816" y="4640464"/>
                <a:ext cx="420120" cy="2106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F2E377E-F782-EB41-AEC2-A83EF689C97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10256" y="4632904"/>
                  <a:ext cx="43524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1145D5B9-FBCB-DB4F-B0D2-2A0835A2E187}"/>
                  </a:ext>
                </a:extLst>
              </p14:cNvPr>
              <p14:cNvContentPartPr/>
              <p14:nvPr/>
            </p14:nvContentPartPr>
            <p14:xfrm>
              <a:off x="5452936" y="4498984"/>
              <a:ext cx="111600" cy="33336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1145D5B9-FBCB-DB4F-B0D2-2A0835A2E18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445376" y="4491424"/>
                <a:ext cx="1267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F1DB28CB-02D0-2846-87E3-2FDAE86BE254}"/>
              </a:ext>
            </a:extLst>
          </p:cNvPr>
          <p:cNvGrpSpPr/>
          <p:nvPr/>
        </p:nvGrpSpPr>
        <p:grpSpPr>
          <a:xfrm>
            <a:off x="5978536" y="4393144"/>
            <a:ext cx="877320" cy="643320"/>
            <a:chOff x="5978536" y="4393144"/>
            <a:chExt cx="87732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E524F8B-A9CF-0846-A5BA-C7C3297AC018}"/>
                    </a:ext>
                  </a:extLst>
                </p14:cNvPr>
                <p14:cNvContentPartPr/>
                <p14:nvPr/>
              </p14:nvContentPartPr>
              <p14:xfrm>
                <a:off x="6009136" y="4430944"/>
                <a:ext cx="49680" cy="9864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E524F8B-A9CF-0846-A5BA-C7C3297AC01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01576" y="4423384"/>
                  <a:ext cx="64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A02DC08-72E8-4749-8B15-A81C94DF787B}"/>
                    </a:ext>
                  </a:extLst>
                </p14:cNvPr>
                <p14:cNvContentPartPr/>
                <p14:nvPr/>
              </p14:nvContentPartPr>
              <p14:xfrm>
                <a:off x="5978536" y="4702384"/>
                <a:ext cx="37440" cy="1116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A02DC08-72E8-4749-8B15-A81C94DF78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70976" y="4694824"/>
                  <a:ext cx="52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C957592-A5F1-1E41-B7E3-EB13BE0AB782}"/>
                    </a:ext>
                  </a:extLst>
                </p14:cNvPr>
                <p14:cNvContentPartPr/>
                <p14:nvPr/>
              </p14:nvContentPartPr>
              <p14:xfrm>
                <a:off x="6269056" y="4430224"/>
                <a:ext cx="178920" cy="4356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C957592-A5F1-1E41-B7E3-EB13BE0AB7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61496" y="4422664"/>
                  <a:ext cx="194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9DCABAD-2C76-504C-A89F-40721827AC52}"/>
                    </a:ext>
                  </a:extLst>
                </p14:cNvPr>
                <p14:cNvContentPartPr/>
                <p14:nvPr/>
              </p14:nvContentPartPr>
              <p14:xfrm>
                <a:off x="6269056" y="4622104"/>
                <a:ext cx="210600" cy="1911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9DCABAD-2C76-504C-A89F-40721827AC5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61496" y="4614544"/>
                  <a:ext cx="225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FDB7E36-1E4B-AF42-9F43-0AD8F5CF1C77}"/>
                    </a:ext>
                  </a:extLst>
                </p14:cNvPr>
                <p14:cNvContentPartPr/>
                <p14:nvPr/>
              </p14:nvContentPartPr>
              <p14:xfrm>
                <a:off x="6540856" y="4393144"/>
                <a:ext cx="315000" cy="6433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FDB7E36-1E4B-AF42-9F43-0AD8F5CF1C7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33296" y="4385584"/>
                  <a:ext cx="330120" cy="65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55DA71F6-88E5-A443-BFA5-8E9208D82491}"/>
                  </a:ext>
                </a:extLst>
              </p14:cNvPr>
              <p14:cNvContentPartPr/>
              <p14:nvPr/>
            </p14:nvContentPartPr>
            <p14:xfrm>
              <a:off x="7344736" y="4992904"/>
              <a:ext cx="73800" cy="110880"/>
            </p14:xfrm>
          </p:contentPart>
        </mc:Choice>
        <mc:Fallback xmlns=""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55DA71F6-88E5-A443-BFA5-8E9208D8249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337176" y="4985344"/>
                <a:ext cx="88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470CC251-9C53-C44A-BE98-2A0A6DCCD73F}"/>
                  </a:ext>
                </a:extLst>
              </p14:cNvPr>
              <p14:cNvContentPartPr/>
              <p14:nvPr/>
            </p14:nvContentPartPr>
            <p14:xfrm>
              <a:off x="2080540" y="1828791"/>
              <a:ext cx="579240" cy="59184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470CC251-9C53-C44A-BE98-2A0A6DCCD73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070100" y="1818711"/>
                <a:ext cx="59940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D70200E5-6DBF-604D-B7EB-373089325258}"/>
                  </a:ext>
                </a:extLst>
              </p14:cNvPr>
              <p14:cNvContentPartPr/>
              <p14:nvPr/>
            </p14:nvContentPartPr>
            <p14:xfrm>
              <a:off x="2067940" y="2656791"/>
              <a:ext cx="654120" cy="56052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D70200E5-6DBF-604D-B7EB-37308932525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060380" y="2649231"/>
                <a:ext cx="66924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009931A3-F27F-DC46-8999-FF6F7EFF27D8}"/>
                  </a:ext>
                </a:extLst>
              </p14:cNvPr>
              <p14:cNvContentPartPr/>
              <p14:nvPr/>
            </p14:nvContentPartPr>
            <p14:xfrm>
              <a:off x="2236060" y="3478671"/>
              <a:ext cx="392400" cy="35532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009931A3-F27F-DC46-8999-FF6F7EFF27D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228500" y="3471111"/>
                <a:ext cx="4075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190F12EF-122F-074E-9379-B23720814F26}"/>
                  </a:ext>
                </a:extLst>
              </p14:cNvPr>
              <p14:cNvContentPartPr/>
              <p14:nvPr/>
            </p14:nvContentPartPr>
            <p14:xfrm>
              <a:off x="2273500" y="4381191"/>
              <a:ext cx="330480" cy="44244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190F12EF-122F-074E-9379-B23720814F2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265940" y="4373631"/>
                <a:ext cx="34524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4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C90CC0C-DD1A-4644-B40B-2E0CD85CF636}"/>
              </a:ext>
            </a:extLst>
          </p:cNvPr>
          <p:cNvGrpSpPr/>
          <p:nvPr/>
        </p:nvGrpSpPr>
        <p:grpSpPr>
          <a:xfrm>
            <a:off x="555220" y="197631"/>
            <a:ext cx="1127160" cy="722520"/>
            <a:chOff x="555220" y="197631"/>
            <a:chExt cx="112716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CF0AAB0-A15E-124B-94F2-E1A89C57A0C8}"/>
                    </a:ext>
                  </a:extLst>
                </p14:cNvPr>
                <p14:cNvContentPartPr/>
                <p14:nvPr/>
              </p14:nvContentPartPr>
              <p14:xfrm>
                <a:off x="555220" y="197631"/>
                <a:ext cx="348840" cy="7225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CF0AAB0-A15E-124B-94F2-E1A89C57A0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7660" y="190431"/>
                  <a:ext cx="36396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24A45F9-C254-524C-8D89-B52306AF06BF}"/>
                    </a:ext>
                  </a:extLst>
                </p14:cNvPr>
                <p14:cNvContentPartPr/>
                <p14:nvPr/>
              </p14:nvContentPartPr>
              <p14:xfrm>
                <a:off x="965980" y="340911"/>
                <a:ext cx="187200" cy="367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24A45F9-C254-524C-8D89-B52306AF06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8420" y="333351"/>
                  <a:ext cx="202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60B126A-26F8-614A-AE73-DA746622DB6C}"/>
                    </a:ext>
                  </a:extLst>
                </p14:cNvPr>
                <p14:cNvContentPartPr/>
                <p14:nvPr/>
              </p14:nvContentPartPr>
              <p14:xfrm>
                <a:off x="1158940" y="590031"/>
                <a:ext cx="6480" cy="56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60B126A-26F8-614A-AE73-DA746622DB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1380" y="582471"/>
                  <a:ext cx="21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79D8FEE-349D-9F4F-9B41-3B3678EB7F29}"/>
                    </a:ext>
                  </a:extLst>
                </p14:cNvPr>
                <p14:cNvContentPartPr/>
                <p14:nvPr/>
              </p14:nvContentPartPr>
              <p14:xfrm>
                <a:off x="1333180" y="340911"/>
                <a:ext cx="50040" cy="81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79D8FEE-349D-9F4F-9B41-3B3678EB7F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5620" y="333351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191A433-2652-BA42-AC03-4E92DFC963E3}"/>
                    </a:ext>
                  </a:extLst>
                </p14:cNvPr>
                <p14:cNvContentPartPr/>
                <p14:nvPr/>
              </p14:nvContentPartPr>
              <p14:xfrm>
                <a:off x="1277380" y="291951"/>
                <a:ext cx="342720" cy="398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191A433-2652-BA42-AC03-4E92DFC963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9820" y="284391"/>
                  <a:ext cx="3578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040020A-BCEB-614C-8699-59A7C3D1392A}"/>
                    </a:ext>
                  </a:extLst>
                </p14:cNvPr>
                <p14:cNvContentPartPr/>
                <p14:nvPr/>
              </p14:nvContentPartPr>
              <p14:xfrm>
                <a:off x="1513900" y="490311"/>
                <a:ext cx="168480" cy="137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040020A-BCEB-614C-8699-59A7C3D139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6340" y="482751"/>
                  <a:ext cx="18360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A00F8C7-1DCE-794A-AF39-1E97CF933704}"/>
                  </a:ext>
                </a:extLst>
              </p14:cNvPr>
              <p14:cNvContentPartPr/>
              <p14:nvPr/>
            </p14:nvContentPartPr>
            <p14:xfrm>
              <a:off x="1955980" y="390951"/>
              <a:ext cx="25200" cy="255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A00F8C7-1DCE-794A-AF39-1E97CF9337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48420" y="383391"/>
                <a:ext cx="403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13D105-24B8-EA4E-AF42-8EC84F35FB38}"/>
              </a:ext>
            </a:extLst>
          </p:cNvPr>
          <p:cNvGrpSpPr/>
          <p:nvPr/>
        </p:nvGrpSpPr>
        <p:grpSpPr>
          <a:xfrm>
            <a:off x="2236060" y="683271"/>
            <a:ext cx="19080" cy="112320"/>
            <a:chOff x="2236060" y="683271"/>
            <a:chExt cx="1908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765076E-5BA2-2846-8BCB-8B3C3F6062A5}"/>
                    </a:ext>
                  </a:extLst>
                </p14:cNvPr>
                <p14:cNvContentPartPr/>
                <p14:nvPr/>
              </p14:nvContentPartPr>
              <p14:xfrm>
                <a:off x="2248300" y="683271"/>
                <a:ext cx="360" cy="190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765076E-5BA2-2846-8BCB-8B3C3F6062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41100" y="675711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18A070D-4395-CB4F-A506-DD613FC70DB4}"/>
                    </a:ext>
                  </a:extLst>
                </p14:cNvPr>
                <p14:cNvContentPartPr/>
                <p14:nvPr/>
              </p14:nvContentPartPr>
              <p14:xfrm>
                <a:off x="2236060" y="770391"/>
                <a:ext cx="19080" cy="25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18A070D-4395-CB4F-A506-DD613FC70D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8500" y="76283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FC2F7FD-B77D-F04F-A208-3DB76C5BE529}"/>
              </a:ext>
            </a:extLst>
          </p:cNvPr>
          <p:cNvGrpSpPr/>
          <p:nvPr/>
        </p:nvGrpSpPr>
        <p:grpSpPr>
          <a:xfrm>
            <a:off x="2634580" y="285111"/>
            <a:ext cx="417240" cy="423720"/>
            <a:chOff x="2634580" y="285111"/>
            <a:chExt cx="41724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032EDD1-54DA-D945-8F01-537FCEEEAA84}"/>
                    </a:ext>
                  </a:extLst>
                </p14:cNvPr>
                <p14:cNvContentPartPr/>
                <p14:nvPr/>
              </p14:nvContentPartPr>
              <p14:xfrm>
                <a:off x="2665540" y="527751"/>
                <a:ext cx="19080" cy="129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032EDD1-54DA-D945-8F01-537FCEEEAA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57980" y="52019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1AC4556-DA71-F94E-94F5-B20A6C2AF4B0}"/>
                    </a:ext>
                  </a:extLst>
                </p14:cNvPr>
                <p14:cNvContentPartPr/>
                <p14:nvPr/>
              </p14:nvContentPartPr>
              <p14:xfrm>
                <a:off x="2709100" y="291231"/>
                <a:ext cx="43920" cy="93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1AC4556-DA71-F94E-94F5-B20A6C2AF4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1540" y="28367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C5123A1-30C2-FE48-BB5A-8B260D5824CF}"/>
                    </a:ext>
                  </a:extLst>
                </p14:cNvPr>
                <p14:cNvContentPartPr/>
                <p14:nvPr/>
              </p14:nvContentPartPr>
              <p14:xfrm>
                <a:off x="2634580" y="496791"/>
                <a:ext cx="124920" cy="180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C5123A1-30C2-FE48-BB5A-8B260D5824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7020" y="489231"/>
                  <a:ext cx="14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2A99E39-1765-BD44-A899-A24EF2994A99}"/>
                    </a:ext>
                  </a:extLst>
                </p14:cNvPr>
                <p14:cNvContentPartPr/>
                <p14:nvPr/>
              </p14:nvContentPartPr>
              <p14:xfrm>
                <a:off x="2883340" y="285111"/>
                <a:ext cx="124920" cy="112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2A99E39-1765-BD44-A899-A24EF2994A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75780" y="277551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357AA36-2700-7E41-A492-45DCF6BE781E}"/>
                    </a:ext>
                  </a:extLst>
                </p14:cNvPr>
                <p14:cNvContentPartPr/>
                <p14:nvPr/>
              </p14:nvContentPartPr>
              <p14:xfrm>
                <a:off x="2895940" y="528471"/>
                <a:ext cx="93600" cy="180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357AA36-2700-7E41-A492-45DCF6BE78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88380" y="520911"/>
                  <a:ext cx="108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0F229B4-C07A-6743-BF8F-343684D9E1C9}"/>
                    </a:ext>
                  </a:extLst>
                </p14:cNvPr>
                <p14:cNvContentPartPr/>
                <p14:nvPr/>
              </p14:nvContentPartPr>
              <p14:xfrm>
                <a:off x="2883340" y="614871"/>
                <a:ext cx="168480" cy="93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0F229B4-C07A-6743-BF8F-343684D9E1C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75780" y="607311"/>
                  <a:ext cx="1836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1804C34-576E-0241-A0DD-7636DC48F0D3}"/>
              </a:ext>
            </a:extLst>
          </p:cNvPr>
          <p:cNvGrpSpPr/>
          <p:nvPr/>
        </p:nvGrpSpPr>
        <p:grpSpPr>
          <a:xfrm>
            <a:off x="3362860" y="303471"/>
            <a:ext cx="236880" cy="473400"/>
            <a:chOff x="3362860" y="303471"/>
            <a:chExt cx="2368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5C087FB-BBA0-BA43-ABA2-14D406C6391C}"/>
                    </a:ext>
                  </a:extLst>
                </p14:cNvPr>
                <p14:cNvContentPartPr/>
                <p14:nvPr/>
              </p14:nvContentPartPr>
              <p14:xfrm>
                <a:off x="3425140" y="303471"/>
                <a:ext cx="137160" cy="4734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5C087FB-BBA0-BA43-ABA2-14D406C639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7580" y="295911"/>
                  <a:ext cx="152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DF41EBA-87CD-E349-ADCD-9AB94D1722CA}"/>
                    </a:ext>
                  </a:extLst>
                </p14:cNvPr>
                <p14:cNvContentPartPr/>
                <p14:nvPr/>
              </p14:nvContentPartPr>
              <p14:xfrm>
                <a:off x="3362860" y="540351"/>
                <a:ext cx="236880" cy="12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DF41EBA-87CD-E349-ADCD-9AB94D1722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55300" y="532791"/>
                  <a:ext cx="252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2BE70F8-A0C7-C44A-BE9D-C59F165103A2}"/>
                  </a:ext>
                </a:extLst>
              </p14:cNvPr>
              <p14:cNvContentPartPr/>
              <p14:nvPr/>
            </p14:nvContentPartPr>
            <p14:xfrm>
              <a:off x="3798460" y="671031"/>
              <a:ext cx="31320" cy="687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2BE70F8-A0C7-C44A-BE9D-C59F165103A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90900" y="663471"/>
                <a:ext cx="464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92DB3E6E-3C28-CE46-9ACF-B3286D2926BD}"/>
              </a:ext>
            </a:extLst>
          </p:cNvPr>
          <p:cNvGrpSpPr/>
          <p:nvPr/>
        </p:nvGrpSpPr>
        <p:grpSpPr>
          <a:xfrm>
            <a:off x="4190860" y="253791"/>
            <a:ext cx="324000" cy="442440"/>
            <a:chOff x="4190860" y="253791"/>
            <a:chExt cx="32400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9B09CF8-1E41-CC48-9DC2-EE51476C966D}"/>
                    </a:ext>
                  </a:extLst>
                </p14:cNvPr>
                <p14:cNvContentPartPr/>
                <p14:nvPr/>
              </p14:nvContentPartPr>
              <p14:xfrm>
                <a:off x="4247020" y="446751"/>
                <a:ext cx="174600" cy="249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9B09CF8-1E41-CC48-9DC2-EE51476C96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39460" y="439191"/>
                  <a:ext cx="189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A768496-D4B3-B248-9416-34E80E52F390}"/>
                    </a:ext>
                  </a:extLst>
                </p14:cNvPr>
                <p14:cNvContentPartPr/>
                <p14:nvPr/>
              </p14:nvContentPartPr>
              <p14:xfrm>
                <a:off x="4190860" y="303471"/>
                <a:ext cx="236880" cy="19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A768496-D4B3-B248-9416-34E80E52F3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83300" y="295911"/>
                  <a:ext cx="252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AC3D83C-330C-B745-AC08-00ED0AE20447}"/>
                    </a:ext>
                  </a:extLst>
                </p14:cNvPr>
                <p14:cNvContentPartPr/>
                <p14:nvPr/>
              </p14:nvContentPartPr>
              <p14:xfrm>
                <a:off x="4365100" y="253791"/>
                <a:ext cx="149760" cy="1807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AC3D83C-330C-B745-AC08-00ED0AE204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7540" y="24623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1D43A97-905D-3A4A-9292-092D9E4C34CE}"/>
              </a:ext>
            </a:extLst>
          </p:cNvPr>
          <p:cNvGrpSpPr/>
          <p:nvPr/>
        </p:nvGrpSpPr>
        <p:grpSpPr>
          <a:xfrm>
            <a:off x="4856860" y="253791"/>
            <a:ext cx="236880" cy="361440"/>
            <a:chOff x="4856860" y="253791"/>
            <a:chExt cx="23688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BF1BD44-036A-0246-8370-EC9B36592E96}"/>
                    </a:ext>
                  </a:extLst>
                </p14:cNvPr>
                <p14:cNvContentPartPr/>
                <p14:nvPr/>
              </p14:nvContentPartPr>
              <p14:xfrm>
                <a:off x="4856860" y="253791"/>
                <a:ext cx="131040" cy="361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BF1BD44-036A-0246-8370-EC9B36592E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49300" y="246231"/>
                  <a:ext cx="146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6451641-A815-0448-86A8-E19729D0ABF8}"/>
                    </a:ext>
                  </a:extLst>
                </p14:cNvPr>
                <p14:cNvContentPartPr/>
                <p14:nvPr/>
              </p14:nvContentPartPr>
              <p14:xfrm>
                <a:off x="5043700" y="328671"/>
                <a:ext cx="50040" cy="752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6451641-A815-0448-86A8-E19729D0AB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36140" y="32111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0330552-627D-2E4F-8D92-119DC5F23AF4}"/>
              </a:ext>
            </a:extLst>
          </p:cNvPr>
          <p:cNvGrpSpPr/>
          <p:nvPr/>
        </p:nvGrpSpPr>
        <p:grpSpPr>
          <a:xfrm>
            <a:off x="5292820" y="172791"/>
            <a:ext cx="436320" cy="666360"/>
            <a:chOff x="5292820" y="172791"/>
            <a:chExt cx="43632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275D68C-1D94-1740-A015-D3BCF284BCA3}"/>
                    </a:ext>
                  </a:extLst>
                </p14:cNvPr>
                <p14:cNvContentPartPr/>
                <p14:nvPr/>
              </p14:nvContentPartPr>
              <p14:xfrm>
                <a:off x="5292820" y="210231"/>
                <a:ext cx="293040" cy="386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275D68C-1D94-1740-A015-D3BCF284BC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85260" y="202671"/>
                  <a:ext cx="308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61B6E8F-FB73-CD4F-8525-D8D3C156103D}"/>
                    </a:ext>
                  </a:extLst>
                </p14:cNvPr>
                <p14:cNvContentPartPr/>
                <p14:nvPr/>
              </p14:nvContentPartPr>
              <p14:xfrm>
                <a:off x="5684860" y="172791"/>
                <a:ext cx="44280" cy="666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61B6E8F-FB73-CD4F-8525-D8D3C15610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77300" y="165231"/>
                  <a:ext cx="59040" cy="68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EED417-A42B-5347-9FB5-ED7211CC0BD0}"/>
              </a:ext>
            </a:extLst>
          </p:cNvPr>
          <p:cNvGrpSpPr/>
          <p:nvPr/>
        </p:nvGrpSpPr>
        <p:grpSpPr>
          <a:xfrm>
            <a:off x="5958820" y="166671"/>
            <a:ext cx="977760" cy="609840"/>
            <a:chOff x="5958820" y="166671"/>
            <a:chExt cx="97776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EFBAD28-E13E-804F-98BA-BD5205715CE4}"/>
                    </a:ext>
                  </a:extLst>
                </p14:cNvPr>
                <p14:cNvContentPartPr/>
                <p14:nvPr/>
              </p14:nvContentPartPr>
              <p14:xfrm>
                <a:off x="5958820" y="166671"/>
                <a:ext cx="348840" cy="4611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EFBAD28-E13E-804F-98BA-BD5205715C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51260" y="159111"/>
                  <a:ext cx="3639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F3AA830-636A-2C4F-BC44-3FFEA3E68193}"/>
                    </a:ext>
                  </a:extLst>
                </p14:cNvPr>
                <p14:cNvContentPartPr/>
                <p14:nvPr/>
              </p14:nvContentPartPr>
              <p14:xfrm>
                <a:off x="6500620" y="403911"/>
                <a:ext cx="62640" cy="198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F3AA830-636A-2C4F-BC44-3FFEA3E681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93060" y="396351"/>
                  <a:ext cx="77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E8A4D03-BE1F-3A40-ABB5-991166149C16}"/>
                    </a:ext>
                  </a:extLst>
                </p14:cNvPr>
                <p14:cNvContentPartPr/>
                <p14:nvPr/>
              </p14:nvContentPartPr>
              <p14:xfrm>
                <a:off x="6637420" y="191511"/>
                <a:ext cx="299160" cy="585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E8A4D03-BE1F-3A40-ABB5-991166149C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29860" y="183951"/>
                  <a:ext cx="3142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B507B1F-36FB-644C-BF57-E4FC6211584C}"/>
                    </a:ext>
                  </a:extLst>
                </p14:cNvPr>
                <p14:cNvContentPartPr/>
                <p14:nvPr/>
              </p14:nvContentPartPr>
              <p14:xfrm>
                <a:off x="6618700" y="421911"/>
                <a:ext cx="137160" cy="1188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B507B1F-36FB-644C-BF57-E4FC621158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1140" y="414351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F978FFA-684B-8E4B-BEDF-15040DDEB2E3}"/>
                    </a:ext>
                  </a:extLst>
                </p14:cNvPr>
                <p14:cNvContentPartPr/>
                <p14:nvPr/>
              </p14:nvContentPartPr>
              <p14:xfrm>
                <a:off x="6743260" y="428031"/>
                <a:ext cx="124920" cy="1310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F978FFA-684B-8E4B-BEDF-15040DDEB2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35700" y="42047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48EEEAD-726E-5C4B-AE78-3E60CA422F34}"/>
              </a:ext>
            </a:extLst>
          </p:cNvPr>
          <p:cNvGrpSpPr/>
          <p:nvPr/>
        </p:nvGrpSpPr>
        <p:grpSpPr>
          <a:xfrm>
            <a:off x="7141780" y="172791"/>
            <a:ext cx="479880" cy="479880"/>
            <a:chOff x="7141780" y="172791"/>
            <a:chExt cx="47988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32F8DAC-2C05-C14B-8422-0C1DFAA9D15B}"/>
                    </a:ext>
                  </a:extLst>
                </p14:cNvPr>
                <p14:cNvContentPartPr/>
                <p14:nvPr/>
              </p14:nvContentPartPr>
              <p14:xfrm>
                <a:off x="7160500" y="316071"/>
                <a:ext cx="12960" cy="129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32F8DAC-2C05-C14B-8422-0C1DFAA9D1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52940" y="3085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E76B8C1-1322-4F4F-8EB3-78781682C871}"/>
                    </a:ext>
                  </a:extLst>
                </p14:cNvPr>
                <p14:cNvContentPartPr/>
                <p14:nvPr/>
              </p14:nvContentPartPr>
              <p14:xfrm>
                <a:off x="7141780" y="241191"/>
                <a:ext cx="112320" cy="4050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E76B8C1-1322-4F4F-8EB3-78781682C8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34220" y="233991"/>
                  <a:ext cx="127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2C0DD48-A320-CF49-A1D1-2516CF035BE1}"/>
                    </a:ext>
                  </a:extLst>
                </p14:cNvPr>
                <p14:cNvContentPartPr/>
                <p14:nvPr/>
              </p14:nvContentPartPr>
              <p14:xfrm>
                <a:off x="7372900" y="172791"/>
                <a:ext cx="248760" cy="4798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2C0DD48-A320-CF49-A1D1-2516CF035B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65340" y="165231"/>
                  <a:ext cx="26388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B471096-7234-8F46-8388-F5A4CAC7FE48}"/>
              </a:ext>
            </a:extLst>
          </p:cNvPr>
          <p:cNvGrpSpPr/>
          <p:nvPr/>
        </p:nvGrpSpPr>
        <p:grpSpPr>
          <a:xfrm>
            <a:off x="7882660" y="250191"/>
            <a:ext cx="628920" cy="352440"/>
            <a:chOff x="7882660" y="250191"/>
            <a:chExt cx="6289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7E4F843-C841-2F48-B6D1-D4EEBBA30A75}"/>
                    </a:ext>
                  </a:extLst>
                </p14:cNvPr>
                <p14:cNvContentPartPr/>
                <p14:nvPr/>
              </p14:nvContentPartPr>
              <p14:xfrm>
                <a:off x="7882660" y="340911"/>
                <a:ext cx="106200" cy="2300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7E4F843-C841-2F48-B6D1-D4EEBBA30A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5100" y="333351"/>
                  <a:ext cx="121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5472F75-7C77-2046-8810-11131D58F71E}"/>
                    </a:ext>
                  </a:extLst>
                </p14:cNvPr>
                <p14:cNvContentPartPr/>
                <p14:nvPr/>
              </p14:nvContentPartPr>
              <p14:xfrm>
                <a:off x="7938460" y="250191"/>
                <a:ext cx="305280" cy="3524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5472F75-7C77-2046-8810-11131D58F7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30900" y="242991"/>
                  <a:ext cx="3204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0D32028-6F18-1741-978B-7EF697E6E1F1}"/>
                    </a:ext>
                  </a:extLst>
                </p14:cNvPr>
                <p14:cNvContentPartPr/>
                <p14:nvPr/>
              </p14:nvContentPartPr>
              <p14:xfrm>
                <a:off x="8411860" y="403191"/>
                <a:ext cx="93600" cy="190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0D32028-6F18-1741-978B-7EF697E6E1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04300" y="39563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7A2BD3C-4644-6A42-A715-367C12335BCB}"/>
                    </a:ext>
                  </a:extLst>
                </p14:cNvPr>
                <p14:cNvContentPartPr/>
                <p14:nvPr/>
              </p14:nvContentPartPr>
              <p14:xfrm>
                <a:off x="8406100" y="527751"/>
                <a:ext cx="105480" cy="313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7A2BD3C-4644-6A42-A715-367C12335BC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98540" y="520191"/>
                  <a:ext cx="120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4AED08B-78AA-EA4F-AA83-05224DF2AEEE}"/>
              </a:ext>
            </a:extLst>
          </p:cNvPr>
          <p:cNvGrpSpPr/>
          <p:nvPr/>
        </p:nvGrpSpPr>
        <p:grpSpPr>
          <a:xfrm>
            <a:off x="8779060" y="303471"/>
            <a:ext cx="716040" cy="349200"/>
            <a:chOff x="8779060" y="303471"/>
            <a:chExt cx="71604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FF697E8-2A68-F145-8DB5-3E21C2E810FB}"/>
                    </a:ext>
                  </a:extLst>
                </p14:cNvPr>
                <p14:cNvContentPartPr/>
                <p14:nvPr/>
              </p14:nvContentPartPr>
              <p14:xfrm>
                <a:off x="8779060" y="328671"/>
                <a:ext cx="100080" cy="268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FF697E8-2A68-F145-8DB5-3E21C2E810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71500" y="32111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A7AC63A-5267-9B42-9660-6046C3C017BA}"/>
                    </a:ext>
                  </a:extLst>
                </p14:cNvPr>
                <p14:cNvContentPartPr/>
                <p14:nvPr/>
              </p14:nvContentPartPr>
              <p14:xfrm>
                <a:off x="9171100" y="334791"/>
                <a:ext cx="19080" cy="2059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A7AC63A-5267-9B42-9660-6046C3C017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63540" y="327231"/>
                  <a:ext cx="34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E633DB7-432C-B449-8B0A-18B2A5414B67}"/>
                    </a:ext>
                  </a:extLst>
                </p14:cNvPr>
                <p14:cNvContentPartPr/>
                <p14:nvPr/>
              </p14:nvContentPartPr>
              <p14:xfrm>
                <a:off x="9046540" y="303471"/>
                <a:ext cx="274320" cy="2743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E633DB7-432C-B449-8B0A-18B2A5414B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39340" y="295911"/>
                  <a:ext cx="289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D647C56-FF8A-AC40-A257-A549AE6F4B98}"/>
                    </a:ext>
                  </a:extLst>
                </p14:cNvPr>
                <p14:cNvContentPartPr/>
                <p14:nvPr/>
              </p14:nvContentPartPr>
              <p14:xfrm>
                <a:off x="9407620" y="565191"/>
                <a:ext cx="87480" cy="87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D647C56-FF8A-AC40-A257-A549AE6F4B9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00420" y="55763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6126C1B-0733-6B4A-9B09-6BDC223BE133}"/>
              </a:ext>
            </a:extLst>
          </p:cNvPr>
          <p:cNvGrpSpPr/>
          <p:nvPr/>
        </p:nvGrpSpPr>
        <p:grpSpPr>
          <a:xfrm>
            <a:off x="9700300" y="334791"/>
            <a:ext cx="342720" cy="249480"/>
            <a:chOff x="9700300" y="334791"/>
            <a:chExt cx="3427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A946F7A-1162-7445-872D-47BB9E024255}"/>
                    </a:ext>
                  </a:extLst>
                </p14:cNvPr>
                <p14:cNvContentPartPr/>
                <p14:nvPr/>
              </p14:nvContentPartPr>
              <p14:xfrm>
                <a:off x="9700300" y="334791"/>
                <a:ext cx="212040" cy="205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A946F7A-1162-7445-872D-47BB9E0242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92740" y="327231"/>
                  <a:ext cx="227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D726B44-F2E7-5D47-97FE-DFA11DF56CF5}"/>
                    </a:ext>
                  </a:extLst>
                </p14:cNvPr>
                <p14:cNvContentPartPr/>
                <p14:nvPr/>
              </p14:nvContentPartPr>
              <p14:xfrm>
                <a:off x="9999100" y="540351"/>
                <a:ext cx="43920" cy="439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D726B44-F2E7-5D47-97FE-DFA11DF56C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91540" y="53279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B5A6A33-DD6B-DC4E-ADF6-CCB4984077F9}"/>
              </a:ext>
            </a:extLst>
          </p:cNvPr>
          <p:cNvGrpSpPr/>
          <p:nvPr/>
        </p:nvGrpSpPr>
        <p:grpSpPr>
          <a:xfrm>
            <a:off x="10310500" y="328671"/>
            <a:ext cx="299160" cy="267840"/>
            <a:chOff x="10310500" y="328671"/>
            <a:chExt cx="2991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21DF894-BC21-0241-9A48-B149B51BB9DD}"/>
                    </a:ext>
                  </a:extLst>
                </p14:cNvPr>
                <p14:cNvContentPartPr/>
                <p14:nvPr/>
              </p14:nvContentPartPr>
              <p14:xfrm>
                <a:off x="10310500" y="328671"/>
                <a:ext cx="100080" cy="249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21DF894-BC21-0241-9A48-B149B51BB9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02940" y="321111"/>
                  <a:ext cx="115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A7C7205-D18E-C64C-B43F-F2B8D71E6DDC}"/>
                    </a:ext>
                  </a:extLst>
                </p14:cNvPr>
                <p14:cNvContentPartPr/>
                <p14:nvPr/>
              </p14:nvContentPartPr>
              <p14:xfrm>
                <a:off x="10534420" y="552591"/>
                <a:ext cx="75240" cy="439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A7C7205-D18E-C64C-B43F-F2B8D71E6DD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27220" y="54503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918CBF33-13AA-A445-B937-20F0904E106D}"/>
              </a:ext>
            </a:extLst>
          </p:cNvPr>
          <p:cNvGrpSpPr/>
          <p:nvPr/>
        </p:nvGrpSpPr>
        <p:grpSpPr>
          <a:xfrm>
            <a:off x="10827820" y="213111"/>
            <a:ext cx="491760" cy="458280"/>
            <a:chOff x="10827820" y="213111"/>
            <a:chExt cx="49176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FBC7D72-1DA8-984A-B630-8A2A8694E8F9}"/>
                    </a:ext>
                  </a:extLst>
                </p14:cNvPr>
                <p14:cNvContentPartPr/>
                <p14:nvPr/>
              </p14:nvContentPartPr>
              <p14:xfrm>
                <a:off x="10864540" y="213111"/>
                <a:ext cx="87480" cy="3214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FBC7D72-1DA8-984A-B630-8A2A8694E8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56980" y="205551"/>
                  <a:ext cx="102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19C4FCC-CFE0-9449-A592-AAA5784C841B}"/>
                    </a:ext>
                  </a:extLst>
                </p14:cNvPr>
                <p14:cNvContentPartPr/>
                <p14:nvPr/>
              </p14:nvContentPartPr>
              <p14:xfrm>
                <a:off x="10827820" y="359631"/>
                <a:ext cx="186480" cy="313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19C4FCC-CFE0-9449-A592-AAA5784C84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20260" y="352071"/>
                  <a:ext cx="20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73DF992-5F49-5642-A8DC-181AEFF33310}"/>
                    </a:ext>
                  </a:extLst>
                </p14:cNvPr>
                <p14:cNvContentPartPr/>
                <p14:nvPr/>
              </p14:nvContentPartPr>
              <p14:xfrm>
                <a:off x="11175940" y="316071"/>
                <a:ext cx="143640" cy="3553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73DF992-5F49-5642-A8DC-181AEFF333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68380" y="308511"/>
                  <a:ext cx="15876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25A9A01-1F57-6E47-A50E-68F9CF303398}"/>
              </a:ext>
            </a:extLst>
          </p:cNvPr>
          <p:cNvGrpSpPr/>
          <p:nvPr/>
        </p:nvGrpSpPr>
        <p:grpSpPr>
          <a:xfrm>
            <a:off x="11524420" y="328671"/>
            <a:ext cx="386280" cy="280440"/>
            <a:chOff x="11524420" y="328671"/>
            <a:chExt cx="3862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FA790A7-60B2-DC41-8EED-26E2EAE67910}"/>
                    </a:ext>
                  </a:extLst>
                </p14:cNvPr>
                <p14:cNvContentPartPr/>
                <p14:nvPr/>
              </p14:nvContentPartPr>
              <p14:xfrm>
                <a:off x="11561860" y="328671"/>
                <a:ext cx="50040" cy="687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FA790A7-60B2-DC41-8EED-26E2EAE6791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554300" y="32111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45AE5CB-45E5-BB4A-A654-6168D7D084EF}"/>
                    </a:ext>
                  </a:extLst>
                </p14:cNvPr>
                <p14:cNvContentPartPr/>
                <p14:nvPr/>
              </p14:nvContentPartPr>
              <p14:xfrm>
                <a:off x="11524420" y="459351"/>
                <a:ext cx="386280" cy="1497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45AE5CB-45E5-BB4A-A654-6168D7D084E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16860" y="451791"/>
                  <a:ext cx="4014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CAFFF8A-5297-B945-B6FF-1E0DA4288184}"/>
              </a:ext>
            </a:extLst>
          </p:cNvPr>
          <p:cNvGrpSpPr/>
          <p:nvPr/>
        </p:nvGrpSpPr>
        <p:grpSpPr>
          <a:xfrm>
            <a:off x="511660" y="1119231"/>
            <a:ext cx="566640" cy="597960"/>
            <a:chOff x="511660" y="1119231"/>
            <a:chExt cx="56664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889EB4C-08E2-A74C-BF30-0C40982FB46A}"/>
                    </a:ext>
                  </a:extLst>
                </p14:cNvPr>
                <p14:cNvContentPartPr/>
                <p14:nvPr/>
              </p14:nvContentPartPr>
              <p14:xfrm>
                <a:off x="511660" y="1237311"/>
                <a:ext cx="131040" cy="81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889EB4C-08E2-A74C-BF30-0C40982FB46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4100" y="122975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43AE19F-C7D0-7F44-B345-6A16998E2A96}"/>
                    </a:ext>
                  </a:extLst>
                </p14:cNvPr>
                <p14:cNvContentPartPr/>
                <p14:nvPr/>
              </p14:nvContentPartPr>
              <p14:xfrm>
                <a:off x="567460" y="1542591"/>
                <a:ext cx="112320" cy="1746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43AE19F-C7D0-7F44-B345-6A16998E2A9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9900" y="1535031"/>
                  <a:ext cx="127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8CFDE5D-560A-1B42-ADBE-AF7C12EE0677}"/>
                    </a:ext>
                  </a:extLst>
                </p14:cNvPr>
                <p14:cNvContentPartPr/>
                <p14:nvPr/>
              </p14:nvContentPartPr>
              <p14:xfrm>
                <a:off x="860140" y="1119231"/>
                <a:ext cx="43920" cy="752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8CFDE5D-560A-1B42-ADBE-AF7C12EE06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2580" y="111167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0EEA6AB-766C-4F4A-A0A2-56A998C36694}"/>
                    </a:ext>
                  </a:extLst>
                </p14:cNvPr>
                <p14:cNvContentPartPr/>
                <p14:nvPr/>
              </p14:nvContentPartPr>
              <p14:xfrm>
                <a:off x="760420" y="1318311"/>
                <a:ext cx="317880" cy="3240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0EEA6AB-766C-4F4A-A0A2-56A998C366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3220" y="1310751"/>
                  <a:ext cx="33300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9F43C691-E433-284E-BEFA-A4ACC3D6D6B8}"/>
                  </a:ext>
                </a:extLst>
              </p14:cNvPr>
              <p14:cNvContentPartPr/>
              <p14:nvPr/>
            </p14:nvContentPartPr>
            <p14:xfrm>
              <a:off x="1327060" y="1175031"/>
              <a:ext cx="280440" cy="48600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9F43C691-E433-284E-BEFA-A4ACC3D6D6B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319500" y="1167831"/>
                <a:ext cx="29556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2E48F24A-551B-5C41-9CC6-8C863F800F4D}"/>
              </a:ext>
            </a:extLst>
          </p:cNvPr>
          <p:cNvGrpSpPr/>
          <p:nvPr/>
        </p:nvGrpSpPr>
        <p:grpSpPr>
          <a:xfrm>
            <a:off x="1813420" y="1026351"/>
            <a:ext cx="2060280" cy="815400"/>
            <a:chOff x="1813420" y="1026351"/>
            <a:chExt cx="2060280" cy="81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CF976C0-D527-A143-B6F4-0284DC50457D}"/>
                    </a:ext>
                  </a:extLst>
                </p14:cNvPr>
                <p14:cNvContentPartPr/>
                <p14:nvPr/>
              </p14:nvContentPartPr>
              <p14:xfrm>
                <a:off x="1813420" y="1386711"/>
                <a:ext cx="286200" cy="1746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CF976C0-D527-A143-B6F4-0284DC5045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05860" y="1379151"/>
                  <a:ext cx="300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CB9C81F-6C18-0B4F-9AD6-226767DA3322}"/>
                    </a:ext>
                  </a:extLst>
                </p14:cNvPr>
                <p14:cNvContentPartPr/>
                <p14:nvPr/>
              </p14:nvContentPartPr>
              <p14:xfrm>
                <a:off x="1955980" y="1355751"/>
                <a:ext cx="93600" cy="1551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CB9C81F-6C18-0B4F-9AD6-226767DA33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48420" y="1348191"/>
                  <a:ext cx="10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AA9B122-40C0-074E-8877-DD63A0DECEC3}"/>
                    </a:ext>
                  </a:extLst>
                </p14:cNvPr>
                <p14:cNvContentPartPr/>
                <p14:nvPr/>
              </p14:nvContentPartPr>
              <p14:xfrm>
                <a:off x="2124100" y="1206351"/>
                <a:ext cx="131040" cy="936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AA9B122-40C0-074E-8877-DD63A0DECEC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16540" y="1198791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F94701D-F7D4-E64C-97FB-86C3C675D950}"/>
                    </a:ext>
                  </a:extLst>
                </p14:cNvPr>
                <p14:cNvContentPartPr/>
                <p14:nvPr/>
              </p14:nvContentPartPr>
              <p14:xfrm>
                <a:off x="2117620" y="1343151"/>
                <a:ext cx="324000" cy="2361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F94701D-F7D4-E64C-97FB-86C3C675D95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10060" y="1335591"/>
                  <a:ext cx="339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AE98EEE-3164-B54C-BD59-BE060B47987E}"/>
                    </a:ext>
                  </a:extLst>
                </p14:cNvPr>
                <p14:cNvContentPartPr/>
                <p14:nvPr/>
              </p14:nvContentPartPr>
              <p14:xfrm>
                <a:off x="2678140" y="1200231"/>
                <a:ext cx="62640" cy="1062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AE98EEE-3164-B54C-BD59-BE060B4798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70580" y="1192671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167F22F-A4C9-6C44-9BDD-6BDE31902D76}"/>
                    </a:ext>
                  </a:extLst>
                </p14:cNvPr>
                <p14:cNvContentPartPr/>
                <p14:nvPr/>
              </p14:nvContentPartPr>
              <p14:xfrm>
                <a:off x="2593540" y="1374471"/>
                <a:ext cx="526680" cy="2210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167F22F-A4C9-6C44-9BDD-6BDE31902D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85980" y="1366911"/>
                  <a:ext cx="541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7279732-F6DE-884C-98C1-ABAF824765B8}"/>
                    </a:ext>
                  </a:extLst>
                </p14:cNvPr>
                <p14:cNvContentPartPr/>
                <p14:nvPr/>
              </p14:nvContentPartPr>
              <p14:xfrm>
                <a:off x="3362860" y="1087911"/>
                <a:ext cx="165600" cy="1807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7279732-F6DE-884C-98C1-ABAF824765B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55300" y="1080351"/>
                  <a:ext cx="180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67C95B9-AC7B-6D43-AC3B-18BEBDCBB1F7}"/>
                    </a:ext>
                  </a:extLst>
                </p14:cNvPr>
                <p14:cNvContentPartPr/>
                <p14:nvPr/>
              </p14:nvContentPartPr>
              <p14:xfrm>
                <a:off x="3157300" y="1187631"/>
                <a:ext cx="554400" cy="2120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67C95B9-AC7B-6D43-AC3B-18BEBDCBB1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49740" y="1180071"/>
                  <a:ext cx="569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6D6728C-C30E-194F-846B-D9AF84D23D52}"/>
                    </a:ext>
                  </a:extLst>
                </p14:cNvPr>
                <p14:cNvContentPartPr/>
                <p14:nvPr/>
              </p14:nvContentPartPr>
              <p14:xfrm>
                <a:off x="3287980" y="1044351"/>
                <a:ext cx="523440" cy="7974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6D6728C-C30E-194F-846B-D9AF84D23D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80420" y="1036791"/>
                  <a:ext cx="53820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58F9A6B-ECDF-8146-86F2-8B9BD41C5E9D}"/>
                    </a:ext>
                  </a:extLst>
                </p14:cNvPr>
                <p14:cNvContentPartPr/>
                <p14:nvPr/>
              </p14:nvContentPartPr>
              <p14:xfrm>
                <a:off x="3699100" y="1318311"/>
                <a:ext cx="143640" cy="1000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58F9A6B-ECDF-8146-86F2-8B9BD41C5E9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91540" y="1310751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F74ACAB-38A0-884A-99A6-D7886D0282ED}"/>
                    </a:ext>
                  </a:extLst>
                </p14:cNvPr>
                <p14:cNvContentPartPr/>
                <p14:nvPr/>
              </p14:nvContentPartPr>
              <p14:xfrm>
                <a:off x="3773620" y="1026351"/>
                <a:ext cx="100080" cy="9288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F74ACAB-38A0-884A-99A6-D7886D0282E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66060" y="1018791"/>
                  <a:ext cx="11520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168B6C48-B3E9-4A4C-A7A8-BC1FFEADA283}"/>
                  </a:ext>
                </a:extLst>
              </p14:cNvPr>
              <p14:cNvContentPartPr/>
              <p14:nvPr/>
            </p14:nvContentPartPr>
            <p14:xfrm>
              <a:off x="4115980" y="1529991"/>
              <a:ext cx="31320" cy="11880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168B6C48-B3E9-4A4C-A7A8-BC1FFEADA28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08420" y="1522431"/>
                <a:ext cx="4644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2E84A75E-B5B0-D34F-8ACB-498F4B099AAE}"/>
              </a:ext>
            </a:extLst>
          </p:cNvPr>
          <p:cNvGrpSpPr/>
          <p:nvPr/>
        </p:nvGrpSpPr>
        <p:grpSpPr>
          <a:xfrm>
            <a:off x="4701340" y="1081791"/>
            <a:ext cx="367920" cy="959040"/>
            <a:chOff x="4701340" y="1081791"/>
            <a:chExt cx="367920" cy="9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0D45723-5B65-AB46-9113-833EAF5F79D7}"/>
                    </a:ext>
                  </a:extLst>
                </p14:cNvPr>
                <p14:cNvContentPartPr/>
                <p14:nvPr/>
              </p14:nvContentPartPr>
              <p14:xfrm>
                <a:off x="4701340" y="1218591"/>
                <a:ext cx="274320" cy="3553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0D45723-5B65-AB46-9113-833EAF5F79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93780" y="1211391"/>
                  <a:ext cx="289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F498DB5-3DB8-9943-B4F9-2D6AFC80173E}"/>
                    </a:ext>
                  </a:extLst>
                </p14:cNvPr>
                <p14:cNvContentPartPr/>
                <p14:nvPr/>
              </p14:nvContentPartPr>
              <p14:xfrm>
                <a:off x="4969180" y="1081791"/>
                <a:ext cx="100080" cy="9590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F498DB5-3DB8-9943-B4F9-2D6AFC80173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61620" y="1074231"/>
                  <a:ext cx="115200" cy="9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725C9477-E3C5-7149-8917-6D0D1CDDB654}"/>
                  </a:ext>
                </a:extLst>
              </p14:cNvPr>
              <p14:cNvContentPartPr/>
              <p14:nvPr/>
            </p14:nvContentPartPr>
            <p14:xfrm>
              <a:off x="5373820" y="1517751"/>
              <a:ext cx="6480" cy="36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725C9477-E3C5-7149-8917-6D0D1CDDB65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366260" y="1510191"/>
                <a:ext cx="21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3C68D39E-6103-594C-A109-4CBBC3DC1DCF}"/>
                  </a:ext>
                </a:extLst>
              </p14:cNvPr>
              <p14:cNvContentPartPr/>
              <p14:nvPr/>
            </p14:nvContentPartPr>
            <p14:xfrm>
              <a:off x="5386060" y="1679391"/>
              <a:ext cx="12960" cy="1908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3C68D39E-6103-594C-A109-4CBBC3DC1DC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78500" y="1671831"/>
                <a:ext cx="27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6A56EA3C-01D1-D74A-9E4C-86162FE18F65}"/>
              </a:ext>
            </a:extLst>
          </p:cNvPr>
          <p:cNvGrpSpPr/>
          <p:nvPr/>
        </p:nvGrpSpPr>
        <p:grpSpPr>
          <a:xfrm>
            <a:off x="5741020" y="1144791"/>
            <a:ext cx="554400" cy="403560"/>
            <a:chOff x="5741020" y="1144791"/>
            <a:chExt cx="55440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2FAAB2C5-9C54-7F42-9B6A-8EBF45E18835}"/>
                    </a:ext>
                  </a:extLst>
                </p14:cNvPr>
                <p14:cNvContentPartPr/>
                <p14:nvPr/>
              </p14:nvContentPartPr>
              <p14:xfrm>
                <a:off x="5741020" y="1177911"/>
                <a:ext cx="274320" cy="3704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2FAAB2C5-9C54-7F42-9B6A-8EBF45E188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33460" y="1170351"/>
                  <a:ext cx="2894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29DCE12-94DD-FC49-9ECB-E12BBEC053D4}"/>
                    </a:ext>
                  </a:extLst>
                </p14:cNvPr>
                <p14:cNvContentPartPr/>
                <p14:nvPr/>
              </p14:nvContentPartPr>
              <p14:xfrm>
                <a:off x="5958820" y="1324431"/>
                <a:ext cx="224640" cy="1933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29DCE12-94DD-FC49-9ECB-E12BBEC053D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51260" y="1317231"/>
                  <a:ext cx="239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8B1B295-0AF8-584E-8D20-EBE9CD851D9D}"/>
                    </a:ext>
                  </a:extLst>
                </p14:cNvPr>
                <p14:cNvContentPartPr/>
                <p14:nvPr/>
              </p14:nvContentPartPr>
              <p14:xfrm>
                <a:off x="6220180" y="1144791"/>
                <a:ext cx="75240" cy="3733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8B1B295-0AF8-584E-8D20-EBE9CD851D9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12620" y="1137231"/>
                  <a:ext cx="9000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649DF8B-B119-7740-8CC4-76004BC413FD}"/>
              </a:ext>
            </a:extLst>
          </p:cNvPr>
          <p:cNvGrpSpPr/>
          <p:nvPr/>
        </p:nvGrpSpPr>
        <p:grpSpPr>
          <a:xfrm>
            <a:off x="6526180" y="1187631"/>
            <a:ext cx="578520" cy="486000"/>
            <a:chOff x="6526180" y="1187631"/>
            <a:chExt cx="578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AE755965-A037-A94D-B2B9-CC7274B04AE9}"/>
                    </a:ext>
                  </a:extLst>
                </p14:cNvPr>
                <p14:cNvContentPartPr/>
                <p14:nvPr/>
              </p14:nvContentPartPr>
              <p14:xfrm>
                <a:off x="6526180" y="1274751"/>
                <a:ext cx="74520" cy="19332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AE755965-A037-A94D-B2B9-CC7274B04A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18620" y="1267191"/>
                  <a:ext cx="89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4951C0F-5646-2D42-BFED-522A9BA91913}"/>
                    </a:ext>
                  </a:extLst>
                </p14:cNvPr>
                <p14:cNvContentPartPr/>
                <p14:nvPr/>
              </p14:nvContentPartPr>
              <p14:xfrm>
                <a:off x="6737140" y="1187631"/>
                <a:ext cx="131040" cy="4860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4951C0F-5646-2D42-BFED-522A9BA919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29580" y="1180071"/>
                  <a:ext cx="1461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DCEC11F-2763-334C-BD61-4CC7EF739C7E}"/>
                    </a:ext>
                  </a:extLst>
                </p14:cNvPr>
                <p14:cNvContentPartPr/>
                <p14:nvPr/>
              </p14:nvContentPartPr>
              <p14:xfrm>
                <a:off x="6730660" y="1393191"/>
                <a:ext cx="180720" cy="190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DCEC11F-2763-334C-BD61-4CC7EF739C7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23460" y="138563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896C3E9-90A2-2148-9464-F6825D527140}"/>
                    </a:ext>
                  </a:extLst>
                </p14:cNvPr>
                <p14:cNvContentPartPr/>
                <p14:nvPr/>
              </p14:nvContentPartPr>
              <p14:xfrm>
                <a:off x="7042060" y="1306071"/>
                <a:ext cx="62640" cy="2430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896C3E9-90A2-2148-9464-F6825D5271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34500" y="1298511"/>
                  <a:ext cx="7776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94CE2DE-CCEE-D14B-AB3F-4285699C24E4}"/>
              </a:ext>
            </a:extLst>
          </p:cNvPr>
          <p:cNvGrpSpPr/>
          <p:nvPr/>
        </p:nvGrpSpPr>
        <p:grpSpPr>
          <a:xfrm>
            <a:off x="7574140" y="1243791"/>
            <a:ext cx="221400" cy="243360"/>
            <a:chOff x="7574140" y="1243791"/>
            <a:chExt cx="2214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4DC87FA-747B-854B-9808-A38C026B2C9E}"/>
                    </a:ext>
                  </a:extLst>
                </p14:cNvPr>
                <p14:cNvContentPartPr/>
                <p14:nvPr/>
              </p14:nvContentPartPr>
              <p14:xfrm>
                <a:off x="7574140" y="1243791"/>
                <a:ext cx="190440" cy="1623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4DC87FA-747B-854B-9808-A38C026B2C9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66580" y="1236231"/>
                  <a:ext cx="205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B83081C-1565-E945-BD61-355E2CC7AD8B}"/>
                    </a:ext>
                  </a:extLst>
                </p14:cNvPr>
                <p14:cNvContentPartPr/>
                <p14:nvPr/>
              </p14:nvContentPartPr>
              <p14:xfrm>
                <a:off x="7596100" y="1474191"/>
                <a:ext cx="199440" cy="129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B83081C-1565-E945-BD61-355E2CC7AD8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88540" y="1466631"/>
                  <a:ext cx="214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5340964-6866-F944-A746-2BE2938ACF17}"/>
              </a:ext>
            </a:extLst>
          </p:cNvPr>
          <p:cNvGrpSpPr/>
          <p:nvPr/>
        </p:nvGrpSpPr>
        <p:grpSpPr>
          <a:xfrm>
            <a:off x="8119180" y="1038231"/>
            <a:ext cx="1432080" cy="622800"/>
            <a:chOff x="8119180" y="1038231"/>
            <a:chExt cx="143208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2B52AB9-5EFD-544C-AF25-593C8C70B2AA}"/>
                    </a:ext>
                  </a:extLst>
                </p14:cNvPr>
                <p14:cNvContentPartPr/>
                <p14:nvPr/>
              </p14:nvContentPartPr>
              <p14:xfrm>
                <a:off x="8119180" y="1182231"/>
                <a:ext cx="25200" cy="3232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2B52AB9-5EFD-544C-AF25-593C8C70B2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11620" y="1174671"/>
                  <a:ext cx="40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0FA2962-CEF9-B64F-88E1-61DD8393F509}"/>
                    </a:ext>
                  </a:extLst>
                </p14:cNvPr>
                <p14:cNvContentPartPr/>
                <p14:nvPr/>
              </p14:nvContentPartPr>
              <p14:xfrm>
                <a:off x="8144020" y="1218591"/>
                <a:ext cx="205920" cy="22464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0FA2962-CEF9-B64F-88E1-61DD8393F5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36460" y="1211391"/>
                  <a:ext cx="221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E0922F7-7549-7B48-8DC3-1BACA88E726A}"/>
                    </a:ext>
                  </a:extLst>
                </p14:cNvPr>
                <p14:cNvContentPartPr/>
                <p14:nvPr/>
              </p14:nvContentPartPr>
              <p14:xfrm>
                <a:off x="8529940" y="1237311"/>
                <a:ext cx="106200" cy="3117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E0922F7-7549-7B48-8DC3-1BACA88E72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22380" y="1229751"/>
                  <a:ext cx="121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7E94329-FEAB-FE41-99B8-87A2D8B1DF19}"/>
                    </a:ext>
                  </a:extLst>
                </p14:cNvPr>
                <p14:cNvContentPartPr/>
                <p14:nvPr/>
              </p14:nvContentPartPr>
              <p14:xfrm>
                <a:off x="8878780" y="1262511"/>
                <a:ext cx="230760" cy="2930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7E94329-FEAB-FE41-99B8-87A2D8B1DF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71220" y="1254951"/>
                  <a:ext cx="245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22EAB23-5911-0A43-9BC7-11EEB53D223A}"/>
                    </a:ext>
                  </a:extLst>
                </p14:cNvPr>
                <p14:cNvContentPartPr/>
                <p14:nvPr/>
              </p14:nvContentPartPr>
              <p14:xfrm>
                <a:off x="8816500" y="1081791"/>
                <a:ext cx="290160" cy="129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22EAB23-5911-0A43-9BC7-11EEB53D22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08940" y="1074231"/>
                  <a:ext cx="305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5ED626F-BA35-8845-888C-98243B9B1E94}"/>
                    </a:ext>
                  </a:extLst>
                </p14:cNvPr>
                <p14:cNvContentPartPr/>
                <p14:nvPr/>
              </p14:nvContentPartPr>
              <p14:xfrm>
                <a:off x="8996860" y="1038231"/>
                <a:ext cx="193320" cy="1623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5ED626F-BA35-8845-888C-98243B9B1E9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89300" y="1030671"/>
                  <a:ext cx="20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AE0935A-76D0-2D40-9C7A-3A8CA4B33F21}"/>
                    </a:ext>
                  </a:extLst>
                </p14:cNvPr>
                <p14:cNvContentPartPr/>
                <p14:nvPr/>
              </p14:nvContentPartPr>
              <p14:xfrm>
                <a:off x="9258220" y="1106631"/>
                <a:ext cx="293040" cy="5544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AE0935A-76D0-2D40-9C7A-3A8CA4B33F2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50660" y="1099071"/>
                  <a:ext cx="30816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B9C0E86-9A7D-A14C-8275-6291CFB41518}"/>
              </a:ext>
            </a:extLst>
          </p:cNvPr>
          <p:cNvGrpSpPr/>
          <p:nvPr/>
        </p:nvGrpSpPr>
        <p:grpSpPr>
          <a:xfrm>
            <a:off x="704620" y="2146311"/>
            <a:ext cx="790920" cy="510840"/>
            <a:chOff x="704620" y="2146311"/>
            <a:chExt cx="79092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6D6A6C4-A26A-4945-8F3E-9D53A7E785A0}"/>
                    </a:ext>
                  </a:extLst>
                </p14:cNvPr>
                <p14:cNvContentPartPr/>
                <p14:nvPr/>
              </p14:nvContentPartPr>
              <p14:xfrm>
                <a:off x="872740" y="2146311"/>
                <a:ext cx="112320" cy="752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6D6A6C4-A26A-4945-8F3E-9D53A7E785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5180" y="213875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C1E14A1-02AB-A241-B310-34D792FAA6E3}"/>
                    </a:ext>
                  </a:extLst>
                </p14:cNvPr>
                <p14:cNvContentPartPr/>
                <p14:nvPr/>
              </p14:nvContentPartPr>
              <p14:xfrm>
                <a:off x="704620" y="2252151"/>
                <a:ext cx="685080" cy="3178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C1E14A1-02AB-A241-B310-34D792FAA6E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7060" y="2244591"/>
                  <a:ext cx="700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845B41A-4B56-FF40-9BDA-8E1A108C1DE2}"/>
                    </a:ext>
                  </a:extLst>
                </p14:cNvPr>
                <p14:cNvContentPartPr/>
                <p14:nvPr/>
              </p14:nvContentPartPr>
              <p14:xfrm>
                <a:off x="1464220" y="2519991"/>
                <a:ext cx="31320" cy="1371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845B41A-4B56-FF40-9BDA-8E1A108C1D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56660" y="251243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A1E78DE3-FB5C-A64A-97B4-93B1BFE74065}"/>
              </a:ext>
            </a:extLst>
          </p:cNvPr>
          <p:cNvGrpSpPr/>
          <p:nvPr/>
        </p:nvGrpSpPr>
        <p:grpSpPr>
          <a:xfrm>
            <a:off x="2161180" y="2276991"/>
            <a:ext cx="1519560" cy="610560"/>
            <a:chOff x="2161180" y="2276991"/>
            <a:chExt cx="151956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6C8E280-2C8D-3244-987A-6FBE028D904A}"/>
                    </a:ext>
                  </a:extLst>
                </p14:cNvPr>
                <p14:cNvContentPartPr/>
                <p14:nvPr/>
              </p14:nvContentPartPr>
              <p14:xfrm>
                <a:off x="2161180" y="2389311"/>
                <a:ext cx="12960" cy="190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6C8E280-2C8D-3244-987A-6FBE028D90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53620" y="23817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BB7171C-EE2F-7740-BD22-3C2B229D41BC}"/>
                    </a:ext>
                  </a:extLst>
                </p14:cNvPr>
                <p14:cNvContentPartPr/>
                <p14:nvPr/>
              </p14:nvContentPartPr>
              <p14:xfrm>
                <a:off x="2161180" y="2276991"/>
                <a:ext cx="386280" cy="47340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BB7171C-EE2F-7740-BD22-3C2B229D41B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53620" y="2269431"/>
                  <a:ext cx="401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0C5B86C-A84E-9E47-954D-5ABDD2B4F414}"/>
                    </a:ext>
                  </a:extLst>
                </p14:cNvPr>
                <p14:cNvContentPartPr/>
                <p14:nvPr/>
              </p14:nvContentPartPr>
              <p14:xfrm>
                <a:off x="2522260" y="2314431"/>
                <a:ext cx="367560" cy="4176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0C5B86C-A84E-9E47-954D-5ABDD2B4F4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14700" y="2306871"/>
                  <a:ext cx="382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8E72309-89F4-E74E-B2BB-03B75D9A32CF}"/>
                    </a:ext>
                  </a:extLst>
                </p14:cNvPr>
                <p14:cNvContentPartPr/>
                <p14:nvPr/>
              </p14:nvContentPartPr>
              <p14:xfrm>
                <a:off x="3082780" y="2445111"/>
                <a:ext cx="75240" cy="2037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8E72309-89F4-E74E-B2BB-03B75D9A32C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75220" y="2437551"/>
                  <a:ext cx="90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0A1B688-832A-4B46-8427-BF2E0CF24ECE}"/>
                    </a:ext>
                  </a:extLst>
                </p14:cNvPr>
                <p14:cNvContentPartPr/>
                <p14:nvPr/>
              </p14:nvContentPartPr>
              <p14:xfrm>
                <a:off x="3294460" y="2364111"/>
                <a:ext cx="106200" cy="5234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0A1B688-832A-4B46-8427-BF2E0CF24EC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86900" y="2356551"/>
                  <a:ext cx="121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4C2C246-5FE1-8C47-9F0A-8FB94CEBF4C5}"/>
                    </a:ext>
                  </a:extLst>
                </p14:cNvPr>
                <p14:cNvContentPartPr/>
                <p14:nvPr/>
              </p14:nvContentPartPr>
              <p14:xfrm>
                <a:off x="3238300" y="2607111"/>
                <a:ext cx="212040" cy="4392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4C2C246-5FE1-8C47-9F0A-8FB94CEBF4C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30740" y="259955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6980E77-5204-4F48-98D7-7F7AFD0C1CB1}"/>
                    </a:ext>
                  </a:extLst>
                </p14:cNvPr>
                <p14:cNvContentPartPr/>
                <p14:nvPr/>
              </p14:nvContentPartPr>
              <p14:xfrm>
                <a:off x="3642940" y="2482551"/>
                <a:ext cx="37800" cy="24300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6980E77-5204-4F48-98D7-7F7AFD0C1CB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35380" y="247499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BA457C4-BFE7-284E-B00E-A7368ECD4940}"/>
              </a:ext>
            </a:extLst>
          </p:cNvPr>
          <p:cNvGrpSpPr/>
          <p:nvPr/>
        </p:nvGrpSpPr>
        <p:grpSpPr>
          <a:xfrm>
            <a:off x="4259260" y="2445111"/>
            <a:ext cx="386280" cy="143640"/>
            <a:chOff x="4259260" y="2445111"/>
            <a:chExt cx="38628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B17EACE-73B0-1D47-8F5F-A16E688622F6}"/>
                    </a:ext>
                  </a:extLst>
                </p14:cNvPr>
                <p14:cNvContentPartPr/>
                <p14:nvPr/>
              </p14:nvContentPartPr>
              <p14:xfrm>
                <a:off x="4259260" y="2445111"/>
                <a:ext cx="279720" cy="5652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B17EACE-73B0-1D47-8F5F-A16E688622F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51700" y="2437551"/>
                  <a:ext cx="294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C946FEA-9473-8749-9202-B51167BF85FF}"/>
                    </a:ext>
                  </a:extLst>
                </p14:cNvPr>
                <p14:cNvContentPartPr/>
                <p14:nvPr/>
              </p14:nvContentPartPr>
              <p14:xfrm>
                <a:off x="4296700" y="2582271"/>
                <a:ext cx="348840" cy="64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C946FEA-9473-8749-9202-B51167BF85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89140" y="2574711"/>
                  <a:ext cx="3639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FE15B7AA-AD9F-064F-8F89-F7AC5CF20497}"/>
                  </a:ext>
                </a:extLst>
              </p14:cNvPr>
              <p14:cNvContentPartPr/>
              <p14:nvPr/>
            </p14:nvContentPartPr>
            <p14:xfrm>
              <a:off x="6967540" y="2289591"/>
              <a:ext cx="62640" cy="26172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FE15B7AA-AD9F-064F-8F89-F7AC5CF2049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959980" y="2282031"/>
                <a:ext cx="77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AA622DA7-E345-BC4D-B0DA-091295CA6E16}"/>
                  </a:ext>
                </a:extLst>
              </p14:cNvPr>
              <p14:cNvContentPartPr/>
              <p14:nvPr/>
            </p14:nvContentPartPr>
            <p14:xfrm>
              <a:off x="4564180" y="2918151"/>
              <a:ext cx="268200" cy="21204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AA622DA7-E345-BC4D-B0DA-091295CA6E1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556980" y="2910951"/>
                <a:ext cx="28296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959ABD74-BC91-0649-8429-7C90BC79674C}"/>
              </a:ext>
            </a:extLst>
          </p:cNvPr>
          <p:cNvGrpSpPr/>
          <p:nvPr/>
        </p:nvGrpSpPr>
        <p:grpSpPr>
          <a:xfrm>
            <a:off x="5124700" y="2102751"/>
            <a:ext cx="1587600" cy="1132920"/>
            <a:chOff x="5124700" y="2102751"/>
            <a:chExt cx="1587600" cy="11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26D325B-B995-E64A-9446-7917A1426587}"/>
                    </a:ext>
                  </a:extLst>
                </p14:cNvPr>
                <p14:cNvContentPartPr/>
                <p14:nvPr/>
              </p14:nvContentPartPr>
              <p14:xfrm>
                <a:off x="5242780" y="2239911"/>
                <a:ext cx="442440" cy="3132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26D325B-B995-E64A-9446-7917A142658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35220" y="2232351"/>
                  <a:ext cx="457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94BC99F-B396-884B-82AE-A59011F32AC4}"/>
                    </a:ext>
                  </a:extLst>
                </p14:cNvPr>
                <p14:cNvContentPartPr/>
                <p14:nvPr/>
              </p14:nvContentPartPr>
              <p14:xfrm>
                <a:off x="5330620" y="2345751"/>
                <a:ext cx="286200" cy="19944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94BC99F-B396-884B-82AE-A59011F32AC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23420" y="2338191"/>
                  <a:ext cx="300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55C1DFD-17B9-9D4D-9446-EDBFAD7ACEF5}"/>
                    </a:ext>
                  </a:extLst>
                </p14:cNvPr>
                <p14:cNvContentPartPr/>
                <p14:nvPr/>
              </p14:nvContentPartPr>
              <p14:xfrm>
                <a:off x="6052420" y="2102751"/>
                <a:ext cx="236880" cy="6040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55C1DFD-17B9-9D4D-9446-EDBFAD7ACEF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44860" y="2095191"/>
                  <a:ext cx="2520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93B43D2-A974-1D42-BBA1-73FA5AF5C83D}"/>
                    </a:ext>
                  </a:extLst>
                </p14:cNvPr>
                <p14:cNvContentPartPr/>
                <p14:nvPr/>
              </p14:nvContentPartPr>
              <p14:xfrm>
                <a:off x="6021100" y="2382831"/>
                <a:ext cx="224640" cy="64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93B43D2-A974-1D42-BBA1-73FA5AF5C83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13540" y="2375271"/>
                  <a:ext cx="239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F8DE3E5-6E66-B844-BCB2-BA22B57F82BF}"/>
                    </a:ext>
                  </a:extLst>
                </p14:cNvPr>
                <p14:cNvContentPartPr/>
                <p14:nvPr/>
              </p14:nvContentPartPr>
              <p14:xfrm>
                <a:off x="6388300" y="2289591"/>
                <a:ext cx="81360" cy="22464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F8DE3E5-6E66-B844-BCB2-BA22B57F82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80740" y="2282031"/>
                  <a:ext cx="96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2245C23-0E43-1B4C-9733-2D096ED19306}"/>
                    </a:ext>
                  </a:extLst>
                </p14:cNvPr>
                <p14:cNvContentPartPr/>
                <p14:nvPr/>
              </p14:nvContentPartPr>
              <p14:xfrm>
                <a:off x="6556420" y="2301831"/>
                <a:ext cx="155880" cy="2059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2245C23-0E43-1B4C-9733-2D096ED1930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48860" y="229463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C364FA8-045A-434B-9A0B-6C2F9C97B059}"/>
                    </a:ext>
                  </a:extLst>
                </p14:cNvPr>
                <p14:cNvContentPartPr/>
                <p14:nvPr/>
              </p14:nvContentPartPr>
              <p14:xfrm>
                <a:off x="5124700" y="2924631"/>
                <a:ext cx="168480" cy="2617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C364FA8-045A-434B-9A0B-6C2F9C97B05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17140" y="2917071"/>
                  <a:ext cx="183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5620852-1A3D-B445-B37A-BB5E5A811B97}"/>
                    </a:ext>
                  </a:extLst>
                </p14:cNvPr>
                <p14:cNvContentPartPr/>
                <p14:nvPr/>
              </p14:nvContentPartPr>
              <p14:xfrm>
                <a:off x="5195980" y="3067911"/>
                <a:ext cx="178200" cy="190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5620852-1A3D-B445-B37A-BB5E5A811B9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88420" y="3060351"/>
                  <a:ext cx="19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E27C672-F537-3F49-8DBF-51B9A1136CB9}"/>
                    </a:ext>
                  </a:extLst>
                </p14:cNvPr>
                <p14:cNvContentPartPr/>
                <p14:nvPr/>
              </p14:nvContentPartPr>
              <p14:xfrm>
                <a:off x="5647420" y="2949471"/>
                <a:ext cx="224640" cy="28620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E27C672-F537-3F49-8DBF-51B9A1136CB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40220" y="2941911"/>
                  <a:ext cx="239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723C34B-0FAF-494E-8A1E-88A9053FCBB9}"/>
                    </a:ext>
                  </a:extLst>
                </p14:cNvPr>
                <p14:cNvContentPartPr/>
                <p14:nvPr/>
              </p14:nvContentPartPr>
              <p14:xfrm>
                <a:off x="5572900" y="2800071"/>
                <a:ext cx="286560" cy="4392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723C34B-0FAF-494E-8A1E-88A9053FCBB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65340" y="2792511"/>
                  <a:ext cx="301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58C200B-21BB-A741-9713-84D4EBEB648D}"/>
                    </a:ext>
                  </a:extLst>
                </p14:cNvPr>
                <p14:cNvContentPartPr/>
                <p14:nvPr/>
              </p14:nvContentPartPr>
              <p14:xfrm>
                <a:off x="5753260" y="2750391"/>
                <a:ext cx="193320" cy="19944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58C200B-21BB-A741-9713-84D4EBEB648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46060" y="2742831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F2570EAF-617D-3F4D-BB2D-E09997A7DECF}"/>
                  </a:ext>
                </a:extLst>
              </p14:cNvPr>
              <p14:cNvContentPartPr/>
              <p14:nvPr/>
            </p14:nvContentPartPr>
            <p14:xfrm>
              <a:off x="7496380" y="2433591"/>
              <a:ext cx="286560" cy="4896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F2570EAF-617D-3F4D-BB2D-E09997A7DEC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489180" y="2426031"/>
                <a:ext cx="30168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65C8E107-FD7C-BE49-A480-EBB479C07D35}"/>
              </a:ext>
            </a:extLst>
          </p:cNvPr>
          <p:cNvGrpSpPr/>
          <p:nvPr/>
        </p:nvGrpSpPr>
        <p:grpSpPr>
          <a:xfrm>
            <a:off x="8393140" y="2227311"/>
            <a:ext cx="243000" cy="286560"/>
            <a:chOff x="8393140" y="2227311"/>
            <a:chExt cx="24300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BC52F31-6F4A-B946-89B0-D3AB30331664}"/>
                    </a:ext>
                  </a:extLst>
                </p14:cNvPr>
                <p14:cNvContentPartPr/>
                <p14:nvPr/>
              </p14:nvContentPartPr>
              <p14:xfrm>
                <a:off x="8393140" y="2227311"/>
                <a:ext cx="243000" cy="6264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BC52F31-6F4A-B946-89B0-D3AB3033166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85580" y="2219751"/>
                  <a:ext cx="258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99F8F42-E610-424C-8034-92A092CB3F6C}"/>
                    </a:ext>
                  </a:extLst>
                </p14:cNvPr>
                <p14:cNvContentPartPr/>
                <p14:nvPr/>
              </p14:nvContentPartPr>
              <p14:xfrm>
                <a:off x="8467660" y="2357991"/>
                <a:ext cx="143640" cy="1558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99F8F42-E610-424C-8034-92A092CB3F6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60100" y="2350431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CEC333B1-23A2-9C44-947A-502499EACD13}"/>
              </a:ext>
            </a:extLst>
          </p:cNvPr>
          <p:cNvGrpSpPr/>
          <p:nvPr/>
        </p:nvGrpSpPr>
        <p:grpSpPr>
          <a:xfrm>
            <a:off x="8947180" y="2053071"/>
            <a:ext cx="1008720" cy="604080"/>
            <a:chOff x="8947180" y="2053071"/>
            <a:chExt cx="100872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A4ADE6AC-2B30-DD40-B0E7-230F2D858119}"/>
                    </a:ext>
                  </a:extLst>
                </p14:cNvPr>
                <p14:cNvContentPartPr/>
                <p14:nvPr/>
              </p14:nvContentPartPr>
              <p14:xfrm>
                <a:off x="9002980" y="2053071"/>
                <a:ext cx="274320" cy="60408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A4ADE6AC-2B30-DD40-B0E7-230F2D85811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95420" y="2045511"/>
                  <a:ext cx="2894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C0EB8BE-5726-554A-AF80-90519A296672}"/>
                    </a:ext>
                  </a:extLst>
                </p14:cNvPr>
                <p14:cNvContentPartPr/>
                <p14:nvPr/>
              </p14:nvContentPartPr>
              <p14:xfrm>
                <a:off x="8947180" y="2364111"/>
                <a:ext cx="311760" cy="378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C0EB8BE-5726-554A-AF80-90519A29667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39620" y="2356551"/>
                  <a:ext cx="326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B4CE286-EEFD-6C49-90D3-0A90C3750AB1}"/>
                    </a:ext>
                  </a:extLst>
                </p14:cNvPr>
                <p14:cNvContentPartPr/>
                <p14:nvPr/>
              </p14:nvContentPartPr>
              <p14:xfrm>
                <a:off x="9357940" y="2295711"/>
                <a:ext cx="124920" cy="1623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B4CE286-EEFD-6C49-90D3-0A90C3750AB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50380" y="2288151"/>
                  <a:ext cx="14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2ED85DE-3256-2E48-AFB9-5A00078D672A}"/>
                    </a:ext>
                  </a:extLst>
                </p14:cNvPr>
                <p14:cNvContentPartPr/>
                <p14:nvPr/>
              </p14:nvContentPartPr>
              <p14:xfrm>
                <a:off x="9545500" y="2264751"/>
                <a:ext cx="161640" cy="21816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2ED85DE-3256-2E48-AFB9-5A00078D67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37940" y="2257191"/>
                  <a:ext cx="176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A5AB1E9-B479-6943-9656-65AD9C09B3E5}"/>
                    </a:ext>
                  </a:extLst>
                </p14:cNvPr>
                <p14:cNvContentPartPr/>
                <p14:nvPr/>
              </p14:nvContentPartPr>
              <p14:xfrm>
                <a:off x="9868420" y="2246031"/>
                <a:ext cx="87480" cy="2743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A5AB1E9-B479-6943-9656-65AD9C09B3E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860860" y="2238471"/>
                  <a:ext cx="10260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ED6554A9-75C9-6143-8763-9EA6646E5D23}"/>
              </a:ext>
            </a:extLst>
          </p:cNvPr>
          <p:cNvGrpSpPr/>
          <p:nvPr/>
        </p:nvGrpSpPr>
        <p:grpSpPr>
          <a:xfrm>
            <a:off x="7907500" y="2787471"/>
            <a:ext cx="1361160" cy="467280"/>
            <a:chOff x="7907500" y="2787471"/>
            <a:chExt cx="136116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894D440-E34F-5444-994A-E35D63E44BDC}"/>
                    </a:ext>
                  </a:extLst>
                </p14:cNvPr>
                <p14:cNvContentPartPr/>
                <p14:nvPr/>
              </p14:nvContentPartPr>
              <p14:xfrm>
                <a:off x="7907500" y="2881071"/>
                <a:ext cx="274320" cy="21204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894D440-E34F-5444-994A-E35D63E44BD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99940" y="2873511"/>
                  <a:ext cx="289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54CD3C97-59ED-D141-85E8-938E152510FA}"/>
                    </a:ext>
                  </a:extLst>
                </p14:cNvPr>
                <p14:cNvContentPartPr/>
                <p14:nvPr/>
              </p14:nvContentPartPr>
              <p14:xfrm>
                <a:off x="8332300" y="2912031"/>
                <a:ext cx="229320" cy="2865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54CD3C97-59ED-D141-85E8-938E152510F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324740" y="2904471"/>
                  <a:ext cx="244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96C0764-AC8D-944B-8075-CA38B8B50ADA}"/>
                    </a:ext>
                  </a:extLst>
                </p14:cNvPr>
                <p14:cNvContentPartPr/>
                <p14:nvPr/>
              </p14:nvContentPartPr>
              <p14:xfrm>
                <a:off x="8442820" y="3080151"/>
                <a:ext cx="155880" cy="648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96C0764-AC8D-944B-8075-CA38B8B50AD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35260" y="3072591"/>
                  <a:ext cx="171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EF9141F-9C85-D744-9668-1F1415F00E6D}"/>
                    </a:ext>
                  </a:extLst>
                </p14:cNvPr>
                <p14:cNvContentPartPr/>
                <p14:nvPr/>
              </p14:nvContentPartPr>
              <p14:xfrm>
                <a:off x="8972020" y="2993031"/>
                <a:ext cx="230760" cy="261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EF9141F-9C85-D744-9668-1F1415F00E6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64460" y="2985471"/>
                  <a:ext cx="245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C4F0A5A-9F6E-D74B-949B-DB81764EB91E}"/>
                    </a:ext>
                  </a:extLst>
                </p14:cNvPr>
                <p14:cNvContentPartPr/>
                <p14:nvPr/>
              </p14:nvContentPartPr>
              <p14:xfrm>
                <a:off x="8903620" y="2856231"/>
                <a:ext cx="365040" cy="3132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C4F0A5A-9F6E-D74B-949B-DB81764EB91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96060" y="2848671"/>
                  <a:ext cx="37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0B72C55-446A-0B4A-905B-F5BDA4F9E6F6}"/>
                    </a:ext>
                  </a:extLst>
                </p14:cNvPr>
                <p14:cNvContentPartPr/>
                <p14:nvPr/>
              </p14:nvContentPartPr>
              <p14:xfrm>
                <a:off x="8761780" y="2787471"/>
                <a:ext cx="409680" cy="16848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0B72C55-446A-0B4A-905B-F5BDA4F9E6F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754220" y="2779911"/>
                  <a:ext cx="4248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0DC9A6EE-576D-2A4E-9D8B-668966353C5B}"/>
              </a:ext>
            </a:extLst>
          </p:cNvPr>
          <p:cNvGrpSpPr/>
          <p:nvPr/>
        </p:nvGrpSpPr>
        <p:grpSpPr>
          <a:xfrm>
            <a:off x="4782340" y="1511271"/>
            <a:ext cx="6523920" cy="1737720"/>
            <a:chOff x="4782340" y="1511271"/>
            <a:chExt cx="6523920" cy="17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B5660EB-EA03-7E45-AB05-8A8C6A03FC7D}"/>
                    </a:ext>
                  </a:extLst>
                </p14:cNvPr>
                <p14:cNvContentPartPr/>
                <p14:nvPr/>
              </p14:nvContentPartPr>
              <p14:xfrm>
                <a:off x="6650020" y="1934631"/>
                <a:ext cx="236880" cy="18072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B5660EB-EA03-7E45-AB05-8A8C6A03FC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42460" y="1927071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849E97A-2E6E-9848-931A-EB097A711C7D}"/>
                    </a:ext>
                  </a:extLst>
                </p14:cNvPr>
                <p14:cNvContentPartPr/>
                <p14:nvPr/>
              </p14:nvContentPartPr>
              <p14:xfrm>
                <a:off x="6599980" y="2183751"/>
                <a:ext cx="286560" cy="1908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849E97A-2E6E-9848-931A-EB097A711C7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92420" y="2176191"/>
                  <a:ext cx="301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FAC9B54-BC46-A64B-B459-87F70C5B95DE}"/>
                    </a:ext>
                  </a:extLst>
                </p14:cNvPr>
                <p14:cNvContentPartPr/>
                <p14:nvPr/>
              </p14:nvContentPartPr>
              <p14:xfrm>
                <a:off x="6986620" y="1884951"/>
                <a:ext cx="186480" cy="2181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FAC9B54-BC46-A64B-B459-87F70C5B95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79060" y="1877391"/>
                  <a:ext cx="201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C7EF280-A567-F949-A4A1-72828DE55514}"/>
                    </a:ext>
                  </a:extLst>
                </p14:cNvPr>
                <p14:cNvContentPartPr/>
                <p14:nvPr/>
              </p14:nvContentPartPr>
              <p14:xfrm>
                <a:off x="7253740" y="1947231"/>
                <a:ext cx="124920" cy="1497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C7EF280-A567-F949-A4A1-72828DE5551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46180" y="1939671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EDC9B93E-7E2C-FA41-A610-18699D49E7FD}"/>
                    </a:ext>
                  </a:extLst>
                </p14:cNvPr>
                <p14:cNvContentPartPr/>
                <p14:nvPr/>
              </p14:nvContentPartPr>
              <p14:xfrm>
                <a:off x="7391260" y="1947231"/>
                <a:ext cx="155160" cy="1497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EDC9B93E-7E2C-FA41-A610-18699D49E7F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83700" y="1939671"/>
                  <a:ext cx="170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DE44B45-FE8C-BE47-9FC7-21A215D6B2A0}"/>
                    </a:ext>
                  </a:extLst>
                </p14:cNvPr>
                <p14:cNvContentPartPr/>
                <p14:nvPr/>
              </p14:nvContentPartPr>
              <p14:xfrm>
                <a:off x="7670980" y="1934631"/>
                <a:ext cx="106200" cy="2430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DE44B45-FE8C-BE47-9FC7-21A215D6B2A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63420" y="1927071"/>
                  <a:ext cx="121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0072897-254D-5C44-836A-89C0C11587CC}"/>
                    </a:ext>
                  </a:extLst>
                </p14:cNvPr>
                <p14:cNvContentPartPr/>
                <p14:nvPr/>
              </p14:nvContentPartPr>
              <p14:xfrm>
                <a:off x="10559620" y="2357991"/>
                <a:ext cx="12960" cy="1296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0072897-254D-5C44-836A-89C0C11587C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552060" y="235043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6E15F3C4-F85F-9A47-BAE8-C2373AA4F6FF}"/>
                    </a:ext>
                  </a:extLst>
                </p14:cNvPr>
                <p14:cNvContentPartPr/>
                <p14:nvPr/>
              </p14:nvContentPartPr>
              <p14:xfrm>
                <a:off x="10098820" y="2308311"/>
                <a:ext cx="274320" cy="23688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6E15F3C4-F85F-9A47-BAE8-C2373AA4F6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091260" y="2300751"/>
                  <a:ext cx="289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37E6D80-4044-B347-B142-B83EBC2E8031}"/>
                    </a:ext>
                  </a:extLst>
                </p14:cNvPr>
                <p14:cNvContentPartPr/>
                <p14:nvPr/>
              </p14:nvContentPartPr>
              <p14:xfrm>
                <a:off x="10061380" y="2569671"/>
                <a:ext cx="280440" cy="10620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37E6D80-4044-B347-B142-B83EBC2E80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053820" y="2562111"/>
                  <a:ext cx="295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D2D2888-3DF1-ED4E-874B-F2F794BF5F17}"/>
                    </a:ext>
                  </a:extLst>
                </p14:cNvPr>
                <p14:cNvContentPartPr/>
                <p14:nvPr/>
              </p14:nvContentPartPr>
              <p14:xfrm>
                <a:off x="10672300" y="2395431"/>
                <a:ext cx="254160" cy="23688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D2D2888-3DF1-ED4E-874B-F2F794BF5F1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64740" y="2387871"/>
                  <a:ext cx="269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4366E05-401C-334D-92AB-B9D72D12C03C}"/>
                    </a:ext>
                  </a:extLst>
                </p14:cNvPr>
                <p14:cNvContentPartPr/>
                <p14:nvPr/>
              </p14:nvContentPartPr>
              <p14:xfrm>
                <a:off x="8094340" y="1760391"/>
                <a:ext cx="3211920" cy="14886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4366E05-401C-334D-92AB-B9D72D12C03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86780" y="1752831"/>
                  <a:ext cx="3227040" cy="15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2240378-E435-F14E-8C11-7103811A4A46}"/>
                    </a:ext>
                  </a:extLst>
                </p14:cNvPr>
                <p14:cNvContentPartPr/>
                <p14:nvPr/>
              </p14:nvContentPartPr>
              <p14:xfrm>
                <a:off x="4782340" y="1511271"/>
                <a:ext cx="3156840" cy="17373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2240378-E435-F14E-8C11-7103811A4A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74780" y="1503711"/>
                  <a:ext cx="3171600" cy="175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A5223490-ECDD-C54C-9F32-8DE9A812C4AD}"/>
              </a:ext>
            </a:extLst>
          </p:cNvPr>
          <p:cNvGrpSpPr/>
          <p:nvPr/>
        </p:nvGrpSpPr>
        <p:grpSpPr>
          <a:xfrm>
            <a:off x="2466460" y="4101111"/>
            <a:ext cx="324000" cy="374040"/>
            <a:chOff x="2466460" y="4101111"/>
            <a:chExt cx="3240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7DFA056-B5E9-DD45-97D3-48B21E82F30B}"/>
                    </a:ext>
                  </a:extLst>
                </p14:cNvPr>
                <p14:cNvContentPartPr/>
                <p14:nvPr/>
              </p14:nvContentPartPr>
              <p14:xfrm>
                <a:off x="2466460" y="4101111"/>
                <a:ext cx="280440" cy="22464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7DFA056-B5E9-DD45-97D3-48B21E82F30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58900" y="4093551"/>
                  <a:ext cx="295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FF78F1A-B296-D245-B93A-F8FF955BF9EF}"/>
                    </a:ext>
                  </a:extLst>
                </p14:cNvPr>
                <p14:cNvContentPartPr/>
                <p14:nvPr/>
              </p14:nvContentPartPr>
              <p14:xfrm>
                <a:off x="2472580" y="4375071"/>
                <a:ext cx="317880" cy="10008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FF78F1A-B296-D245-B93A-F8FF955BF9E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65020" y="4367511"/>
                  <a:ext cx="333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6102619A-3D9A-844F-800B-3DDD9FD62900}"/>
              </a:ext>
            </a:extLst>
          </p:cNvPr>
          <p:cNvGrpSpPr/>
          <p:nvPr/>
        </p:nvGrpSpPr>
        <p:grpSpPr>
          <a:xfrm>
            <a:off x="3561940" y="4007871"/>
            <a:ext cx="386640" cy="311760"/>
            <a:chOff x="3561940" y="4007871"/>
            <a:chExt cx="386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6EAB75F-5441-B341-A8CC-4FEE8BBA73A5}"/>
                    </a:ext>
                  </a:extLst>
                </p14:cNvPr>
                <p14:cNvContentPartPr/>
                <p14:nvPr/>
              </p14:nvContentPartPr>
              <p14:xfrm>
                <a:off x="3561940" y="4007871"/>
                <a:ext cx="348840" cy="10008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6EAB75F-5441-B341-A8CC-4FEE8BBA73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54380" y="4000311"/>
                  <a:ext cx="363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1228321-DE97-9B42-98A1-7E67566C4350}"/>
                    </a:ext>
                  </a:extLst>
                </p14:cNvPr>
                <p14:cNvContentPartPr/>
                <p14:nvPr/>
              </p14:nvContentPartPr>
              <p14:xfrm>
                <a:off x="3699820" y="4132431"/>
                <a:ext cx="248760" cy="18720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1228321-DE97-9B42-98A1-7E67566C435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92260" y="4124871"/>
                  <a:ext cx="2638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F62D6A54-95BD-2242-8F8E-D8CCBD30E41E}"/>
              </a:ext>
            </a:extLst>
          </p:cNvPr>
          <p:cNvGrpSpPr/>
          <p:nvPr/>
        </p:nvGrpSpPr>
        <p:grpSpPr>
          <a:xfrm>
            <a:off x="4327660" y="3989151"/>
            <a:ext cx="1157760" cy="348840"/>
            <a:chOff x="4327660" y="3989151"/>
            <a:chExt cx="11577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20DDBA3-A89B-9D41-8B06-9B5A30939D6E}"/>
                    </a:ext>
                  </a:extLst>
                </p14:cNvPr>
                <p14:cNvContentPartPr/>
                <p14:nvPr/>
              </p14:nvContentPartPr>
              <p14:xfrm>
                <a:off x="4327660" y="4038831"/>
                <a:ext cx="143640" cy="16848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20DDBA3-A89B-9D41-8B06-9B5A30939D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320100" y="403127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12316B8-BEC6-F340-9D2E-587FD47CFADB}"/>
                    </a:ext>
                  </a:extLst>
                </p14:cNvPr>
                <p14:cNvContentPartPr/>
                <p14:nvPr/>
              </p14:nvContentPartPr>
              <p14:xfrm>
                <a:off x="4695220" y="4007871"/>
                <a:ext cx="87480" cy="2120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12316B8-BEC6-F340-9D2E-587FD47CFAD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87660" y="4000311"/>
                  <a:ext cx="102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4DFC6D0-7329-FD46-8959-B0862A78086C}"/>
                    </a:ext>
                  </a:extLst>
                </p14:cNvPr>
                <p14:cNvContentPartPr/>
                <p14:nvPr/>
              </p14:nvContentPartPr>
              <p14:xfrm>
                <a:off x="4919140" y="3989151"/>
                <a:ext cx="180720" cy="23076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4DFC6D0-7329-FD46-8959-B0862A78086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11580" y="3981591"/>
                  <a:ext cx="195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3F92F9C5-0542-0B48-B235-AFF6A01ACBBD}"/>
                    </a:ext>
                  </a:extLst>
                </p14:cNvPr>
                <p14:cNvContentPartPr/>
                <p14:nvPr/>
              </p14:nvContentPartPr>
              <p14:xfrm>
                <a:off x="5305060" y="3995271"/>
                <a:ext cx="180360" cy="34272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3F92F9C5-0542-0B48-B235-AFF6A01ACBB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97500" y="3987711"/>
                  <a:ext cx="195120" cy="35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3406435F-0EDC-0946-B72B-80C5892B4321}"/>
                  </a:ext>
                </a:extLst>
              </p14:cNvPr>
              <p14:cNvContentPartPr/>
              <p14:nvPr/>
            </p14:nvContentPartPr>
            <p14:xfrm>
              <a:off x="3189340" y="4530591"/>
              <a:ext cx="236160" cy="193320"/>
            </p14:xfrm>
          </p:contentPart>
        </mc:Choice>
        <mc:Fallback xmlns=""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3406435F-0EDC-0946-B72B-80C5892B4321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81780" y="4523031"/>
                <a:ext cx="25128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12422140-026F-BA4C-B96F-3E9AB247A7A2}"/>
              </a:ext>
            </a:extLst>
          </p:cNvPr>
          <p:cNvGrpSpPr/>
          <p:nvPr/>
        </p:nvGrpSpPr>
        <p:grpSpPr>
          <a:xfrm>
            <a:off x="3705220" y="4468311"/>
            <a:ext cx="859680" cy="442800"/>
            <a:chOff x="3705220" y="4468311"/>
            <a:chExt cx="8596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48B87C65-85EC-FE4F-8C4D-6F30A03CB11C}"/>
                    </a:ext>
                  </a:extLst>
                </p14:cNvPr>
                <p14:cNvContentPartPr/>
                <p14:nvPr/>
              </p14:nvContentPartPr>
              <p14:xfrm>
                <a:off x="3705220" y="4555791"/>
                <a:ext cx="137160" cy="21204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48B87C65-85EC-FE4F-8C4D-6F30A03CB1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697660" y="4548231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8E81546-FBE6-F449-BBF1-F3EDDC87A7FE}"/>
                    </a:ext>
                  </a:extLst>
                </p14:cNvPr>
                <p14:cNvContentPartPr/>
                <p14:nvPr/>
              </p14:nvContentPartPr>
              <p14:xfrm>
                <a:off x="3748780" y="4649031"/>
                <a:ext cx="168480" cy="3132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8E81546-FBE6-F449-BBF1-F3EDDC87A7F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41220" y="464147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E188E22-1584-7D46-847F-1866B00AC6E5}"/>
                    </a:ext>
                  </a:extLst>
                </p14:cNvPr>
                <p14:cNvContentPartPr/>
                <p14:nvPr/>
              </p14:nvContentPartPr>
              <p14:xfrm>
                <a:off x="4178260" y="4642911"/>
                <a:ext cx="224640" cy="26820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E188E22-1584-7D46-847F-1866B00AC6E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70700" y="4635351"/>
                  <a:ext cx="239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2F15D88-1DDC-8949-A7BE-D3CC93CC924D}"/>
                    </a:ext>
                  </a:extLst>
                </p14:cNvPr>
                <p14:cNvContentPartPr/>
                <p14:nvPr/>
              </p14:nvContentPartPr>
              <p14:xfrm>
                <a:off x="4078900" y="4512231"/>
                <a:ext cx="308880" cy="1908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2F15D88-1DDC-8949-A7BE-D3CC93CC924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071340" y="4504671"/>
                  <a:ext cx="324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7941B7A7-CCE0-1B42-8553-5C787E8C703F}"/>
                    </a:ext>
                  </a:extLst>
                </p14:cNvPr>
                <p14:cNvContentPartPr/>
                <p14:nvPr/>
              </p14:nvContentPartPr>
              <p14:xfrm>
                <a:off x="4315420" y="4468311"/>
                <a:ext cx="249480" cy="18072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7941B7A7-CCE0-1B42-8553-5C787E8C703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07860" y="4461111"/>
                  <a:ext cx="2646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631A447C-88CB-5F4F-9EA4-EAC845639C4A}"/>
              </a:ext>
            </a:extLst>
          </p:cNvPr>
          <p:cNvGrpSpPr/>
          <p:nvPr/>
        </p:nvGrpSpPr>
        <p:grpSpPr>
          <a:xfrm>
            <a:off x="6183100" y="4119831"/>
            <a:ext cx="317520" cy="187200"/>
            <a:chOff x="6183100" y="4119831"/>
            <a:chExt cx="31752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6C6B34C-9A91-9B4D-BFCB-76A2F4ED0E08}"/>
                    </a:ext>
                  </a:extLst>
                </p14:cNvPr>
                <p14:cNvContentPartPr/>
                <p14:nvPr/>
              </p14:nvContentPartPr>
              <p14:xfrm>
                <a:off x="6183100" y="4119831"/>
                <a:ext cx="243000" cy="5652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6C6B34C-9A91-9B4D-BFCB-76A2F4ED0E0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175540" y="4112271"/>
                  <a:ext cx="258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39A7B56-29CE-AC43-AA53-FF9A55479369}"/>
                    </a:ext>
                  </a:extLst>
                </p14:cNvPr>
                <p14:cNvContentPartPr/>
                <p14:nvPr/>
              </p14:nvContentPartPr>
              <p14:xfrm>
                <a:off x="6195340" y="4269231"/>
                <a:ext cx="305280" cy="3780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39A7B56-29CE-AC43-AA53-FF9A554793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87780" y="4261671"/>
                  <a:ext cx="3204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4C1B8352-3DD8-8B42-9EFF-5550123CF41B}"/>
              </a:ext>
            </a:extLst>
          </p:cNvPr>
          <p:cNvGrpSpPr/>
          <p:nvPr/>
        </p:nvGrpSpPr>
        <p:grpSpPr>
          <a:xfrm>
            <a:off x="6917500" y="3926871"/>
            <a:ext cx="1631520" cy="585360"/>
            <a:chOff x="6917500" y="3926871"/>
            <a:chExt cx="163152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B4E62B6D-F460-0743-AB94-00A3594481F4}"/>
                    </a:ext>
                  </a:extLst>
                </p14:cNvPr>
                <p14:cNvContentPartPr/>
                <p14:nvPr/>
              </p14:nvContentPartPr>
              <p14:xfrm>
                <a:off x="6917500" y="4026591"/>
                <a:ext cx="68760" cy="36756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B4E62B6D-F460-0743-AB94-00A3594481F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09940" y="4019031"/>
                  <a:ext cx="83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35D5F98-9854-2D42-AF45-8F9FD2F723F4}"/>
                    </a:ext>
                  </a:extLst>
                </p14:cNvPr>
                <p14:cNvContentPartPr/>
                <p14:nvPr/>
              </p14:nvContentPartPr>
              <p14:xfrm>
                <a:off x="6999220" y="4039551"/>
                <a:ext cx="292320" cy="31716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35D5F98-9854-2D42-AF45-8F9FD2F723F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91660" y="4031991"/>
                  <a:ext cx="307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1D7C95A-AD6B-DC4F-9C9B-D582644D99A2}"/>
                    </a:ext>
                  </a:extLst>
                </p14:cNvPr>
                <p14:cNvContentPartPr/>
                <p14:nvPr/>
              </p14:nvContentPartPr>
              <p14:xfrm>
                <a:off x="7508980" y="4094991"/>
                <a:ext cx="131040" cy="33048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1D7C95A-AD6B-DC4F-9C9B-D582644D99A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01420" y="4087431"/>
                  <a:ext cx="146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6791238-FE27-5A44-966A-AAFBEE91A7E5}"/>
                    </a:ext>
                  </a:extLst>
                </p14:cNvPr>
                <p14:cNvContentPartPr/>
                <p14:nvPr/>
              </p14:nvContentPartPr>
              <p14:xfrm>
                <a:off x="7932340" y="4088871"/>
                <a:ext cx="255600" cy="33660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6791238-FE27-5A44-966A-AAFBEE91A7E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24780" y="4081311"/>
                  <a:ext cx="270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D189D415-7475-8F44-9A55-E86F2FBACA1E}"/>
                    </a:ext>
                  </a:extLst>
                </p14:cNvPr>
                <p14:cNvContentPartPr/>
                <p14:nvPr/>
              </p14:nvContentPartPr>
              <p14:xfrm>
                <a:off x="7863940" y="3976551"/>
                <a:ext cx="261000" cy="1908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D189D415-7475-8F44-9A55-E86F2FBACA1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56380" y="3968991"/>
                  <a:ext cx="276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3EBD59E4-84D0-1344-A73C-EA1A470224E7}"/>
                    </a:ext>
                  </a:extLst>
                </p14:cNvPr>
                <p14:cNvContentPartPr/>
                <p14:nvPr/>
              </p14:nvContentPartPr>
              <p14:xfrm>
                <a:off x="8013340" y="3926871"/>
                <a:ext cx="236880" cy="12492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3EBD59E4-84D0-1344-A73C-EA1A470224E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05780" y="3919311"/>
                  <a:ext cx="252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EDCFA992-46DE-EA48-8DCE-435EC63156BA}"/>
                    </a:ext>
                  </a:extLst>
                </p14:cNvPr>
                <p14:cNvContentPartPr/>
                <p14:nvPr/>
              </p14:nvContentPartPr>
              <p14:xfrm>
                <a:off x="8386660" y="4058271"/>
                <a:ext cx="162360" cy="45396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EDCFA992-46DE-EA48-8DCE-435EC63156B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79100" y="4050711"/>
                  <a:ext cx="17712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5618B393-2EE6-BC41-8ABD-89DFEA9BDB5D}"/>
              </a:ext>
            </a:extLst>
          </p:cNvPr>
          <p:cNvGrpSpPr/>
          <p:nvPr/>
        </p:nvGrpSpPr>
        <p:grpSpPr>
          <a:xfrm>
            <a:off x="1116820" y="5352471"/>
            <a:ext cx="633960" cy="684360"/>
            <a:chOff x="1116820" y="5352471"/>
            <a:chExt cx="63396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DE92A752-F46A-EF45-8089-F5395CE9AA56}"/>
                    </a:ext>
                  </a:extLst>
                </p14:cNvPr>
                <p14:cNvContentPartPr/>
                <p14:nvPr/>
              </p14:nvContentPartPr>
              <p14:xfrm>
                <a:off x="1116820" y="5352471"/>
                <a:ext cx="441000" cy="41472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DE92A752-F46A-EF45-8089-F5395CE9AA5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09260" y="5344911"/>
                  <a:ext cx="456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A9FFE9A-B926-E84C-9980-EB11376E0994}"/>
                    </a:ext>
                  </a:extLst>
                </p14:cNvPr>
                <p14:cNvContentPartPr/>
                <p14:nvPr/>
              </p14:nvContentPartPr>
              <p14:xfrm>
                <a:off x="1296100" y="5669991"/>
                <a:ext cx="131040" cy="36684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A9FFE9A-B926-E84C-9980-EB11376E099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88540" y="5662431"/>
                  <a:ext cx="146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2B6DEDA0-6EE8-4149-888A-03AC57E2EAD3}"/>
                    </a:ext>
                  </a:extLst>
                </p14:cNvPr>
                <p14:cNvContentPartPr/>
                <p14:nvPr/>
              </p14:nvContentPartPr>
              <p14:xfrm>
                <a:off x="1299340" y="5781951"/>
                <a:ext cx="140040" cy="15588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2B6DEDA0-6EE8-4149-888A-03AC57E2EAD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291780" y="5774391"/>
                  <a:ext cx="15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97D4572-502E-044C-841E-19F744E5E28A}"/>
                    </a:ext>
                  </a:extLst>
                </p14:cNvPr>
                <p14:cNvContentPartPr/>
                <p14:nvPr/>
              </p14:nvContentPartPr>
              <p14:xfrm>
                <a:off x="1529020" y="5763231"/>
                <a:ext cx="221760" cy="13104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97D4572-502E-044C-841E-19F744E5E28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21460" y="5755671"/>
                  <a:ext cx="23688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05307E6F-D0FE-0C43-A3A1-ECDF15525CE0}"/>
                  </a:ext>
                </a:extLst>
              </p14:cNvPr>
              <p14:cNvContentPartPr/>
              <p14:nvPr/>
            </p14:nvContentPartPr>
            <p14:xfrm>
              <a:off x="1999540" y="5589711"/>
              <a:ext cx="243000" cy="267480"/>
            </p14:xfrm>
          </p:contentPart>
        </mc:Choice>
        <mc:Fallback xmlns=""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05307E6F-D0FE-0C43-A3A1-ECDF15525CE0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991980" y="5582151"/>
                <a:ext cx="25812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43171F46-167F-DB40-A35D-3D5393B78DA5}"/>
              </a:ext>
            </a:extLst>
          </p:cNvPr>
          <p:cNvGrpSpPr/>
          <p:nvPr/>
        </p:nvGrpSpPr>
        <p:grpSpPr>
          <a:xfrm>
            <a:off x="2503540" y="5209191"/>
            <a:ext cx="622800" cy="635400"/>
            <a:chOff x="2503540" y="5209191"/>
            <a:chExt cx="62280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356DF19-56C5-CB41-A937-322A751420D1}"/>
                    </a:ext>
                  </a:extLst>
                </p14:cNvPr>
                <p14:cNvContentPartPr/>
                <p14:nvPr/>
              </p14:nvContentPartPr>
              <p14:xfrm>
                <a:off x="2503540" y="5495751"/>
                <a:ext cx="50040" cy="752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356DF19-56C5-CB41-A937-322A751420D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96340" y="548819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91F3F9D-7430-F842-BF2C-F95D9BDBA980}"/>
                    </a:ext>
                  </a:extLst>
                </p14:cNvPr>
                <p14:cNvContentPartPr/>
                <p14:nvPr/>
              </p14:nvContentPartPr>
              <p14:xfrm>
                <a:off x="2510020" y="5626431"/>
                <a:ext cx="93600" cy="19944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91F3F9D-7430-F842-BF2C-F95D9BDBA98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502460" y="5618871"/>
                  <a:ext cx="108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587F3761-1308-5F4C-8595-BFE6C122ACC4}"/>
                    </a:ext>
                  </a:extLst>
                </p14:cNvPr>
                <p14:cNvContentPartPr/>
                <p14:nvPr/>
              </p14:nvContentPartPr>
              <p14:xfrm>
                <a:off x="2796220" y="5209191"/>
                <a:ext cx="93600" cy="13104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587F3761-1308-5F4C-8595-BFE6C122ACC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88660" y="520163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8A721C64-2357-154F-83DC-2990DDA393ED}"/>
                    </a:ext>
                  </a:extLst>
                </p14:cNvPr>
                <p14:cNvContentPartPr/>
                <p14:nvPr/>
              </p14:nvContentPartPr>
              <p14:xfrm>
                <a:off x="2777500" y="5420871"/>
                <a:ext cx="348840" cy="42372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8A721C64-2357-154F-83DC-2990DDA393E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69940" y="5413311"/>
                  <a:ext cx="36396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2F82D5E8-9BB2-E842-8F1A-ECBC14B6D9F7}"/>
              </a:ext>
            </a:extLst>
          </p:cNvPr>
          <p:cNvGrpSpPr/>
          <p:nvPr/>
        </p:nvGrpSpPr>
        <p:grpSpPr>
          <a:xfrm>
            <a:off x="3574540" y="5707431"/>
            <a:ext cx="31680" cy="187200"/>
            <a:chOff x="3574540" y="5707431"/>
            <a:chExt cx="3168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1C3F74B9-7DA7-1145-AD6E-7AC1114202CC}"/>
                    </a:ext>
                  </a:extLst>
                </p14:cNvPr>
                <p14:cNvContentPartPr/>
                <p14:nvPr/>
              </p14:nvContentPartPr>
              <p14:xfrm>
                <a:off x="3574540" y="5707431"/>
                <a:ext cx="31320" cy="5004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1C3F74B9-7DA7-1145-AD6E-7AC1114202C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66980" y="569987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DC6198AF-D43A-8C4C-9B4B-3DBA924D2069}"/>
                    </a:ext>
                  </a:extLst>
                </p14:cNvPr>
                <p14:cNvContentPartPr/>
                <p14:nvPr/>
              </p14:nvContentPartPr>
              <p14:xfrm>
                <a:off x="3593260" y="5838111"/>
                <a:ext cx="12960" cy="5652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DC6198AF-D43A-8C4C-9B4B-3DBA924D206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85700" y="583055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3DDD0184-F40D-2442-9C48-DCD8ECA95BA1}"/>
              </a:ext>
            </a:extLst>
          </p:cNvPr>
          <p:cNvGrpSpPr/>
          <p:nvPr/>
        </p:nvGrpSpPr>
        <p:grpSpPr>
          <a:xfrm>
            <a:off x="4047580" y="5084631"/>
            <a:ext cx="2851200" cy="853200"/>
            <a:chOff x="4047580" y="5084631"/>
            <a:chExt cx="2851200" cy="8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654CB318-C2A3-244E-BA92-D8BEBCDC0C89}"/>
                    </a:ext>
                  </a:extLst>
                </p14:cNvPr>
                <p14:cNvContentPartPr/>
                <p14:nvPr/>
              </p14:nvContentPartPr>
              <p14:xfrm>
                <a:off x="4066300" y="5408631"/>
                <a:ext cx="37800" cy="5652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654CB318-C2A3-244E-BA92-D8BEBCDC0C8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58740" y="540107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B66E5E85-F5F9-4349-B2EC-F6174D591444}"/>
                    </a:ext>
                  </a:extLst>
                </p14:cNvPr>
                <p14:cNvContentPartPr/>
                <p14:nvPr/>
              </p14:nvContentPartPr>
              <p14:xfrm>
                <a:off x="4047580" y="5576751"/>
                <a:ext cx="56520" cy="17460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B66E5E85-F5F9-4349-B2EC-F6174D59144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040020" y="5569191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06C21B40-DC8D-3241-BA3A-855A7D8B6448}"/>
                    </a:ext>
                  </a:extLst>
                </p14:cNvPr>
                <p14:cNvContentPartPr/>
                <p14:nvPr/>
              </p14:nvContentPartPr>
              <p14:xfrm>
                <a:off x="4383820" y="5227911"/>
                <a:ext cx="100080" cy="10008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06C21B40-DC8D-3241-BA3A-855A7D8B644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376260" y="5220351"/>
                  <a:ext cx="115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C9BFC021-EAA2-804C-9C78-38708EC53B48}"/>
                    </a:ext>
                  </a:extLst>
                </p14:cNvPr>
                <p14:cNvContentPartPr/>
                <p14:nvPr/>
              </p14:nvContentPartPr>
              <p14:xfrm>
                <a:off x="4266100" y="5452191"/>
                <a:ext cx="267480" cy="2120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C9BFC021-EAA2-804C-9C78-38708EC53B4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58540" y="5444631"/>
                  <a:ext cx="282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B4E06EA3-2243-684D-9276-14674BFBD67C}"/>
                    </a:ext>
                  </a:extLst>
                </p14:cNvPr>
                <p14:cNvContentPartPr/>
                <p14:nvPr/>
              </p14:nvContentPartPr>
              <p14:xfrm>
                <a:off x="4296700" y="5676111"/>
                <a:ext cx="380160" cy="11160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B4E06EA3-2243-684D-9276-14674BFBD67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89140" y="5668551"/>
                  <a:ext cx="39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8E35BFE8-A74F-DC4E-BD6D-4251967CE0E4}"/>
                    </a:ext>
                  </a:extLst>
                </p14:cNvPr>
                <p14:cNvContentPartPr/>
                <p14:nvPr/>
              </p14:nvContentPartPr>
              <p14:xfrm>
                <a:off x="4990420" y="5172111"/>
                <a:ext cx="22320" cy="13104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8E35BFE8-A74F-DC4E-BD6D-4251967CE0E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982860" y="5164551"/>
                  <a:ext cx="3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BD25104B-1CD9-1A46-93F2-3B2DF87FF0BA}"/>
                    </a:ext>
                  </a:extLst>
                </p14:cNvPr>
                <p14:cNvContentPartPr/>
                <p14:nvPr/>
              </p14:nvContentPartPr>
              <p14:xfrm>
                <a:off x="5031100" y="5103351"/>
                <a:ext cx="81360" cy="20844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BD25104B-1CD9-1A46-93F2-3B2DF87FF0B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23900" y="5095791"/>
                  <a:ext cx="96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9EB3616-3FAA-3D44-BDE8-D5302808723E}"/>
                    </a:ext>
                  </a:extLst>
                </p14:cNvPr>
                <p14:cNvContentPartPr/>
                <p14:nvPr/>
              </p14:nvContentPartPr>
              <p14:xfrm>
                <a:off x="4769740" y="5377311"/>
                <a:ext cx="423720" cy="3801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9EB3616-3FAA-3D44-BDE8-D5302808723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62180" y="5369751"/>
                  <a:ext cx="438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2BB8138-B905-DF4A-A6FC-E1BD02EB6FED}"/>
                    </a:ext>
                  </a:extLst>
                </p14:cNvPr>
                <p14:cNvContentPartPr/>
                <p14:nvPr/>
              </p14:nvContentPartPr>
              <p14:xfrm>
                <a:off x="5006980" y="5642271"/>
                <a:ext cx="236160" cy="20844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2BB8138-B905-DF4A-A6FC-E1BD02EB6F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999420" y="5634711"/>
                  <a:ext cx="251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4308E339-5DD4-E04A-93C0-85B249FFC1B0}"/>
                    </a:ext>
                  </a:extLst>
                </p14:cNvPr>
                <p14:cNvContentPartPr/>
                <p14:nvPr/>
              </p14:nvContentPartPr>
              <p14:xfrm>
                <a:off x="5442220" y="5084631"/>
                <a:ext cx="528840" cy="40500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4308E339-5DD4-E04A-93C0-85B249FFC1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34660" y="5077431"/>
                  <a:ext cx="543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6143F75B-1440-AB4B-8C59-016BEB4C4DE9}"/>
                    </a:ext>
                  </a:extLst>
                </p14:cNvPr>
                <p14:cNvContentPartPr/>
                <p14:nvPr/>
              </p14:nvContentPartPr>
              <p14:xfrm>
                <a:off x="5622580" y="5520591"/>
                <a:ext cx="31320" cy="565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6143F75B-1440-AB4B-8C59-016BEB4C4DE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615020" y="551303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1DE9EBBF-1822-1F42-8054-2457E244F120}"/>
                    </a:ext>
                  </a:extLst>
                </p14:cNvPr>
                <p14:cNvContentPartPr/>
                <p14:nvPr/>
              </p14:nvContentPartPr>
              <p14:xfrm>
                <a:off x="5557060" y="5477031"/>
                <a:ext cx="607680" cy="27720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1DE9EBBF-1822-1F42-8054-2457E244F12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49500" y="5469471"/>
                  <a:ext cx="622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FE7553B-E4CF-C64C-A69D-9F9DF80AB114}"/>
                    </a:ext>
                  </a:extLst>
                </p14:cNvPr>
                <p14:cNvContentPartPr/>
                <p14:nvPr/>
              </p14:nvContentPartPr>
              <p14:xfrm>
                <a:off x="6332500" y="5371911"/>
                <a:ext cx="293040" cy="2862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FE7553B-E4CF-C64C-A69D-9F9DF80AB11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324940" y="5364351"/>
                  <a:ext cx="308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8132D2B8-DC20-394F-9695-FF9E19B4D7C9}"/>
                    </a:ext>
                  </a:extLst>
                </p14:cNvPr>
                <p14:cNvContentPartPr/>
                <p14:nvPr/>
              </p14:nvContentPartPr>
              <p14:xfrm>
                <a:off x="6631300" y="5626431"/>
                <a:ext cx="91080" cy="8136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8132D2B8-DC20-394F-9695-FF9E19B4D7C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623740" y="5618871"/>
                  <a:ext cx="106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8F8F958-1847-6D4C-B932-B02BB90D6240}"/>
                    </a:ext>
                  </a:extLst>
                </p14:cNvPr>
                <p14:cNvContentPartPr/>
                <p14:nvPr/>
              </p14:nvContentPartPr>
              <p14:xfrm>
                <a:off x="6842980" y="5763231"/>
                <a:ext cx="55800" cy="17460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8F8F958-1847-6D4C-B932-B02BB90D624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835420" y="5755671"/>
                  <a:ext cx="70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3E2FD149-5363-5540-BD4A-4EB0F236BE68}"/>
              </a:ext>
            </a:extLst>
          </p:cNvPr>
          <p:cNvGrpSpPr/>
          <p:nvPr/>
        </p:nvGrpSpPr>
        <p:grpSpPr>
          <a:xfrm>
            <a:off x="7634260" y="5084631"/>
            <a:ext cx="597240" cy="691560"/>
            <a:chOff x="7634260" y="5084631"/>
            <a:chExt cx="59724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AE3EC3A2-3C4B-A149-BCB7-7463CB1249C4}"/>
                    </a:ext>
                  </a:extLst>
                </p14:cNvPr>
                <p14:cNvContentPartPr/>
                <p14:nvPr/>
              </p14:nvContentPartPr>
              <p14:xfrm>
                <a:off x="7634260" y="5084631"/>
                <a:ext cx="559800" cy="42984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AE3EC3A2-3C4B-A149-BCB7-7463CB1249C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626700" y="5077431"/>
                  <a:ext cx="5749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7A610A8D-70B9-E748-8564-ABDC053F6B90}"/>
                    </a:ext>
                  </a:extLst>
                </p14:cNvPr>
                <p14:cNvContentPartPr/>
                <p14:nvPr/>
              </p14:nvContentPartPr>
              <p14:xfrm>
                <a:off x="7851340" y="5483151"/>
                <a:ext cx="31320" cy="687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7A610A8D-70B9-E748-8564-ABDC053F6B9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843780" y="5475591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A6F1770D-7D93-E84B-B399-CAC4466B1B01}"/>
                    </a:ext>
                  </a:extLst>
                </p14:cNvPr>
                <p14:cNvContentPartPr/>
                <p14:nvPr/>
              </p14:nvContentPartPr>
              <p14:xfrm>
                <a:off x="7919740" y="5427351"/>
                <a:ext cx="25200" cy="34884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A6F1770D-7D93-E84B-B399-CAC4466B1B0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12180" y="5419791"/>
                  <a:ext cx="40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8DEBE543-045D-AD43-8C65-DA4E7CE09F54}"/>
                    </a:ext>
                  </a:extLst>
                </p14:cNvPr>
                <p14:cNvContentPartPr/>
                <p14:nvPr/>
              </p14:nvContentPartPr>
              <p14:xfrm>
                <a:off x="7820380" y="5501871"/>
                <a:ext cx="411120" cy="15588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8DEBE543-045D-AD43-8C65-DA4E7CE09F5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12820" y="5494311"/>
                  <a:ext cx="42624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3FD01F5D-E4EE-BA40-89FD-7BE1FD799658}"/>
                  </a:ext>
                </a:extLst>
              </p14:cNvPr>
              <p14:cNvContentPartPr/>
              <p14:nvPr/>
            </p14:nvContentPartPr>
            <p14:xfrm>
              <a:off x="8635780" y="5339871"/>
              <a:ext cx="37800" cy="236160"/>
            </p14:xfrm>
          </p:contentPart>
        </mc:Choice>
        <mc:Fallback xmlns=""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3FD01F5D-E4EE-BA40-89FD-7BE1FD799658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8628220" y="5332671"/>
                <a:ext cx="529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72F378D6-C029-9C4D-B381-0EF0685E6E90}"/>
                  </a:ext>
                </a:extLst>
              </p14:cNvPr>
              <p14:cNvContentPartPr/>
              <p14:nvPr/>
            </p14:nvContentPartPr>
            <p14:xfrm>
              <a:off x="8536060" y="5489631"/>
              <a:ext cx="43920" cy="37080"/>
            </p14:xfrm>
          </p:contentPart>
        </mc:Choice>
        <mc:Fallback xmlns=""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72F378D6-C029-9C4D-B381-0EF0685E6E90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528500" y="5482071"/>
                <a:ext cx="59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602B6A91-44CA-8C47-AFE0-FDCB3A1A19B1}"/>
                  </a:ext>
                </a:extLst>
              </p14:cNvPr>
              <p14:cNvContentPartPr/>
              <p14:nvPr/>
            </p14:nvContentPartPr>
            <p14:xfrm>
              <a:off x="8847460" y="5501871"/>
              <a:ext cx="25200" cy="12960"/>
            </p14:xfrm>
          </p:contentPart>
        </mc:Choice>
        <mc:Fallback xmlns=""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602B6A91-44CA-8C47-AFE0-FDCB3A1A19B1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8839900" y="5494311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0B51AB13-B22F-E74B-AD1F-73F40F8BACA6}"/>
                  </a:ext>
                </a:extLst>
              </p14:cNvPr>
              <p14:cNvContentPartPr/>
              <p14:nvPr/>
            </p14:nvContentPartPr>
            <p14:xfrm>
              <a:off x="9096580" y="5084631"/>
              <a:ext cx="131040" cy="149760"/>
            </p14:xfrm>
          </p:contentPart>
        </mc:Choice>
        <mc:Fallback xmlns=""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0B51AB13-B22F-E74B-AD1F-73F40F8BACA6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9089020" y="5077431"/>
                <a:ext cx="146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0DDBD443-DF84-A143-87B1-C7C6C445073B}"/>
                  </a:ext>
                </a:extLst>
              </p14:cNvPr>
              <p14:cNvContentPartPr/>
              <p14:nvPr/>
            </p14:nvContentPartPr>
            <p14:xfrm>
              <a:off x="8959420" y="5252751"/>
              <a:ext cx="355320" cy="131040"/>
            </p14:xfrm>
          </p:contentPart>
        </mc:Choice>
        <mc:Fallback xmlns=""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0DDBD443-DF84-A143-87B1-C7C6C445073B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951860" y="5245191"/>
                <a:ext cx="370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113A298C-B25C-8244-84DA-B22EBBC40BE1}"/>
                  </a:ext>
                </a:extLst>
              </p14:cNvPr>
              <p14:cNvContentPartPr/>
              <p14:nvPr/>
            </p14:nvContentPartPr>
            <p14:xfrm>
              <a:off x="8928460" y="5327631"/>
              <a:ext cx="398880" cy="268200"/>
            </p14:xfrm>
          </p:contentPart>
        </mc:Choice>
        <mc:Fallback xmlns=""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113A298C-B25C-8244-84DA-B22EBBC40BE1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8920900" y="5320071"/>
                <a:ext cx="414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6CDF172C-7A80-3444-80EE-7F8E757AF9EA}"/>
                  </a:ext>
                </a:extLst>
              </p14:cNvPr>
              <p14:cNvContentPartPr/>
              <p14:nvPr/>
            </p14:nvContentPartPr>
            <p14:xfrm>
              <a:off x="9320500" y="4966551"/>
              <a:ext cx="286560" cy="909360"/>
            </p14:xfrm>
          </p:contentPart>
        </mc:Choice>
        <mc:Fallback xmlns=""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6CDF172C-7A80-3444-80EE-7F8E757AF9EA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312940" y="4958991"/>
                <a:ext cx="30168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F23EE162-47F2-874B-BF25-EE9707052BF1}"/>
                  </a:ext>
                </a:extLst>
              </p14:cNvPr>
              <p14:cNvContentPartPr/>
              <p14:nvPr/>
            </p14:nvContentPartPr>
            <p14:xfrm>
              <a:off x="9414100" y="5328351"/>
              <a:ext cx="230760" cy="124200"/>
            </p14:xfrm>
          </p:contentPart>
        </mc:Choice>
        <mc:Fallback xmlns=""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F23EE162-47F2-874B-BF25-EE9707052BF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406540" y="5320791"/>
                <a:ext cx="2458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96B61BB9-C3ED-724F-AC0C-B23C7B6ABDB0}"/>
                  </a:ext>
                </a:extLst>
              </p14:cNvPr>
              <p14:cNvContentPartPr/>
              <p14:nvPr/>
            </p14:nvContentPartPr>
            <p14:xfrm>
              <a:off x="9557020" y="4935231"/>
              <a:ext cx="149760" cy="62640"/>
            </p14:xfrm>
          </p:contentPart>
        </mc:Choice>
        <mc:Fallback xmlns=""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96B61BB9-C3ED-724F-AC0C-B23C7B6ABDB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9549820" y="4928031"/>
                <a:ext cx="1648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C985E553-F811-1549-8441-C4202C2B2D6D}"/>
              </a:ext>
            </a:extLst>
          </p:cNvPr>
          <p:cNvGrpSpPr/>
          <p:nvPr/>
        </p:nvGrpSpPr>
        <p:grpSpPr>
          <a:xfrm>
            <a:off x="9924580" y="4972671"/>
            <a:ext cx="2098440" cy="847080"/>
            <a:chOff x="9924580" y="4972671"/>
            <a:chExt cx="209844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00981973-25FA-3645-B7A0-3C9C004C1CD4}"/>
                    </a:ext>
                  </a:extLst>
                </p14:cNvPr>
                <p14:cNvContentPartPr/>
                <p14:nvPr/>
              </p14:nvContentPartPr>
              <p14:xfrm>
                <a:off x="9962020" y="5539311"/>
                <a:ext cx="43920" cy="3780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00981973-25FA-3645-B7A0-3C9C004C1CD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954460" y="553175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1772EC3-E09C-0E46-8242-CB1E78115C47}"/>
                    </a:ext>
                  </a:extLst>
                </p14:cNvPr>
                <p14:cNvContentPartPr/>
                <p14:nvPr/>
              </p14:nvContentPartPr>
              <p14:xfrm>
                <a:off x="9924580" y="5700951"/>
                <a:ext cx="31320" cy="5004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1772EC3-E09C-0E46-8242-CB1E78115C4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917020" y="569375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67A19367-EF53-4F4C-9566-D49533F0C9EB}"/>
                    </a:ext>
                  </a:extLst>
                </p14:cNvPr>
                <p14:cNvContentPartPr/>
                <p14:nvPr/>
              </p14:nvContentPartPr>
              <p14:xfrm>
                <a:off x="10329220" y="5066271"/>
                <a:ext cx="143640" cy="4392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67A19367-EF53-4F4C-9566-D49533F0C9E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321660" y="505871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2C07750-A255-754A-9ECF-4EB200D045AE}"/>
                    </a:ext>
                  </a:extLst>
                </p14:cNvPr>
                <p14:cNvContentPartPr/>
                <p14:nvPr/>
              </p14:nvContentPartPr>
              <p14:xfrm>
                <a:off x="10378900" y="5028831"/>
                <a:ext cx="19080" cy="15588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2C07750-A255-754A-9ECF-4EB200D045A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371340" y="5021271"/>
                  <a:ext cx="3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1AB8BBE-CE10-5142-8DB6-8A1F9D98AABC}"/>
                    </a:ext>
                  </a:extLst>
                </p14:cNvPr>
                <p14:cNvContentPartPr/>
                <p14:nvPr/>
              </p14:nvContentPartPr>
              <p14:xfrm>
                <a:off x="10073980" y="5190471"/>
                <a:ext cx="534960" cy="39240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1AB8BBE-CE10-5142-8DB6-8A1F9D98AAB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066420" y="5183271"/>
                  <a:ext cx="5500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4BBD54EF-BC85-7B4D-A75B-1EC70217CC78}"/>
                    </a:ext>
                  </a:extLst>
                </p14:cNvPr>
                <p14:cNvContentPartPr/>
                <p14:nvPr/>
              </p14:nvContentPartPr>
              <p14:xfrm>
                <a:off x="10509580" y="4972671"/>
                <a:ext cx="168480" cy="84708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4BBD54EF-BC85-7B4D-A75B-1EC70217CC7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502020" y="4965111"/>
                  <a:ext cx="18360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D94AC2A-F7E2-6C46-BD64-B81D1C03D2C5}"/>
                    </a:ext>
                  </a:extLst>
                </p14:cNvPr>
                <p14:cNvContentPartPr/>
                <p14:nvPr/>
              </p14:nvContentPartPr>
              <p14:xfrm>
                <a:off x="10571860" y="5458311"/>
                <a:ext cx="162360" cy="5652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D94AC2A-F7E2-6C46-BD64-B81D1C03D2C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564300" y="5450751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52453B0D-FB00-CA45-B005-104E010B64D1}"/>
                    </a:ext>
                  </a:extLst>
                </p14:cNvPr>
                <p14:cNvContentPartPr/>
                <p14:nvPr/>
              </p14:nvContentPartPr>
              <p14:xfrm>
                <a:off x="10727740" y="4997511"/>
                <a:ext cx="68760" cy="5004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52453B0D-FB00-CA45-B005-104E010B64D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720180" y="4989951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7DF755E0-389A-704D-A3A4-0BC3ABE50420}"/>
                    </a:ext>
                  </a:extLst>
                </p14:cNvPr>
                <p14:cNvContentPartPr/>
                <p14:nvPr/>
              </p14:nvContentPartPr>
              <p14:xfrm>
                <a:off x="10957780" y="5078511"/>
                <a:ext cx="25200" cy="13716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7DF755E0-389A-704D-A3A4-0BC3ABE5042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950220" y="507095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CE79FCA-5693-E146-91B7-A4B1B2173AA3}"/>
                    </a:ext>
                  </a:extLst>
                </p14:cNvPr>
                <p14:cNvContentPartPr/>
                <p14:nvPr/>
              </p14:nvContentPartPr>
              <p14:xfrm>
                <a:off x="11007820" y="5028831"/>
                <a:ext cx="93600" cy="22464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CE79FCA-5693-E146-91B7-A4B1B2173AA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000260" y="5021271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F2C8DC5-C2F7-7440-8068-800FEA102651}"/>
                    </a:ext>
                  </a:extLst>
                </p14:cNvPr>
                <p14:cNvContentPartPr/>
                <p14:nvPr/>
              </p14:nvContentPartPr>
              <p14:xfrm>
                <a:off x="10989100" y="5134671"/>
                <a:ext cx="61920" cy="8748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F2C8DC5-C2F7-7440-8068-800FEA10265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81540" y="5127111"/>
                  <a:ext cx="77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3EC42E21-E7BC-7841-8BF7-3582EFAACAF5}"/>
                    </a:ext>
                  </a:extLst>
                </p14:cNvPr>
                <p14:cNvContentPartPr/>
                <p14:nvPr/>
              </p14:nvContentPartPr>
              <p14:xfrm>
                <a:off x="10774540" y="5284071"/>
                <a:ext cx="320760" cy="36144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3EC42E21-E7BC-7841-8BF7-3582EFAACAF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766980" y="5276511"/>
                  <a:ext cx="3355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0DA8FB96-0859-C847-BE13-67A3919B4BDC}"/>
                    </a:ext>
                  </a:extLst>
                </p14:cNvPr>
                <p14:cNvContentPartPr/>
                <p14:nvPr/>
              </p14:nvContentPartPr>
              <p14:xfrm>
                <a:off x="11197900" y="5022711"/>
                <a:ext cx="314280" cy="65952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0DA8FB96-0859-C847-BE13-67A3919B4BD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190340" y="5015151"/>
                  <a:ext cx="32940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CFE6413A-7640-B54E-BC0E-5C30768B6DAF}"/>
                    </a:ext>
                  </a:extLst>
                </p14:cNvPr>
                <p14:cNvContentPartPr/>
                <p14:nvPr/>
              </p14:nvContentPartPr>
              <p14:xfrm>
                <a:off x="11692540" y="5315031"/>
                <a:ext cx="199440" cy="27144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CFE6413A-7640-B54E-BC0E-5C30768B6DA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684980" y="5307471"/>
                  <a:ext cx="214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81297C8B-83B4-9343-ABBF-48233442128B}"/>
                    </a:ext>
                  </a:extLst>
                </p14:cNvPr>
                <p14:cNvContentPartPr/>
                <p14:nvPr/>
              </p14:nvContentPartPr>
              <p14:xfrm>
                <a:off x="11898100" y="5682591"/>
                <a:ext cx="124920" cy="8748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81297C8B-83B4-9343-ABBF-48233442128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890540" y="5675031"/>
                  <a:ext cx="140040" cy="10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856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D8CAAF84-6876-654A-A900-45B678D50FA8}"/>
              </a:ext>
            </a:extLst>
          </p:cNvPr>
          <p:cNvGrpSpPr/>
          <p:nvPr/>
        </p:nvGrpSpPr>
        <p:grpSpPr>
          <a:xfrm>
            <a:off x="2889820" y="378351"/>
            <a:ext cx="460800" cy="441720"/>
            <a:chOff x="2889820" y="378351"/>
            <a:chExt cx="4608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205D9F3-D147-E948-BA7E-EEAFD5A3624C}"/>
                    </a:ext>
                  </a:extLst>
                </p14:cNvPr>
                <p14:cNvContentPartPr/>
                <p14:nvPr/>
              </p14:nvContentPartPr>
              <p14:xfrm>
                <a:off x="2970460" y="378351"/>
                <a:ext cx="81360" cy="44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205D9F3-D147-E948-BA7E-EEAFD5A3624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63260" y="370791"/>
                  <a:ext cx="964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C5BE1F4-8702-CE4A-941D-32FC2DFDE21E}"/>
                    </a:ext>
                  </a:extLst>
                </p14:cNvPr>
                <p14:cNvContentPartPr/>
                <p14:nvPr/>
              </p14:nvContentPartPr>
              <p14:xfrm>
                <a:off x="2889820" y="590031"/>
                <a:ext cx="230760" cy="25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C5BE1F4-8702-CE4A-941D-32FC2DFDE2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82260" y="582471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C34C20D-1036-7B44-9B5B-4E5C3A3E0008}"/>
                    </a:ext>
                  </a:extLst>
                </p14:cNvPr>
                <p14:cNvContentPartPr/>
                <p14:nvPr/>
              </p14:nvContentPartPr>
              <p14:xfrm>
                <a:off x="3281860" y="726831"/>
                <a:ext cx="68760" cy="50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C34C20D-1036-7B44-9B5B-4E5C3A3E00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74300" y="719271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6CCFD1-3CF1-604C-87CF-F5CC61F2AA50}"/>
              </a:ext>
            </a:extLst>
          </p:cNvPr>
          <p:cNvGrpSpPr/>
          <p:nvPr/>
        </p:nvGrpSpPr>
        <p:grpSpPr>
          <a:xfrm>
            <a:off x="3649060" y="216351"/>
            <a:ext cx="2017440" cy="517320"/>
            <a:chOff x="3649060" y="216351"/>
            <a:chExt cx="201744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B76065C-D17C-A249-AE3D-87B2C80E7A9E}"/>
                    </a:ext>
                  </a:extLst>
                </p14:cNvPr>
                <p14:cNvContentPartPr/>
                <p14:nvPr/>
              </p14:nvContentPartPr>
              <p14:xfrm>
                <a:off x="3717820" y="434511"/>
                <a:ext cx="218160" cy="2991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B76065C-D17C-A249-AE3D-87B2C80E7A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0260" y="426951"/>
                  <a:ext cx="233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E84E0E5-20E7-8047-BD8A-95B4CE4896C2}"/>
                    </a:ext>
                  </a:extLst>
                </p14:cNvPr>
                <p14:cNvContentPartPr/>
                <p14:nvPr/>
              </p14:nvContentPartPr>
              <p14:xfrm>
                <a:off x="3649060" y="309951"/>
                <a:ext cx="343440" cy="439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E84E0E5-20E7-8047-BD8A-95B4CE4896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41500" y="302391"/>
                  <a:ext cx="358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5A9EA6C-5B1F-2D47-837C-5A884889CB37}"/>
                    </a:ext>
                  </a:extLst>
                </p14:cNvPr>
                <p14:cNvContentPartPr/>
                <p14:nvPr/>
              </p14:nvContentPartPr>
              <p14:xfrm>
                <a:off x="3929500" y="241191"/>
                <a:ext cx="143640" cy="187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5A9EA6C-5B1F-2D47-837C-5A884889CB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21940" y="233991"/>
                  <a:ext cx="158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B609E6-7D34-224A-9185-6AD791B0102C}"/>
                    </a:ext>
                  </a:extLst>
                </p14:cNvPr>
                <p14:cNvContentPartPr/>
                <p14:nvPr/>
              </p14:nvContentPartPr>
              <p14:xfrm>
                <a:off x="4240540" y="216351"/>
                <a:ext cx="591840" cy="4921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B609E6-7D34-224A-9185-6AD791B010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32980" y="208791"/>
                  <a:ext cx="606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8343949-500E-6F47-8BE7-6A6A99AE8D4F}"/>
                    </a:ext>
                  </a:extLst>
                </p14:cNvPr>
                <p14:cNvContentPartPr/>
                <p14:nvPr/>
              </p14:nvContentPartPr>
              <p14:xfrm>
                <a:off x="4981420" y="378351"/>
                <a:ext cx="93600" cy="2991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8343949-500E-6F47-8BE7-6A6A99AE8D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3860" y="370791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4F8271A-988A-3A44-A602-C3970407977A}"/>
                    </a:ext>
                  </a:extLst>
                </p14:cNvPr>
                <p14:cNvContentPartPr/>
                <p14:nvPr/>
              </p14:nvContentPartPr>
              <p14:xfrm>
                <a:off x="5081140" y="353511"/>
                <a:ext cx="342720" cy="324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4F8271A-988A-3A44-A602-C397040797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73580" y="345951"/>
                  <a:ext cx="357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C2F81EC-B602-EC4F-9D14-A30A8043822A}"/>
                    </a:ext>
                  </a:extLst>
                </p14:cNvPr>
                <p14:cNvContentPartPr/>
                <p14:nvPr/>
              </p14:nvContentPartPr>
              <p14:xfrm>
                <a:off x="5535460" y="484191"/>
                <a:ext cx="131040" cy="6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C2F81EC-B602-EC4F-9D14-A30A804382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27900" y="47663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AE820A3-3AFD-D041-A998-18D335EAE99C}"/>
                    </a:ext>
                  </a:extLst>
                </p14:cNvPr>
                <p14:cNvContentPartPr/>
                <p14:nvPr/>
              </p14:nvContentPartPr>
              <p14:xfrm>
                <a:off x="5541580" y="608751"/>
                <a:ext cx="106200" cy="48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AE820A3-3AFD-D041-A998-18D335EAE9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4380" y="601191"/>
                  <a:ext cx="12132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B21CC02-E369-C64B-8FCE-1DDE8E33E143}"/>
                  </a:ext>
                </a:extLst>
              </p14:cNvPr>
              <p14:cNvContentPartPr/>
              <p14:nvPr/>
            </p14:nvContentPartPr>
            <p14:xfrm>
              <a:off x="5890420" y="353511"/>
              <a:ext cx="168480" cy="34272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B21CC02-E369-C64B-8FCE-1DDE8E33E1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2860" y="345951"/>
                <a:ext cx="18360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4605E46E-AEF5-564F-A48E-00BFAB4AAE3D}"/>
              </a:ext>
            </a:extLst>
          </p:cNvPr>
          <p:cNvGrpSpPr/>
          <p:nvPr/>
        </p:nvGrpSpPr>
        <p:grpSpPr>
          <a:xfrm>
            <a:off x="6121540" y="334791"/>
            <a:ext cx="534960" cy="336600"/>
            <a:chOff x="6121540" y="334791"/>
            <a:chExt cx="5349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201811D-579B-D542-9809-F41DFDFAA11C}"/>
                    </a:ext>
                  </a:extLst>
                </p14:cNvPr>
                <p14:cNvContentPartPr/>
                <p14:nvPr/>
              </p14:nvContentPartPr>
              <p14:xfrm>
                <a:off x="6263740" y="340911"/>
                <a:ext cx="19080" cy="236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201811D-579B-D542-9809-F41DFDFAA1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56540" y="333351"/>
                  <a:ext cx="34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0FA7316-5F68-4141-A74C-C63E872285EA}"/>
                    </a:ext>
                  </a:extLst>
                </p14:cNvPr>
                <p14:cNvContentPartPr/>
                <p14:nvPr/>
              </p14:nvContentPartPr>
              <p14:xfrm>
                <a:off x="6121540" y="334791"/>
                <a:ext cx="322560" cy="336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0FA7316-5F68-4141-A74C-C63E872285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13980" y="327231"/>
                  <a:ext cx="337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5D21A71-7BA1-6C4A-87C7-653BEC973E11}"/>
                    </a:ext>
                  </a:extLst>
                </p14:cNvPr>
                <p14:cNvContentPartPr/>
                <p14:nvPr/>
              </p14:nvContentPartPr>
              <p14:xfrm>
                <a:off x="6606460" y="608751"/>
                <a:ext cx="50040" cy="50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5D21A71-7BA1-6C4A-87C7-653BEC973E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98900" y="60119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684A71F-1F06-5745-9988-C45E2A878C95}"/>
              </a:ext>
            </a:extLst>
          </p:cNvPr>
          <p:cNvGrpSpPr/>
          <p:nvPr/>
        </p:nvGrpSpPr>
        <p:grpSpPr>
          <a:xfrm>
            <a:off x="6917500" y="403191"/>
            <a:ext cx="467280" cy="236880"/>
            <a:chOff x="6917500" y="403191"/>
            <a:chExt cx="46728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2B1F633-57F6-2B46-9DB8-17125A1D0E52}"/>
                    </a:ext>
                  </a:extLst>
                </p14:cNvPr>
                <p14:cNvContentPartPr/>
                <p14:nvPr/>
              </p14:nvContentPartPr>
              <p14:xfrm>
                <a:off x="6917500" y="403191"/>
                <a:ext cx="255600" cy="155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2B1F633-57F6-2B46-9DB8-17125A1D0E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09940" y="395631"/>
                  <a:ext cx="270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13614E8-A7F9-104B-8A6B-71AA0DF45D7F}"/>
                    </a:ext>
                  </a:extLst>
                </p14:cNvPr>
                <p14:cNvContentPartPr/>
                <p14:nvPr/>
              </p14:nvContentPartPr>
              <p14:xfrm>
                <a:off x="7365700" y="590031"/>
                <a:ext cx="19080" cy="500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13614E8-A7F9-104B-8A6B-71AA0DF45D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58140" y="58247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896EDDF-167C-8D45-8E43-80FADA6FA4DE}"/>
              </a:ext>
            </a:extLst>
          </p:cNvPr>
          <p:cNvGrpSpPr/>
          <p:nvPr/>
        </p:nvGrpSpPr>
        <p:grpSpPr>
          <a:xfrm>
            <a:off x="618940" y="1330911"/>
            <a:ext cx="471960" cy="622800"/>
            <a:chOff x="618940" y="1330911"/>
            <a:chExt cx="47196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7ACAE9E-67BB-AE42-BAF7-F9DCDAA74A78}"/>
                    </a:ext>
                  </a:extLst>
                </p14:cNvPr>
                <p14:cNvContentPartPr/>
                <p14:nvPr/>
              </p14:nvContentPartPr>
              <p14:xfrm>
                <a:off x="748180" y="1330911"/>
                <a:ext cx="143640" cy="1436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7ACAE9E-67BB-AE42-BAF7-F9DCDAA74A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0620" y="1323351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631C11F-7093-5941-88E3-A5510348F4D9}"/>
                    </a:ext>
                  </a:extLst>
                </p14:cNvPr>
                <p14:cNvContentPartPr/>
                <p14:nvPr/>
              </p14:nvContentPartPr>
              <p14:xfrm>
                <a:off x="618940" y="1361871"/>
                <a:ext cx="471960" cy="4298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631C11F-7093-5941-88E3-A5510348F4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380" y="1354311"/>
                  <a:ext cx="4870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224D8FD-9656-1548-9242-D3333D2C2F84}"/>
                    </a:ext>
                  </a:extLst>
                </p14:cNvPr>
                <p14:cNvContentPartPr/>
                <p14:nvPr/>
              </p14:nvContentPartPr>
              <p14:xfrm>
                <a:off x="692020" y="1679391"/>
                <a:ext cx="336600" cy="2743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224D8FD-9656-1548-9242-D3333D2C2F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4460" y="1671831"/>
                  <a:ext cx="35172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62D4270-35CA-3240-887B-733257591DB9}"/>
              </a:ext>
            </a:extLst>
          </p:cNvPr>
          <p:cNvGrpSpPr/>
          <p:nvPr/>
        </p:nvGrpSpPr>
        <p:grpSpPr>
          <a:xfrm>
            <a:off x="1526140" y="1380591"/>
            <a:ext cx="1276920" cy="585720"/>
            <a:chOff x="1526140" y="1380591"/>
            <a:chExt cx="127692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0BC9297-2CED-514B-A21E-AD0A73E2AC15}"/>
                    </a:ext>
                  </a:extLst>
                </p14:cNvPr>
                <p14:cNvContentPartPr/>
                <p14:nvPr/>
              </p14:nvContentPartPr>
              <p14:xfrm>
                <a:off x="1526140" y="1448991"/>
                <a:ext cx="268200" cy="3740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0BC9297-2CED-514B-A21E-AD0A73E2AC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18940" y="1441431"/>
                  <a:ext cx="282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9FF43BA-735D-5646-AE63-8AB5401ACB9F}"/>
                    </a:ext>
                  </a:extLst>
                </p14:cNvPr>
                <p14:cNvContentPartPr/>
                <p14:nvPr/>
              </p14:nvContentPartPr>
              <p14:xfrm>
                <a:off x="1800100" y="1642671"/>
                <a:ext cx="268200" cy="1368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9FF43BA-735D-5646-AE63-8AB5401ACB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92540" y="1635111"/>
                  <a:ext cx="282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6BFC638-7DFD-B64A-ACF9-D265EF0D7CEE}"/>
                    </a:ext>
                  </a:extLst>
                </p14:cNvPr>
                <p14:cNvContentPartPr/>
                <p14:nvPr/>
              </p14:nvContentPartPr>
              <p14:xfrm>
                <a:off x="2136340" y="1456191"/>
                <a:ext cx="143640" cy="2984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6BFC638-7DFD-B64A-ACF9-D265EF0D7C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28780" y="1448631"/>
                  <a:ext cx="158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D9ED57E-45B4-534F-9BB8-B9A836395B79}"/>
                    </a:ext>
                  </a:extLst>
                </p14:cNvPr>
                <p14:cNvContentPartPr/>
                <p14:nvPr/>
              </p14:nvContentPartPr>
              <p14:xfrm>
                <a:off x="2348020" y="1542591"/>
                <a:ext cx="43920" cy="2059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D9ED57E-45B4-534F-9BB8-B9A836395B7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0460" y="153503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DFCB43C-3EA3-B740-A8D4-024C18034433}"/>
                    </a:ext>
                  </a:extLst>
                </p14:cNvPr>
                <p14:cNvContentPartPr/>
                <p14:nvPr/>
              </p14:nvContentPartPr>
              <p14:xfrm>
                <a:off x="2665540" y="1380591"/>
                <a:ext cx="93600" cy="5857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DFCB43C-3EA3-B740-A8D4-024C180344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57980" y="1373031"/>
                  <a:ext cx="1087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6A22C1A-74EC-6242-A256-F84B753A219F}"/>
                    </a:ext>
                  </a:extLst>
                </p14:cNvPr>
                <p14:cNvContentPartPr/>
                <p14:nvPr/>
              </p14:nvContentPartPr>
              <p14:xfrm>
                <a:off x="2573020" y="1623591"/>
                <a:ext cx="230040" cy="500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6A22C1A-74EC-6242-A256-F84B753A21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65460" y="1616031"/>
                  <a:ext cx="2451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E2CA1191-8DE2-DF4D-9FE9-EEACBF471C7A}"/>
                  </a:ext>
                </a:extLst>
              </p14:cNvPr>
              <p14:cNvContentPartPr/>
              <p14:nvPr/>
            </p14:nvContentPartPr>
            <p14:xfrm>
              <a:off x="3051460" y="1586151"/>
              <a:ext cx="43920" cy="12492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E2CA1191-8DE2-DF4D-9FE9-EEACBF471C7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43900" y="1578591"/>
                <a:ext cx="5904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01371C6-DAF2-E049-8315-77F4FBACFA0C}"/>
              </a:ext>
            </a:extLst>
          </p:cNvPr>
          <p:cNvGrpSpPr/>
          <p:nvPr/>
        </p:nvGrpSpPr>
        <p:grpSpPr>
          <a:xfrm>
            <a:off x="3549700" y="1499031"/>
            <a:ext cx="280440" cy="162000"/>
            <a:chOff x="3549700" y="1499031"/>
            <a:chExt cx="28044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3BF43C1-3653-0C4E-958C-F138400937F4}"/>
                    </a:ext>
                  </a:extLst>
                </p14:cNvPr>
                <p14:cNvContentPartPr/>
                <p14:nvPr/>
              </p14:nvContentPartPr>
              <p14:xfrm>
                <a:off x="3549700" y="1499031"/>
                <a:ext cx="246600" cy="378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3BF43C1-3653-0C4E-958C-F138400937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42140" y="1491471"/>
                  <a:ext cx="26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916EE85-AB26-164C-8C3B-D37B21D1F3D1}"/>
                    </a:ext>
                  </a:extLst>
                </p14:cNvPr>
                <p14:cNvContentPartPr/>
                <p14:nvPr/>
              </p14:nvContentPartPr>
              <p14:xfrm>
                <a:off x="3636820" y="1629711"/>
                <a:ext cx="193320" cy="313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916EE85-AB26-164C-8C3B-D37B21D1F3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29260" y="162215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BF374C8-B238-8543-8F43-DEDA622EE95D}"/>
              </a:ext>
            </a:extLst>
          </p:cNvPr>
          <p:cNvGrpSpPr/>
          <p:nvPr/>
        </p:nvGrpSpPr>
        <p:grpSpPr>
          <a:xfrm>
            <a:off x="4216420" y="1125351"/>
            <a:ext cx="1287720" cy="660600"/>
            <a:chOff x="4216420" y="1125351"/>
            <a:chExt cx="128772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6CB51AB-48E5-4240-8308-55CA332CFF08}"/>
                    </a:ext>
                  </a:extLst>
                </p14:cNvPr>
                <p14:cNvContentPartPr/>
                <p14:nvPr/>
              </p14:nvContentPartPr>
              <p14:xfrm>
                <a:off x="4216420" y="1430271"/>
                <a:ext cx="385560" cy="2865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6CB51AB-48E5-4240-8308-55CA332CFF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08860" y="1423071"/>
                  <a:ext cx="400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566919C-D824-2B45-B743-AE66E08EDC39}"/>
                    </a:ext>
                  </a:extLst>
                </p14:cNvPr>
                <p14:cNvContentPartPr/>
                <p14:nvPr/>
              </p14:nvContentPartPr>
              <p14:xfrm>
                <a:off x="4950460" y="1368351"/>
                <a:ext cx="218160" cy="2930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566919C-D824-2B45-B743-AE66E08EDC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42900" y="1360791"/>
                  <a:ext cx="233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D64C169-EF30-1F43-80CB-37C64939CA18}"/>
                    </a:ext>
                  </a:extLst>
                </p14:cNvPr>
                <p14:cNvContentPartPr/>
                <p14:nvPr/>
              </p14:nvContentPartPr>
              <p14:xfrm>
                <a:off x="4775860" y="1206351"/>
                <a:ext cx="386280" cy="313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D64C169-EF30-1F43-80CB-37C64939CA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68660" y="1198791"/>
                  <a:ext cx="401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883AC94-49D5-8342-9D9E-0BAEF85CE8E3}"/>
                    </a:ext>
                  </a:extLst>
                </p14:cNvPr>
                <p14:cNvContentPartPr/>
                <p14:nvPr/>
              </p14:nvContentPartPr>
              <p14:xfrm>
                <a:off x="5025700" y="1125351"/>
                <a:ext cx="267480" cy="19332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883AC94-49D5-8342-9D9E-0BAEF85CE8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18140" y="1117791"/>
                  <a:ext cx="28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5A26E33-AD68-4543-88BA-683ED5C17002}"/>
                    </a:ext>
                  </a:extLst>
                </p14:cNvPr>
                <p14:cNvContentPartPr/>
                <p14:nvPr/>
              </p14:nvContentPartPr>
              <p14:xfrm>
                <a:off x="4614220" y="1418031"/>
                <a:ext cx="137160" cy="3240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5A26E33-AD68-4543-88BA-683ED5C1700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06660" y="1410471"/>
                  <a:ext cx="15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D2B29CA-F689-8841-ADCC-AB48897799EB}"/>
                    </a:ext>
                  </a:extLst>
                </p14:cNvPr>
                <p14:cNvContentPartPr/>
                <p14:nvPr/>
              </p14:nvContentPartPr>
              <p14:xfrm>
                <a:off x="5330260" y="1411911"/>
                <a:ext cx="173880" cy="3740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D2B29CA-F689-8841-ADCC-AB48897799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22700" y="1404351"/>
                  <a:ext cx="18900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FBB308D4-ECFD-AE42-9019-5DC0437A7C30}"/>
                  </a:ext>
                </a:extLst>
              </p14:cNvPr>
              <p14:cNvContentPartPr/>
              <p14:nvPr/>
            </p14:nvContentPartPr>
            <p14:xfrm>
              <a:off x="5946580" y="1741671"/>
              <a:ext cx="93600" cy="15588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FBB308D4-ECFD-AE42-9019-5DC0437A7C3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39020" y="1734111"/>
                <a:ext cx="108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E2F9D756-38B9-2544-9EDB-808C983717FC}"/>
                  </a:ext>
                </a:extLst>
              </p14:cNvPr>
              <p14:cNvContentPartPr/>
              <p14:nvPr/>
            </p14:nvContentPartPr>
            <p14:xfrm>
              <a:off x="6369580" y="1374471"/>
              <a:ext cx="286560" cy="29304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E2F9D756-38B9-2544-9EDB-808C983717F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62380" y="1366911"/>
                <a:ext cx="3016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25607BC3-DD18-D94E-A782-62EFA78B0F53}"/>
                  </a:ext>
                </a:extLst>
              </p14:cNvPr>
              <p14:cNvContentPartPr/>
              <p14:nvPr/>
            </p14:nvContentPartPr>
            <p14:xfrm>
              <a:off x="6730660" y="1156671"/>
              <a:ext cx="112680" cy="93060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25607BC3-DD18-D94E-A782-62EFA78B0F5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23460" y="1149111"/>
                <a:ext cx="127440" cy="9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32E97C46-02C1-3C42-9F51-B93762FE8C06}"/>
              </a:ext>
            </a:extLst>
          </p:cNvPr>
          <p:cNvGrpSpPr/>
          <p:nvPr/>
        </p:nvGrpSpPr>
        <p:grpSpPr>
          <a:xfrm>
            <a:off x="7054660" y="1081791"/>
            <a:ext cx="1338840" cy="715680"/>
            <a:chOff x="7054660" y="1081791"/>
            <a:chExt cx="1338840" cy="715680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9F851504-04C4-2C46-8535-04F3AEE248D5}"/>
                </a:ext>
              </a:extLst>
            </p:cNvPr>
            <p:cNvGrpSpPr/>
            <p:nvPr/>
          </p:nvGrpSpPr>
          <p:grpSpPr>
            <a:xfrm>
              <a:off x="7054660" y="1081791"/>
              <a:ext cx="1338840" cy="715680"/>
              <a:chOff x="7054660" y="1081791"/>
              <a:chExt cx="1338840" cy="71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0BF8AEFF-6D23-1F41-8476-B3581F412486}"/>
                      </a:ext>
                    </a:extLst>
                  </p14:cNvPr>
                  <p14:cNvContentPartPr/>
                  <p14:nvPr/>
                </p14:nvContentPartPr>
                <p14:xfrm>
                  <a:off x="7073380" y="1318311"/>
                  <a:ext cx="187200" cy="43632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0BF8AEFF-6D23-1F41-8476-B3581F41248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065820" y="1310751"/>
                    <a:ext cx="202320" cy="45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B17FDCF2-F504-F244-AB77-38D8494DDBFE}"/>
                      </a:ext>
                    </a:extLst>
                  </p14:cNvPr>
                  <p14:cNvContentPartPr/>
                  <p14:nvPr/>
                </p14:nvContentPartPr>
                <p14:xfrm>
                  <a:off x="7054660" y="1523871"/>
                  <a:ext cx="162360" cy="31320"/>
                </p14:xfrm>
              </p:contentPart>
            </mc:Choice>
            <mc:Fallback xmlns=""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B17FDCF2-F504-F244-AB77-38D8494DDBF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047100" y="1516311"/>
                    <a:ext cx="17712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BD30027E-104D-3D47-A56F-6BE9D3DAA7B9}"/>
                      </a:ext>
                    </a:extLst>
                  </p14:cNvPr>
                  <p14:cNvContentPartPr/>
                  <p14:nvPr/>
                </p14:nvContentPartPr>
                <p14:xfrm>
                  <a:off x="7422580" y="1144071"/>
                  <a:ext cx="522720" cy="57240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BD30027E-104D-3D47-A56F-6BE9D3DAA7B9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415020" y="1136511"/>
                    <a:ext cx="537840" cy="58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E93CE5D4-DE6A-B447-B601-25D792920BB5}"/>
                      </a:ext>
                    </a:extLst>
                  </p14:cNvPr>
                  <p14:cNvContentPartPr/>
                  <p14:nvPr/>
                </p14:nvContentPartPr>
                <p14:xfrm>
                  <a:off x="7975900" y="1081791"/>
                  <a:ext cx="380160" cy="35532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E93CE5D4-DE6A-B447-B601-25D792920BB5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968340" y="1074231"/>
                    <a:ext cx="39528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D781DC7C-8103-EF44-91F0-C97E2A2EA206}"/>
                      </a:ext>
                    </a:extLst>
                  </p14:cNvPr>
                  <p14:cNvContentPartPr/>
                  <p14:nvPr/>
                </p14:nvContentPartPr>
                <p14:xfrm>
                  <a:off x="8069140" y="1517751"/>
                  <a:ext cx="56520" cy="5652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D781DC7C-8103-EF44-91F0-C97E2A2EA206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061940" y="1510191"/>
                    <a:ext cx="7128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3EF944DF-3781-5E44-ACF7-07807C2EECE5}"/>
                      </a:ext>
                    </a:extLst>
                  </p14:cNvPr>
                  <p14:cNvContentPartPr/>
                  <p14:nvPr/>
                </p14:nvContentPartPr>
                <p14:xfrm>
                  <a:off x="8057620" y="1455471"/>
                  <a:ext cx="142920" cy="34200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3EF944DF-3781-5E44-ACF7-07807C2EECE5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050060" y="1447911"/>
                    <a:ext cx="158040" cy="35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F610AC44-A81C-6C47-9E5A-1EE14CE78D9A}"/>
                      </a:ext>
                    </a:extLst>
                  </p14:cNvPr>
                  <p14:cNvContentPartPr/>
                  <p14:nvPr/>
                </p14:nvContentPartPr>
                <p14:xfrm>
                  <a:off x="8318260" y="1523871"/>
                  <a:ext cx="75240" cy="13104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F610AC44-A81C-6C47-9E5A-1EE14CE78D9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310700" y="1516311"/>
                    <a:ext cx="90000" cy="14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65D2852B-09AB-2244-9BE1-3A73C2DA6B70}"/>
              </a:ext>
            </a:extLst>
          </p:cNvPr>
          <p:cNvGrpSpPr/>
          <p:nvPr/>
        </p:nvGrpSpPr>
        <p:grpSpPr>
          <a:xfrm>
            <a:off x="7671700" y="104391"/>
            <a:ext cx="4407120" cy="1768320"/>
            <a:chOff x="7671700" y="104391"/>
            <a:chExt cx="4407120" cy="176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6F33972-4455-7F4F-842C-D5641E27C585}"/>
                    </a:ext>
                  </a:extLst>
                </p14:cNvPr>
                <p14:cNvContentPartPr/>
                <p14:nvPr/>
              </p14:nvContentPartPr>
              <p14:xfrm>
                <a:off x="7671700" y="397071"/>
                <a:ext cx="111600" cy="255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6F33972-4455-7F4F-842C-D5641E27C5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64140" y="389511"/>
                  <a:ext cx="126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8554E3C-4B57-EB45-AACF-1D764AEE8750}"/>
                    </a:ext>
                  </a:extLst>
                </p14:cNvPr>
                <p14:cNvContentPartPr/>
                <p14:nvPr/>
              </p14:nvContentPartPr>
              <p14:xfrm>
                <a:off x="7932340" y="596151"/>
                <a:ext cx="93600" cy="68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8554E3C-4B57-EB45-AACF-1D764AEE87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24780" y="58859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DA5DE05-2E67-374B-A530-686073EEFFD6}"/>
                    </a:ext>
                  </a:extLst>
                </p14:cNvPr>
                <p14:cNvContentPartPr/>
                <p14:nvPr/>
              </p14:nvContentPartPr>
              <p14:xfrm>
                <a:off x="8274700" y="279351"/>
                <a:ext cx="112320" cy="3358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DA5DE05-2E67-374B-A530-686073EEFF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67140" y="271791"/>
                  <a:ext cx="1274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37D64D8-0D2E-1442-BDC8-8D8D5E061651}"/>
                    </a:ext>
                  </a:extLst>
                </p14:cNvPr>
                <p14:cNvContentPartPr/>
                <p14:nvPr/>
              </p14:nvContentPartPr>
              <p14:xfrm>
                <a:off x="8225020" y="421911"/>
                <a:ext cx="255600" cy="43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37D64D8-0D2E-1442-BDC8-8D8D5E0616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17460" y="414351"/>
                  <a:ext cx="270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43D5117-B491-A94E-9FFA-FA1EDCD72CB6}"/>
                    </a:ext>
                  </a:extLst>
                </p14:cNvPr>
                <p14:cNvContentPartPr/>
                <p14:nvPr/>
              </p14:nvContentPartPr>
              <p14:xfrm>
                <a:off x="8617060" y="334791"/>
                <a:ext cx="118800" cy="342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43D5117-B491-A94E-9FFA-FA1EDCD72CB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09500" y="327231"/>
                  <a:ext cx="133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EC1EF84-0645-A249-9CF7-6B2FF5E5B77D}"/>
                    </a:ext>
                  </a:extLst>
                </p14:cNvPr>
                <p14:cNvContentPartPr/>
                <p14:nvPr/>
              </p14:nvContentPartPr>
              <p14:xfrm>
                <a:off x="8928460" y="328671"/>
                <a:ext cx="131040" cy="12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EC1EF84-0645-A249-9CF7-6B2FF5E5B7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20900" y="32111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87A5B72-A989-FF4B-97D2-7B5AE8B2B2D4}"/>
                    </a:ext>
                  </a:extLst>
                </p14:cNvPr>
                <p14:cNvContentPartPr/>
                <p14:nvPr/>
              </p14:nvContentPartPr>
              <p14:xfrm>
                <a:off x="8953300" y="409311"/>
                <a:ext cx="280440" cy="155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87A5B72-A989-FF4B-97D2-7B5AE8B2B2D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45740" y="401751"/>
                  <a:ext cx="295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4C72B58-416F-BA4A-9489-8DAD3E821A3B}"/>
                    </a:ext>
                  </a:extLst>
                </p14:cNvPr>
                <p14:cNvContentPartPr/>
                <p14:nvPr/>
              </p14:nvContentPartPr>
              <p14:xfrm>
                <a:off x="9469900" y="191511"/>
                <a:ext cx="87480" cy="75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4C72B58-416F-BA4A-9489-8DAD3E821A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2340" y="18395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0F60005-D524-2143-B021-D3C635556AD5}"/>
                    </a:ext>
                  </a:extLst>
                </p14:cNvPr>
                <p14:cNvContentPartPr/>
                <p14:nvPr/>
              </p14:nvContentPartPr>
              <p14:xfrm>
                <a:off x="9451180" y="421911"/>
                <a:ext cx="100080" cy="1371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0F60005-D524-2143-B021-D3C635556A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43980" y="414351"/>
                  <a:ext cx="115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3DD4FA2-A9FD-7C47-8855-116F0844ACFF}"/>
                    </a:ext>
                  </a:extLst>
                </p14:cNvPr>
                <p14:cNvContentPartPr/>
                <p14:nvPr/>
              </p14:nvContentPartPr>
              <p14:xfrm>
                <a:off x="9737740" y="104391"/>
                <a:ext cx="37800" cy="626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3DD4FA2-A9FD-7C47-8855-116F0844ACF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30180" y="9683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D789DD5-0998-EA40-9D1D-21461CC466F3}"/>
                    </a:ext>
                  </a:extLst>
                </p14:cNvPr>
                <p14:cNvContentPartPr/>
                <p14:nvPr/>
              </p14:nvContentPartPr>
              <p14:xfrm>
                <a:off x="9644500" y="266391"/>
                <a:ext cx="255600" cy="2682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D789DD5-0998-EA40-9D1D-21461CC466F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36940" y="258831"/>
                  <a:ext cx="27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1473A73-DD29-884A-A610-29409A7EAD91}"/>
                    </a:ext>
                  </a:extLst>
                </p14:cNvPr>
                <p14:cNvContentPartPr/>
                <p14:nvPr/>
              </p14:nvContentPartPr>
              <p14:xfrm>
                <a:off x="10099540" y="154071"/>
                <a:ext cx="273600" cy="4978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1473A73-DD29-884A-A610-29409A7EAD9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91980" y="146511"/>
                  <a:ext cx="2887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0EAC6CE-737C-D444-A744-256F7C4044D6}"/>
                    </a:ext>
                  </a:extLst>
                </p14:cNvPr>
                <p14:cNvContentPartPr/>
                <p14:nvPr/>
              </p14:nvContentPartPr>
              <p14:xfrm>
                <a:off x="10522180" y="353511"/>
                <a:ext cx="286560" cy="1558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0EAC6CE-737C-D444-A744-256F7C4044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14620" y="345951"/>
                  <a:ext cx="301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B890B77-EBBD-B146-BFC3-3A584D2371B1}"/>
                    </a:ext>
                  </a:extLst>
                </p14:cNvPr>
                <p14:cNvContentPartPr/>
                <p14:nvPr/>
              </p14:nvContentPartPr>
              <p14:xfrm>
                <a:off x="10658980" y="347031"/>
                <a:ext cx="93600" cy="1490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B890B77-EBBD-B146-BFC3-3A584D2371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51420" y="339831"/>
                  <a:ext cx="10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41C683C-E744-FB4A-995C-03F6C05D48CA}"/>
                    </a:ext>
                  </a:extLst>
                </p14:cNvPr>
                <p14:cNvContentPartPr/>
                <p14:nvPr/>
              </p14:nvContentPartPr>
              <p14:xfrm>
                <a:off x="10895500" y="204111"/>
                <a:ext cx="168480" cy="1123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41C683C-E744-FB4A-995C-03F6C05D48C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88300" y="196551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08FB1A1-8F0C-324B-8723-48CEE78948EF}"/>
                    </a:ext>
                  </a:extLst>
                </p14:cNvPr>
                <p14:cNvContentPartPr/>
                <p14:nvPr/>
              </p14:nvContentPartPr>
              <p14:xfrm>
                <a:off x="10777420" y="397071"/>
                <a:ext cx="274320" cy="2059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08FB1A1-8F0C-324B-8723-48CEE78948E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69860" y="389511"/>
                  <a:ext cx="289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D20115E-3FBB-4F46-B158-789D70EA0BBC}"/>
                    </a:ext>
                  </a:extLst>
                </p14:cNvPr>
                <p14:cNvContentPartPr/>
                <p14:nvPr/>
              </p14:nvContentPartPr>
              <p14:xfrm>
                <a:off x="11250460" y="167391"/>
                <a:ext cx="81360" cy="1677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D20115E-3FBB-4F46-B158-789D70EA0B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42900" y="159831"/>
                  <a:ext cx="96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DCADE49-F05D-5E4F-878B-EBA8556EFB21}"/>
                    </a:ext>
                  </a:extLst>
                </p14:cNvPr>
                <p14:cNvContentPartPr/>
                <p14:nvPr/>
              </p14:nvContentPartPr>
              <p14:xfrm>
                <a:off x="11088820" y="403191"/>
                <a:ext cx="386280" cy="1872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DCADE49-F05D-5E4F-878B-EBA8556EFB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81260" y="395631"/>
                  <a:ext cx="401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D80B23B-E73B-994A-B952-2EC14AF8BB09}"/>
                    </a:ext>
                  </a:extLst>
                </p14:cNvPr>
                <p14:cNvContentPartPr/>
                <p14:nvPr/>
              </p14:nvContentPartPr>
              <p14:xfrm>
                <a:off x="11617660" y="166671"/>
                <a:ext cx="149760" cy="1684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D80B23B-E73B-994A-B952-2EC14AF8BB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10460" y="159111"/>
                  <a:ext cx="164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0EFDAEE-0B4A-A24E-8C17-7E2BC5E7072E}"/>
                    </a:ext>
                  </a:extLst>
                </p14:cNvPr>
                <p14:cNvContentPartPr/>
                <p14:nvPr/>
              </p14:nvContentPartPr>
              <p14:xfrm>
                <a:off x="11456740" y="334791"/>
                <a:ext cx="361440" cy="81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0EFDAEE-0B4A-A24E-8C17-7E2BC5E7072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449180" y="327231"/>
                  <a:ext cx="376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FB33CA0-5F49-1848-B39D-91D05BE5BA48}"/>
                    </a:ext>
                  </a:extLst>
                </p14:cNvPr>
                <p14:cNvContentPartPr/>
                <p14:nvPr/>
              </p14:nvContentPartPr>
              <p14:xfrm>
                <a:off x="11500300" y="216351"/>
                <a:ext cx="392040" cy="7225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FB33CA0-5F49-1848-B39D-91D05BE5BA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92740" y="208791"/>
                  <a:ext cx="40680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0D392D0-98FF-F44C-A1E9-37D60350D7E0}"/>
                    </a:ext>
                  </a:extLst>
                </p14:cNvPr>
                <p14:cNvContentPartPr/>
                <p14:nvPr/>
              </p14:nvContentPartPr>
              <p14:xfrm>
                <a:off x="11779660" y="527751"/>
                <a:ext cx="168480" cy="378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0D392D0-98FF-F44C-A1E9-37D60350D7E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772100" y="52019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FD9542F-F147-964D-84E8-706B00331353}"/>
                    </a:ext>
                  </a:extLst>
                </p14:cNvPr>
                <p14:cNvContentPartPr/>
                <p14:nvPr/>
              </p14:nvContentPartPr>
              <p14:xfrm>
                <a:off x="11929060" y="241191"/>
                <a:ext cx="50040" cy="81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FD9542F-F147-964D-84E8-706B0033135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21500" y="233991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97B9311-E165-1E4E-AFE9-55F3AFC599B0}"/>
                    </a:ext>
                  </a:extLst>
                </p14:cNvPr>
                <p14:cNvContentPartPr/>
                <p14:nvPr/>
              </p14:nvContentPartPr>
              <p14:xfrm>
                <a:off x="11953900" y="857871"/>
                <a:ext cx="49320" cy="565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97B9311-E165-1E4E-AFE9-55F3AFC599B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946340" y="850311"/>
                  <a:ext cx="64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A9857DA5-3507-FF44-A382-68D583473360}"/>
                    </a:ext>
                  </a:extLst>
                </p14:cNvPr>
                <p14:cNvContentPartPr/>
                <p14:nvPr/>
              </p14:nvContentPartPr>
              <p14:xfrm>
                <a:off x="8542540" y="1386711"/>
                <a:ext cx="205920" cy="2804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A9857DA5-3507-FF44-A382-68D58347336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34980" y="1379151"/>
                  <a:ext cx="221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83F6A3F-7F35-F848-9434-E8F3FCA2FE3E}"/>
                    </a:ext>
                  </a:extLst>
                </p14:cNvPr>
                <p14:cNvContentPartPr/>
                <p14:nvPr/>
              </p14:nvContentPartPr>
              <p14:xfrm>
                <a:off x="8915860" y="1293471"/>
                <a:ext cx="68760" cy="687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83F6A3F-7F35-F848-9434-E8F3FCA2FE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08300" y="128591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B005E06-8478-7141-9A53-9C9A2269107A}"/>
                    </a:ext>
                  </a:extLst>
                </p14:cNvPr>
                <p14:cNvContentPartPr/>
                <p14:nvPr/>
              </p14:nvContentPartPr>
              <p14:xfrm>
                <a:off x="8884900" y="1492551"/>
                <a:ext cx="56520" cy="1371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B005E06-8478-7141-9A53-9C9A226910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77340" y="1484991"/>
                  <a:ext cx="71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5D24247-EC39-D047-B1F6-17EDA6F5407E}"/>
                    </a:ext>
                  </a:extLst>
                </p14:cNvPr>
                <p14:cNvContentPartPr/>
                <p14:nvPr/>
              </p14:nvContentPartPr>
              <p14:xfrm>
                <a:off x="9152380" y="1087911"/>
                <a:ext cx="56520" cy="11232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5D24247-EC39-D047-B1F6-17EDA6F5407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45180" y="1080351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C76D840-877D-6946-B510-07C5822F1BDC}"/>
                    </a:ext>
                  </a:extLst>
                </p14:cNvPr>
                <p14:cNvContentPartPr/>
                <p14:nvPr/>
              </p14:nvContentPartPr>
              <p14:xfrm>
                <a:off x="9046540" y="1312191"/>
                <a:ext cx="355320" cy="3740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C76D840-877D-6946-B510-07C5822F1B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39340" y="1304631"/>
                  <a:ext cx="370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72524DF-53F0-6440-BD0A-47C88E993119}"/>
                    </a:ext>
                  </a:extLst>
                </p14:cNvPr>
                <p14:cNvContentPartPr/>
                <p14:nvPr/>
              </p14:nvContentPartPr>
              <p14:xfrm>
                <a:off x="9526060" y="1648431"/>
                <a:ext cx="81360" cy="10620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72524DF-53F0-6440-BD0A-47C88E99311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18500" y="1640871"/>
                  <a:ext cx="96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02F1E8A-C36D-724A-9838-5F51EB5E887F}"/>
                    </a:ext>
                  </a:extLst>
                </p14:cNvPr>
                <p14:cNvContentPartPr/>
                <p14:nvPr/>
              </p14:nvContentPartPr>
              <p14:xfrm>
                <a:off x="9924580" y="1492551"/>
                <a:ext cx="31320" cy="648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02F1E8A-C36D-724A-9838-5F51EB5E88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17020" y="148499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5CA595D-F698-784F-855C-1884A8F9B1CF}"/>
                    </a:ext>
                  </a:extLst>
                </p14:cNvPr>
                <p14:cNvContentPartPr/>
                <p14:nvPr/>
              </p14:nvContentPartPr>
              <p14:xfrm>
                <a:off x="9918100" y="1349631"/>
                <a:ext cx="336600" cy="3052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5CA595D-F698-784F-855C-1884A8F9B1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10900" y="1342071"/>
                  <a:ext cx="351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15DBF52-27E2-8F42-9DC9-DB7C7C8E31A1}"/>
                    </a:ext>
                  </a:extLst>
                </p14:cNvPr>
                <p14:cNvContentPartPr/>
                <p14:nvPr/>
              </p14:nvContentPartPr>
              <p14:xfrm>
                <a:off x="9863020" y="1175031"/>
                <a:ext cx="404280" cy="252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15DBF52-27E2-8F42-9DC9-DB7C7C8E31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55460" y="1167831"/>
                  <a:ext cx="41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A928A442-2C4E-5549-BC47-2CB406A4B7FC}"/>
                    </a:ext>
                  </a:extLst>
                </p14:cNvPr>
                <p14:cNvContentPartPr/>
                <p14:nvPr/>
              </p14:nvContentPartPr>
              <p14:xfrm>
                <a:off x="10129780" y="1094391"/>
                <a:ext cx="155880" cy="1684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A928A442-2C4E-5549-BC47-2CB406A4B7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22580" y="1086831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4DA6502-DE9E-6145-BA08-23F339E177AC}"/>
                    </a:ext>
                  </a:extLst>
                </p14:cNvPr>
                <p14:cNvContentPartPr/>
                <p14:nvPr/>
              </p14:nvContentPartPr>
              <p14:xfrm>
                <a:off x="10317340" y="1013391"/>
                <a:ext cx="522720" cy="5670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4DA6502-DE9E-6145-BA08-23F339E177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09780" y="1005831"/>
                  <a:ext cx="5378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22EF1F7-38EE-534B-8542-F3E061B1F0B6}"/>
                    </a:ext>
                  </a:extLst>
                </p14:cNvPr>
                <p14:cNvContentPartPr/>
                <p14:nvPr/>
              </p14:nvContentPartPr>
              <p14:xfrm>
                <a:off x="10802260" y="1056951"/>
                <a:ext cx="367560" cy="6076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22EF1F7-38EE-534B-8542-F3E061B1F0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94700" y="1049391"/>
                  <a:ext cx="38268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2FEB6E9-F63E-4944-A890-08FC4CEBC334}"/>
                    </a:ext>
                  </a:extLst>
                </p14:cNvPr>
                <p14:cNvContentPartPr/>
                <p14:nvPr/>
              </p14:nvContentPartPr>
              <p14:xfrm>
                <a:off x="11312740" y="1280871"/>
                <a:ext cx="124920" cy="2865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2FEB6E9-F63E-4944-A890-08FC4CEBC3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05180" y="1273671"/>
                  <a:ext cx="140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B0F318B-483A-CA4D-91CB-F27B394954FA}"/>
                    </a:ext>
                  </a:extLst>
                </p14:cNvPr>
                <p14:cNvContentPartPr/>
                <p14:nvPr/>
              </p14:nvContentPartPr>
              <p14:xfrm>
                <a:off x="11263780" y="1424151"/>
                <a:ext cx="30960" cy="687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B0F318B-483A-CA4D-91CB-F27B394954F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56220" y="1416591"/>
                  <a:ext cx="45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2657628-61C3-AA47-B045-7C654A545F73}"/>
                    </a:ext>
                  </a:extLst>
                </p14:cNvPr>
                <p14:cNvContentPartPr/>
                <p14:nvPr/>
              </p14:nvContentPartPr>
              <p14:xfrm>
                <a:off x="11530540" y="1442871"/>
                <a:ext cx="25200" cy="1908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2657628-61C3-AA47-B045-7C654A545F7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522980" y="143531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1E448A9E-285F-3948-A84C-9EA3E904900E}"/>
                    </a:ext>
                  </a:extLst>
                </p14:cNvPr>
                <p14:cNvContentPartPr/>
                <p14:nvPr/>
              </p14:nvContentPartPr>
              <p14:xfrm>
                <a:off x="11621260" y="1150191"/>
                <a:ext cx="96480" cy="12492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1E448A9E-285F-3948-A84C-9EA3E90490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13700" y="1142631"/>
                  <a:ext cx="11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454D728-DAB9-BB44-9EBF-BD93842D0BCD}"/>
                    </a:ext>
                  </a:extLst>
                </p14:cNvPr>
                <p14:cNvContentPartPr/>
                <p14:nvPr/>
              </p14:nvContentPartPr>
              <p14:xfrm>
                <a:off x="11555740" y="1287351"/>
                <a:ext cx="279720" cy="7524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454D728-DAB9-BB44-9EBF-BD93842D0B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548180" y="1279791"/>
                  <a:ext cx="294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F21D6D3-F8AD-3A4E-9F06-7276B4328D7E}"/>
                    </a:ext>
                  </a:extLst>
                </p14:cNvPr>
                <p14:cNvContentPartPr/>
                <p14:nvPr/>
              </p14:nvContentPartPr>
              <p14:xfrm>
                <a:off x="11599300" y="1162791"/>
                <a:ext cx="367560" cy="6040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F21D6D3-F8AD-3A4E-9F06-7276B4328D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591740" y="1155231"/>
                  <a:ext cx="3826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35FB055-1808-714D-B5D0-CD23EA3246BE}"/>
                    </a:ext>
                  </a:extLst>
                </p14:cNvPr>
                <p14:cNvContentPartPr/>
                <p14:nvPr/>
              </p14:nvContentPartPr>
              <p14:xfrm>
                <a:off x="11885500" y="1418031"/>
                <a:ext cx="149760" cy="3780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35FB055-1808-714D-B5D0-CD23EA3246B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877940" y="141047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8D455B8-41F8-C94E-B1B5-54535FF94645}"/>
                    </a:ext>
                  </a:extLst>
                </p14:cNvPr>
                <p14:cNvContentPartPr/>
                <p14:nvPr/>
              </p14:nvContentPartPr>
              <p14:xfrm>
                <a:off x="11966500" y="1150191"/>
                <a:ext cx="56520" cy="9360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8D455B8-41F8-C94E-B1B5-54535FF9464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958940" y="114263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546CFDC-33D8-2543-8953-4BBBDBDC0B84}"/>
                    </a:ext>
                  </a:extLst>
                </p14:cNvPr>
                <p14:cNvContentPartPr/>
                <p14:nvPr/>
              </p14:nvContentPartPr>
              <p14:xfrm>
                <a:off x="11972620" y="1766511"/>
                <a:ext cx="106200" cy="1062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546CFDC-33D8-2543-8953-4BBBDBDC0B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965060" y="175895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2740E38B-CC99-9747-8518-8618D52C5170}"/>
              </a:ext>
            </a:extLst>
          </p:cNvPr>
          <p:cNvGrpSpPr/>
          <p:nvPr/>
        </p:nvGrpSpPr>
        <p:grpSpPr>
          <a:xfrm>
            <a:off x="337420" y="2370591"/>
            <a:ext cx="852840" cy="548280"/>
            <a:chOff x="337420" y="2370591"/>
            <a:chExt cx="8528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72A6098-D77B-8F45-8942-109209F78323}"/>
                    </a:ext>
                  </a:extLst>
                </p14:cNvPr>
                <p14:cNvContentPartPr/>
                <p14:nvPr/>
              </p14:nvContentPartPr>
              <p14:xfrm>
                <a:off x="430660" y="2370591"/>
                <a:ext cx="81360" cy="6264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72A6098-D77B-8F45-8942-109209F783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100" y="236303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3A7119A-DC2B-E247-85FE-892DB8ACA4D9}"/>
                    </a:ext>
                  </a:extLst>
                </p14:cNvPr>
                <p14:cNvContentPartPr/>
                <p14:nvPr/>
              </p14:nvContentPartPr>
              <p14:xfrm>
                <a:off x="337420" y="2463831"/>
                <a:ext cx="766080" cy="3366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3A7119A-DC2B-E247-85FE-892DB8ACA4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9860" y="2456271"/>
                  <a:ext cx="781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19A5AF48-FCB1-BB45-A6DB-6438E73A1F58}"/>
                    </a:ext>
                  </a:extLst>
                </p14:cNvPr>
                <p14:cNvContentPartPr/>
                <p14:nvPr/>
              </p14:nvContentPartPr>
              <p14:xfrm>
                <a:off x="1158940" y="2706831"/>
                <a:ext cx="31320" cy="2520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19A5AF48-FCB1-BB45-A6DB-6438E73A1F5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1380" y="269927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7275953-7E45-CA49-9EEB-CBC2AA970D9D}"/>
                    </a:ext>
                  </a:extLst>
                </p14:cNvPr>
                <p14:cNvContentPartPr/>
                <p14:nvPr/>
              </p14:nvContentPartPr>
              <p14:xfrm>
                <a:off x="1152820" y="2899791"/>
                <a:ext cx="31320" cy="1908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7275953-7E45-CA49-9EEB-CBC2AA970D9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45260" y="289223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40619273-7CE4-A940-9D31-80757A396282}"/>
              </a:ext>
            </a:extLst>
          </p:cNvPr>
          <p:cNvGrpSpPr/>
          <p:nvPr/>
        </p:nvGrpSpPr>
        <p:grpSpPr>
          <a:xfrm>
            <a:off x="1576180" y="2295711"/>
            <a:ext cx="498240" cy="492120"/>
            <a:chOff x="1576180" y="2295711"/>
            <a:chExt cx="49824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3D63E29-0CD6-0446-B736-34909163D359}"/>
                    </a:ext>
                  </a:extLst>
                </p14:cNvPr>
                <p14:cNvContentPartPr/>
                <p14:nvPr/>
              </p14:nvContentPartPr>
              <p14:xfrm>
                <a:off x="1625860" y="2364111"/>
                <a:ext cx="12960" cy="5004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3D63E29-0CD6-0446-B736-34909163D3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18300" y="235655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B05C17E-D1EF-D44C-831C-DD2E32170EEC}"/>
                    </a:ext>
                  </a:extLst>
                </p14:cNvPr>
                <p14:cNvContentPartPr/>
                <p14:nvPr/>
              </p14:nvContentPartPr>
              <p14:xfrm>
                <a:off x="1644580" y="2327031"/>
                <a:ext cx="118800" cy="7524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B05C17E-D1EF-D44C-831C-DD2E32170E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37020" y="2319471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3DF2F18-8F2A-D14D-80CE-A8E1371DBAA3}"/>
                    </a:ext>
                  </a:extLst>
                </p14:cNvPr>
                <p14:cNvContentPartPr/>
                <p14:nvPr/>
              </p14:nvContentPartPr>
              <p14:xfrm>
                <a:off x="1576180" y="2532231"/>
                <a:ext cx="168480" cy="25560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3DF2F18-8F2A-D14D-80CE-A8E1371DBA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68620" y="2524671"/>
                  <a:ext cx="183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902732A-9754-3743-87EC-A9CF5F937D3C}"/>
                    </a:ext>
                  </a:extLst>
                </p14:cNvPr>
                <p14:cNvContentPartPr/>
                <p14:nvPr/>
              </p14:nvContentPartPr>
              <p14:xfrm>
                <a:off x="1924660" y="2295711"/>
                <a:ext cx="62640" cy="17460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902732A-9754-3743-87EC-A9CF5F937D3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17100" y="2288151"/>
                  <a:ext cx="7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17B287F-13FF-9046-9140-D5C05AB8C303}"/>
                    </a:ext>
                  </a:extLst>
                </p14:cNvPr>
                <p14:cNvContentPartPr/>
                <p14:nvPr/>
              </p14:nvContentPartPr>
              <p14:xfrm>
                <a:off x="1881100" y="2582271"/>
                <a:ext cx="124920" cy="19944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17B287F-13FF-9046-9140-D5C05AB8C30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73540" y="2574711"/>
                  <a:ext cx="14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24E1D35-CB27-7442-AD7A-CD15456D36BD}"/>
                    </a:ext>
                  </a:extLst>
                </p14:cNvPr>
                <p14:cNvContentPartPr/>
                <p14:nvPr/>
              </p14:nvContentPartPr>
              <p14:xfrm>
                <a:off x="1881100" y="2656791"/>
                <a:ext cx="193320" cy="813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24E1D35-CB27-7442-AD7A-CD15456D36B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73540" y="2649231"/>
                  <a:ext cx="2084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9B35C439-6A93-A843-B636-9E683939EDDA}"/>
              </a:ext>
            </a:extLst>
          </p:cNvPr>
          <p:cNvGrpSpPr/>
          <p:nvPr/>
        </p:nvGrpSpPr>
        <p:grpSpPr>
          <a:xfrm>
            <a:off x="2341900" y="2320551"/>
            <a:ext cx="510840" cy="504720"/>
            <a:chOff x="2341900" y="2320551"/>
            <a:chExt cx="51084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59E4222-FE12-2041-B0B5-AC73E9330E51}"/>
                    </a:ext>
                  </a:extLst>
                </p14:cNvPr>
                <p14:cNvContentPartPr/>
                <p14:nvPr/>
              </p14:nvContentPartPr>
              <p14:xfrm>
                <a:off x="2341900" y="2357991"/>
                <a:ext cx="143640" cy="4672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59E4222-FE12-2041-B0B5-AC73E9330E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34340" y="2350431"/>
                  <a:ext cx="1587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9E8DED0-BADD-9843-B0F8-1909DF8EC45E}"/>
                    </a:ext>
                  </a:extLst>
                </p14:cNvPr>
                <p14:cNvContentPartPr/>
                <p14:nvPr/>
              </p14:nvContentPartPr>
              <p14:xfrm>
                <a:off x="2360620" y="2575791"/>
                <a:ext cx="174600" cy="2520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9E8DED0-BADD-9843-B0F8-1909DF8EC45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53060" y="256823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E064DEF-2719-E649-AC18-E4F4306313F5}"/>
                    </a:ext>
                  </a:extLst>
                </p14:cNvPr>
                <p14:cNvContentPartPr/>
                <p14:nvPr/>
              </p14:nvContentPartPr>
              <p14:xfrm>
                <a:off x="2709100" y="2389311"/>
                <a:ext cx="143640" cy="129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E064DEF-2719-E649-AC18-E4F4306313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01540" y="238175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C213B6AC-462C-D046-B6ED-664A9386407D}"/>
                    </a:ext>
                  </a:extLst>
                </p14:cNvPr>
                <p14:cNvContentPartPr/>
                <p14:nvPr/>
              </p14:nvContentPartPr>
              <p14:xfrm>
                <a:off x="2715220" y="2320551"/>
                <a:ext cx="106200" cy="1872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C213B6AC-462C-D046-B6ED-664A9386407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08020" y="2312991"/>
                  <a:ext cx="121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2B6F0E12-E0D5-E842-B9BC-A34B9EEDB7BC}"/>
                    </a:ext>
                  </a:extLst>
                </p14:cNvPr>
                <p14:cNvContentPartPr/>
                <p14:nvPr/>
              </p14:nvContentPartPr>
              <p14:xfrm>
                <a:off x="2721700" y="2351871"/>
                <a:ext cx="75240" cy="11880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2B6F0E12-E0D5-E842-B9BC-A34B9EEDB7B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14140" y="234431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3020DDE4-5E41-294E-8B22-4745D148E089}"/>
              </a:ext>
            </a:extLst>
          </p:cNvPr>
          <p:cNvGrpSpPr/>
          <p:nvPr/>
        </p:nvGrpSpPr>
        <p:grpSpPr>
          <a:xfrm>
            <a:off x="3182140" y="2084031"/>
            <a:ext cx="1133640" cy="757080"/>
            <a:chOff x="3182140" y="2084031"/>
            <a:chExt cx="1133640" cy="75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F235E3F-F239-CD4B-96B3-7D3C6E23A16A}"/>
                    </a:ext>
                  </a:extLst>
                </p14:cNvPr>
                <p14:cNvContentPartPr/>
                <p14:nvPr/>
              </p14:nvContentPartPr>
              <p14:xfrm>
                <a:off x="3182140" y="2209311"/>
                <a:ext cx="448560" cy="5288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F235E3F-F239-CD4B-96B3-7D3C6E23A16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74580" y="2201751"/>
                  <a:ext cx="4636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DCC6841-050C-E94C-9A24-B86E3DE001C3}"/>
                    </a:ext>
                  </a:extLst>
                </p14:cNvPr>
                <p14:cNvContentPartPr/>
                <p14:nvPr/>
              </p14:nvContentPartPr>
              <p14:xfrm>
                <a:off x="3721780" y="2084031"/>
                <a:ext cx="547560" cy="3740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DCC6841-050C-E94C-9A24-B86E3DE001C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14220" y="2076471"/>
                  <a:ext cx="5626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BB1F036-23D5-1E46-AC6F-03EC44AB905B}"/>
                    </a:ext>
                  </a:extLst>
                </p14:cNvPr>
                <p14:cNvContentPartPr/>
                <p14:nvPr/>
              </p14:nvContentPartPr>
              <p14:xfrm>
                <a:off x="3898180" y="2401551"/>
                <a:ext cx="131040" cy="4395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BB1F036-23D5-1E46-AC6F-03EC44AB905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90620" y="2393991"/>
                  <a:ext cx="1461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26E4CB6-1A83-344A-9153-855E42188A75}"/>
                    </a:ext>
                  </a:extLst>
                </p14:cNvPr>
                <p14:cNvContentPartPr/>
                <p14:nvPr/>
              </p14:nvContentPartPr>
              <p14:xfrm>
                <a:off x="3898180" y="2519991"/>
                <a:ext cx="417600" cy="1551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26E4CB6-1A83-344A-9153-855E42188A7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90620" y="2512431"/>
                  <a:ext cx="43236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ED7D0F7E-165E-0741-ABDD-B6E386A66AC2}"/>
                  </a:ext>
                </a:extLst>
              </p14:cNvPr>
              <p14:cNvContentPartPr/>
              <p14:nvPr/>
            </p14:nvContentPartPr>
            <p14:xfrm>
              <a:off x="4682620" y="2327751"/>
              <a:ext cx="255600" cy="32328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ED7D0F7E-165E-0741-ABDD-B6E386A66AC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675060" y="2320191"/>
                <a:ext cx="2707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AAD0EE26-D5B6-1046-97AF-9F93048C9F0C}"/>
                  </a:ext>
                </a:extLst>
              </p14:cNvPr>
              <p14:cNvContentPartPr/>
              <p14:nvPr/>
            </p14:nvContentPartPr>
            <p14:xfrm>
              <a:off x="5554180" y="2053071"/>
              <a:ext cx="37800" cy="8136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AAD0EE26-D5B6-1046-97AF-9F93048C9F0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546620" y="2045511"/>
                <a:ext cx="529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1878D59C-F4D5-B94D-A6CB-8A1291E35B7C}"/>
              </a:ext>
            </a:extLst>
          </p:cNvPr>
          <p:cNvGrpSpPr/>
          <p:nvPr/>
        </p:nvGrpSpPr>
        <p:grpSpPr>
          <a:xfrm>
            <a:off x="5193100" y="2270871"/>
            <a:ext cx="902880" cy="567000"/>
            <a:chOff x="5193100" y="2270871"/>
            <a:chExt cx="90288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7BDCE5D-6123-984C-802C-2A018DE5E881}"/>
                    </a:ext>
                  </a:extLst>
                </p14:cNvPr>
                <p14:cNvContentPartPr/>
                <p14:nvPr/>
              </p14:nvContentPartPr>
              <p14:xfrm>
                <a:off x="5255380" y="2270871"/>
                <a:ext cx="93600" cy="936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7BDCE5D-6123-984C-802C-2A018DE5E88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47820" y="2263311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08C581B-DB86-144D-869F-E1BD97135EF7}"/>
                    </a:ext>
                  </a:extLst>
                </p14:cNvPr>
                <p14:cNvContentPartPr/>
                <p14:nvPr/>
              </p14:nvContentPartPr>
              <p14:xfrm>
                <a:off x="5193100" y="2495151"/>
                <a:ext cx="106200" cy="18648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08C581B-DB86-144D-869F-E1BD97135EF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85540" y="2487591"/>
                  <a:ext cx="121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F05E942-E55E-FD49-A7A5-4B12C0566752}"/>
                    </a:ext>
                  </a:extLst>
                </p14:cNvPr>
                <p14:cNvContentPartPr/>
                <p14:nvPr/>
              </p14:nvContentPartPr>
              <p14:xfrm>
                <a:off x="5442220" y="2314431"/>
                <a:ext cx="392400" cy="4111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F05E942-E55E-FD49-A7A5-4B12C056675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34660" y="2306871"/>
                  <a:ext cx="4075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CCCEB33-97C3-6F45-8EDC-ADF7B926E08E}"/>
                    </a:ext>
                  </a:extLst>
                </p14:cNvPr>
                <p14:cNvContentPartPr/>
                <p14:nvPr/>
              </p14:nvContentPartPr>
              <p14:xfrm>
                <a:off x="6027220" y="2762631"/>
                <a:ext cx="68760" cy="7524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CCCEB33-97C3-6F45-8EDC-ADF7B926E08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19660" y="2755071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B63A233D-3239-1D47-B7B2-3B88F5E1B8E2}"/>
              </a:ext>
            </a:extLst>
          </p:cNvPr>
          <p:cNvGrpSpPr/>
          <p:nvPr/>
        </p:nvGrpSpPr>
        <p:grpSpPr>
          <a:xfrm>
            <a:off x="6444460" y="1972071"/>
            <a:ext cx="3156840" cy="909000"/>
            <a:chOff x="6444460" y="1972071"/>
            <a:chExt cx="3156840" cy="90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12AB09D-8239-E44F-AA84-B17A06142EA0}"/>
                    </a:ext>
                  </a:extLst>
                </p14:cNvPr>
                <p14:cNvContentPartPr/>
                <p14:nvPr/>
              </p14:nvContentPartPr>
              <p14:xfrm>
                <a:off x="6457060" y="2327031"/>
                <a:ext cx="243000" cy="37404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12AB09D-8239-E44F-AA84-B17A06142EA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49500" y="2319471"/>
                  <a:ext cx="258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527864B-9C5F-BC46-A3E2-CCA5C2705723}"/>
                    </a:ext>
                  </a:extLst>
                </p14:cNvPr>
                <p14:cNvContentPartPr/>
                <p14:nvPr/>
              </p14:nvContentPartPr>
              <p14:xfrm>
                <a:off x="6444460" y="2183751"/>
                <a:ext cx="311760" cy="3132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527864B-9C5F-BC46-A3E2-CCA5C270572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36900" y="2176191"/>
                  <a:ext cx="32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2D564B1-799D-234B-9A3B-52A6702C2B05}"/>
                    </a:ext>
                  </a:extLst>
                </p14:cNvPr>
                <p14:cNvContentPartPr/>
                <p14:nvPr/>
              </p14:nvContentPartPr>
              <p14:xfrm>
                <a:off x="6674860" y="2102751"/>
                <a:ext cx="174600" cy="23688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2D564B1-799D-234B-9A3B-52A6702C2B0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67300" y="2095191"/>
                  <a:ext cx="189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9163457-86CC-A54F-BC6A-D5189E4D5BEE}"/>
                    </a:ext>
                  </a:extLst>
                </p14:cNvPr>
                <p14:cNvContentPartPr/>
                <p14:nvPr/>
              </p14:nvContentPartPr>
              <p14:xfrm>
                <a:off x="6768100" y="2588391"/>
                <a:ext cx="155160" cy="687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9163457-86CC-A54F-BC6A-D5189E4D5BE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60540" y="2580831"/>
                  <a:ext cx="170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262E86F-0783-604C-9716-B8B2A9F297AA}"/>
                    </a:ext>
                  </a:extLst>
                </p14:cNvPr>
                <p14:cNvContentPartPr/>
                <p14:nvPr/>
              </p14:nvContentPartPr>
              <p14:xfrm>
                <a:off x="6774220" y="2545551"/>
                <a:ext cx="100080" cy="15804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262E86F-0783-604C-9716-B8B2A9F297A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67020" y="2537991"/>
                  <a:ext cx="115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ABDF2F5-5B32-534F-8017-06F90D04C872}"/>
                    </a:ext>
                  </a:extLst>
                </p14:cNvPr>
                <p14:cNvContentPartPr/>
                <p14:nvPr/>
              </p14:nvContentPartPr>
              <p14:xfrm>
                <a:off x="6780700" y="2589111"/>
                <a:ext cx="112320" cy="9288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ABDF2F5-5B32-534F-8017-06F90D04C87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73140" y="2581551"/>
                  <a:ext cx="127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2B2F22A-4837-F141-A349-236D5ECC123E}"/>
                    </a:ext>
                  </a:extLst>
                </p14:cNvPr>
                <p14:cNvContentPartPr/>
                <p14:nvPr/>
              </p14:nvContentPartPr>
              <p14:xfrm>
                <a:off x="7129900" y="2046591"/>
                <a:ext cx="491400" cy="54828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2B2F22A-4837-F141-A349-236D5ECC123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22340" y="2039391"/>
                  <a:ext cx="5065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AEED314-C55F-2640-AD52-8C588BCA9052}"/>
                    </a:ext>
                  </a:extLst>
                </p14:cNvPr>
                <p14:cNvContentPartPr/>
                <p14:nvPr/>
              </p14:nvContentPartPr>
              <p14:xfrm>
                <a:off x="7661980" y="2003751"/>
                <a:ext cx="370440" cy="3733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AEED314-C55F-2640-AD52-8C588BCA905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54420" y="1996191"/>
                  <a:ext cx="385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C752C673-3469-244E-B30C-256A656EC0B7}"/>
                    </a:ext>
                  </a:extLst>
                </p14:cNvPr>
                <p14:cNvContentPartPr/>
                <p14:nvPr/>
              </p14:nvContentPartPr>
              <p14:xfrm>
                <a:off x="7764220" y="2382831"/>
                <a:ext cx="348840" cy="3862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C752C673-3469-244E-B30C-256A656EC0B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56660" y="2375271"/>
                  <a:ext cx="3639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021852C-EDDA-1641-A770-C3C053C2EDBF}"/>
                    </a:ext>
                  </a:extLst>
                </p14:cNvPr>
                <p14:cNvContentPartPr/>
                <p14:nvPr/>
              </p14:nvContentPartPr>
              <p14:xfrm>
                <a:off x="8442820" y="2196351"/>
                <a:ext cx="62640" cy="29916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021852C-EDDA-1641-A770-C3C053C2EDB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35260" y="2188791"/>
                  <a:ext cx="77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E20FD7E7-6DE8-2C42-863B-511A82932A36}"/>
                    </a:ext>
                  </a:extLst>
                </p14:cNvPr>
                <p14:cNvContentPartPr/>
                <p14:nvPr/>
              </p14:nvContentPartPr>
              <p14:xfrm>
                <a:off x="8324380" y="2389311"/>
                <a:ext cx="75240" cy="5652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E20FD7E7-6DE8-2C42-863B-511A82932A3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17180" y="238175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64FDC48D-8909-1349-9844-298B35FA07FD}"/>
                    </a:ext>
                  </a:extLst>
                </p14:cNvPr>
                <p14:cNvContentPartPr/>
                <p14:nvPr/>
              </p14:nvContentPartPr>
              <p14:xfrm>
                <a:off x="8635780" y="2414151"/>
                <a:ext cx="43920" cy="9360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64FDC48D-8909-1349-9844-298B35FA07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28220" y="240659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3A40EC6-6E8A-7F40-9778-BF356CAE49BE}"/>
                    </a:ext>
                  </a:extLst>
                </p14:cNvPr>
                <p14:cNvContentPartPr/>
                <p14:nvPr/>
              </p14:nvContentPartPr>
              <p14:xfrm>
                <a:off x="8891020" y="2053071"/>
                <a:ext cx="137160" cy="1746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3A40EC6-6E8A-7F40-9778-BF356CAE49B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83460" y="2045511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E66D741-3C8B-5240-B7FC-8211F75424BE}"/>
                    </a:ext>
                  </a:extLst>
                </p14:cNvPr>
                <p14:cNvContentPartPr/>
                <p14:nvPr/>
              </p14:nvContentPartPr>
              <p14:xfrm>
                <a:off x="8754220" y="1978191"/>
                <a:ext cx="535680" cy="90288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E66D741-3C8B-5240-B7FC-8211F75424B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46660" y="1970631"/>
                  <a:ext cx="55080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F6965B7-5C4E-C545-896A-FBDF319FC3FA}"/>
                    </a:ext>
                  </a:extLst>
                </p14:cNvPr>
                <p14:cNvContentPartPr/>
                <p14:nvPr/>
              </p14:nvContentPartPr>
              <p14:xfrm>
                <a:off x="9182980" y="2339271"/>
                <a:ext cx="206640" cy="3780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F6965B7-5C4E-C545-896A-FBDF319FC3F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75420" y="2331711"/>
                  <a:ext cx="221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C53E23F-6E80-5D45-92FF-302A585DFE95}"/>
                    </a:ext>
                  </a:extLst>
                </p14:cNvPr>
                <p14:cNvContentPartPr/>
                <p14:nvPr/>
              </p14:nvContentPartPr>
              <p14:xfrm>
                <a:off x="9333100" y="1972071"/>
                <a:ext cx="62640" cy="12492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C53E23F-6E80-5D45-92FF-302A585DFE9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25540" y="1964511"/>
                  <a:ext cx="77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681DC28-C0B4-CC4D-83AE-51BD55C4DBD9}"/>
                    </a:ext>
                  </a:extLst>
                </p14:cNvPr>
                <p14:cNvContentPartPr/>
                <p14:nvPr/>
              </p14:nvContentPartPr>
              <p14:xfrm>
                <a:off x="9476380" y="2631951"/>
                <a:ext cx="124920" cy="8748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681DC28-C0B4-CC4D-83AE-51BD55C4DB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68820" y="2624391"/>
                  <a:ext cx="1400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711ED43E-688F-4348-AF24-8119EC2DA32F}"/>
              </a:ext>
            </a:extLst>
          </p:cNvPr>
          <p:cNvGrpSpPr/>
          <p:nvPr/>
        </p:nvGrpSpPr>
        <p:grpSpPr>
          <a:xfrm>
            <a:off x="9918100" y="2021751"/>
            <a:ext cx="735120" cy="971640"/>
            <a:chOff x="9918100" y="2021751"/>
            <a:chExt cx="735120" cy="9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94534FD-7D2A-6A48-9C59-A9D11F8329F1}"/>
                    </a:ext>
                  </a:extLst>
                </p14:cNvPr>
                <p14:cNvContentPartPr/>
                <p14:nvPr/>
              </p14:nvContentPartPr>
              <p14:xfrm>
                <a:off x="9918100" y="2171151"/>
                <a:ext cx="392400" cy="3855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94534FD-7D2A-6A48-9C59-A9D11F8329F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10900" y="2163591"/>
                  <a:ext cx="4075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6DE105CF-D940-BD4E-AF7A-7832F69AC809}"/>
                    </a:ext>
                  </a:extLst>
                </p14:cNvPr>
                <p14:cNvContentPartPr/>
                <p14:nvPr/>
              </p14:nvContentPartPr>
              <p14:xfrm>
                <a:off x="10391500" y="2021751"/>
                <a:ext cx="87480" cy="97164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6DE105CF-D940-BD4E-AF7A-7832F69AC80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83940" y="2014191"/>
                  <a:ext cx="10260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E417E21-1D9F-414E-B01F-497095AE5B06}"/>
                    </a:ext>
                  </a:extLst>
                </p14:cNvPr>
                <p14:cNvContentPartPr/>
                <p14:nvPr/>
              </p14:nvContentPartPr>
              <p14:xfrm>
                <a:off x="10631980" y="2787471"/>
                <a:ext cx="21240" cy="3780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E417E21-1D9F-414E-B01F-497095AE5B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24420" y="2779911"/>
                  <a:ext cx="363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2CBD69DF-AAF3-A340-B4BF-35F636B81A43}"/>
              </a:ext>
            </a:extLst>
          </p:cNvPr>
          <p:cNvGrpSpPr/>
          <p:nvPr/>
        </p:nvGrpSpPr>
        <p:grpSpPr>
          <a:xfrm>
            <a:off x="1277380" y="3413511"/>
            <a:ext cx="1438200" cy="513720"/>
            <a:chOff x="1277380" y="3413511"/>
            <a:chExt cx="143820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9638BC4C-2DC9-8146-B579-23A76D27E03C}"/>
                    </a:ext>
                  </a:extLst>
                </p14:cNvPr>
                <p14:cNvContentPartPr/>
                <p14:nvPr/>
              </p14:nvContentPartPr>
              <p14:xfrm>
                <a:off x="1277380" y="3413511"/>
                <a:ext cx="268200" cy="4327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9638BC4C-2DC9-8146-B579-23A76D27E03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69820" y="3405951"/>
                  <a:ext cx="2829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391F0BC2-C6BD-3641-8C0E-C2E7320643FC}"/>
                    </a:ext>
                  </a:extLst>
                </p14:cNvPr>
                <p14:cNvContentPartPr/>
                <p14:nvPr/>
              </p14:nvContentPartPr>
              <p14:xfrm>
                <a:off x="1538740" y="3702591"/>
                <a:ext cx="218160" cy="11808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391F0BC2-C6BD-3641-8C0E-C2E7320643F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31180" y="3695031"/>
                  <a:ext cx="233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6530644-28EC-6042-A650-464E98868F31}"/>
                    </a:ext>
                  </a:extLst>
                </p14:cNvPr>
                <p14:cNvContentPartPr/>
                <p14:nvPr/>
              </p14:nvContentPartPr>
              <p14:xfrm>
                <a:off x="1825300" y="3512511"/>
                <a:ext cx="62640" cy="29628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6530644-28EC-6042-A650-464E98868F3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17740" y="3504951"/>
                  <a:ext cx="77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95FA733-8DB4-0442-8EA9-FD9EFAAADD77}"/>
                    </a:ext>
                  </a:extLst>
                </p14:cNvPr>
                <p14:cNvContentPartPr/>
                <p14:nvPr/>
              </p14:nvContentPartPr>
              <p14:xfrm>
                <a:off x="2036980" y="3584511"/>
                <a:ext cx="124920" cy="16236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95FA733-8DB4-0442-8EA9-FD9EFAAADD7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29420" y="3576951"/>
                  <a:ext cx="14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37CCDA1-A37A-CF4F-AE01-F94119C3778A}"/>
                    </a:ext>
                  </a:extLst>
                </p14:cNvPr>
                <p14:cNvContentPartPr/>
                <p14:nvPr/>
              </p14:nvContentPartPr>
              <p14:xfrm>
                <a:off x="2248300" y="3484791"/>
                <a:ext cx="100080" cy="44244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37CCDA1-A37A-CF4F-AE01-F94119C3778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41100" y="3477231"/>
                  <a:ext cx="1152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458482D-B919-F742-947B-D9B3769880A9}"/>
                    </a:ext>
                  </a:extLst>
                </p14:cNvPr>
                <p14:cNvContentPartPr/>
                <p14:nvPr/>
              </p14:nvContentPartPr>
              <p14:xfrm>
                <a:off x="2229940" y="3659031"/>
                <a:ext cx="268200" cy="1908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458482D-B919-F742-947B-D9B3769880A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22380" y="3651471"/>
                  <a:ext cx="282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5729CF3-0E15-4D4E-B22C-5C7E19DEFCF9}"/>
                    </a:ext>
                  </a:extLst>
                </p14:cNvPr>
                <p14:cNvContentPartPr/>
                <p14:nvPr/>
              </p14:nvContentPartPr>
              <p14:xfrm>
                <a:off x="2603260" y="3578391"/>
                <a:ext cx="112320" cy="24300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5729CF3-0E15-4D4E-B22C-5C7E19DEFCF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95700" y="3570831"/>
                  <a:ext cx="1274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CEF6DDAF-D7BF-E048-8D4F-A693D48DD850}"/>
              </a:ext>
            </a:extLst>
          </p:cNvPr>
          <p:cNvGrpSpPr/>
          <p:nvPr/>
        </p:nvGrpSpPr>
        <p:grpSpPr>
          <a:xfrm>
            <a:off x="3188620" y="3509631"/>
            <a:ext cx="212040" cy="236880"/>
            <a:chOff x="3188620" y="3509631"/>
            <a:chExt cx="2120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31FCFD9-AF4F-F041-8731-6AF878E62A6E}"/>
                    </a:ext>
                  </a:extLst>
                </p14:cNvPr>
                <p14:cNvContentPartPr/>
                <p14:nvPr/>
              </p14:nvContentPartPr>
              <p14:xfrm>
                <a:off x="3209140" y="3509631"/>
                <a:ext cx="128880" cy="15588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31FCFD9-AF4F-F041-8731-6AF878E62A6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01580" y="3502071"/>
                  <a:ext cx="144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6CB9F07-6FE3-C24A-882B-D08DC30EC8F1}"/>
                    </a:ext>
                  </a:extLst>
                </p14:cNvPr>
                <p14:cNvContentPartPr/>
                <p14:nvPr/>
              </p14:nvContentPartPr>
              <p14:xfrm>
                <a:off x="3188620" y="3721311"/>
                <a:ext cx="212040" cy="2520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6CB9F07-6FE3-C24A-882B-D08DC30EC8F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81060" y="3713751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A15D9D83-A478-C64F-8666-AB08CF2880A1}"/>
              </a:ext>
            </a:extLst>
          </p:cNvPr>
          <p:cNvGrpSpPr/>
          <p:nvPr/>
        </p:nvGrpSpPr>
        <p:grpSpPr>
          <a:xfrm>
            <a:off x="3686500" y="3242151"/>
            <a:ext cx="672840" cy="535680"/>
            <a:chOff x="3686500" y="3242151"/>
            <a:chExt cx="67284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D277AC9-CC77-3442-95ED-A4B3CBAE4C63}"/>
                    </a:ext>
                  </a:extLst>
                </p14:cNvPr>
                <p14:cNvContentPartPr/>
                <p14:nvPr/>
              </p14:nvContentPartPr>
              <p14:xfrm>
                <a:off x="3686500" y="3242151"/>
                <a:ext cx="355320" cy="46728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D277AC9-CC77-3442-95ED-A4B3CBAE4C6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78940" y="3234591"/>
                  <a:ext cx="370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5AE2FAB-4AD4-5343-B5E2-0B0A5258CD63}"/>
                    </a:ext>
                  </a:extLst>
                </p14:cNvPr>
                <p14:cNvContentPartPr/>
                <p14:nvPr/>
              </p14:nvContentPartPr>
              <p14:xfrm>
                <a:off x="3960460" y="3323151"/>
                <a:ext cx="398880" cy="45468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5AE2FAB-4AD4-5343-B5E2-0B0A5258CD6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52900" y="3315591"/>
                  <a:ext cx="41400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FCF5B804-1D39-5E4E-B476-52E1DAF5ABC2}"/>
              </a:ext>
            </a:extLst>
          </p:cNvPr>
          <p:cNvGrpSpPr/>
          <p:nvPr/>
        </p:nvGrpSpPr>
        <p:grpSpPr>
          <a:xfrm>
            <a:off x="4582900" y="3391551"/>
            <a:ext cx="1059120" cy="510120"/>
            <a:chOff x="4582900" y="3391551"/>
            <a:chExt cx="105912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18EB3B4D-86A6-9645-BA37-136952C606C4}"/>
                    </a:ext>
                  </a:extLst>
                </p14:cNvPr>
                <p14:cNvContentPartPr/>
                <p14:nvPr/>
              </p14:nvContentPartPr>
              <p14:xfrm>
                <a:off x="4582900" y="3490911"/>
                <a:ext cx="81360" cy="28044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18EB3B4D-86A6-9645-BA37-136952C606C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75340" y="3483711"/>
                  <a:ext cx="96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D32D2027-4A6F-5F4E-BBFA-D447E3D34049}"/>
                    </a:ext>
                  </a:extLst>
                </p14:cNvPr>
                <p14:cNvContentPartPr/>
                <p14:nvPr/>
              </p14:nvContentPartPr>
              <p14:xfrm>
                <a:off x="4881700" y="3416391"/>
                <a:ext cx="87480" cy="4852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D32D2027-4A6F-5F4E-BBFA-D447E3D340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74140" y="3408831"/>
                  <a:ext cx="1026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6C9AF48D-14FE-FB4B-92BF-A2508119B2A0}"/>
                    </a:ext>
                  </a:extLst>
                </p14:cNvPr>
                <p14:cNvContentPartPr/>
                <p14:nvPr/>
              </p14:nvContentPartPr>
              <p14:xfrm>
                <a:off x="4801060" y="3609351"/>
                <a:ext cx="249480" cy="5004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6C9AF48D-14FE-FB4B-92BF-A2508119B2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93500" y="3601791"/>
                  <a:ext cx="264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8C641056-DA7D-4545-B600-07BB8A895172}"/>
                    </a:ext>
                  </a:extLst>
                </p14:cNvPr>
                <p14:cNvContentPartPr/>
                <p14:nvPr/>
              </p14:nvContentPartPr>
              <p14:xfrm>
                <a:off x="5150260" y="3435111"/>
                <a:ext cx="192600" cy="3780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8C641056-DA7D-4545-B600-07BB8A89517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42700" y="3427551"/>
                  <a:ext cx="20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0CBF2C6-8358-474F-94F9-CBC3F8FB6D27}"/>
                    </a:ext>
                  </a:extLst>
                </p14:cNvPr>
                <p14:cNvContentPartPr/>
                <p14:nvPr/>
              </p14:nvContentPartPr>
              <p14:xfrm>
                <a:off x="5180500" y="3422511"/>
                <a:ext cx="106200" cy="15588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0CBF2C6-8358-474F-94F9-CBC3F8FB6D2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73300" y="341495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67CD3B59-8ADC-EC4D-9FD7-D68E68619B67}"/>
                    </a:ext>
                  </a:extLst>
                </p14:cNvPr>
                <p14:cNvContentPartPr/>
                <p14:nvPr/>
              </p14:nvContentPartPr>
              <p14:xfrm>
                <a:off x="5186980" y="3391551"/>
                <a:ext cx="112320" cy="20592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67CD3B59-8ADC-EC4D-9FD7-D68E68619B6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79420" y="3383991"/>
                  <a:ext cx="127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B23FE8A6-7AC5-A241-8765-E37A38CE11E8}"/>
                    </a:ext>
                  </a:extLst>
                </p14:cNvPr>
                <p14:cNvContentPartPr/>
                <p14:nvPr/>
              </p14:nvContentPartPr>
              <p14:xfrm>
                <a:off x="5523220" y="3429351"/>
                <a:ext cx="118800" cy="33588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B23FE8A6-7AC5-A241-8765-E37A38CE11E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515660" y="3422151"/>
                  <a:ext cx="1335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E5465AA4-6FAE-E747-AFB3-860070F92DE0}"/>
              </a:ext>
            </a:extLst>
          </p:cNvPr>
          <p:cNvGrpSpPr/>
          <p:nvPr/>
        </p:nvGrpSpPr>
        <p:grpSpPr>
          <a:xfrm>
            <a:off x="6052420" y="3441231"/>
            <a:ext cx="299160" cy="311760"/>
            <a:chOff x="6052420" y="3441231"/>
            <a:chExt cx="29916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CC827EAE-3A4F-A14C-ABEC-7D55D79F57D3}"/>
                    </a:ext>
                  </a:extLst>
                </p14:cNvPr>
                <p14:cNvContentPartPr/>
                <p14:nvPr/>
              </p14:nvContentPartPr>
              <p14:xfrm>
                <a:off x="6077260" y="3441231"/>
                <a:ext cx="243000" cy="16848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CC827EAE-3A4F-A14C-ABEC-7D55D79F57D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069700" y="3433671"/>
                  <a:ext cx="258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F8313DF0-15A7-3940-BA66-A0037E9A1048}"/>
                    </a:ext>
                  </a:extLst>
                </p14:cNvPr>
                <p14:cNvContentPartPr/>
                <p14:nvPr/>
              </p14:nvContentPartPr>
              <p14:xfrm>
                <a:off x="6052420" y="3690351"/>
                <a:ext cx="299160" cy="6264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F8313DF0-15A7-3940-BA66-A0037E9A104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44860" y="3682791"/>
                  <a:ext cx="3142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AF7849ED-2C1A-B247-AF31-B178EB45842D}"/>
              </a:ext>
            </a:extLst>
          </p:cNvPr>
          <p:cNvGrpSpPr/>
          <p:nvPr/>
        </p:nvGrpSpPr>
        <p:grpSpPr>
          <a:xfrm>
            <a:off x="418060" y="278631"/>
            <a:ext cx="2123280" cy="865800"/>
            <a:chOff x="418060" y="278631"/>
            <a:chExt cx="2123280" cy="86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9EB0099-8E99-8640-A3F6-FB6F0BE6BB8D}"/>
                    </a:ext>
                  </a:extLst>
                </p14:cNvPr>
                <p14:cNvContentPartPr/>
                <p14:nvPr/>
              </p14:nvContentPartPr>
              <p14:xfrm>
                <a:off x="1669420" y="888831"/>
                <a:ext cx="12960" cy="25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9EB0099-8E99-8640-A3F6-FB6F0BE6BB8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61860" y="88127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7EFE13C-EE97-2540-BCB2-3456D02C4F1B}"/>
                    </a:ext>
                  </a:extLst>
                </p14:cNvPr>
                <p14:cNvContentPartPr/>
                <p14:nvPr/>
              </p14:nvContentPartPr>
              <p14:xfrm>
                <a:off x="1669420" y="969831"/>
                <a:ext cx="360" cy="19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7EFE13C-EE97-2540-BCB2-3456D02C4F1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61860" y="962271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EE48068-ECAF-8A4A-9393-B554C26E0CF9}"/>
                    </a:ext>
                  </a:extLst>
                </p14:cNvPr>
                <p14:cNvContentPartPr/>
                <p14:nvPr/>
              </p14:nvContentPartPr>
              <p14:xfrm>
                <a:off x="2067940" y="627471"/>
                <a:ext cx="93600" cy="149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EE48068-ECAF-8A4A-9393-B554C26E0CF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60380" y="619911"/>
                  <a:ext cx="108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7479EA0-2A42-5C49-8465-34AE8866F5DE}"/>
                    </a:ext>
                  </a:extLst>
                </p14:cNvPr>
                <p14:cNvContentPartPr/>
                <p14:nvPr/>
              </p14:nvContentPartPr>
              <p14:xfrm>
                <a:off x="2124100" y="353511"/>
                <a:ext cx="81360" cy="81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7479EA0-2A42-5C49-8465-34AE8866F5D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16540" y="34595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A8A5AB4-F4D8-354D-B796-224F83321FA9}"/>
                    </a:ext>
                  </a:extLst>
                </p14:cNvPr>
                <p14:cNvContentPartPr/>
                <p14:nvPr/>
              </p14:nvContentPartPr>
              <p14:xfrm>
                <a:off x="2379340" y="278631"/>
                <a:ext cx="106200" cy="155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A8A5AB4-F4D8-354D-B796-224F83321FA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71780" y="27107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D4CDAE0-C552-B347-900F-0F27B70E136C}"/>
                    </a:ext>
                  </a:extLst>
                </p14:cNvPr>
                <p14:cNvContentPartPr/>
                <p14:nvPr/>
              </p14:nvContentPartPr>
              <p14:xfrm>
                <a:off x="2366740" y="577431"/>
                <a:ext cx="137160" cy="218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D4CDAE0-C552-B347-900F-0F27B70E136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59180" y="569871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C932033-BB9C-C345-ADA2-99703518FD16}"/>
                    </a:ext>
                  </a:extLst>
                </p14:cNvPr>
                <p14:cNvContentPartPr/>
                <p14:nvPr/>
              </p14:nvContentPartPr>
              <p14:xfrm>
                <a:off x="2385460" y="689751"/>
                <a:ext cx="155880" cy="75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C932033-BB9C-C345-ADA2-99703518FD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77900" y="682191"/>
                  <a:ext cx="171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8A74E5A-24B7-1E4B-B7EF-7E0B06DC39FA}"/>
                    </a:ext>
                  </a:extLst>
                </p14:cNvPr>
                <p14:cNvContentPartPr/>
                <p14:nvPr/>
              </p14:nvContentPartPr>
              <p14:xfrm>
                <a:off x="418060" y="390951"/>
                <a:ext cx="274320" cy="7534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8A74E5A-24B7-1E4B-B7EF-7E0B06DC39F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0500" y="383391"/>
                  <a:ext cx="28944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6675133D-9D3E-9645-858D-4F34D7B40F8A}"/>
                    </a:ext>
                  </a:extLst>
                </p14:cNvPr>
                <p14:cNvContentPartPr/>
                <p14:nvPr/>
              </p14:nvContentPartPr>
              <p14:xfrm>
                <a:off x="754300" y="577431"/>
                <a:ext cx="149760" cy="33048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6675133D-9D3E-9645-858D-4F34D7B40F8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6740" y="569871"/>
                  <a:ext cx="164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75C0BCC-2E2E-D344-AD12-1266219A50B1}"/>
                    </a:ext>
                  </a:extLst>
                </p14:cNvPr>
                <p14:cNvContentPartPr/>
                <p14:nvPr/>
              </p14:nvContentPartPr>
              <p14:xfrm>
                <a:off x="1009540" y="577431"/>
                <a:ext cx="37800" cy="1908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75C0BCC-2E2E-D344-AD12-1266219A50B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1980" y="56987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73E896D-D031-AE4B-A6C4-A074422A83A8}"/>
                    </a:ext>
                  </a:extLst>
                </p14:cNvPr>
                <p14:cNvContentPartPr/>
                <p14:nvPr/>
              </p14:nvContentPartPr>
              <p14:xfrm>
                <a:off x="978580" y="527751"/>
                <a:ext cx="374040" cy="39888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73E896D-D031-AE4B-A6C4-A074422A83A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1020" y="520191"/>
                  <a:ext cx="3888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3B0D7FD-B63B-C141-8AB5-9A54FD47AB57}"/>
                    </a:ext>
                  </a:extLst>
                </p14:cNvPr>
                <p14:cNvContentPartPr/>
                <p14:nvPr/>
              </p14:nvContentPartPr>
              <p14:xfrm>
                <a:off x="1482580" y="646191"/>
                <a:ext cx="249480" cy="2246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3B0D7FD-B63B-C141-8AB5-9A54FD47AB5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475020" y="638631"/>
                  <a:ext cx="264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5064A357-C15C-8643-A79F-B0F097A05B8C}"/>
                    </a:ext>
                  </a:extLst>
                </p14:cNvPr>
                <p14:cNvContentPartPr/>
                <p14:nvPr/>
              </p14:nvContentPartPr>
              <p14:xfrm>
                <a:off x="1806580" y="813951"/>
                <a:ext cx="37800" cy="4392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5064A357-C15C-8643-A79F-B0F097A05B8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99020" y="80675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115D6389-1E6B-2245-9C08-A0017AD62AF3}"/>
                    </a:ext>
                  </a:extLst>
                </p14:cNvPr>
                <p14:cNvContentPartPr/>
                <p14:nvPr/>
              </p14:nvContentPartPr>
              <p14:xfrm>
                <a:off x="1825300" y="988551"/>
                <a:ext cx="50040" cy="4320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115D6389-1E6B-2245-9C08-A0017AD62AF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17740" y="980991"/>
                  <a:ext cx="6516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F4C1AB07-ED8A-A847-B31F-DEF86A7DFC7A}"/>
              </a:ext>
            </a:extLst>
          </p:cNvPr>
          <p:cNvGrpSpPr/>
          <p:nvPr/>
        </p:nvGrpSpPr>
        <p:grpSpPr>
          <a:xfrm>
            <a:off x="6637420" y="3366711"/>
            <a:ext cx="541800" cy="367560"/>
            <a:chOff x="6637420" y="3366711"/>
            <a:chExt cx="54180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7D2836B7-383F-804B-905C-BFD7CC1CE507}"/>
                    </a:ext>
                  </a:extLst>
                </p14:cNvPr>
                <p14:cNvContentPartPr/>
                <p14:nvPr/>
              </p14:nvContentPartPr>
              <p14:xfrm>
                <a:off x="6637420" y="3366711"/>
                <a:ext cx="43920" cy="36756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7D2836B7-383F-804B-905C-BFD7CC1CE50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29860" y="3359151"/>
                  <a:ext cx="590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A924E89-3BE9-8549-B0D0-03CC00CD6AEA}"/>
                    </a:ext>
                  </a:extLst>
                </p14:cNvPr>
                <p14:cNvContentPartPr/>
                <p14:nvPr/>
              </p14:nvContentPartPr>
              <p14:xfrm>
                <a:off x="6659020" y="3441231"/>
                <a:ext cx="246600" cy="24948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A924E89-3BE9-8549-B0D0-03CC00CD6AE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51460" y="3433671"/>
                  <a:ext cx="261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5B2FAE95-A642-6C48-830B-BE4D2F17AA2B}"/>
                    </a:ext>
                  </a:extLst>
                </p14:cNvPr>
                <p14:cNvContentPartPr/>
                <p14:nvPr/>
              </p14:nvContentPartPr>
              <p14:xfrm>
                <a:off x="7110460" y="3435111"/>
                <a:ext cx="68760" cy="28044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5B2FAE95-A642-6C48-830B-BE4D2F17AA2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102900" y="3427551"/>
                  <a:ext cx="8388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7B5EF724-55A0-D248-B9C7-025B7D65CF1F}"/>
                  </a:ext>
                </a:extLst>
              </p14:cNvPr>
              <p14:cNvContentPartPr/>
              <p14:nvPr/>
            </p14:nvContentPartPr>
            <p14:xfrm>
              <a:off x="7446700" y="3450231"/>
              <a:ext cx="236880" cy="25272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7B5EF724-55A0-D248-B9C7-025B7D65CF1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439140" y="3442671"/>
                <a:ext cx="25200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F9A6A131-7749-8145-A021-85F137F60C2E}"/>
              </a:ext>
            </a:extLst>
          </p:cNvPr>
          <p:cNvGrpSpPr/>
          <p:nvPr/>
        </p:nvGrpSpPr>
        <p:grpSpPr>
          <a:xfrm>
            <a:off x="7397020" y="3198591"/>
            <a:ext cx="896760" cy="728640"/>
            <a:chOff x="7397020" y="3198591"/>
            <a:chExt cx="89676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CCE6F566-75AA-044C-9800-383060497C12}"/>
                    </a:ext>
                  </a:extLst>
                </p14:cNvPr>
                <p14:cNvContentPartPr/>
                <p14:nvPr/>
              </p14:nvContentPartPr>
              <p14:xfrm>
                <a:off x="7845220" y="3634191"/>
                <a:ext cx="143640" cy="500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CCE6F566-75AA-044C-9800-383060497C1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37660" y="3626631"/>
                  <a:ext cx="158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69D221C-BED2-9C4A-A1B4-055734A8A199}"/>
                    </a:ext>
                  </a:extLst>
                </p14:cNvPr>
                <p14:cNvContentPartPr/>
                <p14:nvPr/>
              </p14:nvContentPartPr>
              <p14:xfrm>
                <a:off x="7851340" y="3584511"/>
                <a:ext cx="75240" cy="14364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69D221C-BED2-9C4A-A1B4-055734A8A19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43780" y="3576951"/>
                  <a:ext cx="90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FD56C6C-DFD6-4841-9646-7FF27A849B70}"/>
                    </a:ext>
                  </a:extLst>
                </p14:cNvPr>
                <p14:cNvContentPartPr/>
                <p14:nvPr/>
              </p14:nvContentPartPr>
              <p14:xfrm>
                <a:off x="7839100" y="3621951"/>
                <a:ext cx="75240" cy="9360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FD56C6C-DFD6-4841-9646-7FF27A849B7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31540" y="361439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9F082856-8F31-0142-9247-7FB1E3E4F238}"/>
                    </a:ext>
                  </a:extLst>
                </p14:cNvPr>
                <p14:cNvContentPartPr/>
                <p14:nvPr/>
              </p14:nvContentPartPr>
              <p14:xfrm>
                <a:off x="7397020" y="3248271"/>
                <a:ext cx="336600" cy="6264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9F082856-8F31-0142-9247-7FB1E3E4F23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89460" y="3240711"/>
                  <a:ext cx="351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6A9CF0D-A510-0F48-B501-C152813FDDAF}"/>
                    </a:ext>
                  </a:extLst>
                </p14:cNvPr>
                <p14:cNvContentPartPr/>
                <p14:nvPr/>
              </p14:nvContentPartPr>
              <p14:xfrm>
                <a:off x="7609420" y="3198591"/>
                <a:ext cx="198720" cy="16848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6A9CF0D-A510-0F48-B501-C152813FDDA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601860" y="3191031"/>
                  <a:ext cx="213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93071E24-4767-994F-ACBE-F45E7535AD21}"/>
                    </a:ext>
                  </a:extLst>
                </p14:cNvPr>
                <p14:cNvContentPartPr/>
                <p14:nvPr/>
              </p14:nvContentPartPr>
              <p14:xfrm>
                <a:off x="8087860" y="3285711"/>
                <a:ext cx="205920" cy="64152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93071E24-4767-994F-ACBE-F45E7535AD2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080300" y="3278151"/>
                  <a:ext cx="221040" cy="65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2C66EE32-BE99-2545-AECA-EDA45E9DDF77}"/>
              </a:ext>
            </a:extLst>
          </p:cNvPr>
          <p:cNvGrpSpPr/>
          <p:nvPr/>
        </p:nvGrpSpPr>
        <p:grpSpPr>
          <a:xfrm>
            <a:off x="8673220" y="3403791"/>
            <a:ext cx="255240" cy="280440"/>
            <a:chOff x="8673220" y="3403791"/>
            <a:chExt cx="2552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0086FAD-361E-E445-93E7-2C8EB4B88A44}"/>
                    </a:ext>
                  </a:extLst>
                </p14:cNvPr>
                <p14:cNvContentPartPr/>
                <p14:nvPr/>
              </p14:nvContentPartPr>
              <p14:xfrm>
                <a:off x="8673220" y="3403791"/>
                <a:ext cx="199440" cy="17460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0086FAD-361E-E445-93E7-2C8EB4B88A4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665660" y="3396231"/>
                  <a:ext cx="214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073569F0-79D5-9A4E-992C-67406E772B48}"/>
                    </a:ext>
                  </a:extLst>
                </p14:cNvPr>
                <p14:cNvContentPartPr/>
                <p14:nvPr/>
              </p14:nvContentPartPr>
              <p14:xfrm>
                <a:off x="8694460" y="3634191"/>
                <a:ext cx="234000" cy="500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073569F0-79D5-9A4E-992C-67406E772B4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87260" y="3626631"/>
                  <a:ext cx="2491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84AB5E9A-2BE0-A249-9C61-C3E670004612}"/>
              </a:ext>
            </a:extLst>
          </p:cNvPr>
          <p:cNvGrpSpPr/>
          <p:nvPr/>
        </p:nvGrpSpPr>
        <p:grpSpPr>
          <a:xfrm>
            <a:off x="9270820" y="3092751"/>
            <a:ext cx="1468800" cy="735120"/>
            <a:chOff x="9270820" y="3092751"/>
            <a:chExt cx="1468800" cy="7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6A7E842-8D5B-9443-A06F-5615BB50BE05}"/>
                    </a:ext>
                  </a:extLst>
                </p14:cNvPr>
                <p14:cNvContentPartPr/>
                <p14:nvPr/>
              </p14:nvContentPartPr>
              <p14:xfrm>
                <a:off x="9270820" y="3385071"/>
                <a:ext cx="81360" cy="35532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6A7E842-8D5B-9443-A06F-5615BB50BE0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263260" y="3377871"/>
                  <a:ext cx="964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D1DE1868-B887-384E-AEFB-A75F8B801BBD}"/>
                    </a:ext>
                  </a:extLst>
                </p14:cNvPr>
                <p14:cNvContentPartPr/>
                <p14:nvPr/>
              </p14:nvContentPartPr>
              <p14:xfrm>
                <a:off x="9339220" y="3441951"/>
                <a:ext cx="299160" cy="30456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D1DE1868-B887-384E-AEFB-A75F8B801BB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31660" y="3434391"/>
                  <a:ext cx="314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A9A82E32-F0CF-2C49-AFAE-7853A5ABEAE9}"/>
                    </a:ext>
                  </a:extLst>
                </p14:cNvPr>
                <p14:cNvContentPartPr/>
                <p14:nvPr/>
              </p14:nvContentPartPr>
              <p14:xfrm>
                <a:off x="9737740" y="3385071"/>
                <a:ext cx="155880" cy="3924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A9A82E32-F0CF-2C49-AFAE-7853A5ABEAE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730180" y="3377871"/>
                  <a:ext cx="171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FAC54192-90E2-1D45-A824-5EE5369079A7}"/>
                    </a:ext>
                  </a:extLst>
                </p14:cNvPr>
                <p14:cNvContentPartPr/>
                <p14:nvPr/>
              </p14:nvContentPartPr>
              <p14:xfrm>
                <a:off x="10129780" y="3298671"/>
                <a:ext cx="243000" cy="36684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FAC54192-90E2-1D45-A824-5EE5369079A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122580" y="3291111"/>
                  <a:ext cx="2581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4141AA94-AAAE-3648-9258-5C93573061EF}"/>
                    </a:ext>
                  </a:extLst>
                </p14:cNvPr>
                <p14:cNvContentPartPr/>
                <p14:nvPr/>
              </p14:nvContentPartPr>
              <p14:xfrm>
                <a:off x="9992980" y="3161151"/>
                <a:ext cx="411120" cy="5004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4141AA94-AAAE-3648-9258-5C93573061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85420" y="3153591"/>
                  <a:ext cx="426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2BEA47D-1F20-CC4F-9F6F-417ECBA9103A}"/>
                    </a:ext>
                  </a:extLst>
                </p14:cNvPr>
                <p14:cNvContentPartPr/>
                <p14:nvPr/>
              </p14:nvContentPartPr>
              <p14:xfrm>
                <a:off x="10294660" y="3092751"/>
                <a:ext cx="172080" cy="18720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2BEA47D-1F20-CC4F-9F6F-417ECBA9103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287100" y="3085191"/>
                  <a:ext cx="186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55EF8D7-5DD2-1B4F-AEA9-080778B31049}"/>
                    </a:ext>
                  </a:extLst>
                </p14:cNvPr>
                <p14:cNvContentPartPr/>
                <p14:nvPr/>
              </p14:nvContentPartPr>
              <p14:xfrm>
                <a:off x="10540900" y="3260871"/>
                <a:ext cx="198720" cy="56700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55EF8D7-5DD2-1B4F-AEA9-080778B3104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533340" y="3253311"/>
                  <a:ext cx="21384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5EA2624F-7659-454A-B2D8-F818F8A8CCDD}"/>
              </a:ext>
            </a:extLst>
          </p:cNvPr>
          <p:cNvGrpSpPr/>
          <p:nvPr/>
        </p:nvGrpSpPr>
        <p:grpSpPr>
          <a:xfrm>
            <a:off x="5859100" y="3870711"/>
            <a:ext cx="1600200" cy="952200"/>
            <a:chOff x="5859100" y="3870711"/>
            <a:chExt cx="1600200" cy="9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750C222A-C934-E94C-B460-FFB5139D923B}"/>
                    </a:ext>
                  </a:extLst>
                </p14:cNvPr>
                <p14:cNvContentPartPr/>
                <p14:nvPr/>
              </p14:nvContentPartPr>
              <p14:xfrm>
                <a:off x="6201820" y="3908151"/>
                <a:ext cx="25200" cy="26172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750C222A-C934-E94C-B460-FFB5139D923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94260" y="3900591"/>
                  <a:ext cx="4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E9508361-9E22-DA4A-8852-6260DD3B3773}"/>
                    </a:ext>
                  </a:extLst>
                </p14:cNvPr>
                <p14:cNvContentPartPr/>
                <p14:nvPr/>
              </p14:nvContentPartPr>
              <p14:xfrm>
                <a:off x="6257620" y="3883311"/>
                <a:ext cx="31320" cy="43560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E9508361-9E22-DA4A-8852-6260DD3B377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250060" y="3875751"/>
                  <a:ext cx="464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9E6D0BC-CB9D-D14A-B2D5-3C0AF2E23535}"/>
                    </a:ext>
                  </a:extLst>
                </p14:cNvPr>
                <p14:cNvContentPartPr/>
                <p14:nvPr/>
              </p14:nvContentPartPr>
              <p14:xfrm>
                <a:off x="6058540" y="3870711"/>
                <a:ext cx="199440" cy="13716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9E6D0BC-CB9D-D14A-B2D5-3C0AF2E235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50980" y="3863151"/>
                  <a:ext cx="214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EC2C442-E517-7445-80E6-997C35EF32C2}"/>
                    </a:ext>
                  </a:extLst>
                </p14:cNvPr>
                <p14:cNvContentPartPr/>
                <p14:nvPr/>
              </p14:nvContentPartPr>
              <p14:xfrm>
                <a:off x="6245380" y="3870711"/>
                <a:ext cx="199440" cy="13716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EC2C442-E517-7445-80E6-997C35EF32C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237820" y="3863151"/>
                  <a:ext cx="214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02891031-AEFA-3B4C-AC2A-051405B106CC}"/>
                    </a:ext>
                  </a:extLst>
                </p14:cNvPr>
                <p14:cNvContentPartPr/>
                <p14:nvPr/>
              </p14:nvContentPartPr>
              <p14:xfrm>
                <a:off x="5859100" y="4331511"/>
                <a:ext cx="348840" cy="49140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02891031-AEFA-3B4C-AC2A-051405B106C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851540" y="4323951"/>
                  <a:ext cx="3639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0261DD26-103D-B849-B6F9-6409A2738684}"/>
                    </a:ext>
                  </a:extLst>
                </p14:cNvPr>
                <p14:cNvContentPartPr/>
                <p14:nvPr/>
              </p14:nvContentPartPr>
              <p14:xfrm>
                <a:off x="6263740" y="4406391"/>
                <a:ext cx="174600" cy="36144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0261DD26-103D-B849-B6F9-6409A273868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256540" y="4398831"/>
                  <a:ext cx="189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4A178288-AB29-7444-A46F-12568F6EC0B5}"/>
                    </a:ext>
                  </a:extLst>
                </p14:cNvPr>
                <p14:cNvContentPartPr/>
                <p14:nvPr/>
              </p14:nvContentPartPr>
              <p14:xfrm>
                <a:off x="6481900" y="4636431"/>
                <a:ext cx="25200" cy="3132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4A178288-AB29-7444-A46F-12568F6EC0B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74340" y="462887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37734564-3AF6-1E47-9B71-F05B02E5B236}"/>
                    </a:ext>
                  </a:extLst>
                </p14:cNvPr>
                <p14:cNvContentPartPr/>
                <p14:nvPr/>
              </p14:nvContentPartPr>
              <p14:xfrm>
                <a:off x="6650020" y="4369671"/>
                <a:ext cx="43920" cy="9288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37734564-3AF6-1E47-9B71-F05B02E5B23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642460" y="4362111"/>
                  <a:ext cx="59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6CB8017C-EAD2-A04A-BFD0-9D3CC18084A2}"/>
                    </a:ext>
                  </a:extLst>
                </p14:cNvPr>
                <p14:cNvContentPartPr/>
                <p14:nvPr/>
              </p14:nvContentPartPr>
              <p14:xfrm>
                <a:off x="6593860" y="4537071"/>
                <a:ext cx="124920" cy="17460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6CB8017C-EAD2-A04A-BFD0-9D3CC18084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86300" y="4529511"/>
                  <a:ext cx="14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681A85CD-A6F2-6A46-B7F4-17FDD3B495E4}"/>
                    </a:ext>
                  </a:extLst>
                </p14:cNvPr>
                <p14:cNvContentPartPr/>
                <p14:nvPr/>
              </p14:nvContentPartPr>
              <p14:xfrm>
                <a:off x="6824260" y="4325391"/>
                <a:ext cx="105480" cy="11880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681A85CD-A6F2-6A46-B7F4-17FDD3B495E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16700" y="4317831"/>
                  <a:ext cx="120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DC738DA6-A0B1-394C-9E2A-CCB7D7F9ABF5}"/>
                    </a:ext>
                  </a:extLst>
                </p14:cNvPr>
                <p14:cNvContentPartPr/>
                <p14:nvPr/>
              </p14:nvContentPartPr>
              <p14:xfrm>
                <a:off x="6730660" y="4574151"/>
                <a:ext cx="286560" cy="13716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DC738DA6-A0B1-394C-9E2A-CCB7D7F9ABF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723460" y="4566951"/>
                  <a:ext cx="301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778D42C-CF97-4348-B31E-9465B996C594}"/>
                    </a:ext>
                  </a:extLst>
                </p14:cNvPr>
                <p14:cNvContentPartPr/>
                <p14:nvPr/>
              </p14:nvContentPartPr>
              <p14:xfrm>
                <a:off x="7197580" y="4433751"/>
                <a:ext cx="37800" cy="27792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778D42C-CF97-4348-B31E-9465B996C59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90020" y="4426191"/>
                  <a:ext cx="529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74FFDBE2-B301-5B4D-AD0F-19D6021A59E1}"/>
                    </a:ext>
                  </a:extLst>
                </p14:cNvPr>
                <p14:cNvContentPartPr/>
                <p14:nvPr/>
              </p14:nvContentPartPr>
              <p14:xfrm>
                <a:off x="7452820" y="4792311"/>
                <a:ext cx="6480" cy="36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74FFDBE2-B301-5B4D-AD0F-19D6021A59E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445620" y="478475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FD624518-90F1-C644-9E59-5F02010CAC8C}"/>
              </a:ext>
            </a:extLst>
          </p:cNvPr>
          <p:cNvGrpSpPr/>
          <p:nvPr/>
        </p:nvGrpSpPr>
        <p:grpSpPr>
          <a:xfrm>
            <a:off x="2204740" y="2824911"/>
            <a:ext cx="7290360" cy="735120"/>
            <a:chOff x="2204740" y="2824911"/>
            <a:chExt cx="7290360" cy="7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D70EC929-6507-B441-9C54-09E65CC637E9}"/>
                    </a:ext>
                  </a:extLst>
                </p14:cNvPr>
                <p14:cNvContentPartPr/>
                <p14:nvPr/>
              </p14:nvContentPartPr>
              <p14:xfrm>
                <a:off x="2204740" y="2824911"/>
                <a:ext cx="7290360" cy="68508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D70EC929-6507-B441-9C54-09E65CC637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97180" y="2817351"/>
                  <a:ext cx="730548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9222BD0A-2834-5D4B-9DC9-2F9354C70285}"/>
                    </a:ext>
                  </a:extLst>
                </p14:cNvPr>
                <p14:cNvContentPartPr/>
                <p14:nvPr/>
              </p14:nvContentPartPr>
              <p14:xfrm>
                <a:off x="2317060" y="2843631"/>
                <a:ext cx="6972840" cy="71640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9222BD0A-2834-5D4B-9DC9-2F9354C7028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309500" y="2836071"/>
                  <a:ext cx="6987960" cy="73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253836A0-A5EE-5041-A04E-C90A7A7B3900}"/>
              </a:ext>
            </a:extLst>
          </p:cNvPr>
          <p:cNvGrpSpPr/>
          <p:nvPr/>
        </p:nvGrpSpPr>
        <p:grpSpPr>
          <a:xfrm>
            <a:off x="1084420" y="4953951"/>
            <a:ext cx="486000" cy="691560"/>
            <a:chOff x="1084420" y="4953951"/>
            <a:chExt cx="48600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3D12FF10-A70D-874D-A723-8CF5255721C1}"/>
                    </a:ext>
                  </a:extLst>
                </p14:cNvPr>
                <p14:cNvContentPartPr/>
                <p14:nvPr/>
              </p14:nvContentPartPr>
              <p14:xfrm>
                <a:off x="1190260" y="4953951"/>
                <a:ext cx="162360" cy="22464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3D12FF10-A70D-874D-A723-8CF5255721C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82700" y="4946391"/>
                  <a:ext cx="17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7059A596-0B21-E744-A9C3-6BE5F8F8FF24}"/>
                    </a:ext>
                  </a:extLst>
                </p14:cNvPr>
                <p14:cNvContentPartPr/>
                <p14:nvPr/>
              </p14:nvContentPartPr>
              <p14:xfrm>
                <a:off x="1084420" y="5221791"/>
                <a:ext cx="56520" cy="10620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7059A596-0B21-E744-A9C3-6BE5F8F8FF2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76860" y="521423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BD0148B8-B850-3447-957D-B1BEE382A9EE}"/>
                    </a:ext>
                  </a:extLst>
                </p14:cNvPr>
                <p14:cNvContentPartPr/>
                <p14:nvPr/>
              </p14:nvContentPartPr>
              <p14:xfrm>
                <a:off x="1196380" y="5140791"/>
                <a:ext cx="374040" cy="19332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BD0148B8-B850-3447-957D-B1BEE382A9E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88820" y="5133231"/>
                  <a:ext cx="388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09813FD-F6BA-BF4C-A23D-7CA807DD0292}"/>
                    </a:ext>
                  </a:extLst>
                </p14:cNvPr>
                <p14:cNvContentPartPr/>
                <p14:nvPr/>
              </p14:nvContentPartPr>
              <p14:xfrm>
                <a:off x="1289620" y="5209191"/>
                <a:ext cx="143640" cy="43632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09813FD-F6BA-BF4C-A23D-7CA807DD029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82060" y="5201631"/>
                  <a:ext cx="15876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5B0486B4-B4CC-5B4D-B656-59C11F2F1B8B}"/>
              </a:ext>
            </a:extLst>
          </p:cNvPr>
          <p:cNvGrpSpPr/>
          <p:nvPr/>
        </p:nvGrpSpPr>
        <p:grpSpPr>
          <a:xfrm>
            <a:off x="1831420" y="4925871"/>
            <a:ext cx="1295280" cy="389880"/>
            <a:chOff x="1831420" y="4925871"/>
            <a:chExt cx="129528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A220F5CA-9F67-3F49-AED7-3D27D2755A83}"/>
                    </a:ext>
                  </a:extLst>
                </p14:cNvPr>
                <p14:cNvContentPartPr/>
                <p14:nvPr/>
              </p14:nvContentPartPr>
              <p14:xfrm>
                <a:off x="1831420" y="4944231"/>
                <a:ext cx="274320" cy="27756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A220F5CA-9F67-3F49-AED7-3D27D2755A8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823860" y="4936671"/>
                  <a:ext cx="289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516075A4-DC6F-B34C-B9AB-1337C047DC3E}"/>
                    </a:ext>
                  </a:extLst>
                </p14:cNvPr>
                <p14:cNvContentPartPr/>
                <p14:nvPr/>
              </p14:nvContentPartPr>
              <p14:xfrm>
                <a:off x="2061820" y="5066271"/>
                <a:ext cx="230760" cy="14292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516075A4-DC6F-B34C-B9AB-1337C047DC3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054260" y="5058711"/>
                  <a:ext cx="245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A84CB3E7-2494-5640-9B3F-015AFD43C02D}"/>
                    </a:ext>
                  </a:extLst>
                </p14:cNvPr>
                <p14:cNvContentPartPr/>
                <p14:nvPr/>
              </p14:nvContentPartPr>
              <p14:xfrm>
                <a:off x="2298340" y="4941711"/>
                <a:ext cx="87480" cy="28656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A84CB3E7-2494-5640-9B3F-015AFD43C02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290780" y="4934151"/>
                  <a:ext cx="102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22033264-B95C-D948-AAF8-901AC4A3DB78}"/>
                    </a:ext>
                  </a:extLst>
                </p14:cNvPr>
                <p14:cNvContentPartPr/>
                <p14:nvPr/>
              </p14:nvContentPartPr>
              <p14:xfrm>
                <a:off x="2534860" y="5003991"/>
                <a:ext cx="62640" cy="21204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22033264-B95C-D948-AAF8-901AC4A3DB7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527300" y="4996431"/>
                  <a:ext cx="77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DB316466-CB78-F940-8FA7-3D8F5A54A604}"/>
                    </a:ext>
                  </a:extLst>
                </p14:cNvPr>
                <p14:cNvContentPartPr/>
                <p14:nvPr/>
              </p14:nvContentPartPr>
              <p14:xfrm>
                <a:off x="2746540" y="4925871"/>
                <a:ext cx="68760" cy="38988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DB316466-CB78-F940-8FA7-3D8F5A54A60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738980" y="4918311"/>
                  <a:ext cx="83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6D5FE99-DC97-DB42-BE57-05BAFDDD54BD}"/>
                    </a:ext>
                  </a:extLst>
                </p14:cNvPr>
                <p14:cNvContentPartPr/>
                <p14:nvPr/>
              </p14:nvContentPartPr>
              <p14:xfrm>
                <a:off x="2740420" y="5059791"/>
                <a:ext cx="137160" cy="4392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6D5FE99-DC97-DB42-BE57-05BAFDDD54B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32860" y="505223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ABE7B1F-BB39-8B4F-88BD-18F736997CFC}"/>
                    </a:ext>
                  </a:extLst>
                </p14:cNvPr>
                <p14:cNvContentPartPr/>
                <p14:nvPr/>
              </p14:nvContentPartPr>
              <p14:xfrm>
                <a:off x="3039220" y="4991391"/>
                <a:ext cx="87480" cy="23688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ABE7B1F-BB39-8B4F-88BD-18F736997CF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31660" y="4983831"/>
                  <a:ext cx="1026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E2E3406E-13BE-1B44-BB4D-BE9C72BF9B79}"/>
              </a:ext>
            </a:extLst>
          </p:cNvPr>
          <p:cNvGrpSpPr/>
          <p:nvPr/>
        </p:nvGrpSpPr>
        <p:grpSpPr>
          <a:xfrm>
            <a:off x="3443860" y="5041071"/>
            <a:ext cx="230760" cy="131040"/>
            <a:chOff x="3443860" y="5041071"/>
            <a:chExt cx="23076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119FE145-1A88-F646-8324-2137E6479D09}"/>
                    </a:ext>
                  </a:extLst>
                </p14:cNvPr>
                <p14:cNvContentPartPr/>
                <p14:nvPr/>
              </p14:nvContentPartPr>
              <p14:xfrm>
                <a:off x="3443860" y="5041071"/>
                <a:ext cx="174600" cy="3780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119FE145-1A88-F646-8324-2137E6479D0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436300" y="503351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1222CE5B-0F5F-A241-92E7-0445BA7F3B22}"/>
                    </a:ext>
                  </a:extLst>
                </p14:cNvPr>
                <p14:cNvContentPartPr/>
                <p14:nvPr/>
              </p14:nvContentPartPr>
              <p14:xfrm>
                <a:off x="3487420" y="5146911"/>
                <a:ext cx="187200" cy="2520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1222CE5B-0F5F-A241-92E7-0445BA7F3B2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479860" y="5139351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CDFD7B74-C49B-FD4A-BACF-DD1A00A6E91E}"/>
              </a:ext>
            </a:extLst>
          </p:cNvPr>
          <p:cNvGrpSpPr/>
          <p:nvPr/>
        </p:nvGrpSpPr>
        <p:grpSpPr>
          <a:xfrm>
            <a:off x="3910780" y="4898871"/>
            <a:ext cx="261720" cy="317160"/>
            <a:chOff x="3910780" y="4898871"/>
            <a:chExt cx="26172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46564C08-B2CA-6B4E-8BF6-02EFDC263E73}"/>
                    </a:ext>
                  </a:extLst>
                </p14:cNvPr>
                <p14:cNvContentPartPr/>
                <p14:nvPr/>
              </p14:nvContentPartPr>
              <p14:xfrm>
                <a:off x="3910780" y="4898871"/>
                <a:ext cx="37800" cy="3171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46564C08-B2CA-6B4E-8BF6-02EFDC263E7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903220" y="4891311"/>
                  <a:ext cx="529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2187F520-77BC-D140-B234-44E4D85E9B39}"/>
                    </a:ext>
                  </a:extLst>
                </p14:cNvPr>
                <p14:cNvContentPartPr/>
                <p14:nvPr/>
              </p14:nvContentPartPr>
              <p14:xfrm>
                <a:off x="3955060" y="4953951"/>
                <a:ext cx="217440" cy="21204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2187F520-77BC-D140-B234-44E4D85E9B3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947500" y="4946391"/>
                  <a:ext cx="2325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CAA0CDE7-26A7-DD4E-9D25-0C2CD94D8C78}"/>
              </a:ext>
            </a:extLst>
          </p:cNvPr>
          <p:cNvGrpSpPr/>
          <p:nvPr/>
        </p:nvGrpSpPr>
        <p:grpSpPr>
          <a:xfrm>
            <a:off x="4383820" y="4748751"/>
            <a:ext cx="865080" cy="460800"/>
            <a:chOff x="4383820" y="4748751"/>
            <a:chExt cx="86508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569ECC92-CC87-DE4E-BD1E-41671A615C9E}"/>
                    </a:ext>
                  </a:extLst>
                </p14:cNvPr>
                <p14:cNvContentPartPr/>
                <p14:nvPr/>
              </p14:nvContentPartPr>
              <p14:xfrm>
                <a:off x="4383820" y="4873671"/>
                <a:ext cx="62640" cy="33588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569ECC92-CC87-DE4E-BD1E-41671A615C9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376260" y="4866471"/>
                  <a:ext cx="777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57FE7119-D3BD-CB48-B6D7-3D2664FFB816}"/>
                    </a:ext>
                  </a:extLst>
                </p14:cNvPr>
                <p14:cNvContentPartPr/>
                <p14:nvPr/>
              </p14:nvContentPartPr>
              <p14:xfrm>
                <a:off x="4670020" y="4935231"/>
                <a:ext cx="261720" cy="27432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57FE7119-D3BD-CB48-B6D7-3D2664FFB81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662820" y="4928031"/>
                  <a:ext cx="276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309930AA-2929-2C4F-8B99-ED897752201E}"/>
                    </a:ext>
                  </a:extLst>
                </p14:cNvPr>
                <p14:cNvContentPartPr/>
                <p14:nvPr/>
              </p14:nvContentPartPr>
              <p14:xfrm>
                <a:off x="4632940" y="4823271"/>
                <a:ext cx="261720" cy="1296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309930AA-2929-2C4F-8B99-ED897752201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625380" y="4815711"/>
                  <a:ext cx="276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5689435E-262D-D34C-A7C8-3BDF10E55481}"/>
                    </a:ext>
                  </a:extLst>
                </p14:cNvPr>
                <p14:cNvContentPartPr/>
                <p14:nvPr/>
              </p14:nvContentPartPr>
              <p14:xfrm>
                <a:off x="4813300" y="4748751"/>
                <a:ext cx="137160" cy="13716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5689435E-262D-D34C-A7C8-3BDF10E5548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805740" y="474119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9CCCF9C4-F66A-464E-A8EB-A83872BACF35}"/>
                    </a:ext>
                  </a:extLst>
                </p14:cNvPr>
                <p14:cNvContentPartPr/>
                <p14:nvPr/>
              </p14:nvContentPartPr>
              <p14:xfrm>
                <a:off x="5105980" y="4829391"/>
                <a:ext cx="142920" cy="36756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9CCCF9C4-F66A-464E-A8EB-A83872BACF3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98420" y="4822191"/>
                  <a:ext cx="1580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E8E32529-A558-7047-962B-79EED10BDE7E}"/>
              </a:ext>
            </a:extLst>
          </p:cNvPr>
          <p:cNvGrpSpPr/>
          <p:nvPr/>
        </p:nvGrpSpPr>
        <p:grpSpPr>
          <a:xfrm>
            <a:off x="1065700" y="6055911"/>
            <a:ext cx="403920" cy="324000"/>
            <a:chOff x="1065700" y="6055911"/>
            <a:chExt cx="4039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166D64A7-C882-5D4F-9A56-21B2B1DF76F1}"/>
                    </a:ext>
                  </a:extLst>
                </p14:cNvPr>
                <p14:cNvContentPartPr/>
                <p14:nvPr/>
              </p14:nvContentPartPr>
              <p14:xfrm>
                <a:off x="1077940" y="6161751"/>
                <a:ext cx="274320" cy="4392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166D64A7-C882-5D4F-9A56-21B2B1DF76F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70380" y="6154191"/>
                  <a:ext cx="289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9AE3FDF4-C996-0F42-8581-C408C0236DE5}"/>
                    </a:ext>
                  </a:extLst>
                </p14:cNvPr>
                <p14:cNvContentPartPr/>
                <p14:nvPr/>
              </p14:nvContentPartPr>
              <p14:xfrm>
                <a:off x="1065700" y="6267591"/>
                <a:ext cx="346320" cy="1908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9AE3FDF4-C996-0F42-8581-C408C0236DE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58140" y="6260031"/>
                  <a:ext cx="361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562C5326-EDE3-3B41-893E-003B43125DD5}"/>
                    </a:ext>
                  </a:extLst>
                </p14:cNvPr>
                <p14:cNvContentPartPr/>
                <p14:nvPr/>
              </p14:nvContentPartPr>
              <p14:xfrm>
                <a:off x="1279900" y="6055911"/>
                <a:ext cx="189720" cy="32400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562C5326-EDE3-3B41-893E-003B43125DD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272700" y="6048351"/>
                  <a:ext cx="20484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2B27B506-17E7-5043-84EF-1B820EBDF4C4}"/>
              </a:ext>
            </a:extLst>
          </p:cNvPr>
          <p:cNvGrpSpPr/>
          <p:nvPr/>
        </p:nvGrpSpPr>
        <p:grpSpPr>
          <a:xfrm>
            <a:off x="1764100" y="5713551"/>
            <a:ext cx="5636880" cy="990360"/>
            <a:chOff x="1764100" y="5713551"/>
            <a:chExt cx="5636880" cy="9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E8415F34-7D65-5D42-8625-D066EF6ED781}"/>
                    </a:ext>
                  </a:extLst>
                </p14:cNvPr>
                <p14:cNvContentPartPr/>
                <p14:nvPr/>
              </p14:nvContentPartPr>
              <p14:xfrm>
                <a:off x="1806580" y="6074631"/>
                <a:ext cx="162360" cy="23688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E8415F34-7D65-5D42-8625-D066EF6ED78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799020" y="6067071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2F06AA29-E810-AE4E-B4CF-7D7DD7532AB3}"/>
                    </a:ext>
                  </a:extLst>
                </p14:cNvPr>
                <p14:cNvContentPartPr/>
                <p14:nvPr/>
              </p14:nvContentPartPr>
              <p14:xfrm>
                <a:off x="1764100" y="6348591"/>
                <a:ext cx="223200" cy="6876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2F06AA29-E810-AE4E-B4CF-7D7DD7532AB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756900" y="6341031"/>
                  <a:ext cx="238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7879CC41-E4C5-2740-93BD-54A862B3AEC8}"/>
                    </a:ext>
                  </a:extLst>
                </p14:cNvPr>
                <p14:cNvContentPartPr/>
                <p14:nvPr/>
              </p14:nvContentPartPr>
              <p14:xfrm>
                <a:off x="2267020" y="6000111"/>
                <a:ext cx="136800" cy="24300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7879CC41-E4C5-2740-93BD-54A862B3AEC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259460" y="5992551"/>
                  <a:ext cx="151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3B2E217A-1F98-4848-B4EF-34349407B84A}"/>
                    </a:ext>
                  </a:extLst>
                </p14:cNvPr>
                <p14:cNvContentPartPr/>
                <p14:nvPr/>
              </p14:nvContentPartPr>
              <p14:xfrm>
                <a:off x="2155060" y="6286311"/>
                <a:ext cx="50040" cy="7524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3B2E217A-1F98-4848-B4EF-34349407B84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147500" y="627875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812240BF-9857-8441-813C-E2CFDB29D1FE}"/>
                    </a:ext>
                  </a:extLst>
                </p14:cNvPr>
                <p14:cNvContentPartPr/>
                <p14:nvPr/>
              </p14:nvContentPartPr>
              <p14:xfrm>
                <a:off x="2242180" y="6143031"/>
                <a:ext cx="411120" cy="26820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812240BF-9857-8441-813C-E2CFDB29D1F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234620" y="6135471"/>
                  <a:ext cx="426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80B0CDE5-04F0-6641-806C-2BACFA11C6DF}"/>
                    </a:ext>
                  </a:extLst>
                </p14:cNvPr>
                <p14:cNvContentPartPr/>
                <p14:nvPr/>
              </p14:nvContentPartPr>
              <p14:xfrm>
                <a:off x="2310580" y="6211791"/>
                <a:ext cx="199440" cy="14364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80B0CDE5-04F0-6641-806C-2BACFA11C6D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03020" y="6204231"/>
                  <a:ext cx="214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31DCCA82-22C5-DE40-9B1C-AE1EB9A3DC4B}"/>
                    </a:ext>
                  </a:extLst>
                </p14:cNvPr>
                <p14:cNvContentPartPr/>
                <p14:nvPr/>
              </p14:nvContentPartPr>
              <p14:xfrm>
                <a:off x="2796220" y="6000111"/>
                <a:ext cx="112320" cy="7524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31DCCA82-22C5-DE40-9B1C-AE1EB9A3DC4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788660" y="599255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FC932F96-07A1-FE41-A705-E2F1003229FD}"/>
                    </a:ext>
                  </a:extLst>
                </p14:cNvPr>
                <p14:cNvContentPartPr/>
                <p14:nvPr/>
              </p14:nvContentPartPr>
              <p14:xfrm>
                <a:off x="2783980" y="6205311"/>
                <a:ext cx="355320" cy="13104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FC932F96-07A1-FE41-A705-E2F1003229F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776420" y="6197751"/>
                  <a:ext cx="370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C64685E3-8B82-3D4D-AA98-CE534F9D0128}"/>
                    </a:ext>
                  </a:extLst>
                </p14:cNvPr>
                <p14:cNvContentPartPr/>
                <p14:nvPr/>
              </p14:nvContentPartPr>
              <p14:xfrm>
                <a:off x="3319300" y="6074631"/>
                <a:ext cx="187200" cy="26100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C64685E3-8B82-3D4D-AA98-CE534F9D012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311740" y="6067071"/>
                  <a:ext cx="2023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53F1A56E-D105-B043-81BE-45EB35AC3AEB}"/>
                    </a:ext>
                  </a:extLst>
                </p14:cNvPr>
                <p14:cNvContentPartPr/>
                <p14:nvPr/>
              </p14:nvContentPartPr>
              <p14:xfrm>
                <a:off x="3338020" y="6255351"/>
                <a:ext cx="149760" cy="4392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53F1A56E-D105-B043-81BE-45EB35AC3AE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330460" y="6247791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95B11885-23C4-5644-8264-C53CCB649A7E}"/>
                    </a:ext>
                  </a:extLst>
                </p14:cNvPr>
                <p14:cNvContentPartPr/>
                <p14:nvPr/>
              </p14:nvContentPartPr>
              <p14:xfrm>
                <a:off x="3543220" y="6242751"/>
                <a:ext cx="87480" cy="4392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95B11885-23C4-5644-8264-C53CCB649A7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535660" y="6235191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08881A0C-3B3C-9C41-BF31-5EE8F102E92F}"/>
                    </a:ext>
                  </a:extLst>
                </p14:cNvPr>
                <p14:cNvContentPartPr/>
                <p14:nvPr/>
              </p14:nvContentPartPr>
              <p14:xfrm>
                <a:off x="3730780" y="6049791"/>
                <a:ext cx="248760" cy="5652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08881A0C-3B3C-9C41-BF31-5EE8F102E92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723220" y="6042231"/>
                  <a:ext cx="26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6B92A019-4EF4-7941-9528-88F7D822083B}"/>
                    </a:ext>
                  </a:extLst>
                </p14:cNvPr>
                <p14:cNvContentPartPr/>
                <p14:nvPr/>
              </p14:nvContentPartPr>
              <p14:xfrm>
                <a:off x="3811060" y="6049791"/>
                <a:ext cx="19080" cy="14976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6B92A019-4EF4-7941-9528-88F7D822083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803500" y="6042231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32572707-B252-7D4F-A9F7-0A74054463E4}"/>
                    </a:ext>
                  </a:extLst>
                </p14:cNvPr>
                <p14:cNvContentPartPr/>
                <p14:nvPr/>
              </p14:nvContentPartPr>
              <p14:xfrm>
                <a:off x="3848500" y="6006231"/>
                <a:ext cx="131040" cy="342000"/>
              </p14:xfrm>
            </p:contentPart>
          </mc:Choice>
          <mc:Fallback xmlns=""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32572707-B252-7D4F-A9F7-0A74054463E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840940" y="5998671"/>
                  <a:ext cx="146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BAB3D718-C8A1-EC49-997A-7A76D3342575}"/>
                    </a:ext>
                  </a:extLst>
                </p14:cNvPr>
                <p14:cNvContentPartPr/>
                <p14:nvPr/>
              </p14:nvContentPartPr>
              <p14:xfrm>
                <a:off x="4172140" y="6174351"/>
                <a:ext cx="143640" cy="4392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BAB3D718-C8A1-EC49-997A-7A76D334257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164580" y="616679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2FB1B835-D92F-E34A-ACAD-B8E73F82E5CA}"/>
                    </a:ext>
                  </a:extLst>
                </p14:cNvPr>
                <p14:cNvContentPartPr/>
                <p14:nvPr/>
              </p14:nvContentPartPr>
              <p14:xfrm>
                <a:off x="4408660" y="5987511"/>
                <a:ext cx="305280" cy="38988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2FB1B835-D92F-E34A-ACAD-B8E73F82E5C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401100" y="5979951"/>
                  <a:ext cx="3204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E38E2E07-A2C7-1041-96C8-8DB3E73BEF26}"/>
                    </a:ext>
                  </a:extLst>
                </p14:cNvPr>
                <p14:cNvContentPartPr/>
                <p14:nvPr/>
              </p14:nvContentPartPr>
              <p14:xfrm>
                <a:off x="4589380" y="5732271"/>
                <a:ext cx="112320" cy="2520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E38E2E07-A2C7-1041-96C8-8DB3E73BEF2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81820" y="572471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A1FF4438-B9FE-9947-A343-FDB50C8B966C}"/>
                    </a:ext>
                  </a:extLst>
                </p14:cNvPr>
                <p14:cNvContentPartPr/>
                <p14:nvPr/>
              </p14:nvContentPartPr>
              <p14:xfrm>
                <a:off x="4900420" y="5819391"/>
                <a:ext cx="366840" cy="697680"/>
              </p14:xfrm>
            </p:contentPart>
          </mc:Choice>
          <mc:Fallback xmlns=""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A1FF4438-B9FE-9947-A343-FDB50C8B966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892860" y="5811831"/>
                  <a:ext cx="38196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AF798D8B-7851-B541-A7F3-067511C31CD9}"/>
                    </a:ext>
                  </a:extLst>
                </p14:cNvPr>
                <p14:cNvContentPartPr/>
                <p14:nvPr/>
              </p14:nvContentPartPr>
              <p14:xfrm>
                <a:off x="5423500" y="6267591"/>
                <a:ext cx="100080" cy="7524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AF798D8B-7851-B541-A7F3-067511C31CD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415940" y="626003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5377F0E1-3F6D-0D4A-9621-EA8444A70EC5}"/>
                    </a:ext>
                  </a:extLst>
                </p14:cNvPr>
                <p14:cNvContentPartPr/>
                <p14:nvPr/>
              </p14:nvContentPartPr>
              <p14:xfrm>
                <a:off x="5796820" y="5856831"/>
                <a:ext cx="149760" cy="7524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5377F0E1-3F6D-0D4A-9621-EA8444A70EC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89620" y="5849271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E8F0C739-B724-AE43-B17F-243093771422}"/>
                    </a:ext>
                  </a:extLst>
                </p14:cNvPr>
                <p14:cNvContentPartPr/>
                <p14:nvPr/>
              </p14:nvContentPartPr>
              <p14:xfrm>
                <a:off x="5840740" y="5844231"/>
                <a:ext cx="56520" cy="16236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E8F0C739-B724-AE43-B17F-24309377142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833180" y="5836671"/>
                  <a:ext cx="71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B5144E77-D68B-084B-BF89-ACE133EE3E83}"/>
                    </a:ext>
                  </a:extLst>
                </p14:cNvPr>
                <p14:cNvContentPartPr/>
                <p14:nvPr/>
              </p14:nvContentPartPr>
              <p14:xfrm>
                <a:off x="5669020" y="5963391"/>
                <a:ext cx="706680" cy="740520"/>
              </p14:xfrm>
            </p:contentPart>
          </mc:Choice>
          <mc:Fallback xmlns=""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B5144E77-D68B-084B-BF89-ACE133EE3E8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661460" y="5955831"/>
                  <a:ext cx="72180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B21876DF-FA53-394B-B1EC-21E59A9663A9}"/>
                    </a:ext>
                  </a:extLst>
                </p14:cNvPr>
                <p14:cNvContentPartPr/>
                <p14:nvPr/>
              </p14:nvContentPartPr>
              <p14:xfrm>
                <a:off x="6467140" y="5713551"/>
                <a:ext cx="662400" cy="68796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B21876DF-FA53-394B-B1EC-21E59A9663A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459580" y="5705991"/>
                  <a:ext cx="67752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64A93734-EF6F-714B-9047-7406C232CDB0}"/>
                    </a:ext>
                  </a:extLst>
                </p14:cNvPr>
                <p14:cNvContentPartPr/>
                <p14:nvPr/>
              </p14:nvContentPartPr>
              <p14:xfrm>
                <a:off x="7055380" y="5943951"/>
                <a:ext cx="345600" cy="25200"/>
              </p14:xfrm>
            </p:contentPart>
          </mc:Choice>
          <mc:Fallback xmlns=""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64A93734-EF6F-714B-9047-7406C232CDB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047820" y="5936391"/>
                  <a:ext cx="360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3DE99D35-4BEE-B949-AE0C-6B89624E5A4D}"/>
                    </a:ext>
                  </a:extLst>
                </p14:cNvPr>
                <p14:cNvContentPartPr/>
                <p14:nvPr/>
              </p14:nvContentPartPr>
              <p14:xfrm>
                <a:off x="7179220" y="5937831"/>
                <a:ext cx="56520" cy="155880"/>
              </p14:xfrm>
            </p:contentPart>
          </mc:Choice>
          <mc:Fallback xmlns=""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3DE99D35-4BEE-B949-AE0C-6B89624E5A4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171660" y="5930271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9E442D5C-ABAA-4A4D-8A59-058D6EE413C0}"/>
                    </a:ext>
                  </a:extLst>
                </p14:cNvPr>
                <p14:cNvContentPartPr/>
                <p14:nvPr/>
              </p14:nvContentPartPr>
              <p14:xfrm>
                <a:off x="7198300" y="5887791"/>
                <a:ext cx="192600" cy="348840"/>
              </p14:xfrm>
            </p:contentPart>
          </mc:Choice>
          <mc:Fallback xmlns=""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9E442D5C-ABAA-4A4D-8A59-058D6EE413C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190740" y="5880231"/>
                  <a:ext cx="2077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5CA06FF5-C5C8-E445-A3AF-D373FA62F95D}"/>
              </a:ext>
            </a:extLst>
          </p:cNvPr>
          <p:cNvGrpSpPr/>
          <p:nvPr/>
        </p:nvGrpSpPr>
        <p:grpSpPr>
          <a:xfrm>
            <a:off x="7664500" y="5688711"/>
            <a:ext cx="1506960" cy="740160"/>
            <a:chOff x="7664500" y="5688711"/>
            <a:chExt cx="1506960" cy="74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ADD77A8F-8932-8C48-9FE0-A7E6BBB976A7}"/>
                    </a:ext>
                  </a:extLst>
                </p14:cNvPr>
                <p14:cNvContentPartPr/>
                <p14:nvPr/>
              </p14:nvContentPartPr>
              <p14:xfrm>
                <a:off x="7664500" y="5700951"/>
                <a:ext cx="286560" cy="616680"/>
              </p14:xfrm>
            </p:contentPart>
          </mc:Choice>
          <mc:Fallback xmlns=""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ADD77A8F-8932-8C48-9FE0-A7E6BBB976A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656940" y="5693751"/>
                  <a:ext cx="3016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725ED486-5640-4A42-A149-4E5CE6C8DA93}"/>
                    </a:ext>
                  </a:extLst>
                </p14:cNvPr>
                <p14:cNvContentPartPr/>
                <p14:nvPr/>
              </p14:nvContentPartPr>
              <p14:xfrm>
                <a:off x="8119180" y="5763231"/>
                <a:ext cx="516960" cy="665640"/>
              </p14:xfrm>
            </p:contentPart>
          </mc:Choice>
          <mc:Fallback xmlns=""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725ED486-5640-4A42-A149-4E5CE6C8DA9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111620" y="5755671"/>
                  <a:ext cx="53208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134C634B-A967-194F-97E8-701E1972B481}"/>
                    </a:ext>
                  </a:extLst>
                </p14:cNvPr>
                <p14:cNvContentPartPr/>
                <p14:nvPr/>
              </p14:nvContentPartPr>
              <p14:xfrm>
                <a:off x="8461540" y="6074631"/>
                <a:ext cx="230760" cy="50040"/>
              </p14:xfrm>
            </p:contentPart>
          </mc:Choice>
          <mc:Fallback xmlns=""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134C634B-A967-194F-97E8-701E1972B48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453980" y="6067071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CF5DB2FC-4CD0-5742-B42F-452C2D3A9786}"/>
                    </a:ext>
                  </a:extLst>
                </p14:cNvPr>
                <p14:cNvContentPartPr/>
                <p14:nvPr/>
              </p14:nvContentPartPr>
              <p14:xfrm>
                <a:off x="8498980" y="5694831"/>
                <a:ext cx="193320" cy="3780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CF5DB2FC-4CD0-5742-B42F-452C2D3A978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491420" y="568727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FEC84EC3-FEC8-D84A-8FEB-05EF6319CB6C}"/>
                    </a:ext>
                  </a:extLst>
                </p14:cNvPr>
                <p14:cNvContentPartPr/>
                <p14:nvPr/>
              </p14:nvContentPartPr>
              <p14:xfrm>
                <a:off x="8878780" y="5688711"/>
                <a:ext cx="92880" cy="143640"/>
              </p14:xfrm>
            </p:contentPart>
          </mc:Choice>
          <mc:Fallback xmlns=""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FEC84EC3-FEC8-D84A-8FEB-05EF6319CB6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871220" y="5681151"/>
                  <a:ext cx="108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94D1ADFD-AE9C-2644-B8FE-8FD9C649AEDB}"/>
                    </a:ext>
                  </a:extLst>
                </p14:cNvPr>
                <p14:cNvContentPartPr/>
                <p14:nvPr/>
              </p14:nvContentPartPr>
              <p14:xfrm>
                <a:off x="8872300" y="5950071"/>
                <a:ext cx="299160" cy="392400"/>
              </p14:xfrm>
            </p:contentPart>
          </mc:Choice>
          <mc:Fallback xmlns=""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94D1ADFD-AE9C-2644-B8FE-8FD9C649AED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864740" y="5942511"/>
                  <a:ext cx="31428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AA91BA6D-268F-4547-9975-60282466B30D}"/>
              </a:ext>
            </a:extLst>
          </p:cNvPr>
          <p:cNvGrpSpPr/>
          <p:nvPr/>
        </p:nvGrpSpPr>
        <p:grpSpPr>
          <a:xfrm>
            <a:off x="9389260" y="5601591"/>
            <a:ext cx="478800" cy="554400"/>
            <a:chOff x="9389260" y="5601591"/>
            <a:chExt cx="47880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1C1ABF27-25CA-8546-8A98-DE72CC9B3ACF}"/>
                    </a:ext>
                  </a:extLst>
                </p14:cNvPr>
                <p14:cNvContentPartPr/>
                <p14:nvPr/>
              </p14:nvContentPartPr>
              <p14:xfrm>
                <a:off x="9432820" y="5769711"/>
                <a:ext cx="193320" cy="25200"/>
              </p14:xfrm>
            </p:contentPart>
          </mc:Choice>
          <mc:Fallback xmlns=""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1C1ABF27-25CA-8546-8A98-DE72CC9B3AC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425260" y="576215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08557152-00F7-C443-9AE2-50136F8EDBA9}"/>
                    </a:ext>
                  </a:extLst>
                </p14:cNvPr>
                <p14:cNvContentPartPr/>
                <p14:nvPr/>
              </p14:nvContentPartPr>
              <p14:xfrm>
                <a:off x="9389260" y="5906511"/>
                <a:ext cx="268200" cy="31320"/>
              </p14:xfrm>
            </p:contentPart>
          </mc:Choice>
          <mc:Fallback xmlns=""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08557152-00F7-C443-9AE2-50136F8EDBA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81700" y="5898951"/>
                  <a:ext cx="282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256E11C4-ADB5-5544-9274-A8A2E1C2F72E}"/>
                    </a:ext>
                  </a:extLst>
                </p14:cNvPr>
                <p14:cNvContentPartPr/>
                <p14:nvPr/>
              </p14:nvContentPartPr>
              <p14:xfrm>
                <a:off x="9438940" y="5601591"/>
                <a:ext cx="429120" cy="554400"/>
              </p14:xfrm>
            </p:contentPart>
          </mc:Choice>
          <mc:Fallback xmlns=""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256E11C4-ADB5-5544-9274-A8A2E1C2F72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431380" y="5594031"/>
                  <a:ext cx="44424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CEEE279E-083A-6442-B52E-50CA2E792CB4}"/>
              </a:ext>
            </a:extLst>
          </p:cNvPr>
          <p:cNvGrpSpPr/>
          <p:nvPr/>
        </p:nvGrpSpPr>
        <p:grpSpPr>
          <a:xfrm>
            <a:off x="10173340" y="4312791"/>
            <a:ext cx="2030040" cy="1848600"/>
            <a:chOff x="10173340" y="4312791"/>
            <a:chExt cx="2030040" cy="18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7FDC0E56-320D-5543-9958-0B578FE1D1BA}"/>
                    </a:ext>
                  </a:extLst>
                </p14:cNvPr>
                <p14:cNvContentPartPr/>
                <p14:nvPr/>
              </p14:nvContentPartPr>
              <p14:xfrm>
                <a:off x="10173340" y="4667751"/>
                <a:ext cx="274320" cy="1493640"/>
              </p14:xfrm>
            </p:contentPart>
          </mc:Choice>
          <mc:Fallback xmlns=""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7FDC0E56-320D-5543-9958-0B578FE1D1B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166140" y="4660191"/>
                  <a:ext cx="289440" cy="15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B2722476-E066-1C41-A2DC-468638282D29}"/>
                    </a:ext>
                  </a:extLst>
                </p14:cNvPr>
                <p14:cNvContentPartPr/>
                <p14:nvPr/>
              </p14:nvContentPartPr>
              <p14:xfrm>
                <a:off x="10715140" y="4474791"/>
                <a:ext cx="50040" cy="19080"/>
              </p14:xfrm>
            </p:contentPart>
          </mc:Choice>
          <mc:Fallback xmlns=""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B2722476-E066-1C41-A2DC-468638282D2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707580" y="446723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07C2388F-55D2-CA4A-859A-6B09DA15CCBD}"/>
                    </a:ext>
                  </a:extLst>
                </p14:cNvPr>
                <p14:cNvContentPartPr/>
                <p14:nvPr/>
              </p14:nvContentPartPr>
              <p14:xfrm>
                <a:off x="10652860" y="4393791"/>
                <a:ext cx="137160" cy="545400"/>
              </p14:xfrm>
            </p:contentPart>
          </mc:Choice>
          <mc:Fallback xmlns=""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07C2388F-55D2-CA4A-859A-6B09DA15CCB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645300" y="4386231"/>
                  <a:ext cx="15228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3098E9C6-451D-3044-9CE3-3904DCC12BDF}"/>
                    </a:ext>
                  </a:extLst>
                </p14:cNvPr>
                <p14:cNvContentPartPr/>
                <p14:nvPr/>
              </p14:nvContentPartPr>
              <p14:xfrm>
                <a:off x="10652860" y="4636431"/>
                <a:ext cx="118800" cy="25200"/>
              </p14:xfrm>
            </p:contentPart>
          </mc:Choice>
          <mc:Fallback xmlns=""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3098E9C6-451D-3044-9CE3-3904DCC12BD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645300" y="462887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46E69AA5-0846-584A-8515-89EC1B694EB1}"/>
                    </a:ext>
                  </a:extLst>
                </p14:cNvPr>
                <p14:cNvContentPartPr/>
                <p14:nvPr/>
              </p14:nvContentPartPr>
              <p14:xfrm>
                <a:off x="10914220" y="4312791"/>
                <a:ext cx="429840" cy="479880"/>
              </p14:xfrm>
            </p:contentPart>
          </mc:Choice>
          <mc:Fallback xmlns=""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46E69AA5-0846-584A-8515-89EC1B694EB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906660" y="4305231"/>
                  <a:ext cx="4449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6C8397E9-E245-0A4B-AB7D-C6CBCC0E466C}"/>
                    </a:ext>
                  </a:extLst>
                </p14:cNvPr>
                <p14:cNvContentPartPr/>
                <p14:nvPr/>
              </p14:nvContentPartPr>
              <p14:xfrm>
                <a:off x="11287900" y="4313511"/>
                <a:ext cx="209160" cy="643680"/>
              </p14:xfrm>
            </p:contentPart>
          </mc:Choice>
          <mc:Fallback xmlns=""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6C8397E9-E245-0A4B-AB7D-C6CBCC0E466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280340" y="4305951"/>
                  <a:ext cx="22428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89298A52-FC0C-AE4F-B46A-E0E770EB2F62}"/>
                    </a:ext>
                  </a:extLst>
                </p14:cNvPr>
                <p14:cNvContentPartPr/>
                <p14:nvPr/>
              </p14:nvContentPartPr>
              <p14:xfrm>
                <a:off x="11272060" y="4686471"/>
                <a:ext cx="352440" cy="194040"/>
              </p14:xfrm>
            </p:contentPart>
          </mc:Choice>
          <mc:Fallback xmlns=""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89298A52-FC0C-AE4F-B46A-E0E770EB2F6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264500" y="4678911"/>
                  <a:ext cx="367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89449D17-1420-F644-9612-07060F84AB52}"/>
                    </a:ext>
                  </a:extLst>
                </p14:cNvPr>
                <p14:cNvContentPartPr/>
                <p14:nvPr/>
              </p14:nvContentPartPr>
              <p14:xfrm>
                <a:off x="11649700" y="4592871"/>
                <a:ext cx="136800" cy="255600"/>
              </p14:xfrm>
            </p:contentPart>
          </mc:Choice>
          <mc:Fallback xmlns=""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89449D17-1420-F644-9612-07060F84AB5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642140" y="4585311"/>
                  <a:ext cx="151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BA079B21-732D-7B45-87E7-DDAFA5301466}"/>
                    </a:ext>
                  </a:extLst>
                </p14:cNvPr>
                <p14:cNvContentPartPr/>
                <p14:nvPr/>
              </p14:nvContentPartPr>
              <p14:xfrm>
                <a:off x="11891620" y="4468311"/>
                <a:ext cx="43920" cy="100080"/>
              </p14:xfrm>
            </p:contentPart>
          </mc:Choice>
          <mc:Fallback xmlns=""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BA079B21-732D-7B45-87E7-DDAFA530146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884060" y="4461111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EC5E51AD-41BB-954E-B49D-98518638635D}"/>
                    </a:ext>
                  </a:extLst>
                </p14:cNvPr>
                <p14:cNvContentPartPr/>
                <p14:nvPr/>
              </p14:nvContentPartPr>
              <p14:xfrm>
                <a:off x="11841940" y="4760991"/>
                <a:ext cx="37800" cy="86760"/>
              </p14:xfrm>
            </p:contentPart>
          </mc:Choice>
          <mc:Fallback xmlns=""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EC5E51AD-41BB-954E-B49D-98518638635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834380" y="4753431"/>
                  <a:ext cx="52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C33312C4-EF8F-2A48-B452-6F0D945A5941}"/>
                    </a:ext>
                  </a:extLst>
                </p14:cNvPr>
                <p14:cNvContentPartPr/>
                <p14:nvPr/>
              </p14:nvContentPartPr>
              <p14:xfrm>
                <a:off x="12084580" y="4381911"/>
                <a:ext cx="12960" cy="61920"/>
              </p14:xfrm>
            </p:contentPart>
          </mc:Choice>
          <mc:Fallback xmlns=""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C33312C4-EF8F-2A48-B452-6F0D945A594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2077380" y="4374351"/>
                  <a:ext cx="27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CB3119E2-F57B-2648-B3FE-44340DABB6A9}"/>
                    </a:ext>
                  </a:extLst>
                </p14:cNvPr>
                <p14:cNvContentPartPr/>
                <p14:nvPr/>
              </p14:nvContentPartPr>
              <p14:xfrm>
                <a:off x="11935180" y="4568031"/>
                <a:ext cx="268200" cy="342720"/>
              </p14:xfrm>
            </p:contentPart>
          </mc:Choice>
          <mc:Fallback xmlns=""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CB3119E2-F57B-2648-B3FE-44340DABB6A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927620" y="4560471"/>
                  <a:ext cx="28296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组合 358">
            <a:extLst>
              <a:ext uri="{FF2B5EF4-FFF2-40B4-BE49-F238E27FC236}">
                <a16:creationId xmlns:a16="http://schemas.microsoft.com/office/drawing/2014/main" id="{15D72037-D8EA-894E-80B6-26F921371243}"/>
              </a:ext>
            </a:extLst>
          </p:cNvPr>
          <p:cNvGrpSpPr/>
          <p:nvPr/>
        </p:nvGrpSpPr>
        <p:grpSpPr>
          <a:xfrm>
            <a:off x="10355140" y="5383791"/>
            <a:ext cx="1842840" cy="952560"/>
            <a:chOff x="10355140" y="5383791"/>
            <a:chExt cx="1842840" cy="95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275870BC-B258-AE43-A903-C80FC8CC5806}"/>
                    </a:ext>
                  </a:extLst>
                </p14:cNvPr>
                <p14:cNvContentPartPr/>
                <p14:nvPr/>
              </p14:nvContentPartPr>
              <p14:xfrm>
                <a:off x="10423540" y="5707431"/>
                <a:ext cx="243000" cy="305280"/>
              </p14:xfrm>
            </p:contentPart>
          </mc:Choice>
          <mc:Fallback xmlns=""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275870BC-B258-AE43-A903-C80FC8CC580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415980" y="5699871"/>
                  <a:ext cx="258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2F070D5D-F10F-7D45-A99B-997F62134859}"/>
                    </a:ext>
                  </a:extLst>
                </p14:cNvPr>
                <p14:cNvContentPartPr/>
                <p14:nvPr/>
              </p14:nvContentPartPr>
              <p14:xfrm>
                <a:off x="10355140" y="5607711"/>
                <a:ext cx="330480" cy="12960"/>
              </p14:xfrm>
            </p:contentPart>
          </mc:Choice>
          <mc:Fallback xmlns=""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2F070D5D-F10F-7D45-A99B-997F6213485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347580" y="5600151"/>
                  <a:ext cx="345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73CF2EE0-B8CA-2F44-A3B9-7B60EE642BE2}"/>
                    </a:ext>
                  </a:extLst>
                </p14:cNvPr>
                <p14:cNvContentPartPr/>
                <p14:nvPr/>
              </p14:nvContentPartPr>
              <p14:xfrm>
                <a:off x="10566820" y="5539311"/>
                <a:ext cx="162360" cy="149760"/>
              </p14:xfrm>
            </p:contentPart>
          </mc:Choice>
          <mc:Fallback xmlns=""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73CF2EE0-B8CA-2F44-A3B9-7B60EE642BE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559260" y="5531751"/>
                  <a:ext cx="177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567DBE5E-E41D-464B-9B46-E13BCA3CCC6F}"/>
                    </a:ext>
                  </a:extLst>
                </p14:cNvPr>
                <p14:cNvContentPartPr/>
                <p14:nvPr/>
              </p14:nvContentPartPr>
              <p14:xfrm>
                <a:off x="10784620" y="5433471"/>
                <a:ext cx="380160" cy="560520"/>
              </p14:xfrm>
            </p:contentPart>
          </mc:Choice>
          <mc:Fallback xmlns=""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567DBE5E-E41D-464B-9B46-E13BCA3CCC6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777060" y="5425911"/>
                  <a:ext cx="3952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27CDAC88-CC98-8949-87FD-26B674C96DB0}"/>
                    </a:ext>
                  </a:extLst>
                </p14:cNvPr>
                <p14:cNvContentPartPr/>
                <p14:nvPr/>
              </p14:nvContentPartPr>
              <p14:xfrm>
                <a:off x="11117260" y="5383791"/>
                <a:ext cx="333720" cy="771480"/>
              </p14:xfrm>
            </p:contentPart>
          </mc:Choice>
          <mc:Fallback xmlns=""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27CDAC88-CC98-8949-87FD-26B674C96DB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109700" y="5376231"/>
                  <a:ext cx="34884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DC8B705D-C3BB-7A4B-BA3B-CF6CD100E4BB}"/>
                    </a:ext>
                  </a:extLst>
                </p14:cNvPr>
                <p14:cNvContentPartPr/>
                <p14:nvPr/>
              </p14:nvContentPartPr>
              <p14:xfrm>
                <a:off x="11544220" y="5726151"/>
                <a:ext cx="68760" cy="230760"/>
              </p14:xfrm>
            </p:contentPart>
          </mc:Choice>
          <mc:Fallback xmlns=""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DC8B705D-C3BB-7A4B-BA3B-CF6CD100E4B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536660" y="5718591"/>
                  <a:ext cx="8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00DFAC54-EA7F-1241-83F5-FDED33F3CC5A}"/>
                    </a:ext>
                  </a:extLst>
                </p14:cNvPr>
                <p14:cNvContentPartPr/>
                <p14:nvPr/>
              </p14:nvContentPartPr>
              <p14:xfrm>
                <a:off x="11481940" y="5800671"/>
                <a:ext cx="68760" cy="81360"/>
              </p14:xfrm>
            </p:contentPart>
          </mc:Choice>
          <mc:Fallback xmlns=""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00DFAC54-EA7F-1241-83F5-FDED33F3CC5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474380" y="579311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B93BFE88-6960-344D-BE73-E45EEF741AFE}"/>
                    </a:ext>
                  </a:extLst>
                </p14:cNvPr>
                <p14:cNvContentPartPr/>
                <p14:nvPr/>
              </p14:nvContentPartPr>
              <p14:xfrm>
                <a:off x="11687140" y="5856831"/>
                <a:ext cx="25200" cy="75240"/>
              </p14:xfrm>
            </p:contentPart>
          </mc:Choice>
          <mc:Fallback xmlns=""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B93BFE88-6960-344D-BE73-E45EEF741AF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679940" y="584927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B4378B72-01D8-CC48-83B2-5A6D5F67CCF7}"/>
                    </a:ext>
                  </a:extLst>
                </p14:cNvPr>
                <p14:cNvContentPartPr/>
                <p14:nvPr/>
              </p14:nvContentPartPr>
              <p14:xfrm>
                <a:off x="11855260" y="5576751"/>
                <a:ext cx="12960" cy="25200"/>
              </p14:xfrm>
            </p:contentPart>
          </mc:Choice>
          <mc:Fallback xmlns=""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B4378B72-01D8-CC48-83B2-5A6D5F67CCF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847700" y="556919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C735C0E6-8DD0-664F-991D-ACFC478D3685}"/>
                    </a:ext>
                  </a:extLst>
                </p14:cNvPr>
                <p14:cNvContentPartPr/>
                <p14:nvPr/>
              </p14:nvContentPartPr>
              <p14:xfrm>
                <a:off x="11861740" y="5601591"/>
                <a:ext cx="118800" cy="12960"/>
              </p14:xfrm>
            </p:contentPart>
          </mc:Choice>
          <mc:Fallback xmlns=""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C735C0E6-8DD0-664F-991D-ACFC478D3685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854180" y="559403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0D20AEA4-56FF-C24A-8871-940627B23B6D}"/>
                    </a:ext>
                  </a:extLst>
                </p14:cNvPr>
                <p14:cNvContentPartPr/>
                <p14:nvPr/>
              </p14:nvContentPartPr>
              <p14:xfrm>
                <a:off x="11880460" y="5576751"/>
                <a:ext cx="50040" cy="93600"/>
              </p14:xfrm>
            </p:contentPart>
          </mc:Choice>
          <mc:Fallback xmlns=""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0D20AEA4-56FF-C24A-8871-940627B23B6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872900" y="556919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B54A1E1E-E237-AB42-8CD1-561402CE2EAA}"/>
                    </a:ext>
                  </a:extLst>
                </p14:cNvPr>
                <p14:cNvContentPartPr/>
                <p14:nvPr/>
              </p14:nvContentPartPr>
              <p14:xfrm>
                <a:off x="11755900" y="5713551"/>
                <a:ext cx="267480" cy="62640"/>
              </p14:xfrm>
            </p:contentPart>
          </mc:Choice>
          <mc:Fallback xmlns=""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B54A1E1E-E237-AB42-8CD1-561402CE2EA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748340" y="5705991"/>
                  <a:ext cx="28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8084BE2E-8A3D-F344-82A2-1071A180D683}"/>
                    </a:ext>
                  </a:extLst>
                </p14:cNvPr>
                <p14:cNvContentPartPr/>
                <p14:nvPr/>
              </p14:nvContentPartPr>
              <p14:xfrm>
                <a:off x="11749420" y="5477031"/>
                <a:ext cx="398880" cy="859320"/>
              </p14:xfrm>
            </p:contentPart>
          </mc:Choice>
          <mc:Fallback xmlns=""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8084BE2E-8A3D-F344-82A2-1071A180D68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741860" y="5469471"/>
                  <a:ext cx="41400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99A24D22-9B8D-F740-9A97-1D3423A980D6}"/>
                    </a:ext>
                  </a:extLst>
                </p14:cNvPr>
                <p14:cNvContentPartPr/>
                <p14:nvPr/>
              </p14:nvContentPartPr>
              <p14:xfrm>
                <a:off x="12017260" y="5931351"/>
                <a:ext cx="174600" cy="81360"/>
              </p14:xfrm>
            </p:contentPart>
          </mc:Choice>
          <mc:Fallback xmlns=""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99A24D22-9B8D-F740-9A97-1D3423A980D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2009700" y="5923791"/>
                  <a:ext cx="189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9A4A036A-DE54-2B43-BB4D-5AAEC3D1FB7C}"/>
                    </a:ext>
                  </a:extLst>
                </p14:cNvPr>
                <p14:cNvContentPartPr/>
                <p14:nvPr/>
              </p14:nvContentPartPr>
              <p14:xfrm>
                <a:off x="12085660" y="5526711"/>
                <a:ext cx="112320" cy="81360"/>
              </p14:xfrm>
            </p:contentPart>
          </mc:Choice>
          <mc:Fallback xmlns=""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9A4A036A-DE54-2B43-BB4D-5AAEC3D1FB7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2078100" y="551915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219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58" y="3502071"/>
                  <a:ext cx="164124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420" y="1959111"/>
                  <a:ext cx="23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0740" y="5040721"/>
                  <a:ext cx="333000" cy="276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3420" y="214487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16260" y="3365286"/>
                  <a:ext cx="2894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7170" y="2948031"/>
                  <a:ext cx="2894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267" y="1920960"/>
                  <a:ext cx="401386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9344" y="3178431"/>
                  <a:ext cx="90433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1972" y="3178431"/>
                  <a:ext cx="370455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1100" y="5008663"/>
                  <a:ext cx="32688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9100" y="3670183"/>
                  <a:ext cx="14616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49" y="1404351"/>
                  <a:ext cx="320382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7939901-A9E6-9F41-A903-97FCA02467B5}"/>
                  </a:ext>
                </a:extLst>
              </p14:cNvPr>
              <p14:cNvContentPartPr/>
              <p14:nvPr/>
            </p14:nvContentPartPr>
            <p14:xfrm>
              <a:off x="8436700" y="3285711"/>
              <a:ext cx="473400" cy="38628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7939901-A9E6-9F41-A903-97FCA02467B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29146" y="3278151"/>
                <a:ext cx="488509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8EC510-FF6A-884F-9D8E-FB2D6AB6F367}"/>
              </a:ext>
            </a:extLst>
          </p:cNvPr>
          <p:cNvGrpSpPr/>
          <p:nvPr/>
        </p:nvGrpSpPr>
        <p:grpSpPr>
          <a:xfrm>
            <a:off x="2780380" y="2669391"/>
            <a:ext cx="533160" cy="380160"/>
            <a:chOff x="2780380" y="2669391"/>
            <a:chExt cx="5331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14:cNvPr>
                <p14:cNvContentPartPr/>
                <p14:nvPr/>
              </p14:nvContentPartPr>
              <p14:xfrm>
                <a:off x="2780380" y="2831031"/>
                <a:ext cx="10080" cy="19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72540" y="2823471"/>
                  <a:ext cx="2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14:cNvPr>
                <p14:cNvContentPartPr/>
                <p14:nvPr/>
              </p14:nvContentPartPr>
              <p14:xfrm>
                <a:off x="2852380" y="2781351"/>
                <a:ext cx="43920" cy="268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4820" y="2773781"/>
                  <a:ext cx="5904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14:cNvPr>
                <p14:cNvContentPartPr/>
                <p14:nvPr/>
              </p14:nvContentPartPr>
              <p14:xfrm>
                <a:off x="2989180" y="2669391"/>
                <a:ext cx="124920" cy="255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81620" y="266183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14:cNvPr>
                <p14:cNvContentPartPr/>
                <p14:nvPr/>
              </p14:nvContentPartPr>
              <p14:xfrm>
                <a:off x="3113740" y="2675511"/>
                <a:ext cx="106200" cy="37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06180" y="2667878"/>
                  <a:ext cx="121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14:cNvPr>
                <p14:cNvContentPartPr/>
                <p14:nvPr/>
              </p14:nvContentPartPr>
              <p14:xfrm>
                <a:off x="3300580" y="2756511"/>
                <a:ext cx="12960" cy="106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93020" y="2748951"/>
                  <a:ext cx="280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14:cNvPr>
              <p14:cNvContentPartPr/>
              <p14:nvPr/>
            </p14:nvContentPartPr>
            <p14:xfrm>
              <a:off x="4794580" y="1710711"/>
              <a:ext cx="37800" cy="2052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87020" y="1703151"/>
                <a:ext cx="5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14:cNvPr>
              <p14:cNvContentPartPr/>
              <p14:nvPr/>
            </p14:nvContentPartPr>
            <p14:xfrm>
              <a:off x="4950460" y="1641951"/>
              <a:ext cx="212040" cy="19332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42900" y="163439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14:cNvPr>
              <p14:cNvContentPartPr/>
              <p14:nvPr/>
            </p14:nvContentPartPr>
            <p14:xfrm>
              <a:off x="5292820" y="1772991"/>
              <a:ext cx="19080" cy="752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85260" y="1765431"/>
                <a:ext cx="34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5DCCAC0B-3D2D-724C-8963-484277B4B6F0}"/>
              </a:ext>
            </a:extLst>
          </p:cNvPr>
          <p:cNvGrpSpPr/>
          <p:nvPr/>
        </p:nvGrpSpPr>
        <p:grpSpPr>
          <a:xfrm>
            <a:off x="5535460" y="1529991"/>
            <a:ext cx="205920" cy="261720"/>
            <a:chOff x="5535460" y="1529991"/>
            <a:chExt cx="2059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14:cNvPr>
                <p14:cNvContentPartPr/>
                <p14:nvPr/>
              </p14:nvContentPartPr>
              <p14:xfrm>
                <a:off x="5535460" y="1529991"/>
                <a:ext cx="100080" cy="261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27873" y="1522431"/>
                  <a:ext cx="115255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14:cNvPr>
                <p14:cNvContentPartPr/>
                <p14:nvPr/>
              </p14:nvContentPartPr>
              <p14:xfrm>
                <a:off x="5616460" y="1536111"/>
                <a:ext cx="124920" cy="313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08900" y="152855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CDF23BD4-3BF0-864B-BBCA-07C5CD289178}"/>
                  </a:ext>
                </a:extLst>
              </p14:cNvPr>
              <p14:cNvContentPartPr/>
              <p14:nvPr/>
            </p14:nvContentPartPr>
            <p14:xfrm>
              <a:off x="3400300" y="2376711"/>
              <a:ext cx="180720" cy="27432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CDF23BD4-3BF0-864B-BBCA-07C5CD28917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92755" y="2369141"/>
                <a:ext cx="195810" cy="2894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4F3842DC-F23B-944D-A944-A61251523A35}"/>
              </a:ext>
            </a:extLst>
          </p:cNvPr>
          <p:cNvGrpSpPr/>
          <p:nvPr/>
        </p:nvGrpSpPr>
        <p:grpSpPr>
          <a:xfrm>
            <a:off x="2895940" y="4679991"/>
            <a:ext cx="735120" cy="261720"/>
            <a:chOff x="2895940" y="4679991"/>
            <a:chExt cx="7351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14:cNvPr>
                <p14:cNvContentPartPr/>
                <p14:nvPr/>
              </p14:nvContentPartPr>
              <p14:xfrm>
                <a:off x="2895940" y="4679991"/>
                <a:ext cx="212040" cy="1684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88380" y="467243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14:cNvPr>
                <p14:cNvContentPartPr/>
                <p14:nvPr/>
              </p14:nvContentPartPr>
              <p14:xfrm>
                <a:off x="3014380" y="4698711"/>
                <a:ext cx="37800" cy="2430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06820" y="46911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14:cNvPr>
                <p14:cNvContentPartPr/>
                <p14:nvPr/>
              </p14:nvContentPartPr>
              <p14:xfrm>
                <a:off x="3213460" y="4860711"/>
                <a:ext cx="19080" cy="687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05900" y="4853190"/>
                  <a:ext cx="34200" cy="83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14:cNvPr>
                <p14:cNvContentPartPr/>
                <p14:nvPr/>
              </p14:nvContentPartPr>
              <p14:xfrm>
                <a:off x="3362860" y="4736151"/>
                <a:ext cx="268200" cy="1623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55300" y="4728574"/>
                  <a:ext cx="283320" cy="1775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E2BBB119-CBDE-8145-8B53-656FD9816F6A}"/>
              </a:ext>
            </a:extLst>
          </p:cNvPr>
          <p:cNvGrpSpPr/>
          <p:nvPr/>
        </p:nvGrpSpPr>
        <p:grpSpPr>
          <a:xfrm>
            <a:off x="5311540" y="5489631"/>
            <a:ext cx="305280" cy="180720"/>
            <a:chOff x="5311540" y="5489631"/>
            <a:chExt cx="30528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14:cNvPr>
                <p14:cNvContentPartPr/>
                <p14:nvPr/>
              </p14:nvContentPartPr>
              <p14:xfrm>
                <a:off x="5311540" y="5489631"/>
                <a:ext cx="56520" cy="1807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03980" y="5482086"/>
                  <a:ext cx="716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14:cNvPr>
                <p14:cNvContentPartPr/>
                <p14:nvPr/>
              </p14:nvContentPartPr>
              <p14:xfrm>
                <a:off x="5494780" y="5501871"/>
                <a:ext cx="122040" cy="1000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87220" y="5494284"/>
                  <a:ext cx="137160" cy="1152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14:cNvPr>
              <p14:cNvContentPartPr/>
              <p14:nvPr/>
            </p14:nvContentPartPr>
            <p14:xfrm>
              <a:off x="5765860" y="5588991"/>
              <a:ext cx="12960" cy="50040"/>
            </p14:xfrm>
          </p:contentPart>
        </mc:Choice>
        <mc:Fallback xmlns=""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58084" y="5581431"/>
                <a:ext cx="28512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9B6E470-8CFF-594B-AAB2-1ED6C871EB8C}"/>
              </a:ext>
            </a:extLst>
          </p:cNvPr>
          <p:cNvGrpSpPr/>
          <p:nvPr/>
        </p:nvGrpSpPr>
        <p:grpSpPr>
          <a:xfrm>
            <a:off x="5946580" y="5445711"/>
            <a:ext cx="293040" cy="205920"/>
            <a:chOff x="5946580" y="5445711"/>
            <a:chExt cx="2930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14:cNvPr>
                <p14:cNvContentPartPr/>
                <p14:nvPr/>
              </p14:nvContentPartPr>
              <p14:xfrm>
                <a:off x="5946580" y="5445711"/>
                <a:ext cx="293040" cy="1684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39020" y="5438151"/>
                  <a:ext cx="30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14:cNvPr>
                <p14:cNvContentPartPr/>
                <p14:nvPr/>
              </p14:nvContentPartPr>
              <p14:xfrm>
                <a:off x="6140260" y="5483151"/>
                <a:ext cx="30960" cy="1684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32700" y="5475591"/>
                  <a:ext cx="46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71A5DC1-4691-A34E-9F57-296BFA8C9AF2}"/>
              </a:ext>
            </a:extLst>
          </p:cNvPr>
          <p:cNvGrpSpPr/>
          <p:nvPr/>
        </p:nvGrpSpPr>
        <p:grpSpPr>
          <a:xfrm>
            <a:off x="6033700" y="3148551"/>
            <a:ext cx="199440" cy="240480"/>
            <a:chOff x="6033700" y="3148551"/>
            <a:chExt cx="1994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14:cNvPr>
                <p14:cNvContentPartPr/>
                <p14:nvPr/>
              </p14:nvContentPartPr>
              <p14:xfrm>
                <a:off x="6033700" y="3148551"/>
                <a:ext cx="75240" cy="2404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26140" y="3140991"/>
                  <a:ext cx="9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14:cNvPr>
                <p14:cNvContentPartPr/>
                <p14:nvPr/>
              </p14:nvContentPartPr>
              <p14:xfrm>
                <a:off x="6226660" y="3273111"/>
                <a:ext cx="6480" cy="6876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19498" y="3265551"/>
                  <a:ext cx="20804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14:cNvPr>
              <p14:cNvContentPartPr/>
              <p14:nvPr/>
            </p14:nvContentPartPr>
            <p14:xfrm>
              <a:off x="6369580" y="3098871"/>
              <a:ext cx="149760" cy="149760"/>
            </p14:xfrm>
          </p:contentPart>
        </mc:Choice>
        <mc:Fallback xmlns=""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62020" y="3091329"/>
                <a:ext cx="164880" cy="164844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DA51E9-4A11-5E4D-AA9C-A3028F15207D}"/>
              </a:ext>
            </a:extLst>
          </p:cNvPr>
          <p:cNvGrpSpPr/>
          <p:nvPr/>
        </p:nvGrpSpPr>
        <p:grpSpPr>
          <a:xfrm>
            <a:off x="5037580" y="2613231"/>
            <a:ext cx="579240" cy="286560"/>
            <a:chOff x="5037580" y="2613231"/>
            <a:chExt cx="5792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14:cNvPr>
                <p14:cNvContentPartPr/>
                <p14:nvPr/>
              </p14:nvContentPartPr>
              <p14:xfrm>
                <a:off x="5037580" y="2613231"/>
                <a:ext cx="143640" cy="2865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30020" y="26056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14:cNvPr>
                <p14:cNvContentPartPr/>
                <p14:nvPr/>
              </p14:nvContentPartPr>
              <p14:xfrm>
                <a:off x="5136940" y="2675511"/>
                <a:ext cx="118800" cy="4392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29357" y="2667951"/>
                  <a:ext cx="133966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14:cNvPr>
                <p14:cNvContentPartPr/>
                <p14:nvPr/>
              </p14:nvContentPartPr>
              <p14:xfrm>
                <a:off x="5280220" y="2800071"/>
                <a:ext cx="19080" cy="6624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72660" y="2792511"/>
                  <a:ext cx="34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F6ACBEE5-E434-4749-A3A4-408BD177E28F}"/>
                    </a:ext>
                  </a:extLst>
                </p14:cNvPr>
                <p14:cNvContentPartPr/>
                <p14:nvPr/>
              </p14:nvContentPartPr>
              <p14:xfrm>
                <a:off x="5423500" y="2656791"/>
                <a:ext cx="193320" cy="13716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F6ACBEE5-E434-4749-A3A4-408BD177E28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15940" y="264923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C914CAE-EB4C-8C49-91E9-76D8FEE3C37D}"/>
              </a:ext>
            </a:extLst>
          </p:cNvPr>
          <p:cNvGrpSpPr/>
          <p:nvPr/>
        </p:nvGrpSpPr>
        <p:grpSpPr>
          <a:xfrm>
            <a:off x="7546420" y="2333151"/>
            <a:ext cx="243000" cy="333720"/>
            <a:chOff x="7546420" y="2333151"/>
            <a:chExt cx="24300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14:cNvPr>
                <p14:cNvContentPartPr/>
                <p14:nvPr/>
              </p14:nvContentPartPr>
              <p14:xfrm>
                <a:off x="7546420" y="2333151"/>
                <a:ext cx="155880" cy="3337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38877" y="2325599"/>
                  <a:ext cx="170965" cy="348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14:cNvPr>
                <p14:cNvContentPartPr/>
                <p14:nvPr/>
              </p14:nvContentPartPr>
              <p14:xfrm>
                <a:off x="7764220" y="2563551"/>
                <a:ext cx="25200" cy="1296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56660" y="2555991"/>
                  <a:ext cx="403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14:cNvPr>
              <p14:cNvContentPartPr/>
              <p14:nvPr/>
            </p14:nvContentPartPr>
            <p14:xfrm>
              <a:off x="7957180" y="2333151"/>
              <a:ext cx="106200" cy="293040"/>
            </p14:xfrm>
          </p:contentPart>
        </mc:Choice>
        <mc:Fallback xmlns=""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949620" y="2325591"/>
                <a:ext cx="121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14:cNvPr>
              <p14:cNvContentPartPr/>
              <p14:nvPr/>
            </p14:nvContentPartPr>
            <p14:xfrm>
              <a:off x="8380540" y="4661631"/>
              <a:ext cx="37800" cy="43920"/>
            </p14:xfrm>
          </p:contentPart>
        </mc:Choice>
        <mc:Fallback xmlns=""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72907" y="4654071"/>
                <a:ext cx="53065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B7D5317B-6FD1-AA47-827F-AE5A3FA1F390}"/>
                  </a:ext>
                </a:extLst>
              </p14:cNvPr>
              <p14:cNvContentPartPr/>
              <p14:nvPr/>
            </p14:nvContentPartPr>
            <p14:xfrm>
              <a:off x="8536060" y="4399911"/>
              <a:ext cx="174600" cy="149760"/>
            </p14:xfrm>
          </p:contentPart>
        </mc:Choice>
        <mc:Fallback xmlns=""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B7D5317B-6FD1-AA47-827F-AE5A3FA1F39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28500" y="4392351"/>
                <a:ext cx="1897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9C46542-30D9-6E4E-ABF5-E0ADF002DBE4}"/>
              </a:ext>
            </a:extLst>
          </p:cNvPr>
          <p:cNvGrpSpPr/>
          <p:nvPr/>
        </p:nvGrpSpPr>
        <p:grpSpPr>
          <a:xfrm>
            <a:off x="7789060" y="4206951"/>
            <a:ext cx="448920" cy="554400"/>
            <a:chOff x="7789060" y="4206951"/>
            <a:chExt cx="4489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14:cNvPr>
                <p14:cNvContentPartPr/>
                <p14:nvPr/>
              </p14:nvContentPartPr>
              <p14:xfrm>
                <a:off x="7938460" y="4549311"/>
                <a:ext cx="31320" cy="2120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30900" y="45417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14:cNvPr>
                <p14:cNvContentPartPr/>
                <p14:nvPr/>
              </p14:nvContentPartPr>
              <p14:xfrm>
                <a:off x="8119180" y="4512231"/>
                <a:ext cx="118800" cy="1677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11620" y="4504671"/>
                  <a:ext cx="133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14:cNvPr>
                <p14:cNvContentPartPr/>
                <p14:nvPr/>
              </p14:nvContentPartPr>
              <p14:xfrm>
                <a:off x="7789060" y="4206951"/>
                <a:ext cx="268200" cy="24948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81490" y="4199380"/>
                  <a:ext cx="283340" cy="2646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 xmlns=""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978340" y="5182911"/>
                <a:ext cx="195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432420" y="5089648"/>
                <a:ext cx="2630160" cy="13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14:cNvPr>
              <p14:cNvContentPartPr/>
              <p14:nvPr/>
            </p14:nvContentPartPr>
            <p14:xfrm>
              <a:off x="2889820" y="3646791"/>
              <a:ext cx="1376280" cy="14756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82260" y="3639231"/>
                <a:ext cx="1391400" cy="14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14:cNvPr>
              <p14:cNvContentPartPr/>
              <p14:nvPr/>
            </p14:nvContentPartPr>
            <p14:xfrm>
              <a:off x="3630700" y="4306671"/>
              <a:ext cx="243000" cy="1807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23140" y="4299111"/>
                <a:ext cx="25812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366FC4E8-E129-6647-9941-FF4D21ACB903}"/>
              </a:ext>
            </a:extLst>
          </p:cNvPr>
          <p:cNvGrpSpPr/>
          <p:nvPr/>
        </p:nvGrpSpPr>
        <p:grpSpPr>
          <a:xfrm>
            <a:off x="2858500" y="2582271"/>
            <a:ext cx="5503680" cy="2552760"/>
            <a:chOff x="2858500" y="2582271"/>
            <a:chExt cx="550368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D80966D-E2B2-DF46-92C9-EA1534567AC7}"/>
                    </a:ext>
                  </a:extLst>
                </p14:cNvPr>
                <p14:cNvContentPartPr/>
                <p14:nvPr/>
              </p14:nvContentPartPr>
              <p14:xfrm>
                <a:off x="2858500" y="2582271"/>
                <a:ext cx="1606680" cy="12330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D80966D-E2B2-DF46-92C9-EA1534567AC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50940" y="2574711"/>
                  <a:ext cx="1621440" cy="12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77A1329-2F8E-9149-BCA1-C1BC492AFD40}"/>
                    </a:ext>
                  </a:extLst>
                </p14:cNvPr>
                <p14:cNvContentPartPr/>
                <p14:nvPr/>
              </p14:nvContentPartPr>
              <p14:xfrm>
                <a:off x="4396420" y="2887191"/>
                <a:ext cx="12960" cy="626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77A1329-2F8E-9149-BCA1-C1BC492AFD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88860" y="2879631"/>
                  <a:ext cx="27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3D8B162-FAE5-5E4C-8AB1-857D7E327AFC}"/>
                    </a:ext>
                  </a:extLst>
                </p14:cNvPr>
                <p14:cNvContentPartPr/>
                <p14:nvPr/>
              </p14:nvContentPartPr>
              <p14:xfrm>
                <a:off x="4327660" y="2588391"/>
                <a:ext cx="4034520" cy="25466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3D8B162-FAE5-5E4C-8AB1-857D7E327AF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17580" y="2578311"/>
                  <a:ext cx="4054680" cy="256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50264FC-C95B-4A49-AA60-F36B8A76EC03}"/>
              </a:ext>
            </a:extLst>
          </p:cNvPr>
          <p:cNvGrpSpPr/>
          <p:nvPr/>
        </p:nvGrpSpPr>
        <p:grpSpPr>
          <a:xfrm>
            <a:off x="3151180" y="1361871"/>
            <a:ext cx="523440" cy="1282680"/>
            <a:chOff x="3151180" y="1361871"/>
            <a:chExt cx="523440" cy="12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009A81B-5DAE-0F4F-93FC-41B2FC2C9A61}"/>
                    </a:ext>
                  </a:extLst>
                </p14:cNvPr>
                <p14:cNvContentPartPr/>
                <p14:nvPr/>
              </p14:nvContentPartPr>
              <p14:xfrm>
                <a:off x="3269620" y="2258271"/>
                <a:ext cx="405000" cy="38628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009A81B-5DAE-0F4F-93FC-41B2FC2C9A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62060" y="2251071"/>
                  <a:ext cx="420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24CC47D-9F5E-5E49-A7B9-8A6DB9607247}"/>
                    </a:ext>
                  </a:extLst>
                </p14:cNvPr>
                <p14:cNvContentPartPr/>
                <p14:nvPr/>
              </p14:nvContentPartPr>
              <p14:xfrm>
                <a:off x="3306700" y="1785231"/>
                <a:ext cx="68760" cy="3924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24CC47D-9F5E-5E49-A7B9-8A6DB96072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99140" y="1777671"/>
                  <a:ext cx="83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9152BBB-0619-CD45-9643-B7784699A2E2}"/>
                    </a:ext>
                  </a:extLst>
                </p14:cNvPr>
                <p14:cNvContentPartPr/>
                <p14:nvPr/>
              </p14:nvContentPartPr>
              <p14:xfrm>
                <a:off x="3269620" y="1741671"/>
                <a:ext cx="118800" cy="1558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9152BBB-0619-CD45-9643-B7784699A2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62060" y="1734111"/>
                  <a:ext cx="133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5B9C25A-5D4E-8440-9303-94F57D11BF88}"/>
                    </a:ext>
                  </a:extLst>
                </p14:cNvPr>
                <p14:cNvContentPartPr/>
                <p14:nvPr/>
              </p14:nvContentPartPr>
              <p14:xfrm>
                <a:off x="3368980" y="1747791"/>
                <a:ext cx="112320" cy="1807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5B9C25A-5D4E-8440-9303-94F57D11BF8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61420" y="1740231"/>
                  <a:ext cx="12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AB39A30-771E-5F45-9122-1D7E2B571427}"/>
                    </a:ext>
                  </a:extLst>
                </p14:cNvPr>
                <p14:cNvContentPartPr/>
                <p14:nvPr/>
              </p14:nvContentPartPr>
              <p14:xfrm>
                <a:off x="3151180" y="1361871"/>
                <a:ext cx="143640" cy="2617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AB39A30-771E-5F45-9122-1D7E2B5714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43620" y="1354311"/>
                  <a:ext cx="158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3453CDD-8CFC-A241-BA9F-2D95FB227344}"/>
                    </a:ext>
                  </a:extLst>
                </p14:cNvPr>
                <p14:cNvContentPartPr/>
                <p14:nvPr/>
              </p14:nvContentPartPr>
              <p14:xfrm>
                <a:off x="3269620" y="1361871"/>
                <a:ext cx="187200" cy="626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3453CDD-8CFC-A241-BA9F-2D95FB2273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62060" y="1354311"/>
                  <a:ext cx="2023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2A6FEEE-06F4-5246-AA32-8E0CF3EA9BFD}"/>
              </a:ext>
            </a:extLst>
          </p:cNvPr>
          <p:cNvGrpSpPr/>
          <p:nvPr/>
        </p:nvGrpSpPr>
        <p:grpSpPr>
          <a:xfrm>
            <a:off x="5404780" y="2694231"/>
            <a:ext cx="554400" cy="766080"/>
            <a:chOff x="5404780" y="2694231"/>
            <a:chExt cx="55440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256C2F4-3EED-E74F-A5F8-625ACA925069}"/>
                    </a:ext>
                  </a:extLst>
                </p14:cNvPr>
                <p14:cNvContentPartPr/>
                <p14:nvPr/>
              </p14:nvContentPartPr>
              <p14:xfrm>
                <a:off x="5404780" y="2694231"/>
                <a:ext cx="218160" cy="813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256C2F4-3EED-E74F-A5F8-625ACA9250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97220" y="2686671"/>
                  <a:ext cx="233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6A0FC3D-D83C-AC41-9773-0DAE9EDE1736}"/>
                    </a:ext>
                  </a:extLst>
                </p14:cNvPr>
                <p14:cNvContentPartPr/>
                <p14:nvPr/>
              </p14:nvContentPartPr>
              <p14:xfrm>
                <a:off x="5684860" y="2712951"/>
                <a:ext cx="81360" cy="35532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6A0FC3D-D83C-AC41-9773-0DAE9EDE17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77300" y="2705391"/>
                  <a:ext cx="964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B438F2B-B21D-5042-8206-95E65712AFEC}"/>
                    </a:ext>
                  </a:extLst>
                </p14:cNvPr>
                <p14:cNvContentPartPr/>
                <p14:nvPr/>
              </p14:nvContentPartPr>
              <p14:xfrm>
                <a:off x="5635180" y="2893311"/>
                <a:ext cx="324000" cy="2556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B438F2B-B21D-5042-8206-95E65712AFE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27620" y="2885751"/>
                  <a:ext cx="339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C0D131F-F59F-514C-809C-B1C03A2B250D}"/>
                    </a:ext>
                  </a:extLst>
                </p14:cNvPr>
                <p14:cNvContentPartPr/>
                <p14:nvPr/>
              </p14:nvContentPartPr>
              <p14:xfrm>
                <a:off x="5603860" y="3273111"/>
                <a:ext cx="131040" cy="1872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C0D131F-F59F-514C-809C-B1C03A2B25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96300" y="3265551"/>
                  <a:ext cx="1461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72CEF40-F6B1-1249-AD65-DACCB2D0EFAC}"/>
              </a:ext>
            </a:extLst>
          </p:cNvPr>
          <p:cNvGrpSpPr/>
          <p:nvPr/>
        </p:nvGrpSpPr>
        <p:grpSpPr>
          <a:xfrm>
            <a:off x="8816500" y="3939471"/>
            <a:ext cx="193320" cy="473400"/>
            <a:chOff x="8816500" y="3939471"/>
            <a:chExt cx="1933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1F827EA-2C83-7E43-9CA3-657686C68046}"/>
                    </a:ext>
                  </a:extLst>
                </p14:cNvPr>
                <p14:cNvContentPartPr/>
                <p14:nvPr/>
              </p14:nvContentPartPr>
              <p14:xfrm>
                <a:off x="8822620" y="3983031"/>
                <a:ext cx="100080" cy="4298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1F827EA-2C83-7E43-9CA3-657686C6804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15060" y="3975471"/>
                  <a:ext cx="1152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9C7549F-CAB4-C341-A580-07644A93722E}"/>
                    </a:ext>
                  </a:extLst>
                </p14:cNvPr>
                <p14:cNvContentPartPr/>
                <p14:nvPr/>
              </p14:nvContentPartPr>
              <p14:xfrm>
                <a:off x="8816500" y="3957831"/>
                <a:ext cx="106200" cy="1062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9C7549F-CAB4-C341-A580-07644A9372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08940" y="395063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9085400-755B-AB46-B4E6-E43E716C3829}"/>
                    </a:ext>
                  </a:extLst>
                </p14:cNvPr>
                <p14:cNvContentPartPr/>
                <p14:nvPr/>
              </p14:nvContentPartPr>
              <p14:xfrm>
                <a:off x="8891020" y="3939471"/>
                <a:ext cx="118800" cy="1436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9085400-755B-AB46-B4E6-E43E716C38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83460" y="393191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938BCFA6-938F-564C-9460-0A385CA60391}"/>
              </a:ext>
            </a:extLst>
          </p:cNvPr>
          <p:cNvGrpSpPr/>
          <p:nvPr/>
        </p:nvGrpSpPr>
        <p:grpSpPr>
          <a:xfrm>
            <a:off x="9227260" y="3796191"/>
            <a:ext cx="230760" cy="342720"/>
            <a:chOff x="9227260" y="3796191"/>
            <a:chExt cx="23076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9D27D5E-C688-0241-9C15-7622103809B1}"/>
                    </a:ext>
                  </a:extLst>
                </p14:cNvPr>
                <p14:cNvContentPartPr/>
                <p14:nvPr/>
              </p14:nvContentPartPr>
              <p14:xfrm>
                <a:off x="9227260" y="3796191"/>
                <a:ext cx="230760" cy="1746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9D27D5E-C688-0241-9C15-7622103809B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19700" y="3788631"/>
                  <a:ext cx="245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808E470-B575-F840-B63A-84A0B0781FA7}"/>
                    </a:ext>
                  </a:extLst>
                </p14:cNvPr>
                <p14:cNvContentPartPr/>
                <p14:nvPr/>
              </p14:nvContentPartPr>
              <p14:xfrm>
                <a:off x="9333100" y="3839751"/>
                <a:ext cx="81360" cy="2991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808E470-B575-F840-B63A-84A0B0781F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25540" y="3832191"/>
                  <a:ext cx="9648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DEDE0C0B-1A9C-CD46-AF1B-0EFB73E4609D}"/>
                  </a:ext>
                </a:extLst>
              </p14:cNvPr>
              <p14:cNvContentPartPr/>
              <p14:nvPr/>
            </p14:nvContentPartPr>
            <p14:xfrm>
              <a:off x="3599380" y="2905911"/>
              <a:ext cx="205920" cy="230760"/>
            </p14:xfrm>
          </p:contentPart>
        </mc:Choice>
        <mc:Fallback xmlns=""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DEDE0C0B-1A9C-CD46-AF1B-0EFB73E4609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591820" y="2898351"/>
                <a:ext cx="221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9C4AE3BB-E2B9-D045-916F-BA52A056C99F}"/>
                  </a:ext>
                </a:extLst>
              </p14:cNvPr>
              <p14:cNvContentPartPr/>
              <p14:nvPr/>
            </p14:nvContentPartPr>
            <p14:xfrm>
              <a:off x="5572900" y="4088871"/>
              <a:ext cx="212040" cy="18072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9C4AE3BB-E2B9-D045-916F-BA52A056C9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565340" y="4081311"/>
                <a:ext cx="227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1FC671C7-3A0F-6040-B28C-1C01F7190424}"/>
                  </a:ext>
                </a:extLst>
              </p14:cNvPr>
              <p14:cNvContentPartPr/>
              <p14:nvPr/>
            </p14:nvContentPartPr>
            <p14:xfrm>
              <a:off x="7440580" y="4418631"/>
              <a:ext cx="199440" cy="14976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1FC671C7-3A0F-6040-B28C-1C01F719042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433020" y="4411071"/>
                <a:ext cx="21456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1E6F0BD9-26EA-1C45-83F5-168A0145709C}"/>
              </a:ext>
            </a:extLst>
          </p:cNvPr>
          <p:cNvGrpSpPr/>
          <p:nvPr/>
        </p:nvGrpSpPr>
        <p:grpSpPr>
          <a:xfrm>
            <a:off x="7316020" y="3603231"/>
            <a:ext cx="255600" cy="317520"/>
            <a:chOff x="7316020" y="3603231"/>
            <a:chExt cx="2556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FFD1387-46DD-8142-8FA6-6D999F96AB7A}"/>
                    </a:ext>
                  </a:extLst>
                </p14:cNvPr>
                <p14:cNvContentPartPr/>
                <p14:nvPr/>
              </p14:nvContentPartPr>
              <p14:xfrm>
                <a:off x="7378300" y="3634191"/>
                <a:ext cx="87480" cy="2865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FFD1387-46DD-8142-8FA6-6D999F96AB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70740" y="3626631"/>
                  <a:ext cx="102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7E963C5B-D352-2B4E-A0A7-FF4611310A70}"/>
                    </a:ext>
                  </a:extLst>
                </p14:cNvPr>
                <p14:cNvContentPartPr/>
                <p14:nvPr/>
              </p14:nvContentPartPr>
              <p14:xfrm>
                <a:off x="7316020" y="3603231"/>
                <a:ext cx="255600" cy="1497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7E963C5B-D352-2B4E-A0A7-FF4611310A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08460" y="3595671"/>
                  <a:ext cx="2707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E5169583-B28B-0A47-882D-A6F33641602E}"/>
              </a:ext>
            </a:extLst>
          </p:cNvPr>
          <p:cNvGrpSpPr/>
          <p:nvPr/>
        </p:nvGrpSpPr>
        <p:grpSpPr>
          <a:xfrm>
            <a:off x="8511220" y="340911"/>
            <a:ext cx="1071000" cy="342000"/>
            <a:chOff x="8511220" y="340911"/>
            <a:chExt cx="10710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28681EE-521A-2B44-9BC8-8E76EE1F8373}"/>
                    </a:ext>
                  </a:extLst>
                </p14:cNvPr>
                <p14:cNvContentPartPr/>
                <p14:nvPr/>
              </p14:nvContentPartPr>
              <p14:xfrm>
                <a:off x="8511220" y="340911"/>
                <a:ext cx="261720" cy="34200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28681EE-521A-2B44-9BC8-8E76EE1F83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03660" y="333351"/>
                  <a:ext cx="276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C67FC8D-7AA2-2842-8E6F-5719AD10851C}"/>
                    </a:ext>
                  </a:extLst>
                </p14:cNvPr>
                <p14:cNvContentPartPr/>
                <p14:nvPr/>
              </p14:nvContentPartPr>
              <p14:xfrm>
                <a:off x="8791300" y="428031"/>
                <a:ext cx="137160" cy="2368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C67FC8D-7AA2-2842-8E6F-5719AD1085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84100" y="420471"/>
                  <a:ext cx="152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BC318FD-7813-7B49-9B81-7C97343BFD4C}"/>
                    </a:ext>
                  </a:extLst>
                </p14:cNvPr>
                <p14:cNvContentPartPr/>
                <p14:nvPr/>
              </p14:nvContentPartPr>
              <p14:xfrm>
                <a:off x="8984620" y="440631"/>
                <a:ext cx="87480" cy="18072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BC318FD-7813-7B49-9B81-7C97343BFD4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77060" y="433071"/>
                  <a:ext cx="102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B4650CF8-E673-134D-A20D-F70637B0B8CF}"/>
                    </a:ext>
                  </a:extLst>
                </p14:cNvPr>
                <p14:cNvContentPartPr/>
                <p14:nvPr/>
              </p14:nvContentPartPr>
              <p14:xfrm>
                <a:off x="9221140" y="465471"/>
                <a:ext cx="168480" cy="15588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B4650CF8-E673-134D-A20D-F70637B0B8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13580" y="457911"/>
                  <a:ext cx="18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C0993277-9D61-8C43-878A-F18257E2E6A6}"/>
                    </a:ext>
                  </a:extLst>
                </p14:cNvPr>
                <p14:cNvContentPartPr/>
                <p14:nvPr/>
              </p14:nvContentPartPr>
              <p14:xfrm>
                <a:off x="9488620" y="428031"/>
                <a:ext cx="93600" cy="2494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C0993277-9D61-8C43-878A-F18257E2E6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81060" y="420471"/>
                  <a:ext cx="1087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9F8FA019-490D-4E45-B154-9CB5E0395D6A}"/>
              </a:ext>
            </a:extLst>
          </p:cNvPr>
          <p:cNvGrpSpPr/>
          <p:nvPr/>
        </p:nvGrpSpPr>
        <p:grpSpPr>
          <a:xfrm>
            <a:off x="9843580" y="484191"/>
            <a:ext cx="168480" cy="124560"/>
            <a:chOff x="9843580" y="484191"/>
            <a:chExt cx="16848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567EAF10-D923-4A4D-91B3-F7A446D99296}"/>
                    </a:ext>
                  </a:extLst>
                </p14:cNvPr>
                <p14:cNvContentPartPr/>
                <p14:nvPr/>
              </p14:nvContentPartPr>
              <p14:xfrm>
                <a:off x="9849700" y="484191"/>
                <a:ext cx="68760" cy="2520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567EAF10-D923-4A4D-91B3-F7A446D992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42140" y="47663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A9CAA8D-EF17-B043-9428-452896A0D3B0}"/>
                    </a:ext>
                  </a:extLst>
                </p14:cNvPr>
                <p14:cNvContentPartPr/>
                <p14:nvPr/>
              </p14:nvContentPartPr>
              <p14:xfrm>
                <a:off x="9843580" y="577431"/>
                <a:ext cx="168480" cy="3132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A9CAA8D-EF17-B043-9428-452896A0D3B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36020" y="56987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AC43463B-EE38-5C4D-8C2A-0F573106BEDA}"/>
              </a:ext>
            </a:extLst>
          </p:cNvPr>
          <p:cNvGrpSpPr/>
          <p:nvPr/>
        </p:nvGrpSpPr>
        <p:grpSpPr>
          <a:xfrm>
            <a:off x="10179820" y="390951"/>
            <a:ext cx="771480" cy="336600"/>
            <a:chOff x="10179820" y="390951"/>
            <a:chExt cx="77148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5C3BE8DA-BADA-1744-871A-24640766E3C0}"/>
                    </a:ext>
                  </a:extLst>
                </p14:cNvPr>
                <p14:cNvContentPartPr/>
                <p14:nvPr/>
              </p14:nvContentPartPr>
              <p14:xfrm>
                <a:off x="10179820" y="446751"/>
                <a:ext cx="37800" cy="21204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5C3BE8DA-BADA-1744-871A-24640766E3C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72260" y="439191"/>
                  <a:ext cx="52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1F5D170-D6BA-F245-A686-EF000B5F42BB}"/>
                    </a:ext>
                  </a:extLst>
                </p14:cNvPr>
                <p14:cNvContentPartPr/>
                <p14:nvPr/>
              </p14:nvContentPartPr>
              <p14:xfrm>
                <a:off x="10323100" y="390951"/>
                <a:ext cx="87480" cy="3117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1F5D170-D6BA-F245-A686-EF000B5F42B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15540" y="383391"/>
                  <a:ext cx="102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3C279E6-F3D0-8E43-BEEC-80EDEAE5F42E}"/>
                    </a:ext>
                  </a:extLst>
                </p14:cNvPr>
                <p14:cNvContentPartPr/>
                <p14:nvPr/>
              </p14:nvContentPartPr>
              <p14:xfrm>
                <a:off x="10410220" y="446751"/>
                <a:ext cx="155880" cy="2520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3C279E6-F3D0-8E43-BEEC-80EDEAE5F4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02660" y="43919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10436B7-F0BE-034E-A5A8-7B5D43CE0717}"/>
                    </a:ext>
                  </a:extLst>
                </p14:cNvPr>
                <p14:cNvContentPartPr/>
                <p14:nvPr/>
              </p14:nvContentPartPr>
              <p14:xfrm>
                <a:off x="10640260" y="571311"/>
                <a:ext cx="93600" cy="1908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10436B7-F0BE-034E-A5A8-7B5D43CE071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33060" y="56375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C4DA6049-E8C0-4443-AE44-5811CAC27140}"/>
                    </a:ext>
                  </a:extLst>
                </p14:cNvPr>
                <p14:cNvContentPartPr/>
                <p14:nvPr/>
              </p14:nvContentPartPr>
              <p14:xfrm>
                <a:off x="10858420" y="459351"/>
                <a:ext cx="92880" cy="26820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C4DA6049-E8C0-4443-AE44-5811CAC2714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50860" y="451791"/>
                  <a:ext cx="108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1BA76A3-59B8-E044-9689-CB2EEB650813}"/>
              </a:ext>
            </a:extLst>
          </p:cNvPr>
          <p:cNvGrpSpPr/>
          <p:nvPr/>
        </p:nvGrpSpPr>
        <p:grpSpPr>
          <a:xfrm>
            <a:off x="11250460" y="509031"/>
            <a:ext cx="193320" cy="137160"/>
            <a:chOff x="11250460" y="509031"/>
            <a:chExt cx="19332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8F7AD3A-3C27-EC4F-8320-FA1958A70F71}"/>
                    </a:ext>
                  </a:extLst>
                </p14:cNvPr>
                <p14:cNvContentPartPr/>
                <p14:nvPr/>
              </p14:nvContentPartPr>
              <p14:xfrm>
                <a:off x="11250460" y="509031"/>
                <a:ext cx="118800" cy="313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8F7AD3A-3C27-EC4F-8320-FA1958A70F7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42900" y="50147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18D3FDB-1769-FF45-A979-7AC04D7F2464}"/>
                    </a:ext>
                  </a:extLst>
                </p14:cNvPr>
                <p14:cNvContentPartPr/>
                <p14:nvPr/>
              </p14:nvContentPartPr>
              <p14:xfrm>
                <a:off x="11284300" y="602271"/>
                <a:ext cx="159480" cy="4392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18D3FDB-1769-FF45-A979-7AC04D7F24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76740" y="595071"/>
                  <a:ext cx="174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920D01D1-3ADA-A54D-AA1C-31C6CCA2C815}"/>
              </a:ext>
            </a:extLst>
          </p:cNvPr>
          <p:cNvGrpSpPr/>
          <p:nvPr/>
        </p:nvGrpSpPr>
        <p:grpSpPr>
          <a:xfrm>
            <a:off x="11636380" y="428031"/>
            <a:ext cx="336600" cy="218160"/>
            <a:chOff x="11636380" y="428031"/>
            <a:chExt cx="33660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26EDFA0-DFD5-F442-9009-B6DFB512F0CA}"/>
                    </a:ext>
                  </a:extLst>
                </p14:cNvPr>
                <p14:cNvContentPartPr/>
                <p14:nvPr/>
              </p14:nvContentPartPr>
              <p14:xfrm>
                <a:off x="11636380" y="446751"/>
                <a:ext cx="81360" cy="1994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26EDFA0-DFD5-F442-9009-B6DFB512F0C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8820" y="439191"/>
                  <a:ext cx="96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DAB1ADF9-4B1B-7B41-80F1-C9C3076210A0}"/>
                    </a:ext>
                  </a:extLst>
                </p14:cNvPr>
                <p14:cNvContentPartPr/>
                <p14:nvPr/>
              </p14:nvContentPartPr>
              <p14:xfrm>
                <a:off x="11785780" y="428031"/>
                <a:ext cx="187200" cy="1497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DAB1ADF9-4B1B-7B41-80F1-C9C3076210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778220" y="420471"/>
                  <a:ext cx="2023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F32B0283-BF79-D741-95DB-7E939C05B9BC}"/>
              </a:ext>
            </a:extLst>
          </p:cNvPr>
          <p:cNvGrpSpPr/>
          <p:nvPr/>
        </p:nvGrpSpPr>
        <p:grpSpPr>
          <a:xfrm>
            <a:off x="8299540" y="1032111"/>
            <a:ext cx="1127520" cy="342720"/>
            <a:chOff x="8299540" y="1032111"/>
            <a:chExt cx="11275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222E8E7-9B46-3845-BBA5-8EC49F816B64}"/>
                    </a:ext>
                  </a:extLst>
                </p14:cNvPr>
                <p14:cNvContentPartPr/>
                <p14:nvPr/>
              </p14:nvContentPartPr>
              <p14:xfrm>
                <a:off x="8299540" y="1032111"/>
                <a:ext cx="268200" cy="2682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222E8E7-9B46-3845-BBA5-8EC49F816B6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91980" y="1024551"/>
                  <a:ext cx="282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0CA3544-726D-2B4F-B28E-C5191E7E0D3C}"/>
                    </a:ext>
                  </a:extLst>
                </p14:cNvPr>
                <p14:cNvContentPartPr/>
                <p14:nvPr/>
              </p14:nvContentPartPr>
              <p14:xfrm>
                <a:off x="8654500" y="1101231"/>
                <a:ext cx="106200" cy="22392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0CA3544-726D-2B4F-B28E-C5191E7E0D3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46940" y="1093671"/>
                  <a:ext cx="121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C3E5BC9-9061-8E4A-81CD-D9AB04F4F521}"/>
                    </a:ext>
                  </a:extLst>
                </p14:cNvPr>
                <p14:cNvContentPartPr/>
                <p14:nvPr/>
              </p14:nvContentPartPr>
              <p14:xfrm>
                <a:off x="8841340" y="1032111"/>
                <a:ext cx="174600" cy="2743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C3E5BC9-9061-8E4A-81CD-D9AB04F4F52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33780" y="1024551"/>
                  <a:ext cx="189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670CE20-C171-E940-BE57-416EBC6990B3}"/>
                    </a:ext>
                  </a:extLst>
                </p14:cNvPr>
                <p14:cNvContentPartPr/>
                <p14:nvPr/>
              </p14:nvContentPartPr>
              <p14:xfrm>
                <a:off x="9134020" y="1162791"/>
                <a:ext cx="137160" cy="1533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670CE20-C171-E940-BE57-416EBC6990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26460" y="1155231"/>
                  <a:ext cx="152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A62092A-9B8B-B841-BCDD-C1679895831E}"/>
                    </a:ext>
                  </a:extLst>
                </p14:cNvPr>
                <p14:cNvContentPartPr/>
                <p14:nvPr/>
              </p14:nvContentPartPr>
              <p14:xfrm>
                <a:off x="9345700" y="1125351"/>
                <a:ext cx="81360" cy="24948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A62092A-9B8B-B841-BCDD-C1679895831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38140" y="1117791"/>
                  <a:ext cx="964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B29F03CF-D76A-8C42-ADE4-6C1A474BEECB}"/>
              </a:ext>
            </a:extLst>
          </p:cNvPr>
          <p:cNvGrpSpPr/>
          <p:nvPr/>
        </p:nvGrpSpPr>
        <p:grpSpPr>
          <a:xfrm>
            <a:off x="9775180" y="1168911"/>
            <a:ext cx="218160" cy="143640"/>
            <a:chOff x="9775180" y="1168911"/>
            <a:chExt cx="2181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EF2758A-1B4B-A04A-B646-E4A27B064A0E}"/>
                    </a:ext>
                  </a:extLst>
                </p14:cNvPr>
                <p14:cNvContentPartPr/>
                <p14:nvPr/>
              </p14:nvContentPartPr>
              <p14:xfrm>
                <a:off x="9782020" y="1168911"/>
                <a:ext cx="118080" cy="3132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EF2758A-1B4B-A04A-B646-E4A27B064A0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74460" y="1161351"/>
                  <a:ext cx="13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C9611E73-7A19-D341-B3C6-5F547072A195}"/>
                    </a:ext>
                  </a:extLst>
                </p14:cNvPr>
                <p14:cNvContentPartPr/>
                <p14:nvPr/>
              </p14:nvContentPartPr>
              <p14:xfrm>
                <a:off x="9775180" y="1293471"/>
                <a:ext cx="218160" cy="1908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C9611E73-7A19-D341-B3C6-5F547072A19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67620" y="1285911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7C2446D9-5C02-4A4B-9B5B-C5A8EFE78B08}"/>
              </a:ext>
            </a:extLst>
          </p:cNvPr>
          <p:cNvGrpSpPr/>
          <p:nvPr/>
        </p:nvGrpSpPr>
        <p:grpSpPr>
          <a:xfrm>
            <a:off x="10210780" y="1113111"/>
            <a:ext cx="355320" cy="218160"/>
            <a:chOff x="10210780" y="1113111"/>
            <a:chExt cx="3553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286A4FC-AAC3-D947-B33A-CCAB509F174E}"/>
                    </a:ext>
                  </a:extLst>
                </p14:cNvPr>
                <p14:cNvContentPartPr/>
                <p14:nvPr/>
              </p14:nvContentPartPr>
              <p14:xfrm>
                <a:off x="10229500" y="1125351"/>
                <a:ext cx="360" cy="36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286A4FC-AAC3-D947-B33A-CCAB509F17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21940" y="111779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185B6CC7-0E57-BB4F-8192-C0D94ACC44BB}"/>
                    </a:ext>
                  </a:extLst>
                </p14:cNvPr>
                <p14:cNvContentPartPr/>
                <p14:nvPr/>
              </p14:nvContentPartPr>
              <p14:xfrm>
                <a:off x="10210780" y="1113111"/>
                <a:ext cx="355320" cy="21816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185B6CC7-0E57-BB4F-8192-C0D94ACC44B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03220" y="1105551"/>
                  <a:ext cx="3704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B0D82B73-8A04-1B46-992C-5F1C36E8D398}"/>
                  </a:ext>
                </a:extLst>
              </p14:cNvPr>
              <p14:cNvContentPartPr/>
              <p14:nvPr/>
            </p14:nvContentPartPr>
            <p14:xfrm>
              <a:off x="8349580" y="1698111"/>
              <a:ext cx="224640" cy="299160"/>
            </p14:xfrm>
          </p:contentPart>
        </mc:Choice>
        <mc:Fallback xmlns=""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B0D82B73-8A04-1B46-992C-5F1C36E8D39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342020" y="1690551"/>
                <a:ext cx="23940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2673CF87-B72A-1E46-994F-E32ACA3BEA32}"/>
              </a:ext>
            </a:extLst>
          </p:cNvPr>
          <p:cNvGrpSpPr/>
          <p:nvPr/>
        </p:nvGrpSpPr>
        <p:grpSpPr>
          <a:xfrm>
            <a:off x="8785180" y="1617111"/>
            <a:ext cx="872280" cy="424080"/>
            <a:chOff x="8785180" y="1617111"/>
            <a:chExt cx="87228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77DBDA4-AD7B-EE4D-863F-C853397AC757}"/>
                    </a:ext>
                  </a:extLst>
                </p14:cNvPr>
                <p14:cNvContentPartPr/>
                <p14:nvPr/>
              </p14:nvContentPartPr>
              <p14:xfrm>
                <a:off x="8785180" y="1754271"/>
                <a:ext cx="118800" cy="2682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77DBDA4-AD7B-EE4D-863F-C853397AC75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77620" y="1746711"/>
                  <a:ext cx="133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91E2739D-1400-944C-A6B4-3BAF8B5B3BB4}"/>
                    </a:ext>
                  </a:extLst>
                </p14:cNvPr>
                <p14:cNvContentPartPr/>
                <p14:nvPr/>
              </p14:nvContentPartPr>
              <p14:xfrm>
                <a:off x="8984620" y="1617111"/>
                <a:ext cx="268200" cy="34884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91E2739D-1400-944C-A6B4-3BAF8B5B3BB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77060" y="1609551"/>
                  <a:ext cx="2829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D29F2ECD-1540-4446-842C-4CC551AC4491}"/>
                    </a:ext>
                  </a:extLst>
                </p14:cNvPr>
                <p14:cNvContentPartPr/>
                <p14:nvPr/>
              </p14:nvContentPartPr>
              <p14:xfrm>
                <a:off x="9364060" y="1710711"/>
                <a:ext cx="68760" cy="24948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D29F2ECD-1540-4446-842C-4CC551AC449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56500" y="1703151"/>
                  <a:ext cx="83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0CF3F4B1-E1F7-074D-A8FE-850E27E5FE07}"/>
                    </a:ext>
                  </a:extLst>
                </p14:cNvPr>
                <p14:cNvContentPartPr/>
                <p14:nvPr/>
              </p14:nvContentPartPr>
              <p14:xfrm>
                <a:off x="9283420" y="1810071"/>
                <a:ext cx="149760" cy="5004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0CF3F4B1-E1F7-074D-A8FE-850E27E5FE0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75860" y="180251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4595E03-9A24-4049-AE19-CA54F33B2830}"/>
                    </a:ext>
                  </a:extLst>
                </p14:cNvPr>
                <p14:cNvContentPartPr/>
                <p14:nvPr/>
              </p14:nvContentPartPr>
              <p14:xfrm>
                <a:off x="9582220" y="1711431"/>
                <a:ext cx="75240" cy="32976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4595E03-9A24-4049-AE19-CA54F33B28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74660" y="1703871"/>
                  <a:ext cx="9000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3E479A61-DA66-1541-B483-314EE4FE5C6B}"/>
              </a:ext>
            </a:extLst>
          </p:cNvPr>
          <p:cNvGrpSpPr/>
          <p:nvPr/>
        </p:nvGrpSpPr>
        <p:grpSpPr>
          <a:xfrm>
            <a:off x="9936820" y="1660671"/>
            <a:ext cx="2011320" cy="385560"/>
            <a:chOff x="9936820" y="1660671"/>
            <a:chExt cx="201132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CBA230A-1A11-2243-B37C-B22CB9D8A61A}"/>
                    </a:ext>
                  </a:extLst>
                </p14:cNvPr>
                <p14:cNvContentPartPr/>
                <p14:nvPr/>
              </p14:nvContentPartPr>
              <p14:xfrm>
                <a:off x="9936820" y="1828791"/>
                <a:ext cx="193320" cy="252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CBA230A-1A11-2243-B37C-B22CB9D8A61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26740" y="1818711"/>
                  <a:ext cx="213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C9120B23-CBCE-A546-82E8-83C1C811EC29}"/>
                    </a:ext>
                  </a:extLst>
                </p14:cNvPr>
                <p14:cNvContentPartPr/>
                <p14:nvPr/>
              </p14:nvContentPartPr>
              <p14:xfrm>
                <a:off x="9949420" y="1928511"/>
                <a:ext cx="243000" cy="5004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C9120B23-CBCE-A546-82E8-83C1C811EC2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941860" y="1920951"/>
                  <a:ext cx="258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74420C70-F7E0-3143-AE9A-541FD9FB83B5}"/>
                    </a:ext>
                  </a:extLst>
                </p14:cNvPr>
                <p14:cNvContentPartPr/>
                <p14:nvPr/>
              </p14:nvContentPartPr>
              <p14:xfrm>
                <a:off x="10310500" y="1785231"/>
                <a:ext cx="75240" cy="20592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74420C70-F7E0-3143-AE9A-541FD9FB83B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02940" y="1777671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952399C-1721-C344-B816-DD1C4039741F}"/>
                    </a:ext>
                  </a:extLst>
                </p14:cNvPr>
                <p14:cNvContentPartPr/>
                <p14:nvPr/>
              </p14:nvContentPartPr>
              <p14:xfrm>
                <a:off x="10553140" y="1779111"/>
                <a:ext cx="99360" cy="13104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952399C-1721-C344-B816-DD1C403974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545580" y="1771551"/>
                  <a:ext cx="114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B3799E6-E894-C742-AD19-7096BB5CCB34}"/>
                    </a:ext>
                  </a:extLst>
                </p14:cNvPr>
                <p14:cNvContentPartPr/>
                <p14:nvPr/>
              </p14:nvContentPartPr>
              <p14:xfrm>
                <a:off x="10715140" y="1860111"/>
                <a:ext cx="131040" cy="648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B3799E6-E894-C742-AD19-7096BB5CCB3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707580" y="185255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902F745C-4DD7-6340-BEA6-3C24AD88AE51}"/>
                    </a:ext>
                  </a:extLst>
                </p14:cNvPr>
                <p14:cNvContentPartPr/>
                <p14:nvPr/>
              </p14:nvContentPartPr>
              <p14:xfrm>
                <a:off x="10945540" y="1797831"/>
                <a:ext cx="174600" cy="14976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902F745C-4DD7-6340-BEA6-3C24AD88AE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37980" y="1790271"/>
                  <a:ext cx="18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287F65B0-D957-2E4F-B808-DEF49DDCB797}"/>
                    </a:ext>
                  </a:extLst>
                </p14:cNvPr>
                <p14:cNvContentPartPr/>
                <p14:nvPr/>
              </p14:nvContentPartPr>
              <p14:xfrm>
                <a:off x="11263060" y="1835271"/>
                <a:ext cx="118800" cy="1908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287F65B0-D957-2E4F-B808-DEF49DDCB79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55500" y="182771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E586BFB-A2FE-3D42-AD93-3492A8CF4319}"/>
                    </a:ext>
                  </a:extLst>
                </p14:cNvPr>
                <p14:cNvContentPartPr/>
                <p14:nvPr/>
              </p14:nvContentPartPr>
              <p14:xfrm>
                <a:off x="11275300" y="1928511"/>
                <a:ext cx="218160" cy="7524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E586BFB-A2FE-3D42-AD93-3492A8CF43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267740" y="1920951"/>
                  <a:ext cx="233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0A67D013-B857-A948-938A-57B148904588}"/>
                    </a:ext>
                  </a:extLst>
                </p14:cNvPr>
                <p14:cNvContentPartPr/>
                <p14:nvPr/>
              </p14:nvContentPartPr>
              <p14:xfrm>
                <a:off x="11599300" y="1660671"/>
                <a:ext cx="348840" cy="38556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0A67D013-B857-A948-938A-57B14890458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591740" y="1653111"/>
                  <a:ext cx="363960" cy="4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334A477D-A8A1-E848-A20A-6B76BD0C9C81}"/>
                  </a:ext>
                </a:extLst>
              </p14:cNvPr>
              <p14:cNvContentPartPr/>
              <p14:nvPr/>
            </p14:nvContentPartPr>
            <p14:xfrm>
              <a:off x="5909140" y="6167871"/>
              <a:ext cx="261720" cy="249480"/>
            </p14:xfrm>
          </p:contentPart>
        </mc:Choice>
        <mc:Fallback xmlns=""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334A477D-A8A1-E848-A20A-6B76BD0C9C8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901580" y="6160671"/>
                <a:ext cx="2768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0209BEE1-C951-6B41-A879-A867C82BA366}"/>
                  </a:ext>
                </a:extLst>
              </p14:cNvPr>
              <p14:cNvContentPartPr/>
              <p14:nvPr/>
            </p14:nvContentPartPr>
            <p14:xfrm>
              <a:off x="6326740" y="6255351"/>
              <a:ext cx="74520" cy="131040"/>
            </p14:xfrm>
          </p:contentPart>
        </mc:Choice>
        <mc:Fallback xmlns=""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0209BEE1-C951-6B41-A879-A867C82BA36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319180" y="6247791"/>
                <a:ext cx="89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B5E88D04-5908-BF4F-8F68-34084D76F55E}"/>
                  </a:ext>
                </a:extLst>
              </p14:cNvPr>
              <p14:cNvContentPartPr/>
              <p14:nvPr/>
            </p14:nvContentPartPr>
            <p14:xfrm>
              <a:off x="6475420" y="6224031"/>
              <a:ext cx="100080" cy="470880"/>
            </p14:xfrm>
          </p:contentPart>
        </mc:Choice>
        <mc:Fallback xmlns=""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B5E88D04-5908-BF4F-8F68-34084D76F55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468220" y="6216471"/>
                <a:ext cx="1152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C03A64AC-B071-0C4F-B134-7C57E371D1A3}"/>
                  </a:ext>
                </a:extLst>
              </p14:cNvPr>
              <p14:cNvContentPartPr/>
              <p14:nvPr/>
            </p14:nvContentPartPr>
            <p14:xfrm>
              <a:off x="6562900" y="6199191"/>
              <a:ext cx="168480" cy="199440"/>
            </p14:xfrm>
          </p:contentPart>
        </mc:Choice>
        <mc:Fallback xmlns=""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C03A64AC-B071-0C4F-B134-7C57E371D1A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555340" y="6191631"/>
                <a:ext cx="183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E399006A-D150-3A41-AD54-16BE79C190B5}"/>
                  </a:ext>
                </a:extLst>
              </p14:cNvPr>
              <p14:cNvContentPartPr/>
              <p14:nvPr/>
            </p14:nvContentPartPr>
            <p14:xfrm>
              <a:off x="6842980" y="6199911"/>
              <a:ext cx="75240" cy="230040"/>
            </p14:xfrm>
          </p:contentPart>
        </mc:Choice>
        <mc:Fallback xmlns=""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E399006A-D150-3A41-AD54-16BE79C190B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835420" y="6192351"/>
                <a:ext cx="9000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AE001557-A1F5-EC47-B97A-EA2FB326F56C}"/>
              </a:ext>
            </a:extLst>
          </p:cNvPr>
          <p:cNvGrpSpPr/>
          <p:nvPr/>
        </p:nvGrpSpPr>
        <p:grpSpPr>
          <a:xfrm>
            <a:off x="7098220" y="6006231"/>
            <a:ext cx="1799640" cy="467280"/>
            <a:chOff x="7098220" y="6006231"/>
            <a:chExt cx="179964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E739E2D3-6F60-B84B-B11D-86F0ED566693}"/>
                    </a:ext>
                  </a:extLst>
                </p14:cNvPr>
                <p14:cNvContentPartPr/>
                <p14:nvPr/>
              </p14:nvContentPartPr>
              <p14:xfrm>
                <a:off x="7110460" y="6217911"/>
                <a:ext cx="193320" cy="3780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E739E2D3-6F60-B84B-B11D-86F0ED56669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02900" y="621035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7B55B1FC-3ED3-B441-A9F4-C5279C01B916}"/>
                    </a:ext>
                  </a:extLst>
                </p14:cNvPr>
                <p14:cNvContentPartPr/>
                <p14:nvPr/>
              </p14:nvContentPartPr>
              <p14:xfrm>
                <a:off x="7098220" y="6323751"/>
                <a:ext cx="268200" cy="6264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7B55B1FC-3ED3-B441-A9F4-C5279C01B91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90660" y="6316191"/>
                  <a:ext cx="282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EE86F892-1446-3B49-BE8E-E11526CACDDF}"/>
                    </a:ext>
                  </a:extLst>
                </p14:cNvPr>
                <p14:cNvContentPartPr/>
                <p14:nvPr/>
              </p14:nvContentPartPr>
              <p14:xfrm>
                <a:off x="7502860" y="6199191"/>
                <a:ext cx="299160" cy="14364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EE86F892-1446-3B49-BE8E-E11526CACDD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95300" y="6191631"/>
                  <a:ext cx="314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D73717BA-7AA9-8744-91E3-1A438DC1AFA5}"/>
                    </a:ext>
                  </a:extLst>
                </p14:cNvPr>
                <p14:cNvContentPartPr/>
                <p14:nvPr/>
              </p14:nvContentPartPr>
              <p14:xfrm>
                <a:off x="7913620" y="6267591"/>
                <a:ext cx="19080" cy="6876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D73717BA-7AA9-8744-91E3-1A438DC1AF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06060" y="626003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5FD13965-B40D-7045-83A8-8562EBD2FB43}"/>
                    </a:ext>
                  </a:extLst>
                </p14:cNvPr>
                <p14:cNvContentPartPr/>
                <p14:nvPr/>
              </p14:nvContentPartPr>
              <p14:xfrm>
                <a:off x="7938460" y="6093351"/>
                <a:ext cx="19080" cy="10008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5FD13965-B40D-7045-83A8-8562EBD2FB4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30900" y="608579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8F7CF22A-D90E-9D49-B118-5BF220B1AAFD}"/>
                    </a:ext>
                  </a:extLst>
                </p14:cNvPr>
                <p14:cNvContentPartPr/>
                <p14:nvPr/>
              </p14:nvContentPartPr>
              <p14:xfrm>
                <a:off x="8013340" y="6255351"/>
                <a:ext cx="205920" cy="6876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8F7CF22A-D90E-9D49-B118-5BF220B1AAF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05780" y="6247791"/>
                  <a:ext cx="221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21114FB1-A7F4-7A4F-9C76-E9DD4BB7312B}"/>
                    </a:ext>
                  </a:extLst>
                </p14:cNvPr>
                <p14:cNvContentPartPr/>
                <p14:nvPr/>
              </p14:nvContentPartPr>
              <p14:xfrm>
                <a:off x="8231140" y="6006231"/>
                <a:ext cx="155880" cy="46728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21114FB1-A7F4-7A4F-9C76-E9DD4BB7312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23580" y="5998671"/>
                  <a:ext cx="1710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A982DD94-A626-C444-AED3-DAF4186137E7}"/>
                    </a:ext>
                  </a:extLst>
                </p14:cNvPr>
                <p14:cNvContentPartPr/>
                <p14:nvPr/>
              </p14:nvContentPartPr>
              <p14:xfrm>
                <a:off x="8461540" y="6193071"/>
                <a:ext cx="25200" cy="11880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A982DD94-A626-C444-AED3-DAF4186137E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53980" y="6185511"/>
                  <a:ext cx="40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4856135B-3167-9E4F-A3A2-71AB59542393}"/>
                    </a:ext>
                  </a:extLst>
                </p14:cNvPr>
                <p14:cNvContentPartPr/>
                <p14:nvPr/>
              </p14:nvContentPartPr>
              <p14:xfrm>
                <a:off x="8617060" y="6161751"/>
                <a:ext cx="131040" cy="14976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4856135B-3167-9E4F-A3A2-71AB595423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09500" y="6154191"/>
                  <a:ext cx="14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E45A0FCD-4EF1-8C4E-96FD-CFD448201DEE}"/>
                    </a:ext>
                  </a:extLst>
                </p14:cNvPr>
                <p14:cNvContentPartPr/>
                <p14:nvPr/>
              </p14:nvContentPartPr>
              <p14:xfrm>
                <a:off x="8841340" y="6342471"/>
                <a:ext cx="56520" cy="43920"/>
              </p14:xfrm>
            </p:contentPart>
          </mc:Choice>
          <mc:Fallback xmlns=""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E45A0FCD-4EF1-8C4E-96FD-CFD448201DE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33780" y="633491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7C67C380-639F-614D-806D-323F9898288B}"/>
              </a:ext>
            </a:extLst>
          </p:cNvPr>
          <p:cNvGrpSpPr/>
          <p:nvPr/>
        </p:nvGrpSpPr>
        <p:grpSpPr>
          <a:xfrm>
            <a:off x="9065260" y="6043671"/>
            <a:ext cx="704160" cy="486000"/>
            <a:chOff x="9065260" y="6043671"/>
            <a:chExt cx="70416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6F40AB49-5CC2-F94F-86E5-C7D370800F24}"/>
                    </a:ext>
                  </a:extLst>
                </p14:cNvPr>
                <p14:cNvContentPartPr/>
                <p14:nvPr/>
              </p14:nvContentPartPr>
              <p14:xfrm>
                <a:off x="9065260" y="6167871"/>
                <a:ext cx="87480" cy="12492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6F40AB49-5CC2-F94F-86E5-C7D370800F2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57700" y="6160671"/>
                  <a:ext cx="102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8D4E1426-647A-7F4B-8198-CEF384EA8D92}"/>
                    </a:ext>
                  </a:extLst>
                </p14:cNvPr>
                <p14:cNvContentPartPr/>
                <p14:nvPr/>
              </p14:nvContentPartPr>
              <p14:xfrm>
                <a:off x="9264700" y="6335991"/>
                <a:ext cx="19080" cy="4392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8D4E1426-647A-7F4B-8198-CEF384EA8D9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257140" y="632843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0312881D-8DBD-1A4E-80B5-3A1CD3BB61F8}"/>
                    </a:ext>
                  </a:extLst>
                </p14:cNvPr>
                <p14:cNvContentPartPr/>
                <p14:nvPr/>
              </p14:nvContentPartPr>
              <p14:xfrm>
                <a:off x="9438940" y="6118191"/>
                <a:ext cx="112320" cy="25488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0312881D-8DBD-1A4E-80B5-3A1CD3BB61F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431380" y="6110631"/>
                  <a:ext cx="127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096D30FA-D535-E742-8982-5BF88C7DE9B1}"/>
                    </a:ext>
                  </a:extLst>
                </p14:cNvPr>
                <p14:cNvContentPartPr/>
                <p14:nvPr/>
              </p14:nvContentPartPr>
              <p14:xfrm>
                <a:off x="9703900" y="6043671"/>
                <a:ext cx="65520" cy="48600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096D30FA-D535-E742-8982-5BF88C7DE9B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96340" y="6036111"/>
                  <a:ext cx="8028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8C3C66C9-4EBF-B248-95A2-DB4E7D8783C7}"/>
              </a:ext>
            </a:extLst>
          </p:cNvPr>
          <p:cNvGrpSpPr/>
          <p:nvPr/>
        </p:nvGrpSpPr>
        <p:grpSpPr>
          <a:xfrm>
            <a:off x="10049140" y="6230151"/>
            <a:ext cx="149760" cy="112680"/>
            <a:chOff x="10049140" y="6230151"/>
            <a:chExt cx="14976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391C867D-B2AB-634F-9515-AE0D20D67DE9}"/>
                    </a:ext>
                  </a:extLst>
                </p14:cNvPr>
                <p14:cNvContentPartPr/>
                <p14:nvPr/>
              </p14:nvContentPartPr>
              <p14:xfrm>
                <a:off x="10067860" y="6230151"/>
                <a:ext cx="61920" cy="5004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391C867D-B2AB-634F-9515-AE0D20D67DE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60300" y="6222591"/>
                  <a:ext cx="77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4C3E780A-5201-4B4D-9F39-C21949E71743}"/>
                    </a:ext>
                  </a:extLst>
                </p14:cNvPr>
                <p14:cNvContentPartPr/>
                <p14:nvPr/>
              </p14:nvContentPartPr>
              <p14:xfrm>
                <a:off x="10049140" y="6305031"/>
                <a:ext cx="149760" cy="3780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4C3E780A-5201-4B4D-9F39-C21949E7174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041580" y="629747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323D7DFC-FB9E-DF4C-9BA7-D034DAB76288}"/>
                  </a:ext>
                </a:extLst>
              </p14:cNvPr>
              <p14:cNvContentPartPr/>
              <p14:nvPr/>
            </p14:nvContentPartPr>
            <p14:xfrm>
              <a:off x="10422460" y="6149511"/>
              <a:ext cx="317880" cy="205200"/>
            </p14:xfrm>
          </p:contentPart>
        </mc:Choice>
        <mc:Fallback xmlns=""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323D7DFC-FB9E-DF4C-9BA7-D034DAB7628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414900" y="6141951"/>
                <a:ext cx="333000" cy="2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939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1694AE31-C438-1B4F-9845-C3611877760B}"/>
              </a:ext>
            </a:extLst>
          </p:cNvPr>
          <p:cNvGrpSpPr/>
          <p:nvPr/>
        </p:nvGrpSpPr>
        <p:grpSpPr>
          <a:xfrm>
            <a:off x="829180" y="316071"/>
            <a:ext cx="504360" cy="380160"/>
            <a:chOff x="829180" y="316071"/>
            <a:chExt cx="5043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63717B1-9AD4-234E-9169-1599859A4952}"/>
                    </a:ext>
                  </a:extLst>
                </p14:cNvPr>
                <p14:cNvContentPartPr/>
                <p14:nvPr/>
              </p14:nvContentPartPr>
              <p14:xfrm>
                <a:off x="829180" y="428031"/>
                <a:ext cx="75240" cy="1188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63717B1-9AD4-234E-9169-1599859A49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1620" y="42047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AF037D3-39CC-7A42-9F71-86899D2E053A}"/>
                    </a:ext>
                  </a:extLst>
                </p14:cNvPr>
                <p14:cNvContentPartPr/>
                <p14:nvPr/>
              </p14:nvContentPartPr>
              <p14:xfrm>
                <a:off x="1015660" y="421911"/>
                <a:ext cx="37800" cy="100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AF037D3-39CC-7A42-9F71-86899D2E05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8460" y="41435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D4E8387-7A40-8743-8263-F70E77B1E026}"/>
                    </a:ext>
                  </a:extLst>
                </p14:cNvPr>
                <p14:cNvContentPartPr/>
                <p14:nvPr/>
              </p14:nvContentPartPr>
              <p14:xfrm>
                <a:off x="1221220" y="316071"/>
                <a:ext cx="112320" cy="3801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D4E8387-7A40-8743-8263-F70E77B1E0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3660" y="308511"/>
                  <a:ext cx="12744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D314886-0CC6-0A4F-8EED-AF5C61767E24}"/>
                  </a:ext>
                </a:extLst>
              </p14:cNvPr>
              <p14:cNvContentPartPr/>
              <p14:nvPr/>
            </p14:nvContentPartPr>
            <p14:xfrm>
              <a:off x="1650700" y="403191"/>
              <a:ext cx="162360" cy="2430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D314886-0CC6-0A4F-8EED-AF5C61767E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3140" y="395631"/>
                <a:ext cx="17712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6EEF9FE9-714B-E345-80C5-7FD99A196127}"/>
              </a:ext>
            </a:extLst>
          </p:cNvPr>
          <p:cNvGrpSpPr/>
          <p:nvPr/>
        </p:nvGrpSpPr>
        <p:grpSpPr>
          <a:xfrm>
            <a:off x="2074060" y="285111"/>
            <a:ext cx="878400" cy="616680"/>
            <a:chOff x="2074060" y="285111"/>
            <a:chExt cx="87840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FF807AD-2BE8-9946-B549-5DDA0348E95D}"/>
                    </a:ext>
                  </a:extLst>
                </p14:cNvPr>
                <p14:cNvContentPartPr/>
                <p14:nvPr/>
              </p14:nvContentPartPr>
              <p14:xfrm>
                <a:off x="2074060" y="409311"/>
                <a:ext cx="81360" cy="193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FF807AD-2BE8-9946-B549-5DDA0348E9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6500" y="401751"/>
                  <a:ext cx="96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D35EED3-3C72-3B4A-B121-6D23DF502435}"/>
                    </a:ext>
                  </a:extLst>
                </p14:cNvPr>
                <p14:cNvContentPartPr/>
                <p14:nvPr/>
              </p14:nvContentPartPr>
              <p14:xfrm>
                <a:off x="2260900" y="285111"/>
                <a:ext cx="155880" cy="616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D35EED3-3C72-3B4A-B121-6D23DF5024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3340" y="277551"/>
                  <a:ext cx="1710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8B516D1-4A63-EA4F-9464-101BB35217AB}"/>
                    </a:ext>
                  </a:extLst>
                </p14:cNvPr>
                <p14:cNvContentPartPr/>
                <p14:nvPr/>
              </p14:nvContentPartPr>
              <p14:xfrm>
                <a:off x="2397700" y="460071"/>
                <a:ext cx="100080" cy="155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8B516D1-4A63-EA4F-9464-101BB35217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0500" y="452511"/>
                  <a:ext cx="115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6EA96E1-1DE0-1642-B310-183A0260027C}"/>
                    </a:ext>
                  </a:extLst>
                </p14:cNvPr>
                <p14:cNvContentPartPr/>
                <p14:nvPr/>
              </p14:nvContentPartPr>
              <p14:xfrm>
                <a:off x="2690380" y="403191"/>
                <a:ext cx="56520" cy="43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6EA96E1-1DE0-1642-B310-183A026002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2820" y="39563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B2EEBCC-0D0E-BD49-9DB6-72325901CA11}"/>
                    </a:ext>
                  </a:extLst>
                </p14:cNvPr>
                <p14:cNvContentPartPr/>
                <p14:nvPr/>
              </p14:nvContentPartPr>
              <p14:xfrm>
                <a:off x="2702980" y="347031"/>
                <a:ext cx="249480" cy="280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B2EEBCC-0D0E-BD49-9DB6-72325901CA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5420" y="339831"/>
                  <a:ext cx="2646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9B2D9D1-400B-9245-BA6D-4BD1135A39FF}"/>
              </a:ext>
            </a:extLst>
          </p:cNvPr>
          <p:cNvGrpSpPr/>
          <p:nvPr/>
        </p:nvGrpSpPr>
        <p:grpSpPr>
          <a:xfrm>
            <a:off x="3182140" y="291231"/>
            <a:ext cx="473760" cy="367560"/>
            <a:chOff x="3182140" y="291231"/>
            <a:chExt cx="47376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70FC08A-4C6C-4748-82D5-16C9B12DD446}"/>
                    </a:ext>
                  </a:extLst>
                </p14:cNvPr>
                <p14:cNvContentPartPr/>
                <p14:nvPr/>
              </p14:nvContentPartPr>
              <p14:xfrm>
                <a:off x="3225700" y="291231"/>
                <a:ext cx="118800" cy="143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70FC08A-4C6C-4748-82D5-16C9B12DD4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8500" y="28367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4338CC2-3EFE-5F42-BC79-E3ABE96E994E}"/>
                    </a:ext>
                  </a:extLst>
                </p14:cNvPr>
                <p14:cNvContentPartPr/>
                <p14:nvPr/>
              </p14:nvContentPartPr>
              <p14:xfrm>
                <a:off x="3182140" y="452871"/>
                <a:ext cx="467280" cy="205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4338CC2-3EFE-5F42-BC79-E3ABE96E99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74580" y="445671"/>
                  <a:ext cx="482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0B8A6DF-9456-F044-8085-C0661763FBDC}"/>
                    </a:ext>
                  </a:extLst>
                </p14:cNvPr>
                <p14:cNvContentPartPr/>
                <p14:nvPr/>
              </p14:nvContentPartPr>
              <p14:xfrm>
                <a:off x="3530980" y="365751"/>
                <a:ext cx="75240" cy="75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0B8A6DF-9456-F044-8085-C0661763FB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23420" y="35819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8DF8974-9094-C44D-AB71-8D9176824711}"/>
                    </a:ext>
                  </a:extLst>
                </p14:cNvPr>
                <p14:cNvContentPartPr/>
                <p14:nvPr/>
              </p14:nvContentPartPr>
              <p14:xfrm>
                <a:off x="3537100" y="459351"/>
                <a:ext cx="118800" cy="93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8DF8974-9094-C44D-AB71-8D91768247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9540" y="451791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9D206A4-CF32-4F4B-B8D1-9C9CC78A5214}"/>
              </a:ext>
            </a:extLst>
          </p:cNvPr>
          <p:cNvGrpSpPr/>
          <p:nvPr/>
        </p:nvGrpSpPr>
        <p:grpSpPr>
          <a:xfrm>
            <a:off x="3860740" y="316071"/>
            <a:ext cx="168480" cy="354960"/>
            <a:chOff x="3860740" y="316071"/>
            <a:chExt cx="16848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B96DA5B-CA56-9446-A6ED-648F623B090F}"/>
                    </a:ext>
                  </a:extLst>
                </p14:cNvPr>
                <p14:cNvContentPartPr/>
                <p14:nvPr/>
              </p14:nvContentPartPr>
              <p14:xfrm>
                <a:off x="3904300" y="316071"/>
                <a:ext cx="43920" cy="68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B96DA5B-CA56-9446-A6ED-648F623B09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6740" y="30851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C7D035A-A48E-3045-94FA-5D38449EE1BB}"/>
                    </a:ext>
                  </a:extLst>
                </p14:cNvPr>
                <p14:cNvContentPartPr/>
                <p14:nvPr/>
              </p14:nvContentPartPr>
              <p14:xfrm>
                <a:off x="3860740" y="365751"/>
                <a:ext cx="168480" cy="305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C7D035A-A48E-3045-94FA-5D38449EE1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53180" y="358191"/>
                  <a:ext cx="183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6571DAB-4F6E-BC46-BAC8-FF96974A4712}"/>
                    </a:ext>
                  </a:extLst>
                </p14:cNvPr>
                <p14:cNvContentPartPr/>
                <p14:nvPr/>
              </p14:nvContentPartPr>
              <p14:xfrm>
                <a:off x="3966580" y="328671"/>
                <a:ext cx="43920" cy="6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6571DAB-4F6E-BC46-BAC8-FF96974A47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59020" y="32111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9E37691-FA00-8E4F-8D8F-06024F38A67F}"/>
              </a:ext>
            </a:extLst>
          </p:cNvPr>
          <p:cNvGrpSpPr/>
          <p:nvPr/>
        </p:nvGrpSpPr>
        <p:grpSpPr>
          <a:xfrm>
            <a:off x="4358980" y="359631"/>
            <a:ext cx="286560" cy="255600"/>
            <a:chOff x="4358980" y="359631"/>
            <a:chExt cx="2865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8FFA21B-49E2-E444-AF4B-108219327758}"/>
                    </a:ext>
                  </a:extLst>
                </p14:cNvPr>
                <p14:cNvContentPartPr/>
                <p14:nvPr/>
              </p14:nvContentPartPr>
              <p14:xfrm>
                <a:off x="4389940" y="359631"/>
                <a:ext cx="75240" cy="43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8FFA21B-49E2-E444-AF4B-1082193277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82380" y="35207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DC869CA-1BD2-A14A-842B-AB3DEFE1F77E}"/>
                    </a:ext>
                  </a:extLst>
                </p14:cNvPr>
                <p14:cNvContentPartPr/>
                <p14:nvPr/>
              </p14:nvContentPartPr>
              <p14:xfrm>
                <a:off x="4358980" y="502911"/>
                <a:ext cx="286560" cy="1123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DC869CA-1BD2-A14A-842B-AB3DEFE1F7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51420" y="495351"/>
                  <a:ext cx="3016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735A41B-0528-AD4A-8148-84154CA1E333}"/>
              </a:ext>
            </a:extLst>
          </p:cNvPr>
          <p:cNvGrpSpPr/>
          <p:nvPr/>
        </p:nvGrpSpPr>
        <p:grpSpPr>
          <a:xfrm>
            <a:off x="4913020" y="278631"/>
            <a:ext cx="921960" cy="398880"/>
            <a:chOff x="4913020" y="278631"/>
            <a:chExt cx="9219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C2C37B8-EDDE-C94D-B690-F84351523D2F}"/>
                    </a:ext>
                  </a:extLst>
                </p14:cNvPr>
                <p14:cNvContentPartPr/>
                <p14:nvPr/>
              </p14:nvContentPartPr>
              <p14:xfrm>
                <a:off x="4994020" y="278631"/>
                <a:ext cx="87480" cy="37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C2C37B8-EDDE-C94D-B690-F84351523D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86460" y="27107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B245406-9845-6948-8CE6-9F163EA0B5AC}"/>
                    </a:ext>
                  </a:extLst>
                </p14:cNvPr>
                <p14:cNvContentPartPr/>
                <p14:nvPr/>
              </p14:nvContentPartPr>
              <p14:xfrm>
                <a:off x="4913020" y="478071"/>
                <a:ext cx="330480" cy="174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B245406-9845-6948-8CE6-9F163EA0B5A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05460" y="470511"/>
                  <a:ext cx="345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6B01F54-E728-0B44-8BD2-A901CDF7F3F8}"/>
                    </a:ext>
                  </a:extLst>
                </p14:cNvPr>
                <p14:cNvContentPartPr/>
                <p14:nvPr/>
              </p14:nvContentPartPr>
              <p14:xfrm>
                <a:off x="4943980" y="565191"/>
                <a:ext cx="56520" cy="111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6B01F54-E728-0B44-8BD2-A901CDF7F3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6420" y="557631"/>
                  <a:ext cx="71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19B1A47-BCB7-D74A-9070-B4BC1226BDD7}"/>
                    </a:ext>
                  </a:extLst>
                </p14:cNvPr>
                <p14:cNvContentPartPr/>
                <p14:nvPr/>
              </p14:nvContentPartPr>
              <p14:xfrm>
                <a:off x="5355100" y="359631"/>
                <a:ext cx="479880" cy="317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19B1A47-BCB7-D74A-9070-B4BC1226BD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47540" y="352071"/>
                  <a:ext cx="49464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E413D91-7D37-614C-BA65-888A63221CCE}"/>
              </a:ext>
            </a:extLst>
          </p:cNvPr>
          <p:cNvGrpSpPr/>
          <p:nvPr/>
        </p:nvGrpSpPr>
        <p:grpSpPr>
          <a:xfrm>
            <a:off x="6102100" y="235071"/>
            <a:ext cx="1064880" cy="435600"/>
            <a:chOff x="6102100" y="235071"/>
            <a:chExt cx="106488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423F104-18D8-CA44-9327-266C4DD709E9}"/>
                    </a:ext>
                  </a:extLst>
                </p14:cNvPr>
                <p14:cNvContentPartPr/>
                <p14:nvPr/>
              </p14:nvContentPartPr>
              <p14:xfrm>
                <a:off x="6102100" y="272511"/>
                <a:ext cx="143640" cy="361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423F104-18D8-CA44-9327-266C4DD709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94540" y="264951"/>
                  <a:ext cx="158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E6E45B9-5579-D645-9806-E88D3AE11E47}"/>
                    </a:ext>
                  </a:extLst>
                </p14:cNvPr>
                <p14:cNvContentPartPr/>
                <p14:nvPr/>
              </p14:nvContentPartPr>
              <p14:xfrm>
                <a:off x="6301180" y="235071"/>
                <a:ext cx="205920" cy="380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E6E45B9-5579-D645-9806-E88D3AE11E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93620" y="227511"/>
                  <a:ext cx="221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6BA8CC2-AC76-5748-BC33-39E8B3E88CCA}"/>
                    </a:ext>
                  </a:extLst>
                </p14:cNvPr>
                <p14:cNvContentPartPr/>
                <p14:nvPr/>
              </p14:nvContentPartPr>
              <p14:xfrm>
                <a:off x="6699700" y="235071"/>
                <a:ext cx="106200" cy="435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6BA8CC2-AC76-5748-BC33-39E8B3E88C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92140" y="227511"/>
                  <a:ext cx="1213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F3E8425-9052-7341-8FBB-C3811ED89C79}"/>
                    </a:ext>
                  </a:extLst>
                </p14:cNvPr>
                <p14:cNvContentPartPr/>
                <p14:nvPr/>
              </p14:nvContentPartPr>
              <p14:xfrm>
                <a:off x="6911380" y="266391"/>
                <a:ext cx="255600" cy="3988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F3E8425-9052-7341-8FBB-C3811ED89C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03820" y="258831"/>
                  <a:ext cx="27072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968EE74-8B72-2646-900A-6BD59CBE0949}"/>
              </a:ext>
            </a:extLst>
          </p:cNvPr>
          <p:cNvGrpSpPr/>
          <p:nvPr/>
        </p:nvGrpSpPr>
        <p:grpSpPr>
          <a:xfrm>
            <a:off x="7403140" y="235071"/>
            <a:ext cx="329760" cy="398880"/>
            <a:chOff x="7403140" y="235071"/>
            <a:chExt cx="3297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BAFF983-C796-4543-9B9B-90AB8A22D93E}"/>
                    </a:ext>
                  </a:extLst>
                </p14:cNvPr>
                <p14:cNvContentPartPr/>
                <p14:nvPr/>
              </p14:nvContentPartPr>
              <p14:xfrm>
                <a:off x="7521580" y="316071"/>
                <a:ext cx="12960" cy="317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BAFF983-C796-4543-9B9B-90AB8A22D9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14020" y="308511"/>
                  <a:ext cx="27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BB88148-094D-2C49-956D-7F74B9096921}"/>
                    </a:ext>
                  </a:extLst>
                </p14:cNvPr>
                <p14:cNvContentPartPr/>
                <p14:nvPr/>
              </p14:nvContentPartPr>
              <p14:xfrm>
                <a:off x="7403140" y="235071"/>
                <a:ext cx="329760" cy="249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BB88148-094D-2C49-956D-7F74B90969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95580" y="227511"/>
                  <a:ext cx="3445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80633CC-1D89-7A4B-BE24-10BED47626DD}"/>
              </a:ext>
            </a:extLst>
          </p:cNvPr>
          <p:cNvGrpSpPr/>
          <p:nvPr/>
        </p:nvGrpSpPr>
        <p:grpSpPr>
          <a:xfrm>
            <a:off x="8007580" y="602271"/>
            <a:ext cx="49680" cy="155880"/>
            <a:chOff x="8007580" y="602271"/>
            <a:chExt cx="4968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A306817-076F-D040-BB51-79DF06C8213C}"/>
                    </a:ext>
                  </a:extLst>
                </p14:cNvPr>
                <p14:cNvContentPartPr/>
                <p14:nvPr/>
              </p14:nvContentPartPr>
              <p14:xfrm>
                <a:off x="8013340" y="602271"/>
                <a:ext cx="43920" cy="190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A306817-076F-D040-BB51-79DF06C821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05780" y="59507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6FFCA3D-8718-2747-8BD2-62B95CDF9637}"/>
                    </a:ext>
                  </a:extLst>
                </p14:cNvPr>
                <p14:cNvContentPartPr/>
                <p14:nvPr/>
              </p14:nvContentPartPr>
              <p14:xfrm>
                <a:off x="8007580" y="726831"/>
                <a:ext cx="37080" cy="31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6FFCA3D-8718-2747-8BD2-62B95CDF96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00380" y="719271"/>
                  <a:ext cx="52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C0A39BF2-16DB-E045-A395-718CF0F29195}"/>
              </a:ext>
            </a:extLst>
          </p:cNvPr>
          <p:cNvGrpSpPr/>
          <p:nvPr/>
        </p:nvGrpSpPr>
        <p:grpSpPr>
          <a:xfrm>
            <a:off x="611020" y="1119231"/>
            <a:ext cx="735120" cy="579240"/>
            <a:chOff x="611020" y="1119231"/>
            <a:chExt cx="73512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D5D2BCF-7FA4-6248-B208-18FE9165F6CD}"/>
                    </a:ext>
                  </a:extLst>
                </p14:cNvPr>
                <p14:cNvContentPartPr/>
                <p14:nvPr/>
              </p14:nvContentPartPr>
              <p14:xfrm>
                <a:off x="742060" y="1119231"/>
                <a:ext cx="87480" cy="100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D5D2BCF-7FA4-6248-B208-18FE9165F6C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4500" y="1111671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54432FB-876A-734B-A24F-77062BB240BC}"/>
                    </a:ext>
                  </a:extLst>
                </p14:cNvPr>
                <p14:cNvContentPartPr/>
                <p14:nvPr/>
              </p14:nvContentPartPr>
              <p14:xfrm>
                <a:off x="611020" y="1306071"/>
                <a:ext cx="436320" cy="3924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54432FB-876A-734B-A24F-77062BB240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3460" y="1298511"/>
                  <a:ext cx="4510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C274C32-4A8A-6642-8FCF-9DAB2264B5CE}"/>
                    </a:ext>
                  </a:extLst>
                </p14:cNvPr>
                <p14:cNvContentPartPr/>
                <p14:nvPr/>
              </p14:nvContentPartPr>
              <p14:xfrm>
                <a:off x="1208980" y="1374471"/>
                <a:ext cx="25200" cy="687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C274C32-4A8A-6642-8FCF-9DAB2264B5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01420" y="136691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6D21657-0DEE-0D4A-963E-9AA6FCBD494C}"/>
                    </a:ext>
                  </a:extLst>
                </p14:cNvPr>
                <p14:cNvContentPartPr/>
                <p14:nvPr/>
              </p14:nvContentPartPr>
              <p14:xfrm>
                <a:off x="1165780" y="1368351"/>
                <a:ext cx="180360" cy="2120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6D21657-0DEE-0D4A-963E-9AA6FCBD494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8220" y="1360791"/>
                  <a:ext cx="1951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C7C71C5-26C9-5A42-BDD5-F94F3569BF3D}"/>
              </a:ext>
            </a:extLst>
          </p:cNvPr>
          <p:cNvGrpSpPr/>
          <p:nvPr/>
        </p:nvGrpSpPr>
        <p:grpSpPr>
          <a:xfrm>
            <a:off x="1631980" y="1249911"/>
            <a:ext cx="298440" cy="405000"/>
            <a:chOff x="1631980" y="1249911"/>
            <a:chExt cx="29844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0F845BF-96FF-AA4D-AE80-BC43036003AD}"/>
                    </a:ext>
                  </a:extLst>
                </p14:cNvPr>
                <p14:cNvContentPartPr/>
                <p14:nvPr/>
              </p14:nvContentPartPr>
              <p14:xfrm>
                <a:off x="1775260" y="1324431"/>
                <a:ext cx="19080" cy="330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0F845BF-96FF-AA4D-AE80-BC43036003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67700" y="1317231"/>
                  <a:ext cx="34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857F367-2B94-A84E-9BA5-6A7B66DDED77}"/>
                    </a:ext>
                  </a:extLst>
                </p14:cNvPr>
                <p14:cNvContentPartPr/>
                <p14:nvPr/>
              </p14:nvContentPartPr>
              <p14:xfrm>
                <a:off x="1631980" y="1249911"/>
                <a:ext cx="298440" cy="236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857F367-2B94-A84E-9BA5-6A7B66DDED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24780" y="1242351"/>
                  <a:ext cx="3135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8C6850CD-6F20-024B-A951-E0FECEC5719C}"/>
                  </a:ext>
                </a:extLst>
              </p14:cNvPr>
              <p14:cNvContentPartPr/>
              <p14:nvPr/>
            </p14:nvContentPartPr>
            <p14:xfrm>
              <a:off x="2254780" y="1262511"/>
              <a:ext cx="68760" cy="6876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8C6850CD-6F20-024B-A951-E0FECEC5719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47220" y="1254951"/>
                <a:ext cx="83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7D66196-829A-684E-A548-B7ADB6DDBCB5}"/>
                  </a:ext>
                </a:extLst>
              </p14:cNvPr>
              <p14:cNvContentPartPr/>
              <p14:nvPr/>
            </p14:nvContentPartPr>
            <p14:xfrm>
              <a:off x="2223460" y="1467711"/>
              <a:ext cx="274320" cy="1188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7D66196-829A-684E-A548-B7ADB6DDBCB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15900" y="1460151"/>
                <a:ext cx="289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078EBF43-E8BF-7346-A88E-E25E8875C3AD}"/>
                  </a:ext>
                </a:extLst>
              </p14:cNvPr>
              <p14:cNvContentPartPr/>
              <p14:nvPr/>
            </p14:nvContentPartPr>
            <p14:xfrm>
              <a:off x="2902060" y="1113111"/>
              <a:ext cx="124920" cy="8136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078EBF43-E8BF-7346-A88E-E25E8875C3A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94500" y="1105551"/>
                <a:ext cx="1400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A87F9339-3DF7-874C-A666-E5B7471E77A1}"/>
              </a:ext>
            </a:extLst>
          </p:cNvPr>
          <p:cNvGrpSpPr/>
          <p:nvPr/>
        </p:nvGrpSpPr>
        <p:grpSpPr>
          <a:xfrm>
            <a:off x="2902060" y="1318311"/>
            <a:ext cx="255600" cy="278640"/>
            <a:chOff x="2902060" y="1318311"/>
            <a:chExt cx="25560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1752713-E9DB-2040-8E13-D90FF3426A3E}"/>
                    </a:ext>
                  </a:extLst>
                </p14:cNvPr>
                <p14:cNvContentPartPr/>
                <p14:nvPr/>
              </p14:nvContentPartPr>
              <p14:xfrm>
                <a:off x="2902060" y="1318311"/>
                <a:ext cx="168480" cy="68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1752713-E9DB-2040-8E13-D90FF3426A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4500" y="1310751"/>
                  <a:ext cx="18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86706BD-CFDF-F44C-837D-5C39077EF5DE}"/>
                    </a:ext>
                  </a:extLst>
                </p14:cNvPr>
                <p14:cNvContentPartPr/>
                <p14:nvPr/>
              </p14:nvContentPartPr>
              <p14:xfrm>
                <a:off x="3064060" y="1399311"/>
                <a:ext cx="87480" cy="1976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86706BD-CFDF-F44C-837D-5C39077EF5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56500" y="1391751"/>
                  <a:ext cx="102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A9A8F96-BBE6-5046-BB8A-BFC8A3DB444B}"/>
                    </a:ext>
                  </a:extLst>
                </p14:cNvPr>
                <p14:cNvContentPartPr/>
                <p14:nvPr/>
              </p14:nvContentPartPr>
              <p14:xfrm>
                <a:off x="3033460" y="1411911"/>
                <a:ext cx="124200" cy="100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A9A8F96-BBE6-5046-BB8A-BFC8A3DB444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25900" y="1404351"/>
                  <a:ext cx="1393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AF63C21-2305-1644-B13F-298286430E05}"/>
              </a:ext>
            </a:extLst>
          </p:cNvPr>
          <p:cNvGrpSpPr/>
          <p:nvPr/>
        </p:nvGrpSpPr>
        <p:grpSpPr>
          <a:xfrm>
            <a:off x="3456100" y="1144071"/>
            <a:ext cx="461160" cy="366840"/>
            <a:chOff x="3456100" y="1144071"/>
            <a:chExt cx="46116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44427C8-9E34-C542-8B3A-3C8612219994}"/>
                    </a:ext>
                  </a:extLst>
                </p14:cNvPr>
                <p14:cNvContentPartPr/>
                <p14:nvPr/>
              </p14:nvContentPartPr>
              <p14:xfrm>
                <a:off x="3456100" y="1144071"/>
                <a:ext cx="180720" cy="3668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44427C8-9E34-C542-8B3A-3C86122199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48540" y="1136511"/>
                  <a:ext cx="195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BBD3746-447E-084E-9BD4-E66C0047D9F8}"/>
                    </a:ext>
                  </a:extLst>
                </p14:cNvPr>
                <p14:cNvContentPartPr/>
                <p14:nvPr/>
              </p14:nvContentPartPr>
              <p14:xfrm>
                <a:off x="3618100" y="1237311"/>
                <a:ext cx="299160" cy="249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BBD3746-447E-084E-9BD4-E66C0047D9F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10540" y="1229751"/>
                  <a:ext cx="314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91133B5-C4DD-AD45-A29B-15AA9D2C166E}"/>
                    </a:ext>
                  </a:extLst>
                </p14:cNvPr>
                <p14:cNvContentPartPr/>
                <p14:nvPr/>
              </p14:nvContentPartPr>
              <p14:xfrm>
                <a:off x="3667780" y="1337031"/>
                <a:ext cx="81360" cy="99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91133B5-C4DD-AD45-A29B-15AA9D2C16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60220" y="1329471"/>
                  <a:ext cx="964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AB464F7-9DDC-5B4B-8400-9B879D219B79}"/>
              </a:ext>
            </a:extLst>
          </p:cNvPr>
          <p:cNvGrpSpPr/>
          <p:nvPr/>
        </p:nvGrpSpPr>
        <p:grpSpPr>
          <a:xfrm>
            <a:off x="4234420" y="1137951"/>
            <a:ext cx="305280" cy="436320"/>
            <a:chOff x="4234420" y="1137951"/>
            <a:chExt cx="30528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4200371-E68F-3F4B-8BBE-96754ADCA908}"/>
                    </a:ext>
                  </a:extLst>
                </p14:cNvPr>
                <p14:cNvContentPartPr/>
                <p14:nvPr/>
              </p14:nvContentPartPr>
              <p14:xfrm>
                <a:off x="4259260" y="1181511"/>
                <a:ext cx="100080" cy="626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4200371-E68F-3F4B-8BBE-96754ADCA9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51700" y="117395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56DB1A7-10AA-7A4A-BB8C-9B10394683F3}"/>
                    </a:ext>
                  </a:extLst>
                </p14:cNvPr>
                <p14:cNvContentPartPr/>
                <p14:nvPr/>
              </p14:nvContentPartPr>
              <p14:xfrm>
                <a:off x="4234420" y="1137951"/>
                <a:ext cx="305280" cy="4363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56DB1A7-10AA-7A4A-BB8C-9B10394683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26860" y="1130391"/>
                  <a:ext cx="32040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A8B5803-3162-114A-9680-50B72B772A49}"/>
              </a:ext>
            </a:extLst>
          </p:cNvPr>
          <p:cNvGrpSpPr/>
          <p:nvPr/>
        </p:nvGrpSpPr>
        <p:grpSpPr>
          <a:xfrm>
            <a:off x="4782340" y="1243791"/>
            <a:ext cx="492120" cy="285840"/>
            <a:chOff x="4782340" y="1243791"/>
            <a:chExt cx="49212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349CCF4-7232-7643-9E1E-0713BF0628B7}"/>
                    </a:ext>
                  </a:extLst>
                </p14:cNvPr>
                <p14:cNvContentPartPr/>
                <p14:nvPr/>
              </p14:nvContentPartPr>
              <p14:xfrm>
                <a:off x="4869460" y="1287351"/>
                <a:ext cx="137160" cy="1558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349CCF4-7232-7643-9E1E-0713BF0628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61900" y="1279791"/>
                  <a:ext cx="15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32B685B-4FEE-1A4A-880C-9B064A4B4A40}"/>
                    </a:ext>
                  </a:extLst>
                </p14:cNvPr>
                <p14:cNvContentPartPr/>
                <p14:nvPr/>
              </p14:nvContentPartPr>
              <p14:xfrm>
                <a:off x="5131540" y="1243791"/>
                <a:ext cx="142920" cy="2682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32B685B-4FEE-1A4A-880C-9B064A4B4A4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23980" y="1236231"/>
                  <a:ext cx="158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40BCDE2-08A2-024E-8F66-E122C38AA4C6}"/>
                    </a:ext>
                  </a:extLst>
                </p14:cNvPr>
                <p14:cNvContentPartPr/>
                <p14:nvPr/>
              </p14:nvContentPartPr>
              <p14:xfrm>
                <a:off x="4782340" y="1380591"/>
                <a:ext cx="155880" cy="1490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40BCDE2-08A2-024E-8F66-E122C38AA4C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74780" y="1373031"/>
                  <a:ext cx="17100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FC026411-08B1-8C49-A673-8C951447D67E}"/>
                  </a:ext>
                </a:extLst>
              </p14:cNvPr>
              <p14:cNvContentPartPr/>
              <p14:nvPr/>
            </p14:nvContentPartPr>
            <p14:xfrm>
              <a:off x="5585500" y="1312191"/>
              <a:ext cx="106200" cy="19332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FC026411-08B1-8C49-A673-8C951447D67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77940" y="1304631"/>
                <a:ext cx="12132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608E5997-B729-2941-ABC0-A1DB9A75EFAB}"/>
              </a:ext>
            </a:extLst>
          </p:cNvPr>
          <p:cNvGrpSpPr/>
          <p:nvPr/>
        </p:nvGrpSpPr>
        <p:grpSpPr>
          <a:xfrm>
            <a:off x="6027220" y="1069911"/>
            <a:ext cx="479880" cy="485640"/>
            <a:chOff x="6027220" y="1069911"/>
            <a:chExt cx="47988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E131397-AF45-774D-835B-FF20ED8203E3}"/>
                    </a:ext>
                  </a:extLst>
                </p14:cNvPr>
                <p14:cNvContentPartPr/>
                <p14:nvPr/>
              </p14:nvContentPartPr>
              <p14:xfrm>
                <a:off x="6027220" y="1069911"/>
                <a:ext cx="436320" cy="453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E131397-AF45-774D-835B-FF20ED8203E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19660" y="1062351"/>
                  <a:ext cx="4510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F07195D-E598-5543-9DAC-090828CDB75E}"/>
                    </a:ext>
                  </a:extLst>
                </p14:cNvPr>
                <p14:cNvContentPartPr/>
                <p14:nvPr/>
              </p14:nvContentPartPr>
              <p14:xfrm>
                <a:off x="6407020" y="1393191"/>
                <a:ext cx="100080" cy="162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F07195D-E598-5543-9DAC-090828CDB7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99460" y="1385631"/>
                  <a:ext cx="1152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151D693-04DE-7441-8687-EC801EBF3DCE}"/>
              </a:ext>
            </a:extLst>
          </p:cNvPr>
          <p:cNvGrpSpPr/>
          <p:nvPr/>
        </p:nvGrpSpPr>
        <p:grpSpPr>
          <a:xfrm>
            <a:off x="6768100" y="1168911"/>
            <a:ext cx="423720" cy="361440"/>
            <a:chOff x="6768100" y="1168911"/>
            <a:chExt cx="4237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09B8D20-CC18-AE44-AA73-EF008E1A2E55}"/>
                    </a:ext>
                  </a:extLst>
                </p14:cNvPr>
                <p14:cNvContentPartPr/>
                <p14:nvPr/>
              </p14:nvContentPartPr>
              <p14:xfrm>
                <a:off x="6768100" y="1168911"/>
                <a:ext cx="100080" cy="30528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09B8D20-CC18-AE44-AA73-EF008E1A2E5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60540" y="1161351"/>
                  <a:ext cx="115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F777B75-D913-5049-859D-44A5CAAEA260}"/>
                    </a:ext>
                  </a:extLst>
                </p14:cNvPr>
                <p14:cNvContentPartPr/>
                <p14:nvPr/>
              </p14:nvContentPartPr>
              <p14:xfrm>
                <a:off x="6886540" y="1280871"/>
                <a:ext cx="305280" cy="24948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F777B75-D913-5049-859D-44A5CAAEA2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78980" y="1273671"/>
                  <a:ext cx="320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A85120D-57F8-114F-95FD-F99B5B44871C}"/>
                    </a:ext>
                  </a:extLst>
                </p14:cNvPr>
                <p14:cNvContentPartPr/>
                <p14:nvPr/>
              </p14:nvContentPartPr>
              <p14:xfrm>
                <a:off x="6923980" y="1368351"/>
                <a:ext cx="87480" cy="626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A85120D-57F8-114F-95FD-F99B5B4487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16420" y="136079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65D7780-A74B-584E-B11C-5B40C2D1C8D3}"/>
              </a:ext>
            </a:extLst>
          </p:cNvPr>
          <p:cNvGrpSpPr/>
          <p:nvPr/>
        </p:nvGrpSpPr>
        <p:grpSpPr>
          <a:xfrm>
            <a:off x="7409260" y="1137951"/>
            <a:ext cx="336600" cy="473400"/>
            <a:chOff x="7409260" y="1137951"/>
            <a:chExt cx="33660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BB21E00-104C-094E-B543-AEA0C2DE5309}"/>
                    </a:ext>
                  </a:extLst>
                </p14:cNvPr>
                <p14:cNvContentPartPr/>
                <p14:nvPr/>
              </p14:nvContentPartPr>
              <p14:xfrm>
                <a:off x="7540300" y="1287351"/>
                <a:ext cx="6480" cy="313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BB21E00-104C-094E-B543-AEA0C2DE53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32740" y="127979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BE8CF15-62C0-5341-B298-71D4E538D599}"/>
                    </a:ext>
                  </a:extLst>
                </p14:cNvPr>
                <p14:cNvContentPartPr/>
                <p14:nvPr/>
              </p14:nvContentPartPr>
              <p14:xfrm>
                <a:off x="7452820" y="1137951"/>
                <a:ext cx="236880" cy="687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BE8CF15-62C0-5341-B298-71D4E538D5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45620" y="1130391"/>
                  <a:ext cx="25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CA03785-B607-DE42-848E-710EAB8C632F}"/>
                    </a:ext>
                  </a:extLst>
                </p14:cNvPr>
                <p14:cNvContentPartPr/>
                <p14:nvPr/>
              </p14:nvContentPartPr>
              <p14:xfrm>
                <a:off x="7421860" y="1237311"/>
                <a:ext cx="112320" cy="3740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CA03785-B607-DE42-848E-710EAB8C63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14300" y="1229751"/>
                  <a:ext cx="127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73A0027-F3C0-3A43-83B5-440C1248EBCC}"/>
                    </a:ext>
                  </a:extLst>
                </p14:cNvPr>
                <p14:cNvContentPartPr/>
                <p14:nvPr/>
              </p14:nvContentPartPr>
              <p14:xfrm>
                <a:off x="7409260" y="1318311"/>
                <a:ext cx="336600" cy="2246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73A0027-F3C0-3A43-83B5-440C1248EB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01700" y="1310751"/>
                  <a:ext cx="3517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2262B988-B6CC-7B4D-87C1-8A07B2A5D8A6}"/>
              </a:ext>
            </a:extLst>
          </p:cNvPr>
          <p:cNvGrpSpPr/>
          <p:nvPr/>
        </p:nvGrpSpPr>
        <p:grpSpPr>
          <a:xfrm>
            <a:off x="8013340" y="1150191"/>
            <a:ext cx="510480" cy="416880"/>
            <a:chOff x="8013340" y="1150191"/>
            <a:chExt cx="51048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8F1EC7AA-FAF7-AC4E-BED3-5D26FA25CF28}"/>
                    </a:ext>
                  </a:extLst>
                </p14:cNvPr>
                <p14:cNvContentPartPr/>
                <p14:nvPr/>
              </p14:nvContentPartPr>
              <p14:xfrm>
                <a:off x="8063020" y="1150191"/>
                <a:ext cx="205920" cy="2246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8F1EC7AA-FAF7-AC4E-BED3-5D26FA25CF2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55460" y="1142631"/>
                  <a:ext cx="221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C44D403-7D68-1042-AC56-BB86BB477284}"/>
                    </a:ext>
                  </a:extLst>
                </p14:cNvPr>
                <p14:cNvContentPartPr/>
                <p14:nvPr/>
              </p14:nvContentPartPr>
              <p14:xfrm>
                <a:off x="8013340" y="1393191"/>
                <a:ext cx="25200" cy="687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C44D403-7D68-1042-AC56-BB86BB4772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05780" y="138563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435CC61-DA78-EB43-8FC7-11A6F8EC8DB0}"/>
                    </a:ext>
                  </a:extLst>
                </p14:cNvPr>
                <p14:cNvContentPartPr/>
                <p14:nvPr/>
              </p14:nvContentPartPr>
              <p14:xfrm>
                <a:off x="8112700" y="1306071"/>
                <a:ext cx="411120" cy="2494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435CC61-DA78-EB43-8FC7-11A6F8EC8D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05500" y="1298511"/>
                  <a:ext cx="426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B37EA83-3E9A-F540-9A3C-4D7569EE70B2}"/>
                    </a:ext>
                  </a:extLst>
                </p14:cNvPr>
                <p14:cNvContentPartPr/>
                <p14:nvPr/>
              </p14:nvContentPartPr>
              <p14:xfrm>
                <a:off x="8187580" y="1374471"/>
                <a:ext cx="137160" cy="1926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B37EA83-3E9A-F540-9A3C-4D7569EE70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80020" y="1366911"/>
                  <a:ext cx="1522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1B8EE44-D15F-EB40-AC27-C99C63B24E8A}"/>
              </a:ext>
            </a:extLst>
          </p:cNvPr>
          <p:cNvGrpSpPr/>
          <p:nvPr/>
        </p:nvGrpSpPr>
        <p:grpSpPr>
          <a:xfrm>
            <a:off x="878860" y="1978191"/>
            <a:ext cx="361440" cy="473400"/>
            <a:chOff x="878860" y="1978191"/>
            <a:chExt cx="36144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1FA16F1-F49A-F24C-9076-39C9C471B1FD}"/>
                    </a:ext>
                  </a:extLst>
                </p14:cNvPr>
                <p14:cNvContentPartPr/>
                <p14:nvPr/>
              </p14:nvContentPartPr>
              <p14:xfrm>
                <a:off x="878860" y="2071791"/>
                <a:ext cx="106200" cy="2120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1FA16F1-F49A-F24C-9076-39C9C471B1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1300" y="2064231"/>
                  <a:ext cx="12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47E5449-C81C-D84F-A209-970A41081CCB}"/>
                    </a:ext>
                  </a:extLst>
                </p14:cNvPr>
                <p14:cNvContentPartPr/>
                <p14:nvPr/>
              </p14:nvContentPartPr>
              <p14:xfrm>
                <a:off x="903700" y="2152431"/>
                <a:ext cx="100080" cy="903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47E5449-C81C-D84F-A209-970A41081C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6140" y="2145231"/>
                  <a:ext cx="115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9281333-4AF3-FA45-BDFB-268E93C76182}"/>
                    </a:ext>
                  </a:extLst>
                </p14:cNvPr>
                <p14:cNvContentPartPr/>
                <p14:nvPr/>
              </p14:nvContentPartPr>
              <p14:xfrm>
                <a:off x="1084420" y="1978191"/>
                <a:ext cx="155880" cy="4734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9281333-4AF3-FA45-BDFB-268E93C761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76860" y="1970631"/>
                  <a:ext cx="17100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DF92CF7-239B-C249-9A57-823D438DAFAC}"/>
              </a:ext>
            </a:extLst>
          </p:cNvPr>
          <p:cNvGrpSpPr/>
          <p:nvPr/>
        </p:nvGrpSpPr>
        <p:grpSpPr>
          <a:xfrm>
            <a:off x="1513900" y="2003031"/>
            <a:ext cx="137160" cy="473760"/>
            <a:chOff x="1513900" y="2003031"/>
            <a:chExt cx="1371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27A68C7-979E-504C-88E2-7A521CB9EAE4}"/>
                    </a:ext>
                  </a:extLst>
                </p14:cNvPr>
                <p14:cNvContentPartPr/>
                <p14:nvPr/>
              </p14:nvContentPartPr>
              <p14:xfrm>
                <a:off x="1572580" y="2003031"/>
                <a:ext cx="78480" cy="565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27A68C7-979E-504C-88E2-7A521CB9EA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65020" y="1995471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B71FE67-90B7-CA4B-A8C5-5552BB845793}"/>
                    </a:ext>
                  </a:extLst>
                </p14:cNvPr>
                <p14:cNvContentPartPr/>
                <p14:nvPr/>
              </p14:nvContentPartPr>
              <p14:xfrm>
                <a:off x="1513900" y="2140191"/>
                <a:ext cx="137160" cy="3366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B71FE67-90B7-CA4B-A8C5-5552BB84579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06340" y="2132631"/>
                  <a:ext cx="15228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836C543-DEEB-CA47-94C2-6483A48DB08B}"/>
              </a:ext>
            </a:extLst>
          </p:cNvPr>
          <p:cNvGrpSpPr/>
          <p:nvPr/>
        </p:nvGrpSpPr>
        <p:grpSpPr>
          <a:xfrm>
            <a:off x="2025100" y="2003031"/>
            <a:ext cx="246600" cy="392760"/>
            <a:chOff x="2025100" y="2003031"/>
            <a:chExt cx="24660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07A59D7-DF05-BC4D-AD1C-7B6123CE5B4D}"/>
                    </a:ext>
                  </a:extLst>
                </p14:cNvPr>
                <p14:cNvContentPartPr/>
                <p14:nvPr/>
              </p14:nvContentPartPr>
              <p14:xfrm>
                <a:off x="2098900" y="2028231"/>
                <a:ext cx="43920" cy="3675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07A59D7-DF05-BC4D-AD1C-7B6123CE5B4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91700" y="2020671"/>
                  <a:ext cx="590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D021CC9-61D2-5848-8E07-F5A0EB26F329}"/>
                    </a:ext>
                  </a:extLst>
                </p14:cNvPr>
                <p14:cNvContentPartPr/>
                <p14:nvPr/>
              </p14:nvContentPartPr>
              <p14:xfrm>
                <a:off x="2025100" y="2003031"/>
                <a:ext cx="246600" cy="2059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D021CC9-61D2-5848-8E07-F5A0EB26F3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17540" y="1995471"/>
                  <a:ext cx="2617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17CB6ADA-8A06-A949-9D05-70BD732F0929}"/>
                  </a:ext>
                </a:extLst>
              </p14:cNvPr>
              <p14:cNvContentPartPr/>
              <p14:nvPr/>
            </p14:nvContentPartPr>
            <p14:xfrm>
              <a:off x="2572300" y="2015631"/>
              <a:ext cx="81360" cy="5004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17CB6ADA-8A06-A949-9D05-70BD732F092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64740" y="2008071"/>
                <a:ext cx="964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17DD10F2-B57F-A14B-A7E1-0C8C9D0771E4}"/>
                  </a:ext>
                </a:extLst>
              </p14:cNvPr>
              <p14:cNvContentPartPr/>
              <p14:nvPr/>
            </p14:nvContentPartPr>
            <p14:xfrm>
              <a:off x="2553580" y="2183751"/>
              <a:ext cx="305280" cy="10008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17DD10F2-B57F-A14B-A7E1-0C8C9D0771E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46020" y="2176191"/>
                <a:ext cx="32040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69A6192-86DD-4E40-A042-C4442C69A753}"/>
              </a:ext>
            </a:extLst>
          </p:cNvPr>
          <p:cNvGrpSpPr/>
          <p:nvPr/>
        </p:nvGrpSpPr>
        <p:grpSpPr>
          <a:xfrm>
            <a:off x="3219580" y="1978191"/>
            <a:ext cx="442440" cy="317880"/>
            <a:chOff x="3219580" y="1978191"/>
            <a:chExt cx="4424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670591F-9590-D046-B992-4920BA28FAC2}"/>
                    </a:ext>
                  </a:extLst>
                </p14:cNvPr>
                <p14:cNvContentPartPr/>
                <p14:nvPr/>
              </p14:nvContentPartPr>
              <p14:xfrm>
                <a:off x="3400300" y="2021751"/>
                <a:ext cx="180720" cy="1461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670591F-9590-D046-B992-4920BA28FA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92740" y="2014191"/>
                  <a:ext cx="195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D6AD98B-126F-ED40-9B01-8D898464F376}"/>
                    </a:ext>
                  </a:extLst>
                </p14:cNvPr>
                <p14:cNvContentPartPr/>
                <p14:nvPr/>
              </p14:nvContentPartPr>
              <p14:xfrm>
                <a:off x="3419020" y="1978191"/>
                <a:ext cx="62640" cy="1558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D6AD98B-126F-ED40-9B01-8D898464F37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11460" y="1970631"/>
                  <a:ext cx="77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07A44FE-A050-3245-933E-F6B833832951}"/>
                    </a:ext>
                  </a:extLst>
                </p14:cNvPr>
                <p14:cNvContentPartPr/>
                <p14:nvPr/>
              </p14:nvContentPartPr>
              <p14:xfrm>
                <a:off x="3219580" y="2102751"/>
                <a:ext cx="442440" cy="1933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07A44FE-A050-3245-933E-F6B8338329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12020" y="2095191"/>
                  <a:ext cx="4575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B4CA4D6-0C09-AC4B-80E8-6F9F4656BBEE}"/>
              </a:ext>
            </a:extLst>
          </p:cNvPr>
          <p:cNvGrpSpPr/>
          <p:nvPr/>
        </p:nvGrpSpPr>
        <p:grpSpPr>
          <a:xfrm>
            <a:off x="4016620" y="2189871"/>
            <a:ext cx="74880" cy="168480"/>
            <a:chOff x="4016620" y="2189871"/>
            <a:chExt cx="748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6448B5E-06C6-E84C-8F17-F9C2A9E160EB}"/>
                    </a:ext>
                  </a:extLst>
                </p14:cNvPr>
                <p14:cNvContentPartPr/>
                <p14:nvPr/>
              </p14:nvContentPartPr>
              <p14:xfrm>
                <a:off x="4053700" y="2189871"/>
                <a:ext cx="37800" cy="252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6448B5E-06C6-E84C-8F17-F9C2A9E160E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46500" y="218231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7714EFE-633A-DD4B-8D5F-1410B4021607}"/>
                    </a:ext>
                  </a:extLst>
                </p14:cNvPr>
                <p14:cNvContentPartPr/>
                <p14:nvPr/>
              </p14:nvContentPartPr>
              <p14:xfrm>
                <a:off x="4016620" y="2314431"/>
                <a:ext cx="43920" cy="439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7714EFE-633A-DD4B-8D5F-1410B40216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09060" y="230687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5C0979D-5AF2-1C49-AAD9-F4BDB6009C30}"/>
              </a:ext>
            </a:extLst>
          </p:cNvPr>
          <p:cNvGrpSpPr/>
          <p:nvPr/>
        </p:nvGrpSpPr>
        <p:grpSpPr>
          <a:xfrm>
            <a:off x="1197519" y="2935522"/>
            <a:ext cx="889920" cy="402120"/>
            <a:chOff x="1197519" y="2935522"/>
            <a:chExt cx="88992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0C6E630-A8E6-2C45-A347-534279B72AB2}"/>
                    </a:ext>
                  </a:extLst>
                </p14:cNvPr>
                <p14:cNvContentPartPr/>
                <p14:nvPr/>
              </p14:nvContentPartPr>
              <p14:xfrm>
                <a:off x="1234239" y="2984122"/>
                <a:ext cx="244080" cy="1587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0C6E630-A8E6-2C45-A347-534279B72AB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26679" y="2976562"/>
                  <a:ext cx="259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94D8C64-148A-4740-8CE0-9BB6D484557A}"/>
                    </a:ext>
                  </a:extLst>
                </p14:cNvPr>
                <p14:cNvContentPartPr/>
                <p14:nvPr/>
              </p14:nvContentPartPr>
              <p14:xfrm>
                <a:off x="1197519" y="3209482"/>
                <a:ext cx="304920" cy="1281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94D8C64-148A-4740-8CE0-9BB6D48455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89959" y="3201922"/>
                  <a:ext cx="320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2E65902-76B3-8D4A-9B29-560F78FF9AB7}"/>
                    </a:ext>
                  </a:extLst>
                </p14:cNvPr>
                <p14:cNvContentPartPr/>
                <p14:nvPr/>
              </p14:nvContentPartPr>
              <p14:xfrm>
                <a:off x="1684959" y="2935522"/>
                <a:ext cx="110160" cy="3258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2E65902-76B3-8D4A-9B29-560F78FF9AB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77399" y="2927962"/>
                  <a:ext cx="124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37AEAA98-5D72-B841-801B-D9C74E8AC4EE}"/>
                    </a:ext>
                  </a:extLst>
                </p14:cNvPr>
                <p14:cNvContentPartPr/>
                <p14:nvPr/>
              </p14:nvContentPartPr>
              <p14:xfrm>
                <a:off x="1861719" y="3014722"/>
                <a:ext cx="225720" cy="2919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37AEAA98-5D72-B841-801B-D9C74E8AC4E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54159" y="3007162"/>
                  <a:ext cx="240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07CE566-2BE6-FB49-857F-5F05B461A9BA}"/>
                    </a:ext>
                  </a:extLst>
                </p14:cNvPr>
                <p14:cNvContentPartPr/>
                <p14:nvPr/>
              </p14:nvContentPartPr>
              <p14:xfrm>
                <a:off x="1867839" y="3124162"/>
                <a:ext cx="79560" cy="1162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07CE566-2BE6-FB49-857F-5F05B461A9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60279" y="3116602"/>
                  <a:ext cx="9468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43203BBC-33B8-9841-951F-A511FF6EC002}"/>
                  </a:ext>
                </a:extLst>
              </p14:cNvPr>
              <p14:cNvContentPartPr/>
              <p14:nvPr/>
            </p14:nvContentPartPr>
            <p14:xfrm>
              <a:off x="3141159" y="3167002"/>
              <a:ext cx="18720" cy="648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43203BBC-33B8-9841-951F-A511FF6EC00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133599" y="3159442"/>
                <a:ext cx="33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27CD732D-BCD3-604F-BB33-8F7B27FBC19B}"/>
                  </a:ext>
                </a:extLst>
              </p14:cNvPr>
              <p14:cNvContentPartPr/>
              <p14:nvPr/>
            </p14:nvContentPartPr>
            <p14:xfrm>
              <a:off x="3178239" y="3319282"/>
              <a:ext cx="36360" cy="5508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27CD732D-BCD3-604F-BB33-8F7B27FBC19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170679" y="3311722"/>
                <a:ext cx="5148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FE2B5A7-016D-AB49-A1BF-1B1E095F4628}"/>
              </a:ext>
            </a:extLst>
          </p:cNvPr>
          <p:cNvGrpSpPr/>
          <p:nvPr/>
        </p:nvGrpSpPr>
        <p:grpSpPr>
          <a:xfrm>
            <a:off x="3793119" y="2880442"/>
            <a:ext cx="420840" cy="396360"/>
            <a:chOff x="3793119" y="2880442"/>
            <a:chExt cx="42084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C6BE93B-4059-544A-8C8C-27163F10A7BB}"/>
                    </a:ext>
                  </a:extLst>
                </p14:cNvPr>
                <p14:cNvContentPartPr/>
                <p14:nvPr/>
              </p14:nvContentPartPr>
              <p14:xfrm>
                <a:off x="3945399" y="2984122"/>
                <a:ext cx="225000" cy="2012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C6BE93B-4059-544A-8C8C-27163F10A7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37839" y="2976562"/>
                  <a:ext cx="240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7CD2934-EB36-F245-87E6-89F979DC3379}"/>
                    </a:ext>
                  </a:extLst>
                </p14:cNvPr>
                <p14:cNvContentPartPr/>
                <p14:nvPr/>
              </p14:nvContentPartPr>
              <p14:xfrm>
                <a:off x="4042599" y="2880442"/>
                <a:ext cx="55080" cy="2685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7CD2934-EB36-F245-87E6-89F979DC337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35039" y="2872882"/>
                  <a:ext cx="70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4A3C460-342D-D04F-983E-9A9111EC13E4}"/>
                    </a:ext>
                  </a:extLst>
                </p14:cNvPr>
                <p14:cNvContentPartPr/>
                <p14:nvPr/>
              </p14:nvContentPartPr>
              <p14:xfrm>
                <a:off x="3793119" y="3191122"/>
                <a:ext cx="420840" cy="856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4A3C460-342D-D04F-983E-9A9111EC13E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85559" y="3183562"/>
                  <a:ext cx="43596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7646D9DE-59E2-364E-B9DF-BFB3EEF83C38}"/>
                  </a:ext>
                </a:extLst>
              </p14:cNvPr>
              <p14:cNvContentPartPr/>
              <p14:nvPr/>
            </p14:nvContentPartPr>
            <p14:xfrm>
              <a:off x="4615359" y="2904922"/>
              <a:ext cx="73440" cy="79560"/>
            </p14:xfrm>
          </p:contentPart>
        </mc:Choice>
        <mc:Fallback xmlns=""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7646D9DE-59E2-364E-B9DF-BFB3EEF83C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607799" y="2897362"/>
                <a:ext cx="8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33587B80-E2A9-B547-9FD6-7C8BE3B97A16}"/>
                  </a:ext>
                </a:extLst>
              </p14:cNvPr>
              <p14:cNvContentPartPr/>
              <p14:nvPr/>
            </p14:nvContentPartPr>
            <p14:xfrm>
              <a:off x="4548399" y="3137122"/>
              <a:ext cx="359640" cy="97200"/>
            </p14:xfrm>
          </p:contentPart>
        </mc:Choice>
        <mc:Fallback xmlns=""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33587B80-E2A9-B547-9FD6-7C8BE3B97A1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40839" y="3129562"/>
                <a:ext cx="374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2937222D-399D-C84E-B14F-CCE6168095BA}"/>
                  </a:ext>
                </a:extLst>
              </p14:cNvPr>
              <p14:cNvContentPartPr/>
              <p14:nvPr/>
            </p14:nvContentPartPr>
            <p14:xfrm>
              <a:off x="5257959" y="2825722"/>
              <a:ext cx="94320" cy="6120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2937222D-399D-C84E-B14F-CCE6168095B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250399" y="2818162"/>
                <a:ext cx="1094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765EABC9-8C40-054E-A9E8-2AF4EB914C73}"/>
              </a:ext>
            </a:extLst>
          </p:cNvPr>
          <p:cNvGrpSpPr/>
          <p:nvPr/>
        </p:nvGrpSpPr>
        <p:grpSpPr>
          <a:xfrm>
            <a:off x="5200359" y="3032722"/>
            <a:ext cx="182880" cy="213840"/>
            <a:chOff x="5200359" y="3032722"/>
            <a:chExt cx="18288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2767E6E-23F0-0F40-8BA7-844F663C41B5}"/>
                    </a:ext>
                  </a:extLst>
                </p14:cNvPr>
                <p14:cNvContentPartPr/>
                <p14:nvPr/>
              </p14:nvContentPartPr>
              <p14:xfrm>
                <a:off x="5200359" y="3032722"/>
                <a:ext cx="146520" cy="370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2767E6E-23F0-0F40-8BA7-844F663C41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92799" y="3025162"/>
                  <a:ext cx="161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A61C510-9E22-5846-8CF2-2A1C52F02306}"/>
                    </a:ext>
                  </a:extLst>
                </p14:cNvPr>
                <p14:cNvContentPartPr/>
                <p14:nvPr/>
              </p14:nvContentPartPr>
              <p14:xfrm>
                <a:off x="5322039" y="3093922"/>
                <a:ext cx="61200" cy="1526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A61C510-9E22-5846-8CF2-2A1C52F023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314479" y="3086362"/>
                  <a:ext cx="76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6AA6AED-D354-F941-A2B8-0A414129BE1A}"/>
                    </a:ext>
                  </a:extLst>
                </p14:cNvPr>
                <p14:cNvContentPartPr/>
                <p14:nvPr/>
              </p14:nvContentPartPr>
              <p14:xfrm>
                <a:off x="5230599" y="3099682"/>
                <a:ext cx="152640" cy="12204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6AA6AED-D354-F941-A2B8-0A414129BE1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23039" y="3092482"/>
                  <a:ext cx="16776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0F3EC195-CFE3-0A42-83A2-65C7E3DF2B67}"/>
              </a:ext>
            </a:extLst>
          </p:cNvPr>
          <p:cNvGrpSpPr/>
          <p:nvPr/>
        </p:nvGrpSpPr>
        <p:grpSpPr>
          <a:xfrm>
            <a:off x="5711919" y="2850202"/>
            <a:ext cx="402480" cy="341280"/>
            <a:chOff x="5711919" y="2850202"/>
            <a:chExt cx="40248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9FA77100-B001-2744-8B4B-054AA53ADBE1}"/>
                    </a:ext>
                  </a:extLst>
                </p14:cNvPr>
                <p14:cNvContentPartPr/>
                <p14:nvPr/>
              </p14:nvContentPartPr>
              <p14:xfrm>
                <a:off x="5711919" y="2850202"/>
                <a:ext cx="85680" cy="3232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9FA77100-B001-2744-8B4B-054AA53ADBE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04359" y="2842642"/>
                  <a:ext cx="1008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51C9F63-6656-734F-ADF1-70A2DD98EA91}"/>
                    </a:ext>
                  </a:extLst>
                </p14:cNvPr>
                <p14:cNvContentPartPr/>
                <p14:nvPr/>
              </p14:nvContentPartPr>
              <p14:xfrm>
                <a:off x="5803359" y="2959642"/>
                <a:ext cx="311040" cy="2318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51C9F63-6656-734F-ADF1-70A2DD98EA9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795799" y="2952082"/>
                  <a:ext cx="326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CDE1223-23F9-8642-8658-B838BED36247}"/>
                    </a:ext>
                  </a:extLst>
                </p14:cNvPr>
                <p14:cNvContentPartPr/>
                <p14:nvPr/>
              </p14:nvContentPartPr>
              <p14:xfrm>
                <a:off x="5864199" y="3033442"/>
                <a:ext cx="116280" cy="10872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CDE1223-23F9-8642-8658-B838BED3624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56639" y="3025882"/>
                  <a:ext cx="1310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D2475A47-4CBC-5349-B79F-CA9BF6514602}"/>
              </a:ext>
            </a:extLst>
          </p:cNvPr>
          <p:cNvGrpSpPr/>
          <p:nvPr/>
        </p:nvGrpSpPr>
        <p:grpSpPr>
          <a:xfrm>
            <a:off x="6418599" y="2837962"/>
            <a:ext cx="378000" cy="256320"/>
            <a:chOff x="6418599" y="2837962"/>
            <a:chExt cx="37800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04581244-34E3-EF49-8D05-B0FE3D81BC16}"/>
                    </a:ext>
                  </a:extLst>
                </p14:cNvPr>
                <p14:cNvContentPartPr/>
                <p14:nvPr/>
              </p14:nvContentPartPr>
              <p14:xfrm>
                <a:off x="6589239" y="2837962"/>
                <a:ext cx="207360" cy="25632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04581244-34E3-EF49-8D05-B0FE3D81BC1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81679" y="2830402"/>
                  <a:ext cx="222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3EBB2E2-C42B-4E4A-90F0-3C0EBEDD9FED}"/>
                    </a:ext>
                  </a:extLst>
                </p14:cNvPr>
                <p14:cNvContentPartPr/>
                <p14:nvPr/>
              </p14:nvContentPartPr>
              <p14:xfrm>
                <a:off x="6686799" y="2874322"/>
                <a:ext cx="61200" cy="309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3EBB2E2-C42B-4E4A-90F0-3C0EBEDD9FE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79239" y="2866762"/>
                  <a:ext cx="76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F5D87FF-0263-2246-92C5-5A44B38B829B}"/>
                    </a:ext>
                  </a:extLst>
                </p14:cNvPr>
                <p14:cNvContentPartPr/>
                <p14:nvPr/>
              </p14:nvContentPartPr>
              <p14:xfrm>
                <a:off x="6418599" y="3044962"/>
                <a:ext cx="213480" cy="489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F5D87FF-0263-2246-92C5-5A44B38B829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11039" y="3037402"/>
                  <a:ext cx="22860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720A347-5582-F740-BA19-9D1855AD4B5B}"/>
              </a:ext>
            </a:extLst>
          </p:cNvPr>
          <p:cNvGrpSpPr/>
          <p:nvPr/>
        </p:nvGrpSpPr>
        <p:grpSpPr>
          <a:xfrm>
            <a:off x="7107279" y="2782882"/>
            <a:ext cx="323280" cy="493920"/>
            <a:chOff x="7107279" y="2782882"/>
            <a:chExt cx="32328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98C8100-72E1-7641-A5E0-79EBC46F3DE4}"/>
                    </a:ext>
                  </a:extLst>
                </p14:cNvPr>
                <p14:cNvContentPartPr/>
                <p14:nvPr/>
              </p14:nvContentPartPr>
              <p14:xfrm>
                <a:off x="7192599" y="2862082"/>
                <a:ext cx="48960" cy="4147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98C8100-72E1-7641-A5E0-79EBC46F3DE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85039" y="2854882"/>
                  <a:ext cx="64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42928BA-0174-4F43-AF24-397B28F57B6C}"/>
                    </a:ext>
                  </a:extLst>
                </p14:cNvPr>
                <p14:cNvContentPartPr/>
                <p14:nvPr/>
              </p14:nvContentPartPr>
              <p14:xfrm>
                <a:off x="7107279" y="2782882"/>
                <a:ext cx="323280" cy="24408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42928BA-0174-4F43-AF24-397B28F57B6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99719" y="2775682"/>
                  <a:ext cx="3384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964DAB9C-E8D5-474C-884F-8102B3C2EA8E}"/>
                  </a:ext>
                </a:extLst>
              </p14:cNvPr>
              <p14:cNvContentPartPr/>
              <p14:nvPr/>
            </p14:nvContentPartPr>
            <p14:xfrm>
              <a:off x="7752759" y="2782882"/>
              <a:ext cx="110160" cy="7956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964DAB9C-E8D5-474C-884F-8102B3C2EA8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745559" y="2775682"/>
                <a:ext cx="1249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59CD5FE6-5821-0442-B7EF-D80086910395}"/>
                  </a:ext>
                </a:extLst>
              </p14:cNvPr>
              <p14:cNvContentPartPr/>
              <p14:nvPr/>
            </p14:nvContentPartPr>
            <p14:xfrm>
              <a:off x="7691919" y="2990242"/>
              <a:ext cx="323280" cy="12204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59CD5FE6-5821-0442-B7EF-D8008691039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684359" y="2982682"/>
                <a:ext cx="33840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E5D76497-4E95-734F-B627-66546D35B171}"/>
              </a:ext>
            </a:extLst>
          </p:cNvPr>
          <p:cNvGrpSpPr/>
          <p:nvPr/>
        </p:nvGrpSpPr>
        <p:grpSpPr>
          <a:xfrm>
            <a:off x="8414439" y="2728162"/>
            <a:ext cx="234360" cy="469800"/>
            <a:chOff x="8414439" y="2728162"/>
            <a:chExt cx="23436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D19BDCA-97AB-7A45-BB10-664E31A6F7E5}"/>
                    </a:ext>
                  </a:extLst>
                </p14:cNvPr>
                <p14:cNvContentPartPr/>
                <p14:nvPr/>
              </p14:nvContentPartPr>
              <p14:xfrm>
                <a:off x="8480679" y="2728162"/>
                <a:ext cx="168120" cy="9792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D19BDCA-97AB-7A45-BB10-664E31A6F7E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73119" y="2720602"/>
                  <a:ext cx="183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1104E3F-5235-9E4D-91E6-6C1F0D585ED4}"/>
                    </a:ext>
                  </a:extLst>
                </p14:cNvPr>
                <p14:cNvContentPartPr/>
                <p14:nvPr/>
              </p14:nvContentPartPr>
              <p14:xfrm>
                <a:off x="8414439" y="2923282"/>
                <a:ext cx="228600" cy="2746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1104E3F-5235-9E4D-91E6-6C1F0D585ED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06879" y="2915722"/>
                  <a:ext cx="243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D174B27-DEEC-D94E-B99A-608A37724CCE}"/>
                    </a:ext>
                  </a:extLst>
                </p14:cNvPr>
                <p14:cNvContentPartPr/>
                <p14:nvPr/>
              </p14:nvContentPartPr>
              <p14:xfrm>
                <a:off x="8465559" y="2984122"/>
                <a:ext cx="164880" cy="16488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D174B27-DEEC-D94E-B99A-608A37724CC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57999" y="2976562"/>
                  <a:ext cx="1800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62B93C8E-B434-434F-BC6B-E7E438C5B12D}"/>
              </a:ext>
            </a:extLst>
          </p:cNvPr>
          <p:cNvGrpSpPr/>
          <p:nvPr/>
        </p:nvGrpSpPr>
        <p:grpSpPr>
          <a:xfrm>
            <a:off x="8873799" y="2734282"/>
            <a:ext cx="481680" cy="438840"/>
            <a:chOff x="8873799" y="2734282"/>
            <a:chExt cx="4816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13F13155-F1C1-D344-914A-F7B72C727AD5}"/>
                    </a:ext>
                  </a:extLst>
                </p14:cNvPr>
                <p14:cNvContentPartPr/>
                <p14:nvPr/>
              </p14:nvContentPartPr>
              <p14:xfrm>
                <a:off x="8873799" y="2734282"/>
                <a:ext cx="104040" cy="43884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13F13155-F1C1-D344-914A-F7B72C727AD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66239" y="2726722"/>
                  <a:ext cx="119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A228242-AE1F-884D-93A9-15FB606370EC}"/>
                    </a:ext>
                  </a:extLst>
                </p14:cNvPr>
                <p14:cNvContentPartPr/>
                <p14:nvPr/>
              </p14:nvContentPartPr>
              <p14:xfrm>
                <a:off x="9019959" y="2831842"/>
                <a:ext cx="335520" cy="29880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A228242-AE1F-884D-93A9-15FB606370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12399" y="2824282"/>
                  <a:ext cx="35064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817217D8-07C6-6149-9953-797D9474ABA0}"/>
              </a:ext>
            </a:extLst>
          </p:cNvPr>
          <p:cNvGrpSpPr/>
          <p:nvPr/>
        </p:nvGrpSpPr>
        <p:grpSpPr>
          <a:xfrm>
            <a:off x="9629439" y="2539522"/>
            <a:ext cx="1249200" cy="822960"/>
            <a:chOff x="9629439" y="2539522"/>
            <a:chExt cx="1249200" cy="8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F36396A-738F-0D4D-8A5F-7D602AD7AD72}"/>
                    </a:ext>
                  </a:extLst>
                </p14:cNvPr>
                <p14:cNvContentPartPr/>
                <p14:nvPr/>
              </p14:nvContentPartPr>
              <p14:xfrm>
                <a:off x="9629439" y="2673442"/>
                <a:ext cx="621720" cy="5115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F36396A-738F-0D4D-8A5F-7D602AD7AD7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21879" y="2665882"/>
                  <a:ext cx="6368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7847356-D8DF-C840-802C-699AC361E486}"/>
                    </a:ext>
                  </a:extLst>
                </p14:cNvPr>
                <p14:cNvContentPartPr/>
                <p14:nvPr/>
              </p14:nvContentPartPr>
              <p14:xfrm>
                <a:off x="10399839" y="2868202"/>
                <a:ext cx="21960" cy="2232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7847356-D8DF-C840-802C-699AC361E48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92279" y="2860642"/>
                  <a:ext cx="37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1FC265B-82AD-FD48-89E2-BA84EC31498D}"/>
                    </a:ext>
                  </a:extLst>
                </p14:cNvPr>
                <p14:cNvContentPartPr/>
                <p14:nvPr/>
              </p14:nvContentPartPr>
              <p14:xfrm>
                <a:off x="10561479" y="2539522"/>
                <a:ext cx="317160" cy="8229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1FC265B-82AD-FD48-89E2-BA84EC31498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53919" y="2531962"/>
                  <a:ext cx="33228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1C8C5698-AA1D-3B4F-8A5D-1928C0B98099}"/>
                    </a:ext>
                  </a:extLst>
                </p14:cNvPr>
                <p14:cNvContentPartPr/>
                <p14:nvPr/>
              </p14:nvContentPartPr>
              <p14:xfrm>
                <a:off x="10616199" y="2911042"/>
                <a:ext cx="145800" cy="22572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1C8C5698-AA1D-3B4F-8A5D-1928C0B9809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08639" y="2903482"/>
                  <a:ext cx="16092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C059BA3-1CB3-9B48-8406-E8F053B20F8D}"/>
              </a:ext>
            </a:extLst>
          </p:cNvPr>
          <p:cNvGrpSpPr/>
          <p:nvPr/>
        </p:nvGrpSpPr>
        <p:grpSpPr>
          <a:xfrm>
            <a:off x="1173399" y="3782242"/>
            <a:ext cx="1127160" cy="432000"/>
            <a:chOff x="1173399" y="3782242"/>
            <a:chExt cx="11271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C8727F8-06D3-D34A-AD98-D4A04F65F333}"/>
                    </a:ext>
                  </a:extLst>
                </p14:cNvPr>
                <p14:cNvContentPartPr/>
                <p14:nvPr/>
              </p14:nvContentPartPr>
              <p14:xfrm>
                <a:off x="1173399" y="3891682"/>
                <a:ext cx="414720" cy="3225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C8727F8-06D3-D34A-AD98-D4A04F65F3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5839" y="3884122"/>
                  <a:ext cx="429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5C0906B-63EF-BF43-8866-04184F22FC3E}"/>
                    </a:ext>
                  </a:extLst>
                </p14:cNvPr>
                <p14:cNvContentPartPr/>
                <p14:nvPr/>
              </p14:nvContentPartPr>
              <p14:xfrm>
                <a:off x="1733919" y="3782242"/>
                <a:ext cx="171000" cy="41472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5C0906B-63EF-BF43-8866-04184F22FC3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26359" y="3774682"/>
                  <a:ext cx="186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8DC34D1-C5F8-4D40-90E8-37D643463051}"/>
                    </a:ext>
                  </a:extLst>
                </p14:cNvPr>
                <p14:cNvContentPartPr/>
                <p14:nvPr/>
              </p14:nvContentPartPr>
              <p14:xfrm>
                <a:off x="2001759" y="3897802"/>
                <a:ext cx="298800" cy="27468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8DC34D1-C5F8-4D40-90E8-37D64346305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94199" y="3890242"/>
                  <a:ext cx="313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6C49466-F2FD-3A49-821B-25F9EB4D786E}"/>
                    </a:ext>
                  </a:extLst>
                </p14:cNvPr>
                <p14:cNvContentPartPr/>
                <p14:nvPr/>
              </p14:nvContentPartPr>
              <p14:xfrm>
                <a:off x="2001759" y="4038202"/>
                <a:ext cx="104040" cy="979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6C49466-F2FD-3A49-821B-25F9EB4D78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94199" y="4030642"/>
                  <a:ext cx="11916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2BB4D5CF-DC2A-6647-AB12-6CB0856E7126}"/>
                  </a:ext>
                </a:extLst>
              </p14:cNvPr>
              <p14:cNvContentPartPr/>
              <p14:nvPr/>
            </p14:nvContentPartPr>
            <p14:xfrm>
              <a:off x="3390999" y="4013722"/>
              <a:ext cx="101160" cy="6732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2BB4D5CF-DC2A-6647-AB12-6CB0856E712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383439" y="4006162"/>
                <a:ext cx="116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A3996802-1EA0-1144-BC2C-69334293C511}"/>
                  </a:ext>
                </a:extLst>
              </p14:cNvPr>
              <p14:cNvContentPartPr/>
              <p14:nvPr/>
            </p14:nvContentPartPr>
            <p14:xfrm>
              <a:off x="3427359" y="4184362"/>
              <a:ext cx="24840" cy="61200"/>
            </p14:xfrm>
          </p:contentPart>
        </mc:Choice>
        <mc:Fallback xmlns=""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A3996802-1EA0-1144-BC2C-69334293C51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419799" y="4176802"/>
                <a:ext cx="39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E802A6B0-D001-3043-83D3-C555D3D74719}"/>
                  </a:ext>
                </a:extLst>
              </p14:cNvPr>
              <p14:cNvContentPartPr/>
              <p14:nvPr/>
            </p14:nvContentPartPr>
            <p14:xfrm>
              <a:off x="4353279" y="3952882"/>
              <a:ext cx="97920" cy="30960"/>
            </p14:xfrm>
          </p:contentPart>
        </mc:Choice>
        <mc:Fallback xmlns=""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E802A6B0-D001-3043-83D3-C555D3D7471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346079" y="3945322"/>
                <a:ext cx="1130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CAFC3C4B-B1DC-1842-86AF-1B49B8D59B35}"/>
                  </a:ext>
                </a:extLst>
              </p14:cNvPr>
              <p14:cNvContentPartPr/>
              <p14:nvPr/>
            </p14:nvContentPartPr>
            <p14:xfrm>
              <a:off x="4840719" y="3970882"/>
              <a:ext cx="116280" cy="6480"/>
            </p14:xfrm>
          </p:contentPart>
        </mc:Choice>
        <mc:Fallback xmlns=""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CAFC3C4B-B1DC-1842-86AF-1B49B8D59B3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833159" y="3963322"/>
                <a:ext cx="131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ED27A52A-1228-FE4F-AED0-A1B6431899DD}"/>
                  </a:ext>
                </a:extLst>
              </p14:cNvPr>
              <p14:cNvContentPartPr/>
              <p14:nvPr/>
            </p14:nvContentPartPr>
            <p14:xfrm>
              <a:off x="5401239" y="3916162"/>
              <a:ext cx="177120" cy="18720"/>
            </p14:xfrm>
          </p:contentPart>
        </mc:Choice>
        <mc:Fallback xmlns=""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ED27A52A-1228-FE4F-AED0-A1B6431899D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393679" y="3908602"/>
                <a:ext cx="192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3A1648A2-00E0-7342-AD39-A29DF93F18EC}"/>
                  </a:ext>
                </a:extLst>
              </p14:cNvPr>
              <p14:cNvContentPartPr/>
              <p14:nvPr/>
            </p14:nvContentPartPr>
            <p14:xfrm>
              <a:off x="5876439" y="3928402"/>
              <a:ext cx="213480" cy="6480"/>
            </p14:xfrm>
          </p:contentPart>
        </mc:Choice>
        <mc:Fallback xmlns=""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3A1648A2-00E0-7342-AD39-A29DF93F18E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868879" y="3920842"/>
                <a:ext cx="228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352285F2-6223-894C-802D-4B42E61DBEDF}"/>
                  </a:ext>
                </a:extLst>
              </p14:cNvPr>
              <p14:cNvContentPartPr/>
              <p14:nvPr/>
            </p14:nvContentPartPr>
            <p14:xfrm>
              <a:off x="7783359" y="3874402"/>
              <a:ext cx="73440" cy="18000"/>
            </p14:xfrm>
          </p:contentPart>
        </mc:Choice>
        <mc:Fallback xmlns=""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352285F2-6223-894C-802D-4B42E61DBED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775799" y="3866842"/>
                <a:ext cx="885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5AC21ED5-1FB0-0C40-88C3-BD2BDC155A3D}"/>
                  </a:ext>
                </a:extLst>
              </p14:cNvPr>
              <p14:cNvContentPartPr/>
              <p14:nvPr/>
            </p14:nvContentPartPr>
            <p14:xfrm>
              <a:off x="8447559" y="3867562"/>
              <a:ext cx="152640" cy="30960"/>
            </p14:xfrm>
          </p:contentPart>
        </mc:Choice>
        <mc:Fallback xmlns=""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5AC21ED5-1FB0-0C40-88C3-BD2BDC155A3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39999" y="3860002"/>
                <a:ext cx="167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7F70DD43-3544-4C40-9E2C-3773903B959D}"/>
                  </a:ext>
                </a:extLst>
              </p14:cNvPr>
              <p14:cNvContentPartPr/>
              <p14:nvPr/>
            </p14:nvContentPartPr>
            <p14:xfrm>
              <a:off x="9044439" y="3824722"/>
              <a:ext cx="91800" cy="24840"/>
            </p14:xfrm>
          </p:contentPart>
        </mc:Choice>
        <mc:Fallback xmlns=""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7F70DD43-3544-4C40-9E2C-3773903B959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036879" y="3817162"/>
                <a:ext cx="10692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B08ABF4B-AF69-6D48-9751-5675805E3C89}"/>
              </a:ext>
            </a:extLst>
          </p:cNvPr>
          <p:cNvGrpSpPr/>
          <p:nvPr/>
        </p:nvGrpSpPr>
        <p:grpSpPr>
          <a:xfrm>
            <a:off x="9605679" y="3581002"/>
            <a:ext cx="590760" cy="450360"/>
            <a:chOff x="9605679" y="3581002"/>
            <a:chExt cx="5907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22FB2E9-E417-5643-97E0-C87B091B33F1}"/>
                    </a:ext>
                  </a:extLst>
                </p14:cNvPr>
                <p14:cNvContentPartPr/>
                <p14:nvPr/>
              </p14:nvContentPartPr>
              <p14:xfrm>
                <a:off x="9629439" y="3825442"/>
                <a:ext cx="48960" cy="363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22FB2E9-E417-5643-97E0-C87B091B33F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21879" y="3817882"/>
                  <a:ext cx="64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5BA6720-AB19-834F-866B-CD729F4EC331}"/>
                    </a:ext>
                  </a:extLst>
                </p14:cNvPr>
                <p14:cNvContentPartPr/>
                <p14:nvPr/>
              </p14:nvContentPartPr>
              <p14:xfrm>
                <a:off x="9605679" y="3581002"/>
                <a:ext cx="590760" cy="45036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5BA6720-AB19-834F-866B-CD729F4EC3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98119" y="3573442"/>
                  <a:ext cx="605880" cy="4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17F4917A-6068-4840-8B07-600EE4419AA3}"/>
                  </a:ext>
                </a:extLst>
              </p14:cNvPr>
              <p14:cNvContentPartPr/>
              <p14:nvPr/>
            </p14:nvContentPartPr>
            <p14:xfrm>
              <a:off x="10439439" y="3605482"/>
              <a:ext cx="286560" cy="414720"/>
            </p14:xfrm>
          </p:contentPart>
        </mc:Choice>
        <mc:Fallback xmlns=""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17F4917A-6068-4840-8B07-600EE4419AA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432239" y="3597922"/>
                <a:ext cx="301680" cy="42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3FAEF8E-6129-4A45-81AC-369054B5E3A9}"/>
              </a:ext>
            </a:extLst>
          </p:cNvPr>
          <p:cNvGrpSpPr/>
          <p:nvPr/>
        </p:nvGrpSpPr>
        <p:grpSpPr>
          <a:xfrm>
            <a:off x="10914639" y="4172122"/>
            <a:ext cx="244080" cy="73440"/>
            <a:chOff x="10914639" y="4172122"/>
            <a:chExt cx="24408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D4F9497-5FE8-B04E-9D00-A5BC8A2EF9D4}"/>
                    </a:ext>
                  </a:extLst>
                </p14:cNvPr>
                <p14:cNvContentPartPr/>
                <p14:nvPr/>
              </p14:nvContentPartPr>
              <p14:xfrm>
                <a:off x="10914639" y="4172122"/>
                <a:ext cx="121680" cy="5436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D4F9497-5FE8-B04E-9D00-A5BC8A2EF9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07439" y="4164562"/>
                  <a:ext cx="136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A06C3DAD-A14E-BF4D-A041-A466BB1EEF4A}"/>
                    </a:ext>
                  </a:extLst>
                </p14:cNvPr>
                <p14:cNvContentPartPr/>
                <p14:nvPr/>
              </p14:nvContentPartPr>
              <p14:xfrm>
                <a:off x="11103639" y="4214602"/>
                <a:ext cx="55080" cy="3096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A06C3DAD-A14E-BF4D-A041-A466BB1EEF4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96079" y="4207042"/>
                  <a:ext cx="702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5048A983-F36F-1F4D-8D2A-8739DD09F4F1}"/>
              </a:ext>
            </a:extLst>
          </p:cNvPr>
          <p:cNvGrpSpPr/>
          <p:nvPr/>
        </p:nvGrpSpPr>
        <p:grpSpPr>
          <a:xfrm>
            <a:off x="965980" y="4835871"/>
            <a:ext cx="510840" cy="296280"/>
            <a:chOff x="965980" y="4835871"/>
            <a:chExt cx="5108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822BFC26-792F-324E-90C8-F8F5ECE97054}"/>
                    </a:ext>
                  </a:extLst>
                </p14:cNvPr>
                <p14:cNvContentPartPr/>
                <p14:nvPr/>
              </p14:nvContentPartPr>
              <p14:xfrm>
                <a:off x="1071820" y="4916871"/>
                <a:ext cx="6480" cy="3132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822BFC26-792F-324E-90C8-F8F5ECE9705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4260" y="490931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5F1FA48-A38D-F349-937C-0E7A3266E797}"/>
                    </a:ext>
                  </a:extLst>
                </p14:cNvPr>
                <p14:cNvContentPartPr/>
                <p14:nvPr/>
              </p14:nvContentPartPr>
              <p14:xfrm>
                <a:off x="965980" y="4848111"/>
                <a:ext cx="149760" cy="2840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5F1FA48-A38D-F349-937C-0E7A3266E79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8420" y="4840551"/>
                  <a:ext cx="1648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598F953-7F95-9444-9489-D34A8328653A}"/>
                    </a:ext>
                  </a:extLst>
                </p14:cNvPr>
                <p14:cNvContentPartPr/>
                <p14:nvPr/>
              </p14:nvContentPartPr>
              <p14:xfrm>
                <a:off x="1296100" y="4835871"/>
                <a:ext cx="81360" cy="12492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598F953-7F95-9444-9489-D34A8328653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88540" y="4828311"/>
                  <a:ext cx="96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D4F889C6-D163-DE4E-A96E-FDDC885F7A97}"/>
                    </a:ext>
                  </a:extLst>
                </p14:cNvPr>
                <p14:cNvContentPartPr/>
                <p14:nvPr/>
              </p14:nvContentPartPr>
              <p14:xfrm>
                <a:off x="1320940" y="4966551"/>
                <a:ext cx="112320" cy="313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D4F889C6-D163-DE4E-A96E-FDDC885F7A9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13380" y="495899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8919AC34-9F84-CF45-8F87-A88460124E0E}"/>
                    </a:ext>
                  </a:extLst>
                </p14:cNvPr>
                <p14:cNvContentPartPr/>
                <p14:nvPr/>
              </p14:nvContentPartPr>
              <p14:xfrm>
                <a:off x="1329940" y="4941711"/>
                <a:ext cx="146880" cy="17460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8919AC34-9F84-CF45-8F87-A88460124E0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22380" y="4934151"/>
                  <a:ext cx="1620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7301AE85-B11B-1A48-82C0-1DB0393C6225}"/>
              </a:ext>
            </a:extLst>
          </p:cNvPr>
          <p:cNvGrpSpPr/>
          <p:nvPr/>
        </p:nvGrpSpPr>
        <p:grpSpPr>
          <a:xfrm>
            <a:off x="1793980" y="4599351"/>
            <a:ext cx="466560" cy="460800"/>
            <a:chOff x="1793980" y="4599351"/>
            <a:chExt cx="46656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1C177E33-7580-AE49-88F7-C282E528D627}"/>
                    </a:ext>
                  </a:extLst>
                </p14:cNvPr>
                <p14:cNvContentPartPr/>
                <p14:nvPr/>
              </p14:nvContentPartPr>
              <p14:xfrm>
                <a:off x="1793980" y="4723551"/>
                <a:ext cx="75240" cy="33660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1C177E33-7580-AE49-88F7-C282E528D62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86420" y="4716351"/>
                  <a:ext cx="90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0B494F1-3B05-EE49-BCA1-74C206762A97}"/>
                    </a:ext>
                  </a:extLst>
                </p14:cNvPr>
                <p14:cNvContentPartPr/>
                <p14:nvPr/>
              </p14:nvContentPartPr>
              <p14:xfrm>
                <a:off x="1980820" y="4599351"/>
                <a:ext cx="131040" cy="27432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0B494F1-3B05-EE49-BCA1-74C206762A9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973260" y="4591791"/>
                  <a:ext cx="146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B1AA75B-384F-CF4B-A6B3-6F1950F602CE}"/>
                    </a:ext>
                  </a:extLst>
                </p14:cNvPr>
                <p14:cNvContentPartPr/>
                <p14:nvPr/>
              </p14:nvContentPartPr>
              <p14:xfrm>
                <a:off x="2105380" y="4754871"/>
                <a:ext cx="155160" cy="8136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B1AA75B-384F-CF4B-A6B3-6F1950F602C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97820" y="4747311"/>
                  <a:ext cx="170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C41AF1BB-D40A-0742-8DCF-D64AF2A452B6}"/>
                    </a:ext>
                  </a:extLst>
                </p14:cNvPr>
                <p14:cNvContentPartPr/>
                <p14:nvPr/>
              </p14:nvContentPartPr>
              <p14:xfrm>
                <a:off x="2086660" y="4891671"/>
                <a:ext cx="106200" cy="14976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C41AF1BB-D40A-0742-8DCF-D64AF2A452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079100" y="4884111"/>
                  <a:ext cx="1213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13AF0E0B-DC17-AD40-9CA2-F0FB1CBA7068}"/>
              </a:ext>
            </a:extLst>
          </p:cNvPr>
          <p:cNvGrpSpPr/>
          <p:nvPr/>
        </p:nvGrpSpPr>
        <p:grpSpPr>
          <a:xfrm>
            <a:off x="2348020" y="2874591"/>
            <a:ext cx="529560" cy="516960"/>
            <a:chOff x="2348020" y="2874591"/>
            <a:chExt cx="52956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A96AF819-8C57-0749-81D5-AF94E467C5BB}"/>
                    </a:ext>
                  </a:extLst>
                </p14:cNvPr>
                <p14:cNvContentPartPr/>
                <p14:nvPr/>
              </p14:nvContentPartPr>
              <p14:xfrm>
                <a:off x="2348020" y="2974311"/>
                <a:ext cx="81360" cy="3178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A96AF819-8C57-0749-81D5-AF94E467C5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40460" y="2966751"/>
                  <a:ext cx="964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104856B-FBF2-8C45-8D37-495F1FE8EF5C}"/>
                    </a:ext>
                  </a:extLst>
                </p14:cNvPr>
                <p14:cNvContentPartPr/>
                <p14:nvPr/>
              </p14:nvContentPartPr>
              <p14:xfrm>
                <a:off x="2391580" y="2874591"/>
                <a:ext cx="486000" cy="51696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104856B-FBF2-8C45-8D37-495F1FE8EF5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384020" y="2867391"/>
                  <a:ext cx="50112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9514C461-8461-5843-A184-BEF8A64AB6F5}"/>
              </a:ext>
            </a:extLst>
          </p:cNvPr>
          <p:cNvGrpSpPr/>
          <p:nvPr/>
        </p:nvGrpSpPr>
        <p:grpSpPr>
          <a:xfrm>
            <a:off x="2441620" y="3752631"/>
            <a:ext cx="709920" cy="526680"/>
            <a:chOff x="2441620" y="3752631"/>
            <a:chExt cx="70992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07305E8-6E2B-B240-8E98-697B770F51B2}"/>
                    </a:ext>
                  </a:extLst>
                </p14:cNvPr>
                <p14:cNvContentPartPr/>
                <p14:nvPr/>
              </p14:nvContentPartPr>
              <p14:xfrm>
                <a:off x="2441620" y="3808431"/>
                <a:ext cx="106200" cy="30528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07305E8-6E2B-B240-8E98-697B770F51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34060" y="3800871"/>
                  <a:ext cx="121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1279F212-5AB1-FA48-BA8A-223BBEE161E1}"/>
                    </a:ext>
                  </a:extLst>
                </p14:cNvPr>
                <p14:cNvContentPartPr/>
                <p14:nvPr/>
              </p14:nvContentPartPr>
              <p14:xfrm>
                <a:off x="2572300" y="3752631"/>
                <a:ext cx="579240" cy="52668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1279F212-5AB1-FA48-BA8A-223BBEE161E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64740" y="3745071"/>
                  <a:ext cx="59436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A92E51D0-BC40-1E40-89BB-BCAD46EA07AE}"/>
              </a:ext>
            </a:extLst>
          </p:cNvPr>
          <p:cNvGrpSpPr/>
          <p:nvPr/>
        </p:nvGrpSpPr>
        <p:grpSpPr>
          <a:xfrm>
            <a:off x="2429020" y="4649031"/>
            <a:ext cx="1071360" cy="548280"/>
            <a:chOff x="2429020" y="4649031"/>
            <a:chExt cx="10713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2AC64CC6-1ACE-3A47-8C2B-D71B627B99DC}"/>
                    </a:ext>
                  </a:extLst>
                </p14:cNvPr>
                <p14:cNvContentPartPr/>
                <p14:nvPr/>
              </p14:nvContentPartPr>
              <p14:xfrm>
                <a:off x="2429020" y="4711311"/>
                <a:ext cx="93600" cy="36504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2AC64CC6-1ACE-3A47-8C2B-D71B627B99D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21460" y="4703751"/>
                  <a:ext cx="1087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0E50C3B4-CEF7-C44A-AB1D-D06B371BFA82}"/>
                    </a:ext>
                  </a:extLst>
                </p14:cNvPr>
                <p14:cNvContentPartPr/>
                <p14:nvPr/>
              </p14:nvContentPartPr>
              <p14:xfrm>
                <a:off x="2591020" y="4649031"/>
                <a:ext cx="548280" cy="54828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0E50C3B4-CEF7-C44A-AB1D-D06B371BFA8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83460" y="4641471"/>
                  <a:ext cx="5634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6B601A1-EABC-2C4F-92D1-A6455C80B071}"/>
                    </a:ext>
                  </a:extLst>
                </p14:cNvPr>
                <p14:cNvContentPartPr/>
                <p14:nvPr/>
              </p14:nvContentPartPr>
              <p14:xfrm>
                <a:off x="3207340" y="4730031"/>
                <a:ext cx="293040" cy="25560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6B601A1-EABC-2C4F-92D1-A6455C80B07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199780" y="4722471"/>
                  <a:ext cx="30816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6E70B1E6-95DD-7843-8462-54EB95893629}"/>
                  </a:ext>
                </a:extLst>
              </p14:cNvPr>
              <p14:cNvContentPartPr/>
              <p14:nvPr/>
            </p14:nvContentPartPr>
            <p14:xfrm>
              <a:off x="3761380" y="4991391"/>
              <a:ext cx="19080" cy="25200"/>
            </p14:xfrm>
          </p:contentPart>
        </mc:Choice>
        <mc:Fallback xmlns=""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6E70B1E6-95DD-7843-8462-54EB9589362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753820" y="4983831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4C67C734-0BDF-7F49-89CA-374E07717A10}"/>
                  </a:ext>
                </a:extLst>
              </p14:cNvPr>
              <p14:cNvContentPartPr/>
              <p14:nvPr/>
            </p14:nvContentPartPr>
            <p14:xfrm>
              <a:off x="3767500" y="5159511"/>
              <a:ext cx="19080" cy="12960"/>
            </p14:xfrm>
          </p:contentPart>
        </mc:Choice>
        <mc:Fallback xmlns=""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4C67C734-0BDF-7F49-89CA-374E07717A1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759940" y="5151951"/>
                <a:ext cx="34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94F4F3E3-9777-3B42-AF12-6751552F2883}"/>
              </a:ext>
            </a:extLst>
          </p:cNvPr>
          <p:cNvGrpSpPr/>
          <p:nvPr/>
        </p:nvGrpSpPr>
        <p:grpSpPr>
          <a:xfrm>
            <a:off x="3699820" y="4705191"/>
            <a:ext cx="230040" cy="305280"/>
            <a:chOff x="3699820" y="4705191"/>
            <a:chExt cx="23004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E7250AFD-056A-4B4D-83D9-F63A7FD556FE}"/>
                    </a:ext>
                  </a:extLst>
                </p14:cNvPr>
                <p14:cNvContentPartPr/>
                <p14:nvPr/>
              </p14:nvContentPartPr>
              <p14:xfrm>
                <a:off x="3699820" y="4705191"/>
                <a:ext cx="230040" cy="3052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E7250AFD-056A-4B4D-83D9-F63A7FD556F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692260" y="4697631"/>
                  <a:ext cx="245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32AA4EF-AA1B-CA4A-A1B4-1350BB1501DF}"/>
                    </a:ext>
                  </a:extLst>
                </p14:cNvPr>
                <p14:cNvContentPartPr/>
                <p14:nvPr/>
              </p14:nvContentPartPr>
              <p14:xfrm>
                <a:off x="3754900" y="4885551"/>
                <a:ext cx="168480" cy="5004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32AA4EF-AA1B-CA4A-A1B4-1350BB1501D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47340" y="487799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22B918F4-251F-A746-AA68-E7A0A3125048}"/>
              </a:ext>
            </a:extLst>
          </p:cNvPr>
          <p:cNvGrpSpPr/>
          <p:nvPr/>
        </p:nvGrpSpPr>
        <p:grpSpPr>
          <a:xfrm>
            <a:off x="4166020" y="4655151"/>
            <a:ext cx="1087560" cy="544680"/>
            <a:chOff x="4166020" y="4655151"/>
            <a:chExt cx="108756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88873F63-41E9-F34B-94CD-D50208F7E201}"/>
                    </a:ext>
                  </a:extLst>
                </p14:cNvPr>
                <p14:cNvContentPartPr/>
                <p14:nvPr/>
              </p14:nvContentPartPr>
              <p14:xfrm>
                <a:off x="4172140" y="4723551"/>
                <a:ext cx="131040" cy="5652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88873F63-41E9-F34B-94CD-D50208F7E20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164580" y="4716351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B18CCAA-D079-8048-9499-68D6D32F9269}"/>
                    </a:ext>
                  </a:extLst>
                </p14:cNvPr>
                <p14:cNvContentPartPr/>
                <p14:nvPr/>
              </p14:nvContentPartPr>
              <p14:xfrm>
                <a:off x="4166020" y="4817151"/>
                <a:ext cx="162360" cy="15588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B18CCAA-D079-8048-9499-68D6D32F926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58460" y="480959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0FDD4D7-BA5B-8845-BB5E-5A205D36D344}"/>
                    </a:ext>
                  </a:extLst>
                </p14:cNvPr>
                <p14:cNvContentPartPr/>
                <p14:nvPr/>
              </p14:nvContentPartPr>
              <p14:xfrm>
                <a:off x="4234420" y="4860711"/>
                <a:ext cx="143640" cy="626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0FDD4D7-BA5B-8845-BB5E-5A205D36D34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26860" y="4853151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52247BB-2EBD-8B4C-9F43-78C9FC461FBF}"/>
                    </a:ext>
                  </a:extLst>
                </p14:cNvPr>
                <p14:cNvContentPartPr/>
                <p14:nvPr/>
              </p14:nvContentPartPr>
              <p14:xfrm>
                <a:off x="4570660" y="4723551"/>
                <a:ext cx="75240" cy="1911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52247BB-2EBD-8B4C-9F43-78C9FC461FB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63100" y="4716351"/>
                  <a:ext cx="90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09C5B415-A70A-144B-8E23-DEE6FACC4BAF}"/>
                    </a:ext>
                  </a:extLst>
                </p14:cNvPr>
                <p14:cNvContentPartPr/>
                <p14:nvPr/>
              </p14:nvContentPartPr>
              <p14:xfrm>
                <a:off x="4825900" y="4679991"/>
                <a:ext cx="43920" cy="51984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09C5B415-A70A-144B-8E23-DEE6FACC4BA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18340" y="4672431"/>
                  <a:ext cx="590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6A980E29-1A83-5542-98E3-845AE60106E0}"/>
                    </a:ext>
                  </a:extLst>
                </p14:cNvPr>
                <p14:cNvContentPartPr/>
                <p14:nvPr/>
              </p14:nvContentPartPr>
              <p14:xfrm>
                <a:off x="4788460" y="4679991"/>
                <a:ext cx="187200" cy="19260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6A980E29-1A83-5542-98E3-845AE60106E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80900" y="4672431"/>
                  <a:ext cx="202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4A21B9A5-8498-CA4D-B174-2AFAEE2AE514}"/>
                    </a:ext>
                  </a:extLst>
                </p14:cNvPr>
                <p14:cNvContentPartPr/>
                <p14:nvPr/>
              </p14:nvContentPartPr>
              <p14:xfrm>
                <a:off x="5112100" y="4655151"/>
                <a:ext cx="141480" cy="36756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4A21B9A5-8498-CA4D-B174-2AFAEE2AE51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04540" y="4647591"/>
                  <a:ext cx="15660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9F169967-F218-BE4F-B0A9-FB74D86077EB}"/>
                  </a:ext>
                </a:extLst>
              </p14:cNvPr>
              <p14:cNvContentPartPr/>
              <p14:nvPr/>
            </p14:nvContentPartPr>
            <p14:xfrm>
              <a:off x="5479660" y="4947831"/>
              <a:ext cx="31320" cy="19080"/>
            </p14:xfrm>
          </p:contentPart>
        </mc:Choice>
        <mc:Fallback xmlns=""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9F169967-F218-BE4F-B0A9-FB74D86077EB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472100" y="4940271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FFDD8801-F50C-954B-834C-47A95F525228}"/>
                  </a:ext>
                </a:extLst>
              </p14:cNvPr>
              <p14:cNvContentPartPr/>
              <p14:nvPr/>
            </p14:nvContentPartPr>
            <p14:xfrm>
              <a:off x="5529340" y="5103351"/>
              <a:ext cx="19080" cy="31320"/>
            </p14:xfrm>
          </p:contentPart>
        </mc:Choice>
        <mc:Fallback xmlns=""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FFDD8801-F50C-954B-834C-47A95F52522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521780" y="5095791"/>
                <a:ext cx="34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35DEFB9C-192F-6349-95C9-CCDED1575759}"/>
              </a:ext>
            </a:extLst>
          </p:cNvPr>
          <p:cNvGrpSpPr/>
          <p:nvPr/>
        </p:nvGrpSpPr>
        <p:grpSpPr>
          <a:xfrm>
            <a:off x="6114340" y="4537071"/>
            <a:ext cx="1158480" cy="529560"/>
            <a:chOff x="6114340" y="4537071"/>
            <a:chExt cx="115848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BE239FF2-0164-354D-8C10-BE34D21B4B29}"/>
                    </a:ext>
                  </a:extLst>
                </p14:cNvPr>
                <p14:cNvContentPartPr/>
                <p14:nvPr/>
              </p14:nvContentPartPr>
              <p14:xfrm>
                <a:off x="6232780" y="4537071"/>
                <a:ext cx="118800" cy="626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BE239FF2-0164-354D-8C10-BE34D21B4B2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25220" y="4529511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7F1EA96-5AD1-2240-9FD2-C7278781F752}"/>
                    </a:ext>
                  </a:extLst>
                </p14:cNvPr>
                <p14:cNvContentPartPr/>
                <p14:nvPr/>
              </p14:nvContentPartPr>
              <p14:xfrm>
                <a:off x="6114340" y="4661631"/>
                <a:ext cx="535680" cy="40500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7F1EA96-5AD1-2240-9FD2-C7278781F75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07140" y="4654071"/>
                  <a:ext cx="5508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C0E3E2BE-5F08-5443-8868-814B3DE4ED51}"/>
                    </a:ext>
                  </a:extLst>
                </p14:cNvPr>
                <p14:cNvContentPartPr/>
                <p14:nvPr/>
              </p14:nvContentPartPr>
              <p14:xfrm>
                <a:off x="6855220" y="4692591"/>
                <a:ext cx="43920" cy="10008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C0E3E2BE-5F08-5443-8868-814B3DE4ED5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47660" y="4685031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BF38812D-7489-3A47-9CFB-A7B1DD9B201D}"/>
                    </a:ext>
                  </a:extLst>
                </p14:cNvPr>
                <p14:cNvContentPartPr/>
                <p14:nvPr/>
              </p14:nvContentPartPr>
              <p14:xfrm>
                <a:off x="6792940" y="4705191"/>
                <a:ext cx="324000" cy="2682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BF38812D-7489-3A47-9CFB-A7B1DD9B201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85380" y="4697631"/>
                  <a:ext cx="339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2A3E5981-ADA8-E345-977A-791ED0141ADF}"/>
                    </a:ext>
                  </a:extLst>
                </p14:cNvPr>
                <p14:cNvContentPartPr/>
                <p14:nvPr/>
              </p14:nvContentPartPr>
              <p14:xfrm>
                <a:off x="7247620" y="4972671"/>
                <a:ext cx="25200" cy="129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2A3E5981-ADA8-E345-977A-791ED0141AD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40060" y="496511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9B418FCD-6EA4-FE4E-98AF-46BA5819DF71}"/>
                  </a:ext>
                </a:extLst>
              </p14:cNvPr>
              <p14:cNvContentPartPr/>
              <p14:nvPr/>
            </p14:nvContentPartPr>
            <p14:xfrm>
              <a:off x="7241140" y="5172111"/>
              <a:ext cx="25200" cy="360"/>
            </p14:xfrm>
          </p:contentPart>
        </mc:Choice>
        <mc:Fallback xmlns=""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9B418FCD-6EA4-FE4E-98AF-46BA5819DF7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233940" y="5164551"/>
                <a:ext cx="4032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98496A61-7E53-AD44-B8FD-28F449BDBED1}"/>
              </a:ext>
            </a:extLst>
          </p:cNvPr>
          <p:cNvGrpSpPr/>
          <p:nvPr/>
        </p:nvGrpSpPr>
        <p:grpSpPr>
          <a:xfrm>
            <a:off x="2429020" y="5881671"/>
            <a:ext cx="1145880" cy="473400"/>
            <a:chOff x="2429020" y="5881671"/>
            <a:chExt cx="11458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8264567-38A1-164E-AD1A-BDAAF74E211A}"/>
                    </a:ext>
                  </a:extLst>
                </p14:cNvPr>
                <p14:cNvContentPartPr/>
                <p14:nvPr/>
              </p14:nvContentPartPr>
              <p14:xfrm>
                <a:off x="2429020" y="5881671"/>
                <a:ext cx="367560" cy="46116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8264567-38A1-164E-AD1A-BDAAF74E211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421460" y="5874111"/>
                  <a:ext cx="3826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46C2DAD-AD71-3748-9C91-D0762AD6EE11}"/>
                    </a:ext>
                  </a:extLst>
                </p14:cNvPr>
                <p14:cNvContentPartPr/>
                <p14:nvPr/>
              </p14:nvContentPartPr>
              <p14:xfrm>
                <a:off x="2958220" y="6068511"/>
                <a:ext cx="43920" cy="2120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46C2DAD-AD71-3748-9C91-D0762AD6EE1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50660" y="6060951"/>
                  <a:ext cx="59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509030F7-0280-5F44-9206-0504DE5F58DD}"/>
                    </a:ext>
                  </a:extLst>
                </p14:cNvPr>
                <p14:cNvContentPartPr/>
                <p14:nvPr/>
              </p14:nvContentPartPr>
              <p14:xfrm>
                <a:off x="3157300" y="6043671"/>
                <a:ext cx="143640" cy="2556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509030F7-0280-5F44-9206-0504DE5F58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149740" y="6036111"/>
                  <a:ext cx="158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DFC6394-1E1F-B34A-A21E-15D133D204F9}"/>
                    </a:ext>
                  </a:extLst>
                </p14:cNvPr>
                <p14:cNvContentPartPr/>
                <p14:nvPr/>
              </p14:nvContentPartPr>
              <p14:xfrm>
                <a:off x="3493540" y="6037191"/>
                <a:ext cx="81360" cy="31788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DFC6394-1E1F-B34A-A21E-15D133D204F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485980" y="6029631"/>
                  <a:ext cx="9648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3A5DC6C1-F7F7-324C-AC78-C67BC997AAD7}"/>
              </a:ext>
            </a:extLst>
          </p:cNvPr>
          <p:cNvGrpSpPr/>
          <p:nvPr/>
        </p:nvGrpSpPr>
        <p:grpSpPr>
          <a:xfrm>
            <a:off x="4265380" y="6024951"/>
            <a:ext cx="174600" cy="137160"/>
            <a:chOff x="4265380" y="6024951"/>
            <a:chExt cx="17460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DDB7F13-48B7-944B-9EB2-8639B059CB4C}"/>
                    </a:ext>
                  </a:extLst>
                </p14:cNvPr>
                <p14:cNvContentPartPr/>
                <p14:nvPr/>
              </p14:nvContentPartPr>
              <p14:xfrm>
                <a:off x="4271860" y="6024951"/>
                <a:ext cx="128160" cy="3132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DDB7F13-48B7-944B-9EB2-8639B059CB4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64300" y="6017391"/>
                  <a:ext cx="14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811FAB8-0E82-8049-9CC7-8050AF267458}"/>
                    </a:ext>
                  </a:extLst>
                </p14:cNvPr>
                <p14:cNvContentPartPr/>
                <p14:nvPr/>
              </p14:nvContentPartPr>
              <p14:xfrm>
                <a:off x="4265380" y="6143031"/>
                <a:ext cx="174600" cy="1908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811FAB8-0E82-8049-9CC7-8050AF26745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57820" y="613547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FA95844E-455A-4443-A89E-B261DA533FBE}"/>
                  </a:ext>
                </a:extLst>
              </p14:cNvPr>
              <p14:cNvContentPartPr/>
              <p14:nvPr/>
            </p14:nvContentPartPr>
            <p14:xfrm>
              <a:off x="6624820" y="5539311"/>
              <a:ext cx="162360" cy="25200"/>
            </p14:xfrm>
          </p:contentPart>
        </mc:Choice>
        <mc:Fallback xmlns=""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FA95844E-455A-4443-A89E-B261DA533FBE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617620" y="5531751"/>
                <a:ext cx="177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3C8D3BC6-24B3-8545-938E-457EF1804D82}"/>
                  </a:ext>
                </a:extLst>
              </p14:cNvPr>
              <p14:cNvContentPartPr/>
              <p14:nvPr/>
            </p14:nvContentPartPr>
            <p14:xfrm>
              <a:off x="6039820" y="5458311"/>
              <a:ext cx="199440" cy="187200"/>
            </p14:xfrm>
          </p:contentPart>
        </mc:Choice>
        <mc:Fallback xmlns=""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3C8D3BC6-24B3-8545-938E-457EF1804D82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032260" y="5450751"/>
                <a:ext cx="21456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628E750-0201-CF42-80FA-002A22E28ECD}"/>
              </a:ext>
            </a:extLst>
          </p:cNvPr>
          <p:cNvGrpSpPr/>
          <p:nvPr/>
        </p:nvGrpSpPr>
        <p:grpSpPr>
          <a:xfrm>
            <a:off x="6942340" y="5333751"/>
            <a:ext cx="809640" cy="504720"/>
            <a:chOff x="6942340" y="5333751"/>
            <a:chExt cx="80964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5D3E369E-4C7F-1E4D-AE6E-BAAA3A9AB057}"/>
                    </a:ext>
                  </a:extLst>
                </p14:cNvPr>
                <p14:cNvContentPartPr/>
                <p14:nvPr/>
              </p14:nvContentPartPr>
              <p14:xfrm>
                <a:off x="6967540" y="5333751"/>
                <a:ext cx="137160" cy="50472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5D3E369E-4C7F-1E4D-AE6E-BAAA3A9AB0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59980" y="5326191"/>
                  <a:ext cx="1522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DB75E600-ED28-914B-AF8A-3B613682C85F}"/>
                    </a:ext>
                  </a:extLst>
                </p14:cNvPr>
                <p14:cNvContentPartPr/>
                <p14:nvPr/>
              </p14:nvContentPartPr>
              <p14:xfrm>
                <a:off x="6942340" y="5551551"/>
                <a:ext cx="199440" cy="4392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DB75E600-ED28-914B-AF8A-3B613682C85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34780" y="5544351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5C7300A2-7BAD-FC42-96EE-3D47689C6230}"/>
                    </a:ext>
                  </a:extLst>
                </p14:cNvPr>
                <p14:cNvContentPartPr/>
                <p14:nvPr/>
              </p14:nvContentPartPr>
              <p14:xfrm>
                <a:off x="7247620" y="5501871"/>
                <a:ext cx="37800" cy="16236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5C7300A2-7BAD-FC42-96EE-3D47689C62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40060" y="5494311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DBF1BA8F-FCE0-734D-852D-CA3E8D402D21}"/>
                    </a:ext>
                  </a:extLst>
                </p14:cNvPr>
                <p14:cNvContentPartPr/>
                <p14:nvPr/>
              </p14:nvContentPartPr>
              <p14:xfrm>
                <a:off x="7390900" y="5483151"/>
                <a:ext cx="149760" cy="14364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DBF1BA8F-FCE0-734D-852D-CA3E8D402D2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83340" y="547559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B8E3515B-4078-A842-9A13-8BC6598A15A1}"/>
                    </a:ext>
                  </a:extLst>
                </p14:cNvPr>
                <p14:cNvContentPartPr/>
                <p14:nvPr/>
              </p14:nvContentPartPr>
              <p14:xfrm>
                <a:off x="7683220" y="5483151"/>
                <a:ext cx="68760" cy="23076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B8E3515B-4078-A842-9A13-8BC6598A15A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675660" y="5475591"/>
                  <a:ext cx="8388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17151B3E-5282-C44E-8097-558FFE67FE80}"/>
                  </a:ext>
                </a:extLst>
              </p14:cNvPr>
              <p14:cNvContentPartPr/>
              <p14:nvPr/>
            </p14:nvContentPartPr>
            <p14:xfrm>
              <a:off x="8361820" y="5626431"/>
              <a:ext cx="25200" cy="75240"/>
            </p14:xfrm>
          </p:contentPart>
        </mc:Choice>
        <mc:Fallback xmlns=""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17151B3E-5282-C44E-8097-558FFE67FE80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354260" y="5618871"/>
                <a:ext cx="4032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BA87F841-3C91-2940-9C49-A783B1C97691}"/>
              </a:ext>
            </a:extLst>
          </p:cNvPr>
          <p:cNvGrpSpPr/>
          <p:nvPr/>
        </p:nvGrpSpPr>
        <p:grpSpPr>
          <a:xfrm>
            <a:off x="8766460" y="5240511"/>
            <a:ext cx="2447280" cy="473400"/>
            <a:chOff x="8766460" y="5240511"/>
            <a:chExt cx="244728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E94BA1FE-5CFE-3E4F-AA49-459BDDD7C455}"/>
                    </a:ext>
                  </a:extLst>
                </p14:cNvPr>
                <p14:cNvContentPartPr/>
                <p14:nvPr/>
              </p14:nvContentPartPr>
              <p14:xfrm>
                <a:off x="8766460" y="5427351"/>
                <a:ext cx="243000" cy="22464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E94BA1FE-5CFE-3E4F-AA49-459BDDD7C45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58900" y="5419791"/>
                  <a:ext cx="258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63A604B5-EF13-3A42-ABE8-77F00A7E2BED}"/>
                    </a:ext>
                  </a:extLst>
                </p14:cNvPr>
                <p14:cNvContentPartPr/>
                <p14:nvPr/>
              </p14:nvContentPartPr>
              <p14:xfrm>
                <a:off x="9183700" y="5240511"/>
                <a:ext cx="461160" cy="47340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63A604B5-EF13-3A42-ABE8-77F00A7E2BE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76140" y="5232951"/>
                  <a:ext cx="476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0C04BE94-E09C-6247-9B50-C726E83DD8BD}"/>
                    </a:ext>
                  </a:extLst>
                </p14:cNvPr>
                <p14:cNvContentPartPr/>
                <p14:nvPr/>
              </p14:nvContentPartPr>
              <p14:xfrm>
                <a:off x="9800020" y="5358591"/>
                <a:ext cx="305280" cy="32400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0C04BE94-E09C-6247-9B50-C726E83DD8B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792460" y="5351031"/>
                  <a:ext cx="320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E8E4F8B-721F-E445-9A75-7DC75F26395D}"/>
                    </a:ext>
                  </a:extLst>
                </p14:cNvPr>
                <p14:cNvContentPartPr/>
                <p14:nvPr/>
              </p14:nvContentPartPr>
              <p14:xfrm>
                <a:off x="10229500" y="5302791"/>
                <a:ext cx="100080" cy="36504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E8E4F8B-721F-E445-9A75-7DC75F26395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221940" y="5295231"/>
                  <a:ext cx="115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1E843A82-E41D-B44A-A852-4A9A8CB87480}"/>
                    </a:ext>
                  </a:extLst>
                </p14:cNvPr>
                <p14:cNvContentPartPr/>
                <p14:nvPr/>
              </p14:nvContentPartPr>
              <p14:xfrm>
                <a:off x="10453780" y="5433471"/>
                <a:ext cx="180720" cy="21816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1E843A82-E41D-B44A-A852-4A9A8CB8748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446220" y="5425911"/>
                  <a:ext cx="195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213298E1-2845-6643-8D06-4A20FC1E42BB}"/>
                    </a:ext>
                  </a:extLst>
                </p14:cNvPr>
                <p14:cNvContentPartPr/>
                <p14:nvPr/>
              </p14:nvContentPartPr>
              <p14:xfrm>
                <a:off x="10398340" y="5533191"/>
                <a:ext cx="111600" cy="10008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213298E1-2845-6643-8D06-4A20FC1E42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390780" y="5525631"/>
                  <a:ext cx="126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C59DCECA-E21C-164C-8581-C85071419107}"/>
                    </a:ext>
                  </a:extLst>
                </p14:cNvPr>
                <p14:cNvContentPartPr/>
                <p14:nvPr/>
              </p14:nvContentPartPr>
              <p14:xfrm>
                <a:off x="10870660" y="5458311"/>
                <a:ext cx="230040" cy="10008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C59DCECA-E21C-164C-8581-C8507141910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863100" y="5450751"/>
                  <a:ext cx="24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D71A386D-0B02-0743-BA7D-94517F70F8DF}"/>
                    </a:ext>
                  </a:extLst>
                </p14:cNvPr>
                <p14:cNvContentPartPr/>
                <p14:nvPr/>
              </p14:nvContentPartPr>
              <p14:xfrm>
                <a:off x="10895500" y="5371191"/>
                <a:ext cx="87480" cy="18720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D71A386D-0B02-0743-BA7D-94517F70F8D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888300" y="5363631"/>
                  <a:ext cx="102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CB30640F-1512-3D43-8402-84D923DF8E9E}"/>
                    </a:ext>
                  </a:extLst>
                </p14:cNvPr>
                <p14:cNvContentPartPr/>
                <p14:nvPr/>
              </p14:nvContentPartPr>
              <p14:xfrm>
                <a:off x="10777420" y="5452191"/>
                <a:ext cx="436320" cy="21204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CB30640F-1512-3D43-8402-84D923DF8E9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69860" y="5444631"/>
                  <a:ext cx="4510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EF9F8C0E-26B4-204B-A257-F2BE4737EC0E}"/>
              </a:ext>
            </a:extLst>
          </p:cNvPr>
          <p:cNvGrpSpPr/>
          <p:nvPr/>
        </p:nvGrpSpPr>
        <p:grpSpPr>
          <a:xfrm>
            <a:off x="4844620" y="5389911"/>
            <a:ext cx="1538280" cy="1338840"/>
            <a:chOff x="4844620" y="5389911"/>
            <a:chExt cx="1538280" cy="13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0FC13E2B-7A20-CE47-9BFF-3D331880E92A}"/>
                    </a:ext>
                  </a:extLst>
                </p14:cNvPr>
                <p14:cNvContentPartPr/>
                <p14:nvPr/>
              </p14:nvContentPartPr>
              <p14:xfrm>
                <a:off x="4844620" y="5389911"/>
                <a:ext cx="274320" cy="133884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0FC13E2B-7A20-CE47-9BFF-3D331880E92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837060" y="5382351"/>
                  <a:ext cx="289440" cy="13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680762B3-0C88-8143-9901-383D4258704E}"/>
                    </a:ext>
                  </a:extLst>
                </p14:cNvPr>
                <p14:cNvContentPartPr/>
                <p14:nvPr/>
              </p14:nvContentPartPr>
              <p14:xfrm>
                <a:off x="5127580" y="6386031"/>
                <a:ext cx="28800" cy="5004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680762B3-0C88-8143-9901-383D4258704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20020" y="6378471"/>
                  <a:ext cx="43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D3405871-D514-E54C-9D5D-98862E26F703}"/>
                    </a:ext>
                  </a:extLst>
                </p14:cNvPr>
                <p14:cNvContentPartPr/>
                <p14:nvPr/>
              </p14:nvContentPartPr>
              <p14:xfrm>
                <a:off x="5435740" y="5427351"/>
                <a:ext cx="212040" cy="16848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D3405871-D514-E54C-9D5D-98862E26F70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428540" y="541979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A905B65-B9EC-D84C-9786-1EB34AC938EA}"/>
                    </a:ext>
                  </a:extLst>
                </p14:cNvPr>
                <p14:cNvContentPartPr/>
                <p14:nvPr/>
              </p14:nvContentPartPr>
              <p14:xfrm>
                <a:off x="5784580" y="5427351"/>
                <a:ext cx="68760" cy="22464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A905B65-B9EC-D84C-9786-1EB34AC938E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77020" y="5419791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83F56BC-7396-3644-ACEC-FB4B95CE9C55}"/>
                    </a:ext>
                  </a:extLst>
                </p14:cNvPr>
                <p14:cNvContentPartPr/>
                <p14:nvPr/>
              </p14:nvContentPartPr>
              <p14:xfrm>
                <a:off x="6307660" y="5477031"/>
                <a:ext cx="75240" cy="21816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83F56BC-7396-3644-ACEC-FB4B95CE9C5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00100" y="5469471"/>
                  <a:ext cx="90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4445E7D-8BD7-F04F-A766-428098195889}"/>
                    </a:ext>
                  </a:extLst>
                </p14:cNvPr>
                <p14:cNvContentPartPr/>
                <p14:nvPr/>
              </p14:nvContentPartPr>
              <p14:xfrm>
                <a:off x="5242780" y="6155631"/>
                <a:ext cx="162360" cy="49824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4445E7D-8BD7-F04F-A766-42809819588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35220" y="6148071"/>
                  <a:ext cx="1771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A636BDF-6318-9D4D-85E1-3BB79D3FC75E}"/>
                    </a:ext>
                  </a:extLst>
                </p14:cNvPr>
                <p14:cNvContentPartPr/>
                <p14:nvPr/>
              </p14:nvContentPartPr>
              <p14:xfrm>
                <a:off x="5074660" y="6416991"/>
                <a:ext cx="386280" cy="6876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A636BDF-6318-9D4D-85E1-3BB79D3FC75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067460" y="6409431"/>
                  <a:ext cx="40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2AFC3546-A99F-064C-8EF6-4FED5E2D1D77}"/>
                    </a:ext>
                  </a:extLst>
                </p14:cNvPr>
                <p14:cNvContentPartPr/>
                <p14:nvPr/>
              </p14:nvContentPartPr>
              <p14:xfrm>
                <a:off x="5535460" y="6286311"/>
                <a:ext cx="50040" cy="21816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2AFC3546-A99F-064C-8EF6-4FED5E2D1D7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27900" y="6278751"/>
                  <a:ext cx="6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DB9E7E01-7EAA-1844-B9EA-3D0ED9E928A1}"/>
                    </a:ext>
                  </a:extLst>
                </p14:cNvPr>
                <p14:cNvContentPartPr/>
                <p14:nvPr/>
              </p14:nvContentPartPr>
              <p14:xfrm>
                <a:off x="5753260" y="6292431"/>
                <a:ext cx="143640" cy="23004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DB9E7E01-7EAA-1844-B9EA-3D0ED9E928A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46060" y="6284871"/>
                  <a:ext cx="158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C241403B-8365-8846-90E5-31B84EA01DCC}"/>
                    </a:ext>
                  </a:extLst>
                </p14:cNvPr>
                <p14:cNvContentPartPr/>
                <p14:nvPr/>
              </p14:nvContentPartPr>
              <p14:xfrm>
                <a:off x="6021100" y="6292431"/>
                <a:ext cx="105480" cy="27432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C241403B-8365-8846-90E5-31B84EA01DC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13540" y="6284871"/>
                  <a:ext cx="12060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B975DC93-D9CC-3342-B1A9-C8524D879EB0}"/>
                  </a:ext>
                </a:extLst>
              </p14:cNvPr>
              <p14:cNvContentPartPr/>
              <p14:nvPr/>
            </p14:nvContentPartPr>
            <p14:xfrm>
              <a:off x="8710660" y="6280191"/>
              <a:ext cx="255600" cy="217440"/>
            </p14:xfrm>
          </p:contentPart>
        </mc:Choice>
        <mc:Fallback xmlns=""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B975DC93-D9CC-3342-B1A9-C8524D879EB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703100" y="6272631"/>
                <a:ext cx="27072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A5D4A1EB-986B-D549-AA55-685EB1E85545}"/>
              </a:ext>
            </a:extLst>
          </p:cNvPr>
          <p:cNvGrpSpPr/>
          <p:nvPr/>
        </p:nvGrpSpPr>
        <p:grpSpPr>
          <a:xfrm>
            <a:off x="9252100" y="5956191"/>
            <a:ext cx="2334960" cy="616680"/>
            <a:chOff x="9252100" y="5956191"/>
            <a:chExt cx="233496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65924338-954B-B64B-ACA5-E5160F262728}"/>
                    </a:ext>
                  </a:extLst>
                </p14:cNvPr>
                <p14:cNvContentPartPr/>
                <p14:nvPr/>
              </p14:nvContentPartPr>
              <p14:xfrm>
                <a:off x="9252100" y="5956191"/>
                <a:ext cx="554400" cy="59184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65924338-954B-B64B-ACA5-E5160F26272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244540" y="5948991"/>
                  <a:ext cx="56952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B4F365B-0D6E-7A42-ABEE-AFB417DFE0C7}"/>
                    </a:ext>
                  </a:extLst>
                </p14:cNvPr>
                <p14:cNvContentPartPr/>
                <p14:nvPr/>
              </p14:nvContentPartPr>
              <p14:xfrm>
                <a:off x="9818740" y="6174351"/>
                <a:ext cx="268200" cy="31500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B4F365B-0D6E-7A42-ABEE-AFB417DFE0C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811180" y="6166791"/>
                  <a:ext cx="2829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7407538E-8756-1A4F-B4A5-12058B97BDF0}"/>
                    </a:ext>
                  </a:extLst>
                </p14:cNvPr>
                <p14:cNvContentPartPr/>
                <p14:nvPr/>
              </p14:nvContentPartPr>
              <p14:xfrm>
                <a:off x="10229500" y="6199191"/>
                <a:ext cx="436320" cy="31788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7407538E-8756-1A4F-B4A5-12058B97BDF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221940" y="6191631"/>
                  <a:ext cx="451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E2790FA5-87E5-B149-B5B8-8A4CEB98DE46}"/>
                    </a:ext>
                  </a:extLst>
                </p14:cNvPr>
                <p14:cNvContentPartPr/>
                <p14:nvPr/>
              </p14:nvContentPartPr>
              <p14:xfrm>
                <a:off x="10877140" y="6262191"/>
                <a:ext cx="212040" cy="1803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E2790FA5-87E5-B149-B5B8-8A4CEB98DE4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869580" y="6254631"/>
                  <a:ext cx="227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55DD453D-F6C1-E14C-AEE2-F70068E1D876}"/>
                    </a:ext>
                  </a:extLst>
                </p14:cNvPr>
                <p14:cNvContentPartPr/>
                <p14:nvPr/>
              </p14:nvContentPartPr>
              <p14:xfrm>
                <a:off x="10777420" y="6298911"/>
                <a:ext cx="560520" cy="26820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55DD453D-F6C1-E14C-AEE2-F70068E1D87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769860" y="6291351"/>
                  <a:ext cx="575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D7CD2B3-6981-9B40-ACA0-29A98D8C7AF6}"/>
                    </a:ext>
                  </a:extLst>
                </p14:cNvPr>
                <p14:cNvContentPartPr/>
                <p14:nvPr/>
              </p14:nvContentPartPr>
              <p14:xfrm>
                <a:off x="11547100" y="6528951"/>
                <a:ext cx="39960" cy="4392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D7CD2B3-6981-9B40-ACA0-29A98D8C7AF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539900" y="6521751"/>
                  <a:ext cx="5472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370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6A8732F-94F1-204A-8F81-887F8E90D1A6}"/>
                  </a:ext>
                </a:extLst>
              </p14:cNvPr>
              <p14:cNvContentPartPr/>
              <p14:nvPr/>
            </p14:nvContentPartPr>
            <p14:xfrm>
              <a:off x="1071820" y="490311"/>
              <a:ext cx="261720" cy="392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6A8732F-94F1-204A-8F81-887F8E90D1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4260" y="482751"/>
                <a:ext cx="27684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D1C89A93-2251-8544-8A6A-B32A69D7840B}"/>
              </a:ext>
            </a:extLst>
          </p:cNvPr>
          <p:cNvGrpSpPr/>
          <p:nvPr/>
        </p:nvGrpSpPr>
        <p:grpSpPr>
          <a:xfrm>
            <a:off x="1557460" y="565191"/>
            <a:ext cx="529560" cy="473400"/>
            <a:chOff x="1557460" y="565191"/>
            <a:chExt cx="52956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E09278B-FE49-864E-9250-E6EFD3AF247E}"/>
                    </a:ext>
                  </a:extLst>
                </p14:cNvPr>
                <p14:cNvContentPartPr/>
                <p14:nvPr/>
              </p14:nvContentPartPr>
              <p14:xfrm>
                <a:off x="1557460" y="602271"/>
                <a:ext cx="68760" cy="255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E09278B-FE49-864E-9250-E6EFD3AF24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9900" y="595071"/>
                  <a:ext cx="83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804D32A-DDA8-A74F-9E24-E9BD076DB94F}"/>
                    </a:ext>
                  </a:extLst>
                </p14:cNvPr>
                <p14:cNvContentPartPr/>
                <p14:nvPr/>
              </p14:nvContentPartPr>
              <p14:xfrm>
                <a:off x="1775260" y="614871"/>
                <a:ext cx="19080" cy="4237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804D32A-DDA8-A74F-9E24-E9BD076DB9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7700" y="607311"/>
                  <a:ext cx="342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C3041BD-292E-6342-8C4B-6323507342A2}"/>
                    </a:ext>
                  </a:extLst>
                </p14:cNvPr>
                <p14:cNvContentPartPr/>
                <p14:nvPr/>
              </p14:nvContentPartPr>
              <p14:xfrm>
                <a:off x="1769140" y="565191"/>
                <a:ext cx="137160" cy="224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C3041BD-292E-6342-8C4B-6323507342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61580" y="557631"/>
                  <a:ext cx="15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3B26FBB-2CC0-B14A-8F49-738232AC2511}"/>
                    </a:ext>
                  </a:extLst>
                </p14:cNvPr>
                <p14:cNvContentPartPr/>
                <p14:nvPr/>
              </p14:nvContentPartPr>
              <p14:xfrm>
                <a:off x="2018260" y="590031"/>
                <a:ext cx="68760" cy="218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3B26FBB-2CC0-B14A-8F49-738232AC25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0700" y="582471"/>
                  <a:ext cx="838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07AB480-910A-9B40-919C-BD868E75845F}"/>
              </a:ext>
            </a:extLst>
          </p:cNvPr>
          <p:cNvGrpSpPr/>
          <p:nvPr/>
        </p:nvGrpSpPr>
        <p:grpSpPr>
          <a:xfrm>
            <a:off x="2534860" y="602271"/>
            <a:ext cx="180720" cy="131040"/>
            <a:chOff x="2534860" y="602271"/>
            <a:chExt cx="18072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49DB624-9E4B-AF45-AC1C-333D399D6FDF}"/>
                    </a:ext>
                  </a:extLst>
                </p14:cNvPr>
                <p14:cNvContentPartPr/>
                <p14:nvPr/>
              </p14:nvContentPartPr>
              <p14:xfrm>
                <a:off x="2534860" y="602271"/>
                <a:ext cx="137160" cy="129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49DB624-9E4B-AF45-AC1C-333D399D6F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7300" y="595071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D253E33-43C6-3748-8CA2-88BF8E6B68E5}"/>
                    </a:ext>
                  </a:extLst>
                </p14:cNvPr>
                <p14:cNvContentPartPr/>
                <p14:nvPr/>
              </p14:nvContentPartPr>
              <p14:xfrm>
                <a:off x="2540980" y="701991"/>
                <a:ext cx="174600" cy="31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D253E33-43C6-3748-8CA2-88BF8E6B68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3420" y="69443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093F773F-007F-FC4D-87A8-C8BA70F28930}"/>
                  </a:ext>
                </a:extLst>
              </p14:cNvPr>
              <p14:cNvContentPartPr/>
              <p14:nvPr/>
            </p14:nvContentPartPr>
            <p14:xfrm>
              <a:off x="3101500" y="596871"/>
              <a:ext cx="305280" cy="1490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093F773F-007F-FC4D-87A8-C8BA70F289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3940" y="589311"/>
                <a:ext cx="32040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9F8C0D82-4F8E-EF4B-B77F-255661ED4773}"/>
              </a:ext>
            </a:extLst>
          </p:cNvPr>
          <p:cNvGrpSpPr/>
          <p:nvPr/>
        </p:nvGrpSpPr>
        <p:grpSpPr>
          <a:xfrm>
            <a:off x="3586780" y="521631"/>
            <a:ext cx="69120" cy="187200"/>
            <a:chOff x="3586780" y="521631"/>
            <a:chExt cx="6912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F3C4C59-D45C-3E44-B294-0EAD70C78718}"/>
                    </a:ext>
                  </a:extLst>
                </p14:cNvPr>
                <p14:cNvContentPartPr/>
                <p14:nvPr/>
              </p14:nvContentPartPr>
              <p14:xfrm>
                <a:off x="3586780" y="633591"/>
                <a:ext cx="43920" cy="75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F3C4C59-D45C-3E44-B294-0EAD70C787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79580" y="62603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D7B3C0D-6A15-BD42-AD6C-36D02B6F325B}"/>
                    </a:ext>
                  </a:extLst>
                </p14:cNvPr>
                <p14:cNvContentPartPr/>
                <p14:nvPr/>
              </p14:nvContentPartPr>
              <p14:xfrm>
                <a:off x="3618100" y="521631"/>
                <a:ext cx="37800" cy="439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D7B3C0D-6A15-BD42-AD6C-36D02B6F32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10540" y="51407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A6C95902-8F5C-C242-B384-2C56B7630462}"/>
                  </a:ext>
                </a:extLst>
              </p14:cNvPr>
              <p14:cNvContentPartPr/>
              <p14:nvPr/>
            </p14:nvContentPartPr>
            <p14:xfrm>
              <a:off x="3823660" y="614871"/>
              <a:ext cx="187200" cy="1188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A6C95902-8F5C-C242-B384-2C56B76304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16100" y="607311"/>
                <a:ext cx="202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B812066-9693-384A-A399-EC264E2BF583}"/>
                  </a:ext>
                </a:extLst>
              </p14:cNvPr>
              <p14:cNvContentPartPr/>
              <p14:nvPr/>
            </p14:nvContentPartPr>
            <p14:xfrm>
              <a:off x="4396420" y="446751"/>
              <a:ext cx="199440" cy="3420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B812066-9693-384A-A399-EC264E2BF5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8860" y="439191"/>
                <a:ext cx="2145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CE06F01-C841-EA47-A37F-63DA882A33CA}"/>
                  </a:ext>
                </a:extLst>
              </p14:cNvPr>
              <p14:cNvContentPartPr/>
              <p14:nvPr/>
            </p14:nvContentPartPr>
            <p14:xfrm>
              <a:off x="4825900" y="571311"/>
              <a:ext cx="31320" cy="15588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CE06F01-C841-EA47-A37F-63DA882A33C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18340" y="563751"/>
                <a:ext cx="4644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2F8DA2F9-9963-3544-A260-6C4040E72FF9}"/>
              </a:ext>
            </a:extLst>
          </p:cNvPr>
          <p:cNvGrpSpPr/>
          <p:nvPr/>
        </p:nvGrpSpPr>
        <p:grpSpPr>
          <a:xfrm>
            <a:off x="5018860" y="540351"/>
            <a:ext cx="336240" cy="212040"/>
            <a:chOff x="5018860" y="540351"/>
            <a:chExt cx="3362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BBA2317-6949-AF40-9B32-976ADF5E770A}"/>
                    </a:ext>
                  </a:extLst>
                </p14:cNvPr>
                <p14:cNvContentPartPr/>
                <p14:nvPr/>
              </p14:nvContentPartPr>
              <p14:xfrm>
                <a:off x="5018860" y="540351"/>
                <a:ext cx="143640" cy="168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BBA2317-6949-AF40-9B32-976ADF5E77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11300" y="53279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574D5B6-7E68-C64C-BB5E-0DD0E32328A0}"/>
                    </a:ext>
                  </a:extLst>
                </p14:cNvPr>
                <p14:cNvContentPartPr/>
                <p14:nvPr/>
              </p14:nvContentPartPr>
              <p14:xfrm>
                <a:off x="5305060" y="546471"/>
                <a:ext cx="50040" cy="205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574D5B6-7E68-C64C-BB5E-0DD0E32328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97500" y="538911"/>
                  <a:ext cx="6516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1F1BBFC8-817A-D445-9C58-ACB0774B64CA}"/>
                  </a:ext>
                </a:extLst>
              </p14:cNvPr>
              <p14:cNvContentPartPr/>
              <p14:nvPr/>
            </p14:nvContentPartPr>
            <p14:xfrm>
              <a:off x="2796220" y="988551"/>
              <a:ext cx="212040" cy="19944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1F1BBFC8-817A-D445-9C58-ACB0774B64C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88660" y="980991"/>
                <a:ext cx="2271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6E4D265F-BCA7-D34F-A2B9-3E2BAA796BEA}"/>
              </a:ext>
            </a:extLst>
          </p:cNvPr>
          <p:cNvGrpSpPr/>
          <p:nvPr/>
        </p:nvGrpSpPr>
        <p:grpSpPr>
          <a:xfrm>
            <a:off x="3176020" y="919791"/>
            <a:ext cx="473760" cy="249480"/>
            <a:chOff x="3176020" y="919791"/>
            <a:chExt cx="473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C385E0B-C6B9-F94C-B423-4F7ED7DC3073}"/>
                    </a:ext>
                  </a:extLst>
                </p14:cNvPr>
                <p14:cNvContentPartPr/>
                <p14:nvPr/>
              </p14:nvContentPartPr>
              <p14:xfrm>
                <a:off x="3176020" y="957231"/>
                <a:ext cx="124920" cy="198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C385E0B-C6B9-F94C-B423-4F7ED7DC30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68460" y="949671"/>
                  <a:ext cx="140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8D2BA63-3F52-9149-9A8D-5384B406551B}"/>
                    </a:ext>
                  </a:extLst>
                </p14:cNvPr>
                <p14:cNvContentPartPr/>
                <p14:nvPr/>
              </p14:nvContentPartPr>
              <p14:xfrm>
                <a:off x="3225700" y="1081791"/>
                <a:ext cx="118800" cy="19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8D2BA63-3F52-9149-9A8D-5384B40655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18500" y="107423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27ED621-99F6-0042-B786-D40E7E3811FA}"/>
                    </a:ext>
                  </a:extLst>
                </p14:cNvPr>
                <p14:cNvContentPartPr/>
                <p14:nvPr/>
              </p14:nvContentPartPr>
              <p14:xfrm>
                <a:off x="3499660" y="919791"/>
                <a:ext cx="131040" cy="31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27ED621-99F6-0042-B786-D40E7E3811F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92100" y="912591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F8E8126-A14E-6A47-B123-BEB91DCC944F}"/>
                    </a:ext>
                  </a:extLst>
                </p14:cNvPr>
                <p14:cNvContentPartPr/>
                <p14:nvPr/>
              </p14:nvContentPartPr>
              <p14:xfrm>
                <a:off x="3499660" y="1025631"/>
                <a:ext cx="143640" cy="143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F8E8126-A14E-6A47-B123-BEB91DCC94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92100" y="1018071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9FBB587-014D-5A41-9811-722F4E77A6DF}"/>
                    </a:ext>
                  </a:extLst>
                </p14:cNvPr>
                <p14:cNvContentPartPr/>
                <p14:nvPr/>
              </p14:nvContentPartPr>
              <p14:xfrm>
                <a:off x="3583540" y="1056951"/>
                <a:ext cx="66240" cy="6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9FBB587-014D-5A41-9811-722F4E77A6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75980" y="1049391"/>
                  <a:ext cx="81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97B2EDC-2674-904F-97C5-B1E9AE355777}"/>
              </a:ext>
            </a:extLst>
          </p:cNvPr>
          <p:cNvGrpSpPr/>
          <p:nvPr/>
        </p:nvGrpSpPr>
        <p:grpSpPr>
          <a:xfrm>
            <a:off x="3854620" y="938511"/>
            <a:ext cx="442080" cy="466560"/>
            <a:chOff x="3854620" y="938511"/>
            <a:chExt cx="44208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FDC46CD-8053-C344-A32D-D91C56C59B54}"/>
                    </a:ext>
                  </a:extLst>
                </p14:cNvPr>
                <p14:cNvContentPartPr/>
                <p14:nvPr/>
              </p14:nvContentPartPr>
              <p14:xfrm>
                <a:off x="3854620" y="938511"/>
                <a:ext cx="43920" cy="2556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FDC46CD-8053-C344-A32D-D91C56C59B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47060" y="930951"/>
                  <a:ext cx="59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B296786-DDB4-E145-87EF-1908B38EAEDD}"/>
                    </a:ext>
                  </a:extLst>
                </p14:cNvPr>
                <p14:cNvContentPartPr/>
                <p14:nvPr/>
              </p14:nvContentPartPr>
              <p14:xfrm>
                <a:off x="4004020" y="951111"/>
                <a:ext cx="19080" cy="453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B296786-DDB4-E145-87EF-1908B38EAE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96460" y="943551"/>
                  <a:ext cx="342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F45185A-60F2-8B46-8B35-39CCCC027AB5}"/>
                    </a:ext>
                  </a:extLst>
                </p14:cNvPr>
                <p14:cNvContentPartPr/>
                <p14:nvPr/>
              </p14:nvContentPartPr>
              <p14:xfrm>
                <a:off x="3985300" y="957231"/>
                <a:ext cx="167760" cy="180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F45185A-60F2-8B46-8B35-39CCCC027A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77740" y="949671"/>
                  <a:ext cx="182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9EE94FB-7935-2F40-913B-20865301D1AD}"/>
                    </a:ext>
                  </a:extLst>
                </p14:cNvPr>
                <p14:cNvContentPartPr/>
                <p14:nvPr/>
              </p14:nvContentPartPr>
              <p14:xfrm>
                <a:off x="4203100" y="938511"/>
                <a:ext cx="93600" cy="243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9EE94FB-7935-2F40-913B-20865301D1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95900" y="930951"/>
                  <a:ext cx="1087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2DE2770-EE4A-3340-A733-7EB82E9518CD}"/>
              </a:ext>
            </a:extLst>
          </p:cNvPr>
          <p:cNvGrpSpPr/>
          <p:nvPr/>
        </p:nvGrpSpPr>
        <p:grpSpPr>
          <a:xfrm>
            <a:off x="692020" y="2115351"/>
            <a:ext cx="299160" cy="305280"/>
            <a:chOff x="692020" y="2115351"/>
            <a:chExt cx="29916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1725E9A-2854-9D4D-AD5A-D3B6E9938E40}"/>
                    </a:ext>
                  </a:extLst>
                </p14:cNvPr>
                <p14:cNvContentPartPr/>
                <p14:nvPr/>
              </p14:nvContentPartPr>
              <p14:xfrm>
                <a:off x="866260" y="2183751"/>
                <a:ext cx="25200" cy="168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1725E9A-2854-9D4D-AD5A-D3B6E9938E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00" y="2176191"/>
                  <a:ext cx="4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D3F0DC4-B4A4-BB42-8B09-23407C5B73D6}"/>
                    </a:ext>
                  </a:extLst>
                </p14:cNvPr>
                <p14:cNvContentPartPr/>
                <p14:nvPr/>
              </p14:nvContentPartPr>
              <p14:xfrm>
                <a:off x="692020" y="2115351"/>
                <a:ext cx="299160" cy="3052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D3F0DC4-B4A4-BB42-8B09-23407C5B73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4460" y="2107791"/>
                  <a:ext cx="31428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8D142EB-8F46-8C41-8F74-A3AB96FD3CDB}"/>
                  </a:ext>
                </a:extLst>
              </p14:cNvPr>
              <p14:cNvContentPartPr/>
              <p14:nvPr/>
            </p14:nvContentPartPr>
            <p14:xfrm>
              <a:off x="1563580" y="2034351"/>
              <a:ext cx="218160" cy="34812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8D142EB-8F46-8C41-8F74-A3AB96FD3C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56020" y="2026791"/>
                <a:ext cx="233280" cy="36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4E390740-C974-9941-9614-EB5F7B0BE020}"/>
              </a:ext>
            </a:extLst>
          </p:cNvPr>
          <p:cNvGrpSpPr/>
          <p:nvPr/>
        </p:nvGrpSpPr>
        <p:grpSpPr>
          <a:xfrm>
            <a:off x="1975060" y="2090511"/>
            <a:ext cx="329760" cy="486000"/>
            <a:chOff x="1975060" y="2090511"/>
            <a:chExt cx="32976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ACE01EE-B4A6-D749-B455-A71FE6EEBDFC}"/>
                    </a:ext>
                  </a:extLst>
                </p14:cNvPr>
                <p14:cNvContentPartPr/>
                <p14:nvPr/>
              </p14:nvContentPartPr>
              <p14:xfrm>
                <a:off x="1975060" y="2134071"/>
                <a:ext cx="49320" cy="2466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ACE01EE-B4A6-D749-B455-A71FE6EEBD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67860" y="2126511"/>
                  <a:ext cx="64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515B9E2-6819-914B-8B31-C318034BDBBE}"/>
                    </a:ext>
                  </a:extLst>
                </p14:cNvPr>
                <p14:cNvContentPartPr/>
                <p14:nvPr/>
              </p14:nvContentPartPr>
              <p14:xfrm>
                <a:off x="2167660" y="2115351"/>
                <a:ext cx="19080" cy="4611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515B9E2-6819-914B-8B31-C318034BDB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60100" y="2107791"/>
                  <a:ext cx="342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22F4F3F-A37C-7545-A2C1-418C1D4AF287}"/>
                    </a:ext>
                  </a:extLst>
                </p14:cNvPr>
                <p14:cNvContentPartPr/>
                <p14:nvPr/>
              </p14:nvContentPartPr>
              <p14:xfrm>
                <a:off x="2136340" y="2090511"/>
                <a:ext cx="168480" cy="224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22F4F3F-A37C-7545-A2C1-418C1D4AF28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28780" y="2082951"/>
                  <a:ext cx="18360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4877552-586F-DF4F-A194-CED181056B49}"/>
                  </a:ext>
                </a:extLst>
              </p14:cNvPr>
              <p14:cNvContentPartPr/>
              <p14:nvPr/>
            </p14:nvContentPartPr>
            <p14:xfrm>
              <a:off x="2497420" y="2077911"/>
              <a:ext cx="75240" cy="2617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4877552-586F-DF4F-A194-CED181056B4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89860" y="2070351"/>
                <a:ext cx="900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F7C026D3-E987-D040-B2CA-749C0F128765}"/>
              </a:ext>
            </a:extLst>
          </p:cNvPr>
          <p:cNvGrpSpPr/>
          <p:nvPr/>
        </p:nvGrpSpPr>
        <p:grpSpPr>
          <a:xfrm>
            <a:off x="2945620" y="2177631"/>
            <a:ext cx="124920" cy="131040"/>
            <a:chOff x="2945620" y="2177631"/>
            <a:chExt cx="12492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5F9A905-4D61-D94A-8201-DD6D1D444073}"/>
                    </a:ext>
                  </a:extLst>
                </p14:cNvPr>
                <p14:cNvContentPartPr/>
                <p14:nvPr/>
              </p14:nvContentPartPr>
              <p14:xfrm>
                <a:off x="2952100" y="2177631"/>
                <a:ext cx="106200" cy="19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5F9A905-4D61-D94A-8201-DD6D1D4440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44540" y="217007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DB015E6-436E-4B44-B0A3-394EFF9EFD4E}"/>
                    </a:ext>
                  </a:extLst>
                </p14:cNvPr>
                <p14:cNvContentPartPr/>
                <p14:nvPr/>
              </p14:nvContentPartPr>
              <p14:xfrm>
                <a:off x="2945620" y="2295711"/>
                <a:ext cx="124920" cy="12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DB015E6-436E-4B44-B0A3-394EFF9EFD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38060" y="228815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484FB8CD-5B06-1344-9B72-F7BC3393F53F}"/>
                  </a:ext>
                </a:extLst>
              </p14:cNvPr>
              <p14:cNvContentPartPr/>
              <p14:nvPr/>
            </p14:nvContentPartPr>
            <p14:xfrm>
              <a:off x="3362860" y="2152431"/>
              <a:ext cx="131040" cy="1623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484FB8CD-5B06-1344-9B72-F7BC3393F53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55300" y="2145231"/>
                <a:ext cx="146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50ABA84B-9EAA-C345-B13B-ABE1DB3C2DC5}"/>
                  </a:ext>
                </a:extLst>
              </p14:cNvPr>
              <p14:cNvContentPartPr/>
              <p14:nvPr/>
            </p14:nvContentPartPr>
            <p14:xfrm>
              <a:off x="4203100" y="2395431"/>
              <a:ext cx="31320" cy="565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50ABA84B-9EAA-C345-B13B-ABE1DB3C2DC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95900" y="2387871"/>
                <a:ext cx="464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BDA64E5F-048A-8E43-ABD8-A9C488084578}"/>
              </a:ext>
            </a:extLst>
          </p:cNvPr>
          <p:cNvGrpSpPr/>
          <p:nvPr/>
        </p:nvGrpSpPr>
        <p:grpSpPr>
          <a:xfrm>
            <a:off x="4875580" y="1853631"/>
            <a:ext cx="1164600" cy="828360"/>
            <a:chOff x="4875580" y="1853631"/>
            <a:chExt cx="1164600" cy="8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8559CE4-8FA7-BB4E-9433-B2513A90AB8A}"/>
                    </a:ext>
                  </a:extLst>
                </p14:cNvPr>
                <p14:cNvContentPartPr/>
                <p14:nvPr/>
              </p14:nvContentPartPr>
              <p14:xfrm>
                <a:off x="4913020" y="1990791"/>
                <a:ext cx="62640" cy="93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8559CE4-8FA7-BB4E-9433-B2513A90AB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05460" y="1983231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25FAAFD-FD76-314E-814F-5289CC0A2404}"/>
                    </a:ext>
                  </a:extLst>
                </p14:cNvPr>
                <p14:cNvContentPartPr/>
                <p14:nvPr/>
              </p14:nvContentPartPr>
              <p14:xfrm>
                <a:off x="4875580" y="2158911"/>
                <a:ext cx="50040" cy="1746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25FAAFD-FD76-314E-814F-5289CC0A240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68020" y="2151351"/>
                  <a:ext cx="65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E7AE655-2F98-A940-BF4D-7C3E05BE4C3F}"/>
                    </a:ext>
                  </a:extLst>
                </p14:cNvPr>
                <p14:cNvContentPartPr/>
                <p14:nvPr/>
              </p14:nvContentPartPr>
              <p14:xfrm>
                <a:off x="5093380" y="2053071"/>
                <a:ext cx="192600" cy="12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E7AE655-2F98-A940-BF4D-7C3E05BE4C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85820" y="2045511"/>
                  <a:ext cx="20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B0FA299-7CE1-A544-92DC-085E79618C90}"/>
                    </a:ext>
                  </a:extLst>
                </p14:cNvPr>
                <p14:cNvContentPartPr/>
                <p14:nvPr/>
              </p14:nvContentPartPr>
              <p14:xfrm>
                <a:off x="5076820" y="2059191"/>
                <a:ext cx="16920" cy="1123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B0FA299-7CE1-A544-92DC-085E79618C9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69260" y="2051631"/>
                  <a:ext cx="32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E4BA172-CB03-3C46-BDD9-F8AD6433A15C}"/>
                    </a:ext>
                  </a:extLst>
                </p14:cNvPr>
                <p14:cNvContentPartPr/>
                <p14:nvPr/>
              </p14:nvContentPartPr>
              <p14:xfrm>
                <a:off x="5074660" y="2003031"/>
                <a:ext cx="131040" cy="293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E4BA172-CB03-3C46-BDD9-F8AD6433A1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67460" y="1995471"/>
                  <a:ext cx="146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ECBC0FE-E39C-D84E-8268-3531A86DD02E}"/>
                    </a:ext>
                  </a:extLst>
                </p14:cNvPr>
                <p14:cNvContentPartPr/>
                <p14:nvPr/>
              </p14:nvContentPartPr>
              <p14:xfrm>
                <a:off x="5037580" y="2090511"/>
                <a:ext cx="75240" cy="31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ECBC0FE-E39C-D84E-8268-3531A86DD0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30020" y="208295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1D84F9D-FC39-914F-BE1E-D1BF98C50AE1}"/>
                    </a:ext>
                  </a:extLst>
                </p14:cNvPr>
                <p14:cNvContentPartPr/>
                <p14:nvPr/>
              </p14:nvContentPartPr>
              <p14:xfrm>
                <a:off x="5560300" y="1903671"/>
                <a:ext cx="162360" cy="149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1D84F9D-FC39-914F-BE1E-D1BF98C50A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52740" y="1896111"/>
                  <a:ext cx="177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38B5FC1-3CF8-2F42-9EAF-BA84DBBB72B8}"/>
                    </a:ext>
                  </a:extLst>
                </p14:cNvPr>
                <p14:cNvContentPartPr/>
                <p14:nvPr/>
              </p14:nvContentPartPr>
              <p14:xfrm>
                <a:off x="5419900" y="2046591"/>
                <a:ext cx="420840" cy="1436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38B5FC1-3CF8-2F42-9EAF-BA84DBBB72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12340" y="2039391"/>
                  <a:ext cx="435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FA06BEF-CF3B-DC4F-A119-BF0B0AC27055}"/>
                    </a:ext>
                  </a:extLst>
                </p14:cNvPr>
                <p14:cNvContentPartPr/>
                <p14:nvPr/>
              </p14:nvContentPartPr>
              <p14:xfrm>
                <a:off x="5435740" y="2184471"/>
                <a:ext cx="112320" cy="111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FA06BEF-CF3B-DC4F-A119-BF0B0AC270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28540" y="2176911"/>
                  <a:ext cx="127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6B02D80-53DB-6046-BB30-85C6DBDADEDE}"/>
                    </a:ext>
                  </a:extLst>
                </p14:cNvPr>
                <p14:cNvContentPartPr/>
                <p14:nvPr/>
              </p14:nvContentPartPr>
              <p14:xfrm>
                <a:off x="5429620" y="1853631"/>
                <a:ext cx="473400" cy="8283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6B02D80-53DB-6046-BB30-85C6DBDADE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22060" y="1846071"/>
                  <a:ext cx="48852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478E307-5A4F-3D43-B9C2-EA0EE1FA229C}"/>
                    </a:ext>
                  </a:extLst>
                </p14:cNvPr>
                <p14:cNvContentPartPr/>
                <p14:nvPr/>
              </p14:nvContentPartPr>
              <p14:xfrm>
                <a:off x="5846860" y="2258271"/>
                <a:ext cx="162360" cy="31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478E307-5A4F-3D43-B9C2-EA0EE1FA229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39300" y="225107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58275D7-2205-8C4B-9515-33C7FEA0A9D2}"/>
                    </a:ext>
                  </a:extLst>
                </p14:cNvPr>
                <p14:cNvContentPartPr/>
                <p14:nvPr/>
              </p14:nvContentPartPr>
              <p14:xfrm>
                <a:off x="5952700" y="1878831"/>
                <a:ext cx="87480" cy="37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58275D7-2205-8C4B-9515-33C7FEA0A9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45140" y="187127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61785DE5-98E1-EC48-826A-1CAED45500C4}"/>
                  </a:ext>
                </a:extLst>
              </p14:cNvPr>
              <p14:cNvContentPartPr/>
              <p14:nvPr/>
            </p14:nvContentPartPr>
            <p14:xfrm>
              <a:off x="6276340" y="1891071"/>
              <a:ext cx="392400" cy="48600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61785DE5-98E1-EC48-826A-1CAED45500C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68780" y="1883511"/>
                <a:ext cx="40752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D9A8F041-48BF-5E4F-ADC8-894AC039004B}"/>
              </a:ext>
            </a:extLst>
          </p:cNvPr>
          <p:cNvGrpSpPr/>
          <p:nvPr/>
        </p:nvGrpSpPr>
        <p:grpSpPr>
          <a:xfrm>
            <a:off x="6973660" y="1872351"/>
            <a:ext cx="467280" cy="548280"/>
            <a:chOff x="6973660" y="1872351"/>
            <a:chExt cx="46728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40102AB-0EBD-D04B-B32C-DEB1B1B15D62}"/>
                    </a:ext>
                  </a:extLst>
                </p14:cNvPr>
                <p14:cNvContentPartPr/>
                <p14:nvPr/>
              </p14:nvContentPartPr>
              <p14:xfrm>
                <a:off x="6973660" y="1903671"/>
                <a:ext cx="143640" cy="5169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40102AB-0EBD-D04B-B32C-DEB1B1B15D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66100" y="1896111"/>
                  <a:ext cx="1587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88B1069-363D-9E4C-86F3-1344C0067886}"/>
                    </a:ext>
                  </a:extLst>
                </p14:cNvPr>
                <p14:cNvContentPartPr/>
                <p14:nvPr/>
              </p14:nvContentPartPr>
              <p14:xfrm>
                <a:off x="7222780" y="1872351"/>
                <a:ext cx="198720" cy="2617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88B1069-363D-9E4C-86F3-1344C006788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15220" y="1864791"/>
                  <a:ext cx="213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2699300-2E19-9F4B-91FA-D0A453A9D61A}"/>
                    </a:ext>
                  </a:extLst>
                </p14:cNvPr>
                <p14:cNvContentPartPr/>
                <p14:nvPr/>
              </p14:nvContentPartPr>
              <p14:xfrm>
                <a:off x="7278580" y="2252151"/>
                <a:ext cx="162360" cy="1371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2699300-2E19-9F4B-91FA-D0A453A9D6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71020" y="2244591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F9E197B-C0B9-7848-9112-012C5BFCF13C}"/>
              </a:ext>
            </a:extLst>
          </p:cNvPr>
          <p:cNvGrpSpPr/>
          <p:nvPr/>
        </p:nvGrpSpPr>
        <p:grpSpPr>
          <a:xfrm>
            <a:off x="7654780" y="2441871"/>
            <a:ext cx="54000" cy="115560"/>
            <a:chOff x="7654780" y="2441871"/>
            <a:chExt cx="5400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4182B05-C637-CF46-8BA5-2B0EA0F51674}"/>
                    </a:ext>
                  </a:extLst>
                </p14:cNvPr>
                <p14:cNvContentPartPr/>
                <p14:nvPr/>
              </p14:nvContentPartPr>
              <p14:xfrm>
                <a:off x="7654780" y="2441871"/>
                <a:ext cx="28800" cy="349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4182B05-C637-CF46-8BA5-2B0EA0F5167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47580" y="2434311"/>
                  <a:ext cx="43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5821B78-68FA-B847-AD9E-48937068A9F4}"/>
                    </a:ext>
                  </a:extLst>
                </p14:cNvPr>
                <p14:cNvContentPartPr/>
                <p14:nvPr/>
              </p14:nvContentPartPr>
              <p14:xfrm>
                <a:off x="7689700" y="2513511"/>
                <a:ext cx="19080" cy="439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5821B78-68FA-B847-AD9E-48937068A9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82140" y="250631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CD6317D-29FB-3B42-8185-CCF1E284AA01}"/>
              </a:ext>
            </a:extLst>
          </p:cNvPr>
          <p:cNvGrpSpPr/>
          <p:nvPr/>
        </p:nvGrpSpPr>
        <p:grpSpPr>
          <a:xfrm>
            <a:off x="593020" y="2993031"/>
            <a:ext cx="453960" cy="447840"/>
            <a:chOff x="593020" y="2993031"/>
            <a:chExt cx="45396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0DE454B-9158-134B-84A2-AC8265F0B6A5}"/>
                    </a:ext>
                  </a:extLst>
                </p14:cNvPr>
                <p14:cNvContentPartPr/>
                <p14:nvPr/>
              </p14:nvContentPartPr>
              <p14:xfrm>
                <a:off x="785620" y="3117591"/>
                <a:ext cx="118800" cy="162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0DE454B-9158-134B-84A2-AC8265F0B6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8060" y="3110031"/>
                  <a:ext cx="133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FC17606-ACCD-D949-943C-C49C56F55A93}"/>
                    </a:ext>
                  </a:extLst>
                </p14:cNvPr>
                <p14:cNvContentPartPr/>
                <p14:nvPr/>
              </p14:nvContentPartPr>
              <p14:xfrm>
                <a:off x="593020" y="2993031"/>
                <a:ext cx="453960" cy="4478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FC17606-ACCD-D949-943C-C49C56F55A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5820" y="2985471"/>
                  <a:ext cx="469080" cy="46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5383BD15-C245-164F-A531-8C0D5B8F6CBD}"/>
                  </a:ext>
                </a:extLst>
              </p14:cNvPr>
              <p14:cNvContentPartPr/>
              <p14:nvPr/>
            </p14:nvContentPartPr>
            <p14:xfrm>
              <a:off x="1750420" y="3061431"/>
              <a:ext cx="137160" cy="32400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5383BD15-C245-164F-A531-8C0D5B8F6CB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742860" y="3053871"/>
                <a:ext cx="15228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4A0E31EA-C618-C14C-94FC-D4170F468F77}"/>
              </a:ext>
            </a:extLst>
          </p:cNvPr>
          <p:cNvGrpSpPr/>
          <p:nvPr/>
        </p:nvGrpSpPr>
        <p:grpSpPr>
          <a:xfrm>
            <a:off x="2105380" y="3123711"/>
            <a:ext cx="654120" cy="492120"/>
            <a:chOff x="2105380" y="3123711"/>
            <a:chExt cx="65412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034548D-F5F1-EF4C-97C1-B4221A4C047D}"/>
                    </a:ext>
                  </a:extLst>
                </p14:cNvPr>
                <p14:cNvContentPartPr/>
                <p14:nvPr/>
              </p14:nvContentPartPr>
              <p14:xfrm>
                <a:off x="2105380" y="3155751"/>
                <a:ext cx="68760" cy="2052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034548D-F5F1-EF4C-97C1-B4221A4C04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97820" y="3148191"/>
                  <a:ext cx="83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E41332E-DC30-8948-8130-F69512AC6273}"/>
                    </a:ext>
                  </a:extLst>
                </p14:cNvPr>
                <p14:cNvContentPartPr/>
                <p14:nvPr/>
              </p14:nvContentPartPr>
              <p14:xfrm>
                <a:off x="2304460" y="3123711"/>
                <a:ext cx="25200" cy="4921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E41332E-DC30-8948-8130-F69512AC62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96900" y="3116151"/>
                  <a:ext cx="403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CEF42F8-6AEE-C346-938B-0C8FC6A6F762}"/>
                    </a:ext>
                  </a:extLst>
                </p14:cNvPr>
                <p14:cNvContentPartPr/>
                <p14:nvPr/>
              </p14:nvContentPartPr>
              <p14:xfrm>
                <a:off x="2323180" y="3129831"/>
                <a:ext cx="143640" cy="2246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CEF42F8-6AEE-C346-938B-0C8FC6A6F7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15620" y="3122631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FDCB457-6009-D24C-BAD8-845D27E8304B}"/>
                    </a:ext>
                  </a:extLst>
                </p14:cNvPr>
                <p14:cNvContentPartPr/>
                <p14:nvPr/>
              </p14:nvContentPartPr>
              <p14:xfrm>
                <a:off x="2634580" y="3136311"/>
                <a:ext cx="124920" cy="2556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FDCB457-6009-D24C-BAD8-845D27E830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27020" y="312875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EA411075-3395-9B40-B48C-5C221007B1C0}"/>
                  </a:ext>
                </a:extLst>
              </p14:cNvPr>
              <p14:cNvContentPartPr/>
              <p14:nvPr/>
            </p14:nvContentPartPr>
            <p14:xfrm>
              <a:off x="3132460" y="3117591"/>
              <a:ext cx="174600" cy="23076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EA411075-3395-9B40-B48C-5C221007B1C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24900" y="3110031"/>
                <a:ext cx="1897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BF07A432-1A3E-7B40-AD34-C7B7553AA028}"/>
                  </a:ext>
                </a:extLst>
              </p14:cNvPr>
              <p14:cNvContentPartPr/>
              <p14:nvPr/>
            </p14:nvContentPartPr>
            <p14:xfrm>
              <a:off x="3555820" y="3217311"/>
              <a:ext cx="112320" cy="12492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BF07A432-1A3E-7B40-AD34-C7B7553AA02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548260" y="3209751"/>
                <a:ext cx="12744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57FB901C-5FAA-ED45-93E9-D273A3719F20}"/>
              </a:ext>
            </a:extLst>
          </p:cNvPr>
          <p:cNvGrpSpPr/>
          <p:nvPr/>
        </p:nvGrpSpPr>
        <p:grpSpPr>
          <a:xfrm>
            <a:off x="4844620" y="3005631"/>
            <a:ext cx="354960" cy="510840"/>
            <a:chOff x="4844620" y="3005631"/>
            <a:chExt cx="35496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42D6D4C-DE08-7247-B0CB-0C89AA1E06D0}"/>
                    </a:ext>
                  </a:extLst>
                </p14:cNvPr>
                <p14:cNvContentPartPr/>
                <p14:nvPr/>
              </p14:nvContentPartPr>
              <p14:xfrm>
                <a:off x="4987540" y="3136311"/>
                <a:ext cx="137160" cy="687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42D6D4C-DE08-7247-B0CB-0C89AA1E06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79980" y="3128751"/>
                  <a:ext cx="152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BBA3AF9-08FC-174D-9D08-CDBEEEFB520F}"/>
                    </a:ext>
                  </a:extLst>
                </p14:cNvPr>
                <p14:cNvContentPartPr/>
                <p14:nvPr/>
              </p14:nvContentPartPr>
              <p14:xfrm>
                <a:off x="4844620" y="3204711"/>
                <a:ext cx="324000" cy="11880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BBA3AF9-08FC-174D-9D08-CDBEEEFB52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37060" y="3197151"/>
                  <a:ext cx="339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EF4C82D-95B0-364C-8C98-0F4120D0E0FF}"/>
                    </a:ext>
                  </a:extLst>
                </p14:cNvPr>
                <p14:cNvContentPartPr/>
                <p14:nvPr/>
              </p14:nvContentPartPr>
              <p14:xfrm>
                <a:off x="4969180" y="3005631"/>
                <a:ext cx="87480" cy="5108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EF4C82D-95B0-364C-8C98-0F4120D0E0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61620" y="2998071"/>
                  <a:ext cx="102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4AF79B8-8302-6148-B6B9-E12A5869B697}"/>
                    </a:ext>
                  </a:extLst>
                </p14:cNvPr>
                <p14:cNvContentPartPr/>
                <p14:nvPr/>
              </p14:nvContentPartPr>
              <p14:xfrm>
                <a:off x="4884580" y="3360231"/>
                <a:ext cx="315000" cy="687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4AF79B8-8302-6148-B6B9-E12A5869B69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77020" y="3352671"/>
                  <a:ext cx="3301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F29B3B6-7CAD-A345-A929-4F6C1173DAC0}"/>
              </a:ext>
            </a:extLst>
          </p:cNvPr>
          <p:cNvGrpSpPr/>
          <p:nvPr/>
        </p:nvGrpSpPr>
        <p:grpSpPr>
          <a:xfrm>
            <a:off x="5429620" y="3080151"/>
            <a:ext cx="417600" cy="324000"/>
            <a:chOff x="5429620" y="3080151"/>
            <a:chExt cx="4176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5AB70ED-EA27-3E4D-A89B-3895AAA19E15}"/>
                    </a:ext>
                  </a:extLst>
                </p14:cNvPr>
                <p14:cNvContentPartPr/>
                <p14:nvPr/>
              </p14:nvContentPartPr>
              <p14:xfrm>
                <a:off x="5429620" y="3080151"/>
                <a:ext cx="81360" cy="626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5AB70ED-EA27-3E4D-A89B-3895AAA19E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22060" y="307259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0C4596A-BB65-404E-BAAD-68E5F283260B}"/>
                    </a:ext>
                  </a:extLst>
                </p14:cNvPr>
                <p14:cNvContentPartPr/>
                <p14:nvPr/>
              </p14:nvContentPartPr>
              <p14:xfrm>
                <a:off x="5442220" y="3254391"/>
                <a:ext cx="50040" cy="1497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0C4596A-BB65-404E-BAAD-68E5F283260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34660" y="3246831"/>
                  <a:ext cx="65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5965E00-35BE-514B-AFD9-4643E82FA64C}"/>
                    </a:ext>
                  </a:extLst>
                </p14:cNvPr>
                <p14:cNvContentPartPr/>
                <p14:nvPr/>
              </p14:nvContentPartPr>
              <p14:xfrm>
                <a:off x="5588020" y="3117591"/>
                <a:ext cx="259200" cy="626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5965E00-35BE-514B-AFD9-4643E82FA6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80460" y="3110031"/>
                  <a:ext cx="273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6F0D5F0-914D-EF45-BC30-F08EAB8AF837}"/>
                    </a:ext>
                  </a:extLst>
                </p14:cNvPr>
                <p14:cNvContentPartPr/>
                <p14:nvPr/>
              </p14:nvContentPartPr>
              <p14:xfrm>
                <a:off x="5678740" y="3111471"/>
                <a:ext cx="37800" cy="1062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6F0D5F0-914D-EF45-BC30-F08EAB8AF8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71180" y="3103911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4C685AF-3384-2A4F-B258-79B375321338}"/>
                    </a:ext>
                  </a:extLst>
                </p14:cNvPr>
                <p14:cNvContentPartPr/>
                <p14:nvPr/>
              </p14:nvContentPartPr>
              <p14:xfrm>
                <a:off x="5666860" y="3092751"/>
                <a:ext cx="180360" cy="2804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4C685AF-3384-2A4F-B258-79B3753213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59300" y="3085191"/>
                  <a:ext cx="19512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32CCF8B-32F9-444A-ADD6-8F971EF79D97}"/>
              </a:ext>
            </a:extLst>
          </p:cNvPr>
          <p:cNvGrpSpPr/>
          <p:nvPr/>
        </p:nvGrpSpPr>
        <p:grpSpPr>
          <a:xfrm>
            <a:off x="6039820" y="2924631"/>
            <a:ext cx="523440" cy="744480"/>
            <a:chOff x="6039820" y="2924631"/>
            <a:chExt cx="523440" cy="7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8486AD0-8328-8245-85F4-16DC18221470}"/>
                    </a:ext>
                  </a:extLst>
                </p14:cNvPr>
                <p14:cNvContentPartPr/>
                <p14:nvPr/>
              </p14:nvContentPartPr>
              <p14:xfrm>
                <a:off x="6114340" y="2975031"/>
                <a:ext cx="112320" cy="1368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8486AD0-8328-8245-85F4-16DC182214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07140" y="2967471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FC397E5-57D6-8B41-9240-E23BAC64CA45}"/>
                    </a:ext>
                  </a:extLst>
                </p14:cNvPr>
                <p14:cNvContentPartPr/>
                <p14:nvPr/>
              </p14:nvContentPartPr>
              <p14:xfrm>
                <a:off x="6042700" y="3117591"/>
                <a:ext cx="315000" cy="752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FC397E5-57D6-8B41-9240-E23BAC64CA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35140" y="3110031"/>
                  <a:ext cx="330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E91A51E-1F9E-BF4B-91EF-4023321740A6}"/>
                    </a:ext>
                  </a:extLst>
                </p14:cNvPr>
                <p14:cNvContentPartPr/>
                <p14:nvPr/>
              </p14:nvContentPartPr>
              <p14:xfrm>
                <a:off x="6039820" y="2924631"/>
                <a:ext cx="392400" cy="7444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E91A51E-1F9E-BF4B-91EF-4023321740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32260" y="2917071"/>
                  <a:ext cx="407520" cy="7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A4F5314-76D4-4344-8243-93859BC9A63B}"/>
                    </a:ext>
                  </a:extLst>
                </p14:cNvPr>
                <p14:cNvContentPartPr/>
                <p14:nvPr/>
              </p14:nvContentPartPr>
              <p14:xfrm>
                <a:off x="6357340" y="3210831"/>
                <a:ext cx="193320" cy="626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A4F5314-76D4-4344-8243-93859BC9A63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49780" y="3203271"/>
                  <a:ext cx="20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ED200CA-7F99-0B40-8C1E-3573CE7FBA09}"/>
                    </a:ext>
                  </a:extLst>
                </p14:cNvPr>
                <p14:cNvContentPartPr/>
                <p14:nvPr/>
              </p14:nvContentPartPr>
              <p14:xfrm>
                <a:off x="6481900" y="2968191"/>
                <a:ext cx="81360" cy="313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ED200CA-7F99-0B40-8C1E-3573CE7FBA0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74340" y="296063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197C986-6B35-5D44-B50B-E263F65EE475}"/>
                    </a:ext>
                  </a:extLst>
                </p14:cNvPr>
                <p14:cNvContentPartPr/>
                <p14:nvPr/>
              </p14:nvContentPartPr>
              <p14:xfrm>
                <a:off x="6145660" y="3329271"/>
                <a:ext cx="100080" cy="626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197C986-6B35-5D44-B50B-E263F65EE47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8100" y="332171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93702A78-83E2-7C48-AAEE-0F46CCDE445F}"/>
                  </a:ext>
                </a:extLst>
              </p14:cNvPr>
              <p14:cNvContentPartPr/>
              <p14:nvPr/>
            </p14:nvContentPartPr>
            <p14:xfrm>
              <a:off x="6824980" y="2905911"/>
              <a:ext cx="465840" cy="53568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93702A78-83E2-7C48-AAEE-0F46CCDE445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17420" y="2898351"/>
                <a:ext cx="480960" cy="55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5591628-B744-B04C-8D01-843FE1585BC5}"/>
              </a:ext>
            </a:extLst>
          </p:cNvPr>
          <p:cNvGrpSpPr/>
          <p:nvPr/>
        </p:nvGrpSpPr>
        <p:grpSpPr>
          <a:xfrm>
            <a:off x="7552540" y="2912031"/>
            <a:ext cx="454680" cy="560880"/>
            <a:chOff x="7552540" y="2912031"/>
            <a:chExt cx="45468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8E9E8EB-9B0A-4E4E-91C9-40F4AF68D006}"/>
                    </a:ext>
                  </a:extLst>
                </p14:cNvPr>
                <p14:cNvContentPartPr/>
                <p14:nvPr/>
              </p14:nvContentPartPr>
              <p14:xfrm>
                <a:off x="7552540" y="2943351"/>
                <a:ext cx="124920" cy="5047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8E9E8EB-9B0A-4E4E-91C9-40F4AF68D0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44980" y="2935791"/>
                  <a:ext cx="1400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2AD04A2-1547-A243-A9AC-3F63D8F817E1}"/>
                    </a:ext>
                  </a:extLst>
                </p14:cNvPr>
                <p14:cNvContentPartPr/>
                <p14:nvPr/>
              </p14:nvContentPartPr>
              <p14:xfrm>
                <a:off x="7807780" y="2912031"/>
                <a:ext cx="143640" cy="2617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2AD04A2-1547-A243-A9AC-3F63D8F817E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00220" y="2904471"/>
                  <a:ext cx="158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2768BFC-B390-5248-B878-7AFE78C393A9}"/>
                    </a:ext>
                  </a:extLst>
                </p14:cNvPr>
                <p14:cNvContentPartPr/>
                <p14:nvPr/>
              </p14:nvContentPartPr>
              <p14:xfrm>
                <a:off x="7857460" y="3285711"/>
                <a:ext cx="149760" cy="1872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2768BFC-B390-5248-B878-7AFE78C393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50260" y="3278151"/>
                  <a:ext cx="1648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26F495A-4087-1D4D-8394-FED2D197DC9D}"/>
              </a:ext>
            </a:extLst>
          </p:cNvPr>
          <p:cNvGrpSpPr/>
          <p:nvPr/>
        </p:nvGrpSpPr>
        <p:grpSpPr>
          <a:xfrm>
            <a:off x="8268580" y="3422511"/>
            <a:ext cx="31320" cy="155880"/>
            <a:chOff x="8268580" y="3422511"/>
            <a:chExt cx="3132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3FBC003-8F54-404F-8B86-39F15FA5CC43}"/>
                    </a:ext>
                  </a:extLst>
                </p14:cNvPr>
                <p14:cNvContentPartPr/>
                <p14:nvPr/>
              </p14:nvContentPartPr>
              <p14:xfrm>
                <a:off x="8268580" y="3422511"/>
                <a:ext cx="25200" cy="1908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3FBC003-8F54-404F-8B86-39F15FA5CC4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61020" y="341495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A6926E1-657A-6C4D-AC56-E9A608C2DC74}"/>
                    </a:ext>
                  </a:extLst>
                </p14:cNvPr>
                <p14:cNvContentPartPr/>
                <p14:nvPr/>
              </p14:nvContentPartPr>
              <p14:xfrm>
                <a:off x="8293420" y="3528351"/>
                <a:ext cx="6480" cy="500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A6926E1-657A-6C4D-AC56-E9A608C2DC7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85860" y="352079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E8DB8991-AD84-354D-AF50-929E0CFEEE03}"/>
              </a:ext>
            </a:extLst>
          </p:cNvPr>
          <p:cNvGrpSpPr/>
          <p:nvPr/>
        </p:nvGrpSpPr>
        <p:grpSpPr>
          <a:xfrm>
            <a:off x="294220" y="3945591"/>
            <a:ext cx="814680" cy="802800"/>
            <a:chOff x="294220" y="3945591"/>
            <a:chExt cx="814680" cy="80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7A1A4C9-8A76-5742-A373-BA084C37568A}"/>
                    </a:ext>
                  </a:extLst>
                </p14:cNvPr>
                <p14:cNvContentPartPr/>
                <p14:nvPr/>
              </p14:nvContentPartPr>
              <p14:xfrm>
                <a:off x="642340" y="4175991"/>
                <a:ext cx="187200" cy="33660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7A1A4C9-8A76-5742-A373-BA084C3756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4780" y="4168431"/>
                  <a:ext cx="202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2CADF9F-6296-8D48-B656-11D2FBBC5308}"/>
                    </a:ext>
                  </a:extLst>
                </p14:cNvPr>
                <p14:cNvContentPartPr/>
                <p14:nvPr/>
              </p14:nvContentPartPr>
              <p14:xfrm>
                <a:off x="294220" y="3945591"/>
                <a:ext cx="814680" cy="8028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2CADF9F-6296-8D48-B656-11D2FBBC53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6660" y="3938031"/>
                  <a:ext cx="829440" cy="81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8A07414B-CB36-DE44-9018-C5D89E91D677}"/>
                  </a:ext>
                </a:extLst>
              </p14:cNvPr>
              <p14:cNvContentPartPr/>
              <p14:nvPr/>
            </p14:nvContentPartPr>
            <p14:xfrm>
              <a:off x="1706860" y="4070151"/>
              <a:ext cx="255600" cy="46728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8A07414B-CB36-DE44-9018-C5D89E91D67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699300" y="4062591"/>
                <a:ext cx="27072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45742295-C7AB-9849-86D5-608121C1AD1C}"/>
              </a:ext>
            </a:extLst>
          </p:cNvPr>
          <p:cNvGrpSpPr/>
          <p:nvPr/>
        </p:nvGrpSpPr>
        <p:grpSpPr>
          <a:xfrm>
            <a:off x="2248300" y="4163391"/>
            <a:ext cx="691560" cy="436320"/>
            <a:chOff x="2248300" y="4163391"/>
            <a:chExt cx="69156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6F3028B-98AC-8B43-A808-BD74E926BB96}"/>
                    </a:ext>
                  </a:extLst>
                </p14:cNvPr>
                <p14:cNvContentPartPr/>
                <p14:nvPr/>
              </p14:nvContentPartPr>
              <p14:xfrm>
                <a:off x="2248300" y="4219551"/>
                <a:ext cx="62640" cy="3801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6F3028B-98AC-8B43-A808-BD74E926BB9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41100" y="4211991"/>
                  <a:ext cx="77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4262FA8-83D7-0B46-87CF-271E6C8691C5}"/>
                    </a:ext>
                  </a:extLst>
                </p14:cNvPr>
                <p14:cNvContentPartPr/>
                <p14:nvPr/>
              </p14:nvContentPartPr>
              <p14:xfrm>
                <a:off x="2516140" y="4250511"/>
                <a:ext cx="19080" cy="3488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4262FA8-83D7-0B46-87CF-271E6C8691C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08580" y="4242951"/>
                  <a:ext cx="342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5F6E02A-5BC9-1842-9E3B-832BA545D166}"/>
                    </a:ext>
                  </a:extLst>
                </p14:cNvPr>
                <p14:cNvContentPartPr/>
                <p14:nvPr/>
              </p14:nvContentPartPr>
              <p14:xfrm>
                <a:off x="2510020" y="4220271"/>
                <a:ext cx="168480" cy="2397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5F6E02A-5BC9-1842-9E3B-832BA545D1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02460" y="4212711"/>
                  <a:ext cx="183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7D649E0-7833-124E-8493-98F31432F61F}"/>
                    </a:ext>
                  </a:extLst>
                </p14:cNvPr>
                <p14:cNvContentPartPr/>
                <p14:nvPr/>
              </p14:nvContentPartPr>
              <p14:xfrm>
                <a:off x="2833660" y="4163391"/>
                <a:ext cx="106200" cy="2991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7D649E0-7833-124E-8493-98F31432F6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26100" y="4155831"/>
                  <a:ext cx="12132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82A65651-F5B8-E34F-BD13-035CE2FBAB4E}"/>
                  </a:ext>
                </a:extLst>
              </p14:cNvPr>
              <p14:cNvContentPartPr/>
              <p14:nvPr/>
            </p14:nvContentPartPr>
            <p14:xfrm>
              <a:off x="3368980" y="4175991"/>
              <a:ext cx="199440" cy="29916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82A65651-F5B8-E34F-BD13-035CE2FBAB4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361420" y="4168431"/>
                <a:ext cx="2145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4B7BD17C-2EE6-794B-9112-9EC23E6B50DF}"/>
                  </a:ext>
                </a:extLst>
              </p14:cNvPr>
              <p14:cNvContentPartPr/>
              <p14:nvPr/>
            </p14:nvContentPartPr>
            <p14:xfrm>
              <a:off x="3786220" y="4231791"/>
              <a:ext cx="193320" cy="17388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4B7BD17C-2EE6-794B-9112-9EC23E6B50D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778660" y="4224231"/>
                <a:ext cx="2084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27A7F89D-429A-7242-B6B8-DC8E25C772FA}"/>
                  </a:ext>
                </a:extLst>
              </p14:cNvPr>
              <p14:cNvContentPartPr/>
              <p14:nvPr/>
            </p14:nvContentPartPr>
            <p14:xfrm>
              <a:off x="4296700" y="4543191"/>
              <a:ext cx="149760" cy="11232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27A7F89D-429A-7242-B6B8-DC8E25C772F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289140" y="4535631"/>
                <a:ext cx="16488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A7DE8464-B3A4-084F-8422-DF637FED560F}"/>
              </a:ext>
            </a:extLst>
          </p:cNvPr>
          <p:cNvGrpSpPr/>
          <p:nvPr/>
        </p:nvGrpSpPr>
        <p:grpSpPr>
          <a:xfrm>
            <a:off x="4997260" y="4001391"/>
            <a:ext cx="563400" cy="548280"/>
            <a:chOff x="4997260" y="4001391"/>
            <a:chExt cx="56340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4925552-F613-1E43-9012-8A109F42EC39}"/>
                    </a:ext>
                  </a:extLst>
                </p14:cNvPr>
                <p14:cNvContentPartPr/>
                <p14:nvPr/>
              </p14:nvContentPartPr>
              <p14:xfrm>
                <a:off x="5186980" y="4094991"/>
                <a:ext cx="25200" cy="20592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4925552-F613-1E43-9012-8A109F42EC3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79420" y="4087431"/>
                  <a:ext cx="40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8C202EC-6F2C-764D-A44A-5C55F5A8B006}"/>
                    </a:ext>
                  </a:extLst>
                </p14:cNvPr>
                <p14:cNvContentPartPr/>
                <p14:nvPr/>
              </p14:nvContentPartPr>
              <p14:xfrm>
                <a:off x="5218660" y="4001391"/>
                <a:ext cx="124200" cy="4892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8C202EC-6F2C-764D-A44A-5C55F5A8B0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11100" y="3994191"/>
                  <a:ext cx="1393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1D773E27-2B2D-6A4A-BF45-95D2F7BB95BC}"/>
                    </a:ext>
                  </a:extLst>
                </p14:cNvPr>
                <p14:cNvContentPartPr/>
                <p14:nvPr/>
              </p14:nvContentPartPr>
              <p14:xfrm>
                <a:off x="4997260" y="4169511"/>
                <a:ext cx="563400" cy="3801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1D773E27-2B2D-6A4A-BF45-95D2F7BB95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89700" y="4161951"/>
                  <a:ext cx="5785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65D063BF-8630-654E-A2C7-6D3F657689E6}"/>
              </a:ext>
            </a:extLst>
          </p:cNvPr>
          <p:cNvGrpSpPr/>
          <p:nvPr/>
        </p:nvGrpSpPr>
        <p:grpSpPr>
          <a:xfrm>
            <a:off x="5778460" y="4138551"/>
            <a:ext cx="279720" cy="473040"/>
            <a:chOff x="5778460" y="4138551"/>
            <a:chExt cx="27972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15CAFA4-0F65-3D46-9B48-6D51A563973D}"/>
                    </a:ext>
                  </a:extLst>
                </p14:cNvPr>
                <p14:cNvContentPartPr/>
                <p14:nvPr/>
              </p14:nvContentPartPr>
              <p14:xfrm>
                <a:off x="5865580" y="4175991"/>
                <a:ext cx="43920" cy="4356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15CAFA4-0F65-3D46-9B48-6D51A563973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58020" y="4168431"/>
                  <a:ext cx="590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031FF8E-DB64-E944-88D5-5CF27915269F}"/>
                    </a:ext>
                  </a:extLst>
                </p14:cNvPr>
                <p14:cNvContentPartPr/>
                <p14:nvPr/>
              </p14:nvContentPartPr>
              <p14:xfrm>
                <a:off x="5778460" y="4138551"/>
                <a:ext cx="279720" cy="2246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031FF8E-DB64-E944-88D5-5CF27915269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70900" y="4130991"/>
                  <a:ext cx="29484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8D1E1B03-AB3A-9A46-8F32-B99B3F7A7EA3}"/>
                  </a:ext>
                </a:extLst>
              </p14:cNvPr>
              <p14:cNvContentPartPr/>
              <p14:nvPr/>
            </p14:nvContentPartPr>
            <p14:xfrm>
              <a:off x="6407020" y="4119831"/>
              <a:ext cx="50040" cy="8136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8D1E1B03-AB3A-9A46-8F32-B99B3F7A7EA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399460" y="4112271"/>
                <a:ext cx="65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FAC2C159-AA27-1447-A6D7-1AD31CBDE759}"/>
                  </a:ext>
                </a:extLst>
              </p14:cNvPr>
              <p14:cNvContentPartPr/>
              <p14:nvPr/>
            </p14:nvContentPartPr>
            <p14:xfrm>
              <a:off x="6313780" y="4350231"/>
              <a:ext cx="367560" cy="100080"/>
            </p14:xfrm>
          </p:contentPart>
        </mc:Choice>
        <mc:Fallback xmlns=""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FAC2C159-AA27-1447-A6D7-1AD31CBDE7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306220" y="4342671"/>
                <a:ext cx="38268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F68CB38-9A0C-5F4A-82B6-44D5996784AA}"/>
              </a:ext>
            </a:extLst>
          </p:cNvPr>
          <p:cNvGrpSpPr/>
          <p:nvPr/>
        </p:nvGrpSpPr>
        <p:grpSpPr>
          <a:xfrm>
            <a:off x="6912100" y="3920751"/>
            <a:ext cx="609840" cy="616680"/>
            <a:chOff x="6912100" y="3920751"/>
            <a:chExt cx="60984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585843B-7ACF-1D49-8717-22D5484BF727}"/>
                    </a:ext>
                  </a:extLst>
                </p14:cNvPr>
                <p14:cNvContentPartPr/>
                <p14:nvPr/>
              </p14:nvContentPartPr>
              <p14:xfrm>
                <a:off x="6912100" y="4038831"/>
                <a:ext cx="118080" cy="43632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585843B-7ACF-1D49-8717-22D5484BF72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04540" y="4031271"/>
                  <a:ext cx="1332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D5094CA-5F9B-F643-99AB-6F8609D09250}"/>
                    </a:ext>
                  </a:extLst>
                </p14:cNvPr>
                <p14:cNvContentPartPr/>
                <p14:nvPr/>
              </p14:nvContentPartPr>
              <p14:xfrm>
                <a:off x="7194340" y="3920751"/>
                <a:ext cx="327600" cy="4176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D5094CA-5F9B-F643-99AB-6F8609D0925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86780" y="3913191"/>
                  <a:ext cx="3427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2ED04A1-CA52-5F47-8B5B-5D0EC5DEE57E}"/>
                    </a:ext>
                  </a:extLst>
                </p14:cNvPr>
                <p14:cNvContentPartPr/>
                <p14:nvPr/>
              </p14:nvContentPartPr>
              <p14:xfrm>
                <a:off x="7378300" y="4406391"/>
                <a:ext cx="124920" cy="13104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2ED04A1-CA52-5F47-8B5B-5D0EC5DEE57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70740" y="439883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C7A69CD6-4E2D-0349-B620-60F20FF3232A}"/>
              </a:ext>
            </a:extLst>
          </p:cNvPr>
          <p:cNvGrpSpPr/>
          <p:nvPr/>
        </p:nvGrpSpPr>
        <p:grpSpPr>
          <a:xfrm>
            <a:off x="7888780" y="3833991"/>
            <a:ext cx="1064880" cy="672480"/>
            <a:chOff x="7888780" y="3833991"/>
            <a:chExt cx="1064880" cy="67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57BA85D-540C-614A-8292-06D3B46EBF9A}"/>
                    </a:ext>
                  </a:extLst>
                </p14:cNvPr>
                <p14:cNvContentPartPr/>
                <p14:nvPr/>
              </p14:nvContentPartPr>
              <p14:xfrm>
                <a:off x="7913620" y="3983751"/>
                <a:ext cx="56520" cy="13680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57BA85D-540C-614A-8292-06D3B46EBF9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06060" y="3976191"/>
                  <a:ext cx="71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9EAD63B-6405-E541-B1BA-799DACF7B46D}"/>
                    </a:ext>
                  </a:extLst>
                </p14:cNvPr>
                <p14:cNvContentPartPr/>
                <p14:nvPr/>
              </p14:nvContentPartPr>
              <p14:xfrm>
                <a:off x="7888780" y="4045311"/>
                <a:ext cx="311760" cy="4611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9EAD63B-6405-E541-B1BA-799DACF7B4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81220" y="4037751"/>
                  <a:ext cx="326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D632DFA-3B84-E44A-A809-50D6915C75FF}"/>
                    </a:ext>
                  </a:extLst>
                </p14:cNvPr>
                <p14:cNvContentPartPr/>
                <p14:nvPr/>
              </p14:nvContentPartPr>
              <p14:xfrm>
                <a:off x="8405380" y="3833991"/>
                <a:ext cx="548280" cy="63468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D632DFA-3B84-E44A-A809-50D6915C75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97820" y="3826791"/>
                  <a:ext cx="563400" cy="64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3649E86-1096-8F46-BD6C-A3E4686923B1}"/>
              </a:ext>
            </a:extLst>
          </p:cNvPr>
          <p:cNvGrpSpPr/>
          <p:nvPr/>
        </p:nvGrpSpPr>
        <p:grpSpPr>
          <a:xfrm>
            <a:off x="9164980" y="3995271"/>
            <a:ext cx="224640" cy="392040"/>
            <a:chOff x="9164980" y="3995271"/>
            <a:chExt cx="2246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7F9935A-2D85-AA48-AC1E-210F6A357DDF}"/>
                    </a:ext>
                  </a:extLst>
                </p14:cNvPr>
                <p14:cNvContentPartPr/>
                <p14:nvPr/>
              </p14:nvContentPartPr>
              <p14:xfrm>
                <a:off x="9233380" y="3995271"/>
                <a:ext cx="118800" cy="39204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7F9935A-2D85-AA48-AC1E-210F6A357D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225820" y="3987711"/>
                  <a:ext cx="1335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ECBA983-349D-AB4D-A6CC-2ECC4775BD00}"/>
                    </a:ext>
                  </a:extLst>
                </p14:cNvPr>
                <p14:cNvContentPartPr/>
                <p14:nvPr/>
              </p14:nvContentPartPr>
              <p14:xfrm>
                <a:off x="9164980" y="4175991"/>
                <a:ext cx="224640" cy="439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ECBA983-349D-AB4D-A6CC-2ECC4775BD0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57420" y="4168431"/>
                  <a:ext cx="2394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2C9C0974-47B7-6B45-A08D-7F84D5DEBED6}"/>
                  </a:ext>
                </a:extLst>
              </p14:cNvPr>
              <p14:cNvContentPartPr/>
              <p14:nvPr/>
            </p14:nvContentPartPr>
            <p14:xfrm>
              <a:off x="9650620" y="4350231"/>
              <a:ext cx="31320" cy="37800"/>
            </p14:xfrm>
          </p:contentPart>
        </mc:Choice>
        <mc:Fallback xmlns=""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2C9C0974-47B7-6B45-A08D-7F84D5DEBED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643060" y="4342671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FF5368F5-2542-384E-927F-0D4548EA609D}"/>
                  </a:ext>
                </a:extLst>
              </p14:cNvPr>
              <p14:cNvContentPartPr/>
              <p14:nvPr/>
            </p14:nvContentPartPr>
            <p14:xfrm>
              <a:off x="9647020" y="4537071"/>
              <a:ext cx="16200" cy="5004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FF5368F5-2542-384E-927F-0D4548EA609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639460" y="4529511"/>
                <a:ext cx="31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CA784017-4790-C64C-B591-6675863A2813}"/>
                  </a:ext>
                </a:extLst>
              </p14:cNvPr>
              <p14:cNvContentPartPr/>
              <p14:nvPr/>
            </p14:nvContentPartPr>
            <p14:xfrm>
              <a:off x="1999540" y="5365071"/>
              <a:ext cx="635400" cy="3780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CA784017-4790-C64C-B591-6675863A281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991980" y="5357511"/>
                <a:ext cx="6505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33ED153D-8F6E-0843-ABC2-E590249FF3D2}"/>
              </a:ext>
            </a:extLst>
          </p:cNvPr>
          <p:cNvGrpSpPr/>
          <p:nvPr/>
        </p:nvGrpSpPr>
        <p:grpSpPr>
          <a:xfrm>
            <a:off x="3188620" y="4848111"/>
            <a:ext cx="1320120" cy="859680"/>
            <a:chOff x="3188620" y="4848111"/>
            <a:chExt cx="1320120" cy="85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2F51D9F-4C4A-C84D-BF44-C19C16E3B4E0}"/>
                    </a:ext>
                  </a:extLst>
                </p14:cNvPr>
                <p14:cNvContentPartPr/>
                <p14:nvPr/>
              </p14:nvContentPartPr>
              <p14:xfrm>
                <a:off x="3219580" y="5109831"/>
                <a:ext cx="298440" cy="7524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2F51D9F-4C4A-C84D-BF44-C19C16E3B4E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12020" y="5102271"/>
                  <a:ext cx="31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AC00C56-89BC-9F4D-8821-3C7613304505}"/>
                    </a:ext>
                  </a:extLst>
                </p14:cNvPr>
                <p14:cNvContentPartPr/>
                <p14:nvPr/>
              </p14:nvContentPartPr>
              <p14:xfrm>
                <a:off x="3188620" y="5346351"/>
                <a:ext cx="143640" cy="1623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AC00C56-89BC-9F4D-8821-3C761330450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81060" y="5338791"/>
                  <a:ext cx="158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432E3CF-F030-E648-9FAF-D6190AD875CE}"/>
                    </a:ext>
                  </a:extLst>
                </p14:cNvPr>
                <p14:cNvContentPartPr/>
                <p14:nvPr/>
              </p14:nvContentPartPr>
              <p14:xfrm>
                <a:off x="3387700" y="5321511"/>
                <a:ext cx="124920" cy="3862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432E3CF-F030-E648-9FAF-D6190AD875C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80140" y="5313951"/>
                  <a:ext cx="140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54C61BC-0620-C948-AD2D-F352FB59CA76}"/>
                    </a:ext>
                  </a:extLst>
                </p14:cNvPr>
                <p14:cNvContentPartPr/>
                <p14:nvPr/>
              </p14:nvContentPartPr>
              <p14:xfrm>
                <a:off x="3848500" y="5134671"/>
                <a:ext cx="12960" cy="129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54C61BC-0620-C948-AD2D-F352FB59CA7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40940" y="51271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314B84D-ECC6-1141-B846-7CFF9F62AC7E}"/>
                    </a:ext>
                  </a:extLst>
                </p14:cNvPr>
                <p14:cNvContentPartPr/>
                <p14:nvPr/>
              </p14:nvContentPartPr>
              <p14:xfrm>
                <a:off x="3651940" y="5196951"/>
                <a:ext cx="339840" cy="29844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314B84D-ECC6-1141-B846-7CFF9F62AC7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44380" y="5189391"/>
                  <a:ext cx="354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23269D7-84BD-EB41-88B1-AE3CCFDAAA0C}"/>
                    </a:ext>
                  </a:extLst>
                </p14:cNvPr>
                <p14:cNvContentPartPr/>
                <p14:nvPr/>
              </p14:nvContentPartPr>
              <p14:xfrm>
                <a:off x="4078900" y="4848111"/>
                <a:ext cx="224640" cy="47916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23269D7-84BD-EB41-88B1-AE3CCFDAAA0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71340" y="4840551"/>
                  <a:ext cx="2394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07C7864-11A0-984B-9A90-1C71FBC71CAF}"/>
                    </a:ext>
                  </a:extLst>
                </p14:cNvPr>
                <p14:cNvContentPartPr/>
                <p14:nvPr/>
              </p14:nvContentPartPr>
              <p14:xfrm>
                <a:off x="4128580" y="5097231"/>
                <a:ext cx="380160" cy="2307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07C7864-11A0-984B-9A90-1C71FBC71C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21020" y="5089671"/>
                  <a:ext cx="395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200CB62-4AB2-1F4F-859A-EA7F4FA4F0B6}"/>
                    </a:ext>
                  </a:extLst>
                </p14:cNvPr>
                <p14:cNvContentPartPr/>
                <p14:nvPr/>
              </p14:nvContentPartPr>
              <p14:xfrm>
                <a:off x="4184740" y="5172111"/>
                <a:ext cx="324000" cy="40500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200CB62-4AB2-1F4F-859A-EA7F4FA4F0B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77180" y="5164551"/>
                  <a:ext cx="33912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EC00649A-9D57-5D40-9D86-14766F8A0007}"/>
              </a:ext>
            </a:extLst>
          </p:cNvPr>
          <p:cNvGrpSpPr/>
          <p:nvPr/>
        </p:nvGrpSpPr>
        <p:grpSpPr>
          <a:xfrm>
            <a:off x="4746340" y="4854591"/>
            <a:ext cx="2258640" cy="965160"/>
            <a:chOff x="4746340" y="4854591"/>
            <a:chExt cx="2258640" cy="9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B6BFD72-DDDB-8449-BC5D-3E8671D7AD32}"/>
                    </a:ext>
                  </a:extLst>
                </p14:cNvPr>
                <p14:cNvContentPartPr/>
                <p14:nvPr/>
              </p14:nvContentPartPr>
              <p14:xfrm>
                <a:off x="4832020" y="4979511"/>
                <a:ext cx="265320" cy="2361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B6BFD72-DDDB-8449-BC5D-3E8671D7AD3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24460" y="4971951"/>
                  <a:ext cx="280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45A1C66-1F43-4345-9D8B-D228BBFE2C8C}"/>
                    </a:ext>
                  </a:extLst>
                </p14:cNvPr>
                <p14:cNvContentPartPr/>
                <p14:nvPr/>
              </p14:nvContentPartPr>
              <p14:xfrm>
                <a:off x="4746340" y="5134671"/>
                <a:ext cx="565560" cy="1807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45A1C66-1F43-4345-9D8B-D228BBFE2C8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38780" y="5127111"/>
                  <a:ext cx="580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9C636C1-3B3E-4642-ACBE-E483AB7B84F4}"/>
                    </a:ext>
                  </a:extLst>
                </p14:cNvPr>
                <p14:cNvContentPartPr/>
                <p14:nvPr/>
              </p14:nvContentPartPr>
              <p14:xfrm>
                <a:off x="4794580" y="4972671"/>
                <a:ext cx="417600" cy="5605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9C636C1-3B3E-4642-ACBE-E483AB7B84F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87020" y="4965111"/>
                  <a:ext cx="4323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E2E4271-8FE5-364A-B435-04B7C1002836}"/>
                    </a:ext>
                  </a:extLst>
                </p14:cNvPr>
                <p14:cNvContentPartPr/>
                <p14:nvPr/>
              </p14:nvContentPartPr>
              <p14:xfrm>
                <a:off x="5186980" y="4885551"/>
                <a:ext cx="212040" cy="9342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E2E4271-8FE5-364A-B435-04B7C100283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79420" y="4877991"/>
                  <a:ext cx="22716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D5AD0B9-5536-A140-9164-2D01D93B17E0}"/>
                    </a:ext>
                  </a:extLst>
                </p14:cNvPr>
                <p14:cNvContentPartPr/>
                <p14:nvPr/>
              </p14:nvContentPartPr>
              <p14:xfrm>
                <a:off x="5323780" y="5327631"/>
                <a:ext cx="180720" cy="936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D5AD0B9-5536-A140-9164-2D01D93B17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16220" y="5320071"/>
                  <a:ext cx="195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A4CAC1E-1F47-9844-BBD7-F6AA27F30BA3}"/>
                    </a:ext>
                  </a:extLst>
                </p14:cNvPr>
                <p14:cNvContentPartPr/>
                <p14:nvPr/>
              </p14:nvContentPartPr>
              <p14:xfrm>
                <a:off x="5379940" y="4904271"/>
                <a:ext cx="62640" cy="5004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A4CAC1E-1F47-9844-BBD7-F6AA27F30BA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72380" y="489671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4D66013-534A-8244-B40D-1211F672D150}"/>
                    </a:ext>
                  </a:extLst>
                </p14:cNvPr>
                <p14:cNvContentPartPr/>
                <p14:nvPr/>
              </p14:nvContentPartPr>
              <p14:xfrm>
                <a:off x="5716180" y="4854591"/>
                <a:ext cx="486000" cy="6663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4D66013-534A-8244-B40D-1211F672D15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08620" y="4847031"/>
                  <a:ext cx="5011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77AA8F0-5E27-B541-856C-0F95DE65AA6F}"/>
                    </a:ext>
                  </a:extLst>
                </p14:cNvPr>
                <p14:cNvContentPartPr/>
                <p14:nvPr/>
              </p14:nvContentPartPr>
              <p14:xfrm>
                <a:off x="5666140" y="4972671"/>
                <a:ext cx="143640" cy="1623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77AA8F0-5E27-B541-856C-0F95DE65AA6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58580" y="4965111"/>
                  <a:ext cx="158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DA6919E-632F-B94C-8726-3261C5A4EDDD}"/>
                    </a:ext>
                  </a:extLst>
                </p14:cNvPr>
                <p14:cNvContentPartPr/>
                <p14:nvPr/>
              </p14:nvContentPartPr>
              <p14:xfrm>
                <a:off x="6407020" y="4879431"/>
                <a:ext cx="174600" cy="65808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DA6919E-632F-B94C-8726-3261C5A4ED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99460" y="4871871"/>
                  <a:ext cx="18972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284224B3-6950-8B40-871E-BEE70DBB15F1}"/>
                    </a:ext>
                  </a:extLst>
                </p14:cNvPr>
                <p14:cNvContentPartPr/>
                <p14:nvPr/>
              </p14:nvContentPartPr>
              <p14:xfrm>
                <a:off x="6643540" y="4966551"/>
                <a:ext cx="361440" cy="53496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284224B3-6950-8B40-871E-BEE70DBB15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35980" y="4958991"/>
                  <a:ext cx="376560" cy="55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F8A09464-EFF7-7742-8BAB-C46CFE30EBE9}"/>
                  </a:ext>
                </a:extLst>
              </p14:cNvPr>
              <p14:cNvContentPartPr/>
              <p14:nvPr/>
            </p14:nvContentPartPr>
            <p14:xfrm>
              <a:off x="7316020" y="5551551"/>
              <a:ext cx="131040" cy="118800"/>
            </p14:xfrm>
          </p:contentPart>
        </mc:Choice>
        <mc:Fallback xmlns=""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F8A09464-EFF7-7742-8BAB-C46CFE30EBE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308460" y="5544351"/>
                <a:ext cx="14616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30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28DD9B9-0E63-2E40-B02F-1704530D87A1}"/>
              </a:ext>
            </a:extLst>
          </p:cNvPr>
          <p:cNvGrpSpPr/>
          <p:nvPr/>
        </p:nvGrpSpPr>
        <p:grpSpPr>
          <a:xfrm>
            <a:off x="826300" y="322191"/>
            <a:ext cx="968040" cy="585720"/>
            <a:chOff x="826300" y="322191"/>
            <a:chExt cx="96804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355574F-6EC2-C841-9E28-41B25E503EFC}"/>
                    </a:ext>
                  </a:extLst>
                </p14:cNvPr>
                <p14:cNvContentPartPr/>
                <p14:nvPr/>
              </p14:nvContentPartPr>
              <p14:xfrm>
                <a:off x="826300" y="446751"/>
                <a:ext cx="364320" cy="3740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355574F-6EC2-C841-9E28-41B25E503E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8740" y="439191"/>
                  <a:ext cx="379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A136DB8-3AC5-3C4A-9CA2-5888287B4C85}"/>
                    </a:ext>
                  </a:extLst>
                </p14:cNvPr>
                <p14:cNvContentPartPr/>
                <p14:nvPr/>
              </p14:nvContentPartPr>
              <p14:xfrm>
                <a:off x="1196380" y="322191"/>
                <a:ext cx="50040" cy="37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A136DB8-3AC5-3C4A-9CA2-5888287B4C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8820" y="31463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75FA333-5A21-AC4D-89F3-1325F8C27312}"/>
                    </a:ext>
                  </a:extLst>
                </p14:cNvPr>
                <p14:cNvContentPartPr/>
                <p14:nvPr/>
              </p14:nvContentPartPr>
              <p14:xfrm>
                <a:off x="1333180" y="353511"/>
                <a:ext cx="428400" cy="274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75FA333-5A21-AC4D-89F3-1325F8C273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5620" y="345951"/>
                  <a:ext cx="4435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1E14F2B-2417-0B48-AB37-A8A620121A3E}"/>
                    </a:ext>
                  </a:extLst>
                </p14:cNvPr>
                <p14:cNvContentPartPr/>
                <p14:nvPr/>
              </p14:nvContentPartPr>
              <p14:xfrm>
                <a:off x="1489060" y="577431"/>
                <a:ext cx="87480" cy="330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1E14F2B-2417-0B48-AB37-A8A620121A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1500" y="569871"/>
                  <a:ext cx="102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A59AFC9-33DA-F448-B4B0-BAC9C7706218}"/>
                    </a:ext>
                  </a:extLst>
                </p14:cNvPr>
                <p14:cNvContentPartPr/>
                <p14:nvPr/>
              </p14:nvContentPartPr>
              <p14:xfrm>
                <a:off x="1470340" y="646551"/>
                <a:ext cx="106200" cy="142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A59AFC9-33DA-F448-B4B0-BAC9C77062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2780" y="639351"/>
                  <a:ext cx="121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288DAC5-8807-6D45-9542-E82379F6109A}"/>
                    </a:ext>
                  </a:extLst>
                </p14:cNvPr>
                <p14:cNvContentPartPr/>
                <p14:nvPr/>
              </p14:nvContentPartPr>
              <p14:xfrm>
                <a:off x="1626580" y="633591"/>
                <a:ext cx="167760" cy="124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288DAC5-8807-6D45-9542-E82379F610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9020" y="626031"/>
                  <a:ext cx="1828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71EA6A0-AFF7-2A4C-9D6A-58E14F62E10C}"/>
              </a:ext>
            </a:extLst>
          </p:cNvPr>
          <p:cNvGrpSpPr/>
          <p:nvPr/>
        </p:nvGrpSpPr>
        <p:grpSpPr>
          <a:xfrm>
            <a:off x="2074060" y="521631"/>
            <a:ext cx="249480" cy="205560"/>
            <a:chOff x="2074060" y="521631"/>
            <a:chExt cx="24948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682B3EC-8179-0B4D-83E9-8D15D2B9F17C}"/>
                    </a:ext>
                  </a:extLst>
                </p14:cNvPr>
                <p14:cNvContentPartPr/>
                <p14:nvPr/>
              </p14:nvContentPartPr>
              <p14:xfrm>
                <a:off x="2074060" y="521631"/>
                <a:ext cx="180720" cy="56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682B3EC-8179-0B4D-83E9-8D15D2B9F17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6500" y="514071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EFB4278-22B0-E84D-9356-802BC1694AA3}"/>
                    </a:ext>
                  </a:extLst>
                </p14:cNvPr>
                <p14:cNvContentPartPr/>
                <p14:nvPr/>
              </p14:nvContentPartPr>
              <p14:xfrm>
                <a:off x="2155060" y="527751"/>
                <a:ext cx="168480" cy="199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EFB4278-22B0-E84D-9356-802BC1694A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47500" y="520191"/>
                  <a:ext cx="1836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281618-E27E-384F-8E51-4043F3700981}"/>
              </a:ext>
            </a:extLst>
          </p:cNvPr>
          <p:cNvGrpSpPr/>
          <p:nvPr/>
        </p:nvGrpSpPr>
        <p:grpSpPr>
          <a:xfrm>
            <a:off x="2578420" y="222831"/>
            <a:ext cx="417600" cy="516960"/>
            <a:chOff x="2578420" y="222831"/>
            <a:chExt cx="41760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7F60A4A-EB00-D04D-9E2D-498121B1700A}"/>
                    </a:ext>
                  </a:extLst>
                </p14:cNvPr>
                <p14:cNvContentPartPr/>
                <p14:nvPr/>
              </p14:nvContentPartPr>
              <p14:xfrm>
                <a:off x="2578420" y="397071"/>
                <a:ext cx="81360" cy="81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7F60A4A-EB00-D04D-9E2D-498121B170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0860" y="38951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3F8E93F-ECFC-6A42-B833-AC2A7026A6D1}"/>
                    </a:ext>
                  </a:extLst>
                </p14:cNvPr>
                <p14:cNvContentPartPr/>
                <p14:nvPr/>
              </p14:nvContentPartPr>
              <p14:xfrm>
                <a:off x="2578420" y="596151"/>
                <a:ext cx="50040" cy="142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3F8E93F-ECFC-6A42-B833-AC2A7026A6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70860" y="588591"/>
                  <a:ext cx="65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D0CABB8-55AA-3F48-9966-40829F37E7BB}"/>
                    </a:ext>
                  </a:extLst>
                </p14:cNvPr>
                <p14:cNvContentPartPr/>
                <p14:nvPr/>
              </p14:nvContentPartPr>
              <p14:xfrm>
                <a:off x="2777500" y="222831"/>
                <a:ext cx="81360" cy="68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D0CABB8-55AA-3F48-9966-40829F37E7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9940" y="21527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A7E3B33-E8EE-1449-801B-A7912B0AFCAE}"/>
                    </a:ext>
                  </a:extLst>
                </p14:cNvPr>
                <p14:cNvContentPartPr/>
                <p14:nvPr/>
              </p14:nvContentPartPr>
              <p14:xfrm>
                <a:off x="2741140" y="415791"/>
                <a:ext cx="254880" cy="3240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A7E3B33-E8EE-1449-801B-A7912B0AFC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3580" y="408231"/>
                  <a:ext cx="27000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0F95E75-B5E3-0949-B471-CDCCF4BB9AFE}"/>
              </a:ext>
            </a:extLst>
          </p:cNvPr>
          <p:cNvGrpSpPr/>
          <p:nvPr/>
        </p:nvGrpSpPr>
        <p:grpSpPr>
          <a:xfrm>
            <a:off x="3287980" y="228951"/>
            <a:ext cx="859680" cy="560880"/>
            <a:chOff x="3287980" y="228951"/>
            <a:chExt cx="85968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35D14A8-2055-6C4B-90C4-D65A14ADA19C}"/>
                    </a:ext>
                  </a:extLst>
                </p14:cNvPr>
                <p14:cNvContentPartPr/>
                <p14:nvPr/>
              </p14:nvContentPartPr>
              <p14:xfrm>
                <a:off x="3313180" y="415791"/>
                <a:ext cx="118800" cy="100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35D14A8-2055-6C4B-90C4-D65A14ADA1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5620" y="408231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0289EB2-AA2B-3D4D-9D22-792F17BC65A2}"/>
                    </a:ext>
                  </a:extLst>
                </p14:cNvPr>
                <p14:cNvContentPartPr/>
                <p14:nvPr/>
              </p14:nvContentPartPr>
              <p14:xfrm>
                <a:off x="3287980" y="614871"/>
                <a:ext cx="280440" cy="1000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0289EB2-AA2B-3D4D-9D22-792F17BC65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80420" y="607311"/>
                  <a:ext cx="29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02CED44-0F82-884A-9BBD-DCE24D3E56E4}"/>
                    </a:ext>
                  </a:extLst>
                </p14:cNvPr>
                <p14:cNvContentPartPr/>
                <p14:nvPr/>
              </p14:nvContentPartPr>
              <p14:xfrm>
                <a:off x="3764620" y="228951"/>
                <a:ext cx="295560" cy="342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02CED44-0F82-884A-9BBD-DCE24D3E56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57060" y="221391"/>
                  <a:ext cx="310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F12C119-EC2A-CF47-846E-84AADA149546}"/>
                    </a:ext>
                  </a:extLst>
                </p14:cNvPr>
                <p14:cNvContentPartPr/>
                <p14:nvPr/>
              </p14:nvContentPartPr>
              <p14:xfrm>
                <a:off x="3762820" y="627471"/>
                <a:ext cx="384840" cy="162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F12C119-EC2A-CF47-846E-84AADA1495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55260" y="619911"/>
                  <a:ext cx="3999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33AA87D-6905-6740-A74E-20D734141CE3}"/>
              </a:ext>
            </a:extLst>
          </p:cNvPr>
          <p:cNvGrpSpPr/>
          <p:nvPr/>
        </p:nvGrpSpPr>
        <p:grpSpPr>
          <a:xfrm>
            <a:off x="4570660" y="334791"/>
            <a:ext cx="218160" cy="473400"/>
            <a:chOff x="4570660" y="334791"/>
            <a:chExt cx="21816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E6451F3-5C57-8046-B78E-D07A3622DD9A}"/>
                    </a:ext>
                  </a:extLst>
                </p14:cNvPr>
                <p14:cNvContentPartPr/>
                <p14:nvPr/>
              </p14:nvContentPartPr>
              <p14:xfrm>
                <a:off x="4614220" y="334791"/>
                <a:ext cx="174600" cy="205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E6451F3-5C57-8046-B78E-D07A3622DD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06660" y="327231"/>
                  <a:ext cx="189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0B0C621-5FF7-3746-926C-9C3026E84952}"/>
                    </a:ext>
                  </a:extLst>
                </p14:cNvPr>
                <p14:cNvContentPartPr/>
                <p14:nvPr/>
              </p14:nvContentPartPr>
              <p14:xfrm>
                <a:off x="4570660" y="633591"/>
                <a:ext cx="212040" cy="626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0B0C621-5FF7-3746-926C-9C3026E849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63100" y="626031"/>
                  <a:ext cx="227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36695D4-5E4D-5F4B-B806-A965EB5A9603}"/>
                    </a:ext>
                  </a:extLst>
                </p14:cNvPr>
                <p14:cNvContentPartPr/>
                <p14:nvPr/>
              </p14:nvContentPartPr>
              <p14:xfrm>
                <a:off x="4707460" y="633591"/>
                <a:ext cx="43920" cy="174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36695D4-5E4D-5F4B-B806-A965EB5A96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99900" y="626031"/>
                  <a:ext cx="590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14AACD5-222C-0540-8A91-22D9EE4139E1}"/>
              </a:ext>
            </a:extLst>
          </p:cNvPr>
          <p:cNvGrpSpPr/>
          <p:nvPr/>
        </p:nvGrpSpPr>
        <p:grpSpPr>
          <a:xfrm>
            <a:off x="5112100" y="309951"/>
            <a:ext cx="392760" cy="448560"/>
            <a:chOff x="5112100" y="309951"/>
            <a:chExt cx="39276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5DBDF07-E93F-4942-B919-841E6668D676}"/>
                    </a:ext>
                  </a:extLst>
                </p14:cNvPr>
                <p14:cNvContentPartPr/>
                <p14:nvPr/>
              </p14:nvContentPartPr>
              <p14:xfrm>
                <a:off x="5112100" y="365751"/>
                <a:ext cx="56520" cy="1249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5DBDF07-E93F-4942-B919-841E6668D6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04540" y="358191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B140B16-53C4-0946-9076-3BA4F3C88D74}"/>
                    </a:ext>
                  </a:extLst>
                </p14:cNvPr>
                <p14:cNvContentPartPr/>
                <p14:nvPr/>
              </p14:nvContentPartPr>
              <p14:xfrm>
                <a:off x="5249260" y="309951"/>
                <a:ext cx="174600" cy="2059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B140B16-53C4-0946-9076-3BA4F3C88D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41700" y="302391"/>
                  <a:ext cx="189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B9F6292-263E-354E-B548-541DBE575CBF}"/>
                    </a:ext>
                  </a:extLst>
                </p14:cNvPr>
                <p14:cNvContentPartPr/>
                <p14:nvPr/>
              </p14:nvContentPartPr>
              <p14:xfrm>
                <a:off x="5168260" y="384471"/>
                <a:ext cx="336600" cy="374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B9F6292-263E-354E-B548-541DBE575C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60700" y="376911"/>
                  <a:ext cx="35172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01E2E014-26EC-5A4B-83E9-B37359245151}"/>
                  </a:ext>
                </a:extLst>
              </p14:cNvPr>
              <p14:cNvContentPartPr/>
              <p14:nvPr/>
            </p14:nvContentPartPr>
            <p14:xfrm>
              <a:off x="5747140" y="185391"/>
              <a:ext cx="519840" cy="5418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01E2E014-26EC-5A4B-83E9-B373592451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39580" y="177831"/>
                <a:ext cx="53496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6FF061F8-C815-1D40-9588-28BA0F5F3FBB}"/>
              </a:ext>
            </a:extLst>
          </p:cNvPr>
          <p:cNvGrpSpPr/>
          <p:nvPr/>
        </p:nvGrpSpPr>
        <p:grpSpPr>
          <a:xfrm>
            <a:off x="1065700" y="2009511"/>
            <a:ext cx="417600" cy="293040"/>
            <a:chOff x="1065700" y="2009511"/>
            <a:chExt cx="41760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493468D-7F3C-C247-A328-A4E9DA66B502}"/>
                    </a:ext>
                  </a:extLst>
                </p14:cNvPr>
                <p14:cNvContentPartPr/>
                <p14:nvPr/>
              </p14:nvContentPartPr>
              <p14:xfrm>
                <a:off x="1308340" y="2077911"/>
                <a:ext cx="19080" cy="81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493468D-7F3C-C247-A328-A4E9DA66B5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00780" y="207035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324D28F-D5B6-5645-92A7-CBE956B107AE}"/>
                    </a:ext>
                  </a:extLst>
                </p14:cNvPr>
                <p14:cNvContentPartPr/>
                <p14:nvPr/>
              </p14:nvContentPartPr>
              <p14:xfrm>
                <a:off x="1065700" y="2009511"/>
                <a:ext cx="417600" cy="293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324D28F-D5B6-5645-92A7-CBE956B107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8140" y="2001951"/>
                  <a:ext cx="4323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5617D40-B85F-724A-AD9F-C7C0E09EE12E}"/>
              </a:ext>
            </a:extLst>
          </p:cNvPr>
          <p:cNvGrpSpPr/>
          <p:nvPr/>
        </p:nvGrpSpPr>
        <p:grpSpPr>
          <a:xfrm>
            <a:off x="1899820" y="1754271"/>
            <a:ext cx="2017440" cy="573120"/>
            <a:chOff x="1899820" y="1754271"/>
            <a:chExt cx="201744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903A589-F8BB-2C44-A7A1-C3240810B9F0}"/>
                    </a:ext>
                  </a:extLst>
                </p14:cNvPr>
                <p14:cNvContentPartPr/>
                <p14:nvPr/>
              </p14:nvContentPartPr>
              <p14:xfrm>
                <a:off x="2024380" y="1866231"/>
                <a:ext cx="124920" cy="100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903A589-F8BB-2C44-A7A1-C3240810B9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16820" y="1858671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2B96D8C-601C-0448-AFB7-7A92A21516E1}"/>
                    </a:ext>
                  </a:extLst>
                </p14:cNvPr>
                <p14:cNvContentPartPr/>
                <p14:nvPr/>
              </p14:nvContentPartPr>
              <p14:xfrm>
                <a:off x="1899820" y="2102751"/>
                <a:ext cx="498240" cy="2246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2B96D8C-601C-0448-AFB7-7A92A21516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92260" y="2095191"/>
                  <a:ext cx="513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E736E4D-D8EF-6340-8F95-EF32313CB0CA}"/>
                    </a:ext>
                  </a:extLst>
                </p14:cNvPr>
                <p14:cNvContentPartPr/>
                <p14:nvPr/>
              </p14:nvContentPartPr>
              <p14:xfrm>
                <a:off x="2746540" y="1959471"/>
                <a:ext cx="87480" cy="2617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E736E4D-D8EF-6340-8F95-EF32313CB0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38980" y="1951911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5E3F631-C76F-DE4E-938C-6D956488058C}"/>
                    </a:ext>
                  </a:extLst>
                </p14:cNvPr>
                <p14:cNvContentPartPr/>
                <p14:nvPr/>
              </p14:nvContentPartPr>
              <p14:xfrm>
                <a:off x="2578420" y="1928511"/>
                <a:ext cx="629280" cy="3337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5E3F631-C76F-DE4E-938C-6D95648805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70860" y="1920951"/>
                  <a:ext cx="6440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6966399-A606-F940-B00D-90F81D4439AF}"/>
                    </a:ext>
                  </a:extLst>
                </p14:cNvPr>
                <p14:cNvContentPartPr/>
                <p14:nvPr/>
              </p14:nvContentPartPr>
              <p14:xfrm>
                <a:off x="3468700" y="1947231"/>
                <a:ext cx="68760" cy="565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6966399-A606-F940-B00D-90F81D4439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61140" y="193967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1C0F813-113B-814D-9993-BB0EA48A3295}"/>
                    </a:ext>
                  </a:extLst>
                </p14:cNvPr>
                <p14:cNvContentPartPr/>
                <p14:nvPr/>
              </p14:nvContentPartPr>
              <p14:xfrm>
                <a:off x="3431260" y="2096631"/>
                <a:ext cx="50040" cy="167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1C0F813-113B-814D-9993-BB0EA48A32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23700" y="2089071"/>
                  <a:ext cx="6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23EC898-294B-0D4F-8A99-63B1D332BB85}"/>
                    </a:ext>
                  </a:extLst>
                </p14:cNvPr>
                <p14:cNvContentPartPr/>
                <p14:nvPr/>
              </p14:nvContentPartPr>
              <p14:xfrm>
                <a:off x="3717820" y="1754271"/>
                <a:ext cx="75240" cy="62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23EC898-294B-0D4F-8A99-63B1D332BB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10260" y="174671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1900658-E911-BB4C-91C3-A6ECE237DC5E}"/>
                    </a:ext>
                  </a:extLst>
                </p14:cNvPr>
                <p14:cNvContentPartPr/>
                <p14:nvPr/>
              </p14:nvContentPartPr>
              <p14:xfrm>
                <a:off x="3636820" y="1978191"/>
                <a:ext cx="280440" cy="3297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1900658-E911-BB4C-91C3-A6ECE237DC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29260" y="1970631"/>
                  <a:ext cx="295560" cy="34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3DC40E0D-3E27-9140-84EB-1C9F0EB009FE}"/>
                  </a:ext>
                </a:extLst>
              </p14:cNvPr>
              <p14:cNvContentPartPr/>
              <p14:nvPr/>
            </p14:nvContentPartPr>
            <p14:xfrm>
              <a:off x="4221820" y="1872351"/>
              <a:ext cx="329760" cy="4485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3DC40E0D-3E27-9140-84EB-1C9F0EB009F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14260" y="1864791"/>
                <a:ext cx="34452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38EF48AF-5A79-EB4D-96F1-C3CA6F7D52F9}"/>
              </a:ext>
            </a:extLst>
          </p:cNvPr>
          <p:cNvGrpSpPr/>
          <p:nvPr/>
        </p:nvGrpSpPr>
        <p:grpSpPr>
          <a:xfrm>
            <a:off x="4794580" y="1797831"/>
            <a:ext cx="654480" cy="435960"/>
            <a:chOff x="4794580" y="1797831"/>
            <a:chExt cx="65448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1C9C175-C741-254B-BF18-BBB9B9046E15}"/>
                    </a:ext>
                  </a:extLst>
                </p14:cNvPr>
                <p14:cNvContentPartPr/>
                <p14:nvPr/>
              </p14:nvContentPartPr>
              <p14:xfrm>
                <a:off x="4794580" y="2003031"/>
                <a:ext cx="249480" cy="1422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1C9C175-C741-254B-BF18-BBB9B9046E1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87020" y="1995471"/>
                  <a:ext cx="264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9E321AA-1E38-8249-86C5-05CF2E8894B4}"/>
                    </a:ext>
                  </a:extLst>
                </p14:cNvPr>
                <p14:cNvContentPartPr/>
                <p14:nvPr/>
              </p14:nvContentPartPr>
              <p14:xfrm>
                <a:off x="4881700" y="1990791"/>
                <a:ext cx="81360" cy="137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9E321AA-1E38-8249-86C5-05CF2E8894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74140" y="1983231"/>
                  <a:ext cx="96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90831A9-265C-654C-9CF8-F96BBC3E469C}"/>
                    </a:ext>
                  </a:extLst>
                </p14:cNvPr>
                <p14:cNvContentPartPr/>
                <p14:nvPr/>
              </p14:nvContentPartPr>
              <p14:xfrm>
                <a:off x="5136940" y="1797831"/>
                <a:ext cx="198720" cy="131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90831A9-265C-654C-9CF8-F96BBC3E46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29740" y="1790271"/>
                  <a:ext cx="213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10E0288-C687-214F-8577-0E8AF1DCAE69}"/>
                    </a:ext>
                  </a:extLst>
                </p14:cNvPr>
                <p14:cNvContentPartPr/>
                <p14:nvPr/>
              </p14:nvContentPartPr>
              <p14:xfrm>
                <a:off x="5118580" y="2003031"/>
                <a:ext cx="330480" cy="2307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10E0288-C687-214F-8577-0E8AF1DCAE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11020" y="1995471"/>
                  <a:ext cx="3452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C3E00C3-94B4-4F47-8D29-81BA4168F3FB}"/>
              </a:ext>
            </a:extLst>
          </p:cNvPr>
          <p:cNvGrpSpPr/>
          <p:nvPr/>
        </p:nvGrpSpPr>
        <p:grpSpPr>
          <a:xfrm>
            <a:off x="5691340" y="1741671"/>
            <a:ext cx="355320" cy="510840"/>
            <a:chOff x="5691340" y="1741671"/>
            <a:chExt cx="35532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781E719-70C3-CC47-9F2C-B780BFE4F08F}"/>
                    </a:ext>
                  </a:extLst>
                </p14:cNvPr>
                <p14:cNvContentPartPr/>
                <p14:nvPr/>
              </p14:nvContentPartPr>
              <p14:xfrm>
                <a:off x="5753260" y="1741671"/>
                <a:ext cx="155880" cy="5108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781E719-70C3-CC47-9F2C-B780BFE4F0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6060" y="1734111"/>
                  <a:ext cx="1710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700865C-E6A4-0243-9074-FD2BBAB35326}"/>
                    </a:ext>
                  </a:extLst>
                </p14:cNvPr>
                <p14:cNvContentPartPr/>
                <p14:nvPr/>
              </p14:nvContentPartPr>
              <p14:xfrm>
                <a:off x="5691340" y="1990791"/>
                <a:ext cx="355320" cy="190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700865C-E6A4-0243-9074-FD2BBAB353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83780" y="1983231"/>
                  <a:ext cx="370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77DD548-8F05-A145-9662-40B1D512C3BF}"/>
              </a:ext>
            </a:extLst>
          </p:cNvPr>
          <p:cNvGrpSpPr/>
          <p:nvPr/>
        </p:nvGrpSpPr>
        <p:grpSpPr>
          <a:xfrm>
            <a:off x="1121500" y="2930751"/>
            <a:ext cx="467280" cy="448560"/>
            <a:chOff x="1121500" y="2930751"/>
            <a:chExt cx="46728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D6ED134-4423-5640-A79C-2BBA61B76BC6}"/>
                    </a:ext>
                  </a:extLst>
                </p14:cNvPr>
                <p14:cNvContentPartPr/>
                <p14:nvPr/>
              </p14:nvContentPartPr>
              <p14:xfrm>
                <a:off x="1327060" y="3036591"/>
                <a:ext cx="155880" cy="174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D6ED134-4423-5640-A79C-2BBA61B76B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19500" y="302903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D8998F2-C09A-254A-AB70-06797A6B35A1}"/>
                    </a:ext>
                  </a:extLst>
                </p14:cNvPr>
                <p14:cNvContentPartPr/>
                <p14:nvPr/>
              </p14:nvContentPartPr>
              <p14:xfrm>
                <a:off x="1121500" y="2930751"/>
                <a:ext cx="467280" cy="448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D8998F2-C09A-254A-AB70-06797A6B35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3940" y="2923191"/>
                  <a:ext cx="48240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6E026E1-94BE-6040-822A-A7337BA6DC02}"/>
              </a:ext>
            </a:extLst>
          </p:cNvPr>
          <p:cNvGrpSpPr/>
          <p:nvPr/>
        </p:nvGrpSpPr>
        <p:grpSpPr>
          <a:xfrm>
            <a:off x="2061820" y="3036591"/>
            <a:ext cx="1077120" cy="691200"/>
            <a:chOff x="2061820" y="3036591"/>
            <a:chExt cx="107712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53504EC-9362-0647-AB11-754FA87036AD}"/>
                    </a:ext>
                  </a:extLst>
                </p14:cNvPr>
                <p14:cNvContentPartPr/>
                <p14:nvPr/>
              </p14:nvContentPartPr>
              <p14:xfrm>
                <a:off x="2061820" y="3067911"/>
                <a:ext cx="249480" cy="4298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53504EC-9362-0647-AB11-754FA87036A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54260" y="3060351"/>
                  <a:ext cx="264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9D25810-89C5-924C-880F-3FEAC9D64576}"/>
                    </a:ext>
                  </a:extLst>
                </p14:cNvPr>
                <p14:cNvContentPartPr/>
                <p14:nvPr/>
              </p14:nvContentPartPr>
              <p14:xfrm>
                <a:off x="2310580" y="3086271"/>
                <a:ext cx="187200" cy="6415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9D25810-89C5-924C-880F-3FEAC9D645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03020" y="3078711"/>
                  <a:ext cx="20232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11D22C9-37EB-1241-832A-439F2F2B81B0}"/>
                    </a:ext>
                  </a:extLst>
                </p14:cNvPr>
                <p14:cNvContentPartPr/>
                <p14:nvPr/>
              </p14:nvContentPartPr>
              <p14:xfrm>
                <a:off x="2696860" y="3179871"/>
                <a:ext cx="112320" cy="1677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11D22C9-37EB-1241-832A-439F2F2B81B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89300" y="3172311"/>
                  <a:ext cx="127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848D250-FC8C-3A40-B47F-2ABEA1088918}"/>
                    </a:ext>
                  </a:extLst>
                </p14:cNvPr>
                <p14:cNvContentPartPr/>
                <p14:nvPr/>
              </p14:nvContentPartPr>
              <p14:xfrm>
                <a:off x="2895940" y="3036591"/>
                <a:ext cx="243000" cy="5662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848D250-FC8C-3A40-B47F-2ABEA10889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88380" y="3029031"/>
                  <a:ext cx="258120" cy="58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E98F42C-0060-0744-B03C-2D5112A6523D}"/>
              </a:ext>
            </a:extLst>
          </p:cNvPr>
          <p:cNvGrpSpPr/>
          <p:nvPr/>
        </p:nvGrpSpPr>
        <p:grpSpPr>
          <a:xfrm>
            <a:off x="3425140" y="3023991"/>
            <a:ext cx="205920" cy="479880"/>
            <a:chOff x="3425140" y="3023991"/>
            <a:chExt cx="2059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C17A30D-5B50-B340-90A3-9D51D7591656}"/>
                    </a:ext>
                  </a:extLst>
                </p14:cNvPr>
                <p14:cNvContentPartPr/>
                <p14:nvPr/>
              </p14:nvContentPartPr>
              <p14:xfrm>
                <a:off x="3468700" y="3023991"/>
                <a:ext cx="155880" cy="4798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C17A30D-5B50-B340-90A3-9D51D75916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61140" y="3016791"/>
                  <a:ext cx="1710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7082FB4-6229-D74E-A44A-AEFBD1F9869E}"/>
                    </a:ext>
                  </a:extLst>
                </p14:cNvPr>
                <p14:cNvContentPartPr/>
                <p14:nvPr/>
              </p14:nvContentPartPr>
              <p14:xfrm>
                <a:off x="3425140" y="3304431"/>
                <a:ext cx="205920" cy="313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7082FB4-6229-D74E-A44A-AEFBD1F986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17580" y="329687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7DA80D0B-A030-374E-92EC-74316BF00D00}"/>
                  </a:ext>
                </a:extLst>
              </p14:cNvPr>
              <p14:cNvContentPartPr/>
              <p14:nvPr/>
            </p14:nvContentPartPr>
            <p14:xfrm>
              <a:off x="3885940" y="3441231"/>
              <a:ext cx="37800" cy="3780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7DA80D0B-A030-374E-92EC-74316BF00D0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78380" y="3433671"/>
                <a:ext cx="529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FA57EEC2-F359-DC4B-B704-DFA830973F51}"/>
              </a:ext>
            </a:extLst>
          </p:cNvPr>
          <p:cNvGrpSpPr/>
          <p:nvPr/>
        </p:nvGrpSpPr>
        <p:grpSpPr>
          <a:xfrm>
            <a:off x="4327660" y="2831031"/>
            <a:ext cx="691560" cy="753840"/>
            <a:chOff x="4327660" y="2831031"/>
            <a:chExt cx="69156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92BFCFD-91EF-CA45-8601-A96C50286677}"/>
                    </a:ext>
                  </a:extLst>
                </p14:cNvPr>
                <p14:cNvContentPartPr/>
                <p14:nvPr/>
              </p14:nvContentPartPr>
              <p14:xfrm>
                <a:off x="4327660" y="2986911"/>
                <a:ext cx="641520" cy="5979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92BFCFD-91EF-CA45-8601-A96C502866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20100" y="2979351"/>
                  <a:ext cx="6566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3B176D1-B0DE-A74A-9880-DD1FC64C805C}"/>
                    </a:ext>
                  </a:extLst>
                </p14:cNvPr>
                <p14:cNvContentPartPr/>
                <p14:nvPr/>
              </p14:nvContentPartPr>
              <p14:xfrm>
                <a:off x="4832020" y="3273111"/>
                <a:ext cx="137160" cy="313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3B176D1-B0DE-A74A-9880-DD1FC64C80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24460" y="326555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DF69849C-B31F-CC4C-832C-BA09A83B0827}"/>
                    </a:ext>
                  </a:extLst>
                </p14:cNvPr>
                <p14:cNvContentPartPr/>
                <p14:nvPr/>
              </p14:nvContentPartPr>
              <p14:xfrm>
                <a:off x="4913020" y="2831031"/>
                <a:ext cx="106200" cy="565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DF69849C-B31F-CC4C-832C-BA09A83B08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05460" y="2823471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CE355640-9559-1C4C-936A-CC6E401E357F}"/>
              </a:ext>
            </a:extLst>
          </p:cNvPr>
          <p:cNvGrpSpPr/>
          <p:nvPr/>
        </p:nvGrpSpPr>
        <p:grpSpPr>
          <a:xfrm>
            <a:off x="5305060" y="2955591"/>
            <a:ext cx="367560" cy="542160"/>
            <a:chOff x="5305060" y="2955591"/>
            <a:chExt cx="36756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B778208-C20A-8840-9E4D-C187C3688357}"/>
                    </a:ext>
                  </a:extLst>
                </p14:cNvPr>
                <p14:cNvContentPartPr/>
                <p14:nvPr/>
              </p14:nvContentPartPr>
              <p14:xfrm>
                <a:off x="5361220" y="3030471"/>
                <a:ext cx="19080" cy="190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B778208-C20A-8840-9E4D-C187C36883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53660" y="302291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E51480A-1BF8-404B-836A-91200FFA873C}"/>
                    </a:ext>
                  </a:extLst>
                </p14:cNvPr>
                <p14:cNvContentPartPr/>
                <p14:nvPr/>
              </p14:nvContentPartPr>
              <p14:xfrm>
                <a:off x="5367340" y="2955591"/>
                <a:ext cx="305280" cy="752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E51480A-1BF8-404B-836A-91200FFA873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59780" y="2948031"/>
                  <a:ext cx="320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A456404-1075-8345-B97B-D96B24A57008}"/>
                    </a:ext>
                  </a:extLst>
                </p14:cNvPr>
                <p14:cNvContentPartPr/>
                <p14:nvPr/>
              </p14:nvContentPartPr>
              <p14:xfrm>
                <a:off x="5305060" y="3161151"/>
                <a:ext cx="137160" cy="10008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A456404-1075-8345-B97B-D96B24A570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97500" y="3153591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2160AF6-6ECC-E742-AC3E-B29D0FB372C6}"/>
                    </a:ext>
                  </a:extLst>
                </p14:cNvPr>
                <p14:cNvContentPartPr/>
                <p14:nvPr/>
              </p14:nvContentPartPr>
              <p14:xfrm>
                <a:off x="5454460" y="3117591"/>
                <a:ext cx="142920" cy="3801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2160AF6-6ECC-E742-AC3E-B29D0FB372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46900" y="3110031"/>
                  <a:ext cx="15804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E5C4C50-553B-9C43-A267-91DC226FCF6A}"/>
              </a:ext>
            </a:extLst>
          </p:cNvPr>
          <p:cNvGrpSpPr/>
          <p:nvPr/>
        </p:nvGrpSpPr>
        <p:grpSpPr>
          <a:xfrm>
            <a:off x="5953420" y="2731671"/>
            <a:ext cx="2190960" cy="990000"/>
            <a:chOff x="5953420" y="2731671"/>
            <a:chExt cx="2190960" cy="9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2427F43-6D63-C14C-8CA7-7C83881BA70C}"/>
                    </a:ext>
                  </a:extLst>
                </p14:cNvPr>
                <p14:cNvContentPartPr/>
                <p14:nvPr/>
              </p14:nvContentPartPr>
              <p14:xfrm>
                <a:off x="5953420" y="2881071"/>
                <a:ext cx="242640" cy="4514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2427F43-6D63-C14C-8CA7-7C83881BA7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45860" y="2873511"/>
                  <a:ext cx="2574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069F09F-F1F9-6646-812E-8CBB11E4BA92}"/>
                    </a:ext>
                  </a:extLst>
                </p14:cNvPr>
                <p14:cNvContentPartPr/>
                <p14:nvPr/>
              </p14:nvContentPartPr>
              <p14:xfrm>
                <a:off x="6226660" y="2756511"/>
                <a:ext cx="355320" cy="6915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069F09F-F1F9-6646-812E-8CBB11E4BA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19100" y="2748951"/>
                  <a:ext cx="37044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2B6BD0F-82B6-814C-8256-AD1A85997D2D}"/>
                    </a:ext>
                  </a:extLst>
                </p14:cNvPr>
                <p14:cNvContentPartPr/>
                <p14:nvPr/>
              </p14:nvContentPartPr>
              <p14:xfrm>
                <a:off x="6930100" y="2743911"/>
                <a:ext cx="180720" cy="1623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2B6BD0F-82B6-814C-8256-AD1A85997D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22540" y="2736351"/>
                  <a:ext cx="195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B6852A9-67CD-AF4E-BDEC-2205FAB20D76}"/>
                    </a:ext>
                  </a:extLst>
                </p14:cNvPr>
                <p14:cNvContentPartPr/>
                <p14:nvPr/>
              </p14:nvContentPartPr>
              <p14:xfrm>
                <a:off x="6718420" y="2962071"/>
                <a:ext cx="546840" cy="1123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B6852A9-67CD-AF4E-BDEC-2205FAB20D7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10860" y="2954511"/>
                  <a:ext cx="561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43D3D0B-8992-9B41-9864-B746BD1254D8}"/>
                    </a:ext>
                  </a:extLst>
                </p14:cNvPr>
                <p14:cNvContentPartPr/>
                <p14:nvPr/>
              </p14:nvContentPartPr>
              <p14:xfrm>
                <a:off x="6780700" y="3042711"/>
                <a:ext cx="361440" cy="3675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43D3D0B-8992-9B41-9864-B746BD1254D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73140" y="3035151"/>
                  <a:ext cx="376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52ED465-1FEE-3E4C-9336-1DB3DFC9D8B9}"/>
                    </a:ext>
                  </a:extLst>
                </p14:cNvPr>
                <p14:cNvContentPartPr/>
                <p14:nvPr/>
              </p14:nvContentPartPr>
              <p14:xfrm>
                <a:off x="7141780" y="2756511"/>
                <a:ext cx="155880" cy="9651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52ED465-1FEE-3E4C-9336-1DB3DFC9D8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34220" y="2748951"/>
                  <a:ext cx="17100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F268ADE-CE3D-474B-ACFA-4C6E9EE8FD98}"/>
                    </a:ext>
                  </a:extLst>
                </p14:cNvPr>
                <p14:cNvContentPartPr/>
                <p14:nvPr/>
              </p14:nvContentPartPr>
              <p14:xfrm>
                <a:off x="7172740" y="3149271"/>
                <a:ext cx="212040" cy="619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F268ADE-CE3D-474B-ACFA-4C6E9EE8FD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65180" y="3141711"/>
                  <a:ext cx="227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D2671F3-23E5-8947-AAB5-0FF176CC69DD}"/>
                    </a:ext>
                  </a:extLst>
                </p14:cNvPr>
                <p14:cNvContentPartPr/>
                <p14:nvPr/>
              </p14:nvContentPartPr>
              <p14:xfrm>
                <a:off x="7390900" y="2793951"/>
                <a:ext cx="81360" cy="687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D2671F3-23E5-8947-AAB5-0FF176CC69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83340" y="278639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8F997ED-A0CA-D748-A7D7-3383568BD471}"/>
                    </a:ext>
                  </a:extLst>
                </p14:cNvPr>
                <p14:cNvContentPartPr/>
                <p14:nvPr/>
              </p14:nvContentPartPr>
              <p14:xfrm>
                <a:off x="7664500" y="2862351"/>
                <a:ext cx="50040" cy="162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8F997ED-A0CA-D748-A7D7-3383568BD4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56940" y="2854791"/>
                  <a:ext cx="6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F4DB6FA-F033-094B-95BC-E4975A6D6857}"/>
                    </a:ext>
                  </a:extLst>
                </p14:cNvPr>
                <p14:cNvContentPartPr/>
                <p14:nvPr/>
              </p14:nvContentPartPr>
              <p14:xfrm>
                <a:off x="7633540" y="2731671"/>
                <a:ext cx="510840" cy="7279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F4DB6FA-F033-094B-95BC-E4975A6D685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25980" y="2724111"/>
                  <a:ext cx="525960" cy="74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E0BF18CD-C063-8F4C-A656-A3130A5B4084}"/>
              </a:ext>
            </a:extLst>
          </p:cNvPr>
          <p:cNvGrpSpPr/>
          <p:nvPr/>
        </p:nvGrpSpPr>
        <p:grpSpPr>
          <a:xfrm>
            <a:off x="8412220" y="2800071"/>
            <a:ext cx="616320" cy="576720"/>
            <a:chOff x="8412220" y="2800071"/>
            <a:chExt cx="61632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0FE33DB-6586-9248-9FFE-26C45826FADE}"/>
                    </a:ext>
                  </a:extLst>
                </p14:cNvPr>
                <p14:cNvContentPartPr/>
                <p14:nvPr/>
              </p14:nvContentPartPr>
              <p14:xfrm>
                <a:off x="8412220" y="2800071"/>
                <a:ext cx="205200" cy="57672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0FE33DB-6586-9248-9FFE-26C45826FA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05020" y="2792511"/>
                  <a:ext cx="22032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A5FB73F-9B70-4B40-9B0D-9CCF1631352A}"/>
                    </a:ext>
                  </a:extLst>
                </p14:cNvPr>
                <p14:cNvContentPartPr/>
                <p14:nvPr/>
              </p14:nvContentPartPr>
              <p14:xfrm>
                <a:off x="8803900" y="2824911"/>
                <a:ext cx="162360" cy="5356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A5FB73F-9B70-4B40-9B0D-9CCF1631352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96340" y="2817351"/>
                  <a:ext cx="1771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85DB153-DF34-544C-B565-5C66D1572D63}"/>
                    </a:ext>
                  </a:extLst>
                </p14:cNvPr>
                <p14:cNvContentPartPr/>
                <p14:nvPr/>
              </p14:nvContentPartPr>
              <p14:xfrm>
                <a:off x="8797780" y="3217311"/>
                <a:ext cx="230760" cy="1249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85DB153-DF34-544C-B565-5C66D1572D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90220" y="3209751"/>
                  <a:ext cx="2458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9DE810B-C720-4440-88F5-B67BB8267D36}"/>
              </a:ext>
            </a:extLst>
          </p:cNvPr>
          <p:cNvGrpSpPr/>
          <p:nvPr/>
        </p:nvGrpSpPr>
        <p:grpSpPr>
          <a:xfrm>
            <a:off x="2117620" y="3995271"/>
            <a:ext cx="479880" cy="610560"/>
            <a:chOff x="2117620" y="3995271"/>
            <a:chExt cx="47988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7BAEF62-522D-A941-AFF2-449B68F5858C}"/>
                    </a:ext>
                  </a:extLst>
                </p14:cNvPr>
                <p14:cNvContentPartPr/>
                <p14:nvPr/>
              </p14:nvContentPartPr>
              <p14:xfrm>
                <a:off x="2161180" y="3995271"/>
                <a:ext cx="50040" cy="439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7BAEF62-522D-A941-AFF2-449B68F5858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53620" y="398771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FD5F9AB-12BD-504E-947A-073A464C87E1}"/>
                    </a:ext>
                  </a:extLst>
                </p14:cNvPr>
                <p14:cNvContentPartPr/>
                <p14:nvPr/>
              </p14:nvContentPartPr>
              <p14:xfrm>
                <a:off x="2117620" y="4032711"/>
                <a:ext cx="479880" cy="5731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FD5F9AB-12BD-504E-947A-073A464C87E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10060" y="4025151"/>
                  <a:ext cx="49464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5A3D5661-0E64-724F-BA42-C2E4BD972E98}"/>
              </a:ext>
            </a:extLst>
          </p:cNvPr>
          <p:cNvGrpSpPr/>
          <p:nvPr/>
        </p:nvGrpSpPr>
        <p:grpSpPr>
          <a:xfrm>
            <a:off x="2846260" y="3827151"/>
            <a:ext cx="853200" cy="479880"/>
            <a:chOff x="2846260" y="3827151"/>
            <a:chExt cx="8532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5223548-3967-6147-B446-70E065BBD613}"/>
                    </a:ext>
                  </a:extLst>
                </p14:cNvPr>
                <p14:cNvContentPartPr/>
                <p14:nvPr/>
              </p14:nvContentPartPr>
              <p14:xfrm>
                <a:off x="2883340" y="4032711"/>
                <a:ext cx="62640" cy="378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5223548-3967-6147-B446-70E065BBD6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75780" y="402515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8805D71-AB61-CE47-98A4-6A99179E1305}"/>
                    </a:ext>
                  </a:extLst>
                </p14:cNvPr>
                <p14:cNvContentPartPr/>
                <p14:nvPr/>
              </p14:nvContentPartPr>
              <p14:xfrm>
                <a:off x="2846260" y="4225671"/>
                <a:ext cx="234000" cy="81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8805D71-AB61-CE47-98A4-6A99179E13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38700" y="4218111"/>
                  <a:ext cx="249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09B7309-79C1-7A47-81D5-C7E5CCE97B42}"/>
                    </a:ext>
                  </a:extLst>
                </p14:cNvPr>
                <p14:cNvContentPartPr/>
                <p14:nvPr/>
              </p14:nvContentPartPr>
              <p14:xfrm>
                <a:off x="3306700" y="3983031"/>
                <a:ext cx="93600" cy="813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09B7309-79C1-7A47-81D5-C7E5CCE97B4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99140" y="397547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FCC90F7-93CB-E743-B7F5-20E069679B9C}"/>
                    </a:ext>
                  </a:extLst>
                </p14:cNvPr>
                <p14:cNvContentPartPr/>
                <p14:nvPr/>
              </p14:nvContentPartPr>
              <p14:xfrm>
                <a:off x="3325420" y="4175991"/>
                <a:ext cx="43920" cy="12492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FCC90F7-93CB-E743-B7F5-20E069679B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7860" y="4168431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10900DB-2FAA-0440-9FDE-A7D44BE50A46}"/>
                    </a:ext>
                  </a:extLst>
                </p14:cNvPr>
                <p14:cNvContentPartPr/>
                <p14:nvPr/>
              </p14:nvContentPartPr>
              <p14:xfrm>
                <a:off x="3599380" y="3827151"/>
                <a:ext cx="56520" cy="1062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10900DB-2FAA-0440-9FDE-A7D44BE50A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91820" y="381959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E0E6ABD-1050-3C44-823B-373BC67E5D7B}"/>
                    </a:ext>
                  </a:extLst>
                </p14:cNvPr>
                <p14:cNvContentPartPr/>
                <p14:nvPr/>
              </p14:nvContentPartPr>
              <p14:xfrm>
                <a:off x="3530980" y="4013991"/>
                <a:ext cx="168480" cy="26820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E0E6ABD-1050-3C44-823B-373BC67E5D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23420" y="4006431"/>
                  <a:ext cx="1836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C1C00AC-D9EB-0942-9ECB-8D1FD97C5A07}"/>
              </a:ext>
            </a:extLst>
          </p:cNvPr>
          <p:cNvGrpSpPr/>
          <p:nvPr/>
        </p:nvGrpSpPr>
        <p:grpSpPr>
          <a:xfrm>
            <a:off x="4134700" y="3877191"/>
            <a:ext cx="280440" cy="423720"/>
            <a:chOff x="4134700" y="3877191"/>
            <a:chExt cx="28044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6BFF753-C05D-984E-AAE9-E3782155D203}"/>
                    </a:ext>
                  </a:extLst>
                </p14:cNvPr>
                <p14:cNvContentPartPr/>
                <p14:nvPr/>
              </p14:nvContentPartPr>
              <p14:xfrm>
                <a:off x="4172140" y="3877191"/>
                <a:ext cx="118800" cy="31788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6BFF753-C05D-984E-AAE9-E3782155D20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4580" y="3869631"/>
                  <a:ext cx="133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1C8A437-1C16-604F-A845-EC43A16D2043}"/>
                    </a:ext>
                  </a:extLst>
                </p14:cNvPr>
                <p14:cNvContentPartPr/>
                <p14:nvPr/>
              </p14:nvContentPartPr>
              <p14:xfrm>
                <a:off x="4134700" y="4045311"/>
                <a:ext cx="280440" cy="2556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1C8A437-1C16-604F-A845-EC43A16D204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27140" y="4037751"/>
                  <a:ext cx="2955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1FF0D64-6577-0B40-8CF8-131C22C5638E}"/>
              </a:ext>
            </a:extLst>
          </p:cNvPr>
          <p:cNvGrpSpPr/>
          <p:nvPr/>
        </p:nvGrpSpPr>
        <p:grpSpPr>
          <a:xfrm>
            <a:off x="4663900" y="3814911"/>
            <a:ext cx="716040" cy="367560"/>
            <a:chOff x="4663900" y="3814911"/>
            <a:chExt cx="71604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7F34450-FA2C-0843-ACB8-FB9FEFF39D9A}"/>
                    </a:ext>
                  </a:extLst>
                </p14:cNvPr>
                <p14:cNvContentPartPr/>
                <p14:nvPr/>
              </p14:nvContentPartPr>
              <p14:xfrm>
                <a:off x="4663900" y="3983751"/>
                <a:ext cx="348840" cy="1864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7F34450-FA2C-0843-ACB8-FB9FEFF39D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56340" y="3976191"/>
                  <a:ext cx="363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AB9FA88-59F0-B14A-9D66-50EFDAC39E59}"/>
                    </a:ext>
                  </a:extLst>
                </p14:cNvPr>
                <p14:cNvContentPartPr/>
                <p14:nvPr/>
              </p14:nvContentPartPr>
              <p14:xfrm>
                <a:off x="4925260" y="3964311"/>
                <a:ext cx="68760" cy="1623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AB9FA88-59F0-B14A-9D66-50EFDAC39E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18060" y="3956751"/>
                  <a:ext cx="8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B5A36E0-E1D4-FB48-AF42-968D60C0DE3E}"/>
                    </a:ext>
                  </a:extLst>
                </p14:cNvPr>
                <p14:cNvContentPartPr/>
                <p14:nvPr/>
              </p14:nvContentPartPr>
              <p14:xfrm>
                <a:off x="5230540" y="3814911"/>
                <a:ext cx="137160" cy="1000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B5A36E0-E1D4-FB48-AF42-968D60C0DE3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22980" y="3807351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CD00211-0EC9-1E4C-8CF0-113CC561EAD5}"/>
                    </a:ext>
                  </a:extLst>
                </p14:cNvPr>
                <p14:cNvContentPartPr/>
                <p14:nvPr/>
              </p14:nvContentPartPr>
              <p14:xfrm>
                <a:off x="5242780" y="4045311"/>
                <a:ext cx="137160" cy="1371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CD00211-0EC9-1E4C-8CF0-113CC561EA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35220" y="403775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966DE3F-9ECB-DC46-B93D-EB5034555C28}"/>
              </a:ext>
            </a:extLst>
          </p:cNvPr>
          <p:cNvGrpSpPr/>
          <p:nvPr/>
        </p:nvGrpSpPr>
        <p:grpSpPr>
          <a:xfrm>
            <a:off x="6058540" y="3690351"/>
            <a:ext cx="336240" cy="554400"/>
            <a:chOff x="6058540" y="3690351"/>
            <a:chExt cx="33624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FCB2DCF-B59B-3945-B340-DB617D17E383}"/>
                    </a:ext>
                  </a:extLst>
                </p14:cNvPr>
                <p14:cNvContentPartPr/>
                <p14:nvPr/>
              </p14:nvContentPartPr>
              <p14:xfrm>
                <a:off x="6114340" y="3790071"/>
                <a:ext cx="143640" cy="4546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FCB2DCF-B59B-3945-B340-DB617D17E3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07140" y="3782511"/>
                  <a:ext cx="1587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C15B881-838A-ED4C-A451-E807589E378C}"/>
                    </a:ext>
                  </a:extLst>
                </p14:cNvPr>
                <p14:cNvContentPartPr/>
                <p14:nvPr/>
              </p14:nvContentPartPr>
              <p14:xfrm>
                <a:off x="6058540" y="4001391"/>
                <a:ext cx="236880" cy="752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C15B881-838A-ED4C-A451-E807589E37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50980" y="3994191"/>
                  <a:ext cx="252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9981E02-9B4D-8D46-8136-D1EDF0E75636}"/>
                    </a:ext>
                  </a:extLst>
                </p14:cNvPr>
                <p14:cNvContentPartPr/>
                <p14:nvPr/>
              </p14:nvContentPartPr>
              <p14:xfrm>
                <a:off x="6070780" y="3690351"/>
                <a:ext cx="324000" cy="5004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9981E02-9B4D-8D46-8136-D1EDF0E7563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63220" y="3682791"/>
                  <a:ext cx="3391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D2EA78F0-D41D-5541-B7B8-D11320BD3FD6}"/>
              </a:ext>
            </a:extLst>
          </p:cNvPr>
          <p:cNvGrpSpPr/>
          <p:nvPr/>
        </p:nvGrpSpPr>
        <p:grpSpPr>
          <a:xfrm>
            <a:off x="2366740" y="4817151"/>
            <a:ext cx="1009080" cy="529560"/>
            <a:chOff x="2366740" y="4817151"/>
            <a:chExt cx="100908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284BA6C-4626-8844-8FE1-E5B986CFAF47}"/>
                    </a:ext>
                  </a:extLst>
                </p14:cNvPr>
                <p14:cNvContentPartPr/>
                <p14:nvPr/>
              </p14:nvContentPartPr>
              <p14:xfrm>
                <a:off x="2416420" y="4916871"/>
                <a:ext cx="112320" cy="4298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284BA6C-4626-8844-8FE1-E5B986CFAF4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08860" y="4909311"/>
                  <a:ext cx="127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C4F1591-ED86-114A-8091-B28E21BCA136}"/>
                    </a:ext>
                  </a:extLst>
                </p14:cNvPr>
                <p14:cNvContentPartPr/>
                <p14:nvPr/>
              </p14:nvContentPartPr>
              <p14:xfrm>
                <a:off x="2372860" y="5097231"/>
                <a:ext cx="212040" cy="813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C4F1591-ED86-114A-8091-B28E21BCA13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65300" y="5089671"/>
                  <a:ext cx="227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B4D097D-C49B-B441-98EA-15C3A0AF4A8A}"/>
                    </a:ext>
                  </a:extLst>
                </p14:cNvPr>
                <p14:cNvContentPartPr/>
                <p14:nvPr/>
              </p14:nvContentPartPr>
              <p14:xfrm>
                <a:off x="2366740" y="4817151"/>
                <a:ext cx="249480" cy="252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B4D097D-C49B-B441-98EA-15C3A0AF4A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59180" y="4809591"/>
                  <a:ext cx="264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324658F-FFA0-4B40-A31D-4C1BFE8DCC8F}"/>
                    </a:ext>
                  </a:extLst>
                </p14:cNvPr>
                <p14:cNvContentPartPr/>
                <p14:nvPr/>
              </p14:nvContentPartPr>
              <p14:xfrm>
                <a:off x="2783980" y="5041071"/>
                <a:ext cx="75240" cy="14292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324658F-FFA0-4B40-A31D-4C1BFE8DCC8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76420" y="5033511"/>
                  <a:ext cx="90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7E4BDC3-8C14-0E46-BF92-433A494F4957}"/>
                    </a:ext>
                  </a:extLst>
                </p14:cNvPr>
                <p14:cNvContentPartPr/>
                <p14:nvPr/>
              </p14:nvContentPartPr>
              <p14:xfrm>
                <a:off x="2946340" y="4966551"/>
                <a:ext cx="173880" cy="20520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7E4BDC3-8C14-0E46-BF92-433A494F495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38780" y="4958991"/>
                  <a:ext cx="189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503E3C5-25FC-C54F-BF1A-B72CBA6BF019}"/>
                    </a:ext>
                  </a:extLst>
                </p14:cNvPr>
                <p14:cNvContentPartPr/>
                <p14:nvPr/>
              </p14:nvContentPartPr>
              <p14:xfrm>
                <a:off x="3300580" y="4991391"/>
                <a:ext cx="75240" cy="23076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503E3C5-25FC-C54F-BF1A-B72CBA6BF01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93020" y="4983831"/>
                  <a:ext cx="900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F65A00D4-0198-5340-937E-D609A27ED0F0}"/>
              </a:ext>
            </a:extLst>
          </p:cNvPr>
          <p:cNvGrpSpPr/>
          <p:nvPr/>
        </p:nvGrpSpPr>
        <p:grpSpPr>
          <a:xfrm>
            <a:off x="3649060" y="5034951"/>
            <a:ext cx="100080" cy="143640"/>
            <a:chOff x="3649060" y="5034951"/>
            <a:chExt cx="10008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B050860-E781-2242-B972-96FE994E8168}"/>
                    </a:ext>
                  </a:extLst>
                </p14:cNvPr>
                <p14:cNvContentPartPr/>
                <p14:nvPr/>
              </p14:nvContentPartPr>
              <p14:xfrm>
                <a:off x="3649060" y="5034951"/>
                <a:ext cx="100080" cy="190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B050860-E781-2242-B972-96FE994E816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41500" y="502739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E3DA790-F299-1445-8BFB-36CA5CA4DE30}"/>
                    </a:ext>
                  </a:extLst>
                </p14:cNvPr>
                <p14:cNvContentPartPr/>
                <p14:nvPr/>
              </p14:nvContentPartPr>
              <p14:xfrm>
                <a:off x="3656260" y="5159511"/>
                <a:ext cx="86760" cy="1908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E3DA790-F299-1445-8BFB-36CA5CA4DE3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48700" y="5151951"/>
                  <a:ext cx="1018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36F5B993-43FE-4B4D-83E8-F290F6FDA606}"/>
                  </a:ext>
                </a:extLst>
              </p14:cNvPr>
              <p14:cNvContentPartPr/>
              <p14:nvPr/>
            </p14:nvContentPartPr>
            <p14:xfrm>
              <a:off x="4670020" y="4549311"/>
              <a:ext cx="174600" cy="88452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36F5B993-43FE-4B4D-83E8-F290F6FDA60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662820" y="4541751"/>
                <a:ext cx="189720" cy="89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55CD9228-281D-464A-B131-2433F9C93BCF}"/>
              </a:ext>
            </a:extLst>
          </p:cNvPr>
          <p:cNvGrpSpPr/>
          <p:nvPr/>
        </p:nvGrpSpPr>
        <p:grpSpPr>
          <a:xfrm>
            <a:off x="5280220" y="4375071"/>
            <a:ext cx="946800" cy="380160"/>
            <a:chOff x="5280220" y="4375071"/>
            <a:chExt cx="9468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2D6F23E-2216-B84F-BFD0-87008083C646}"/>
                    </a:ext>
                  </a:extLst>
                </p14:cNvPr>
                <p14:cNvContentPartPr/>
                <p14:nvPr/>
              </p14:nvContentPartPr>
              <p14:xfrm>
                <a:off x="5317660" y="4375071"/>
                <a:ext cx="81360" cy="3801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2D6F23E-2216-B84F-BFD0-87008083C64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10100" y="4367511"/>
                  <a:ext cx="96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0F37923D-BDF3-D243-9692-45F55498A9BA}"/>
                    </a:ext>
                  </a:extLst>
                </p14:cNvPr>
                <p14:cNvContentPartPr/>
                <p14:nvPr/>
              </p14:nvContentPartPr>
              <p14:xfrm>
                <a:off x="5280220" y="4524471"/>
                <a:ext cx="212040" cy="6264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0F37923D-BDF3-D243-9692-45F55498A9B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72660" y="4516911"/>
                  <a:ext cx="227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B08F853-12B6-7947-B100-D3F6D2DA84D1}"/>
                    </a:ext>
                  </a:extLst>
                </p14:cNvPr>
                <p14:cNvContentPartPr/>
                <p14:nvPr/>
              </p14:nvContentPartPr>
              <p14:xfrm>
                <a:off x="5647420" y="4474791"/>
                <a:ext cx="75240" cy="1558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B08F853-12B6-7947-B100-D3F6D2DA84D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40220" y="4467231"/>
                  <a:ext cx="90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065CF80-F32A-624B-AA0F-F3107934CD8E}"/>
                    </a:ext>
                  </a:extLst>
                </p14:cNvPr>
                <p14:cNvContentPartPr/>
                <p14:nvPr/>
              </p14:nvContentPartPr>
              <p14:xfrm>
                <a:off x="5840740" y="4437351"/>
                <a:ext cx="143640" cy="21204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065CF80-F32A-624B-AA0F-F3107934CD8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33180" y="4429791"/>
                  <a:ext cx="15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23F395B-7E2E-8442-99EE-359D029049A4}"/>
                    </a:ext>
                  </a:extLst>
                </p14:cNvPr>
                <p14:cNvContentPartPr/>
                <p14:nvPr/>
              </p14:nvContentPartPr>
              <p14:xfrm>
                <a:off x="6126940" y="4468311"/>
                <a:ext cx="100080" cy="21204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23F395B-7E2E-8442-99EE-359D029049A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19380" y="4461111"/>
                  <a:ext cx="1152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631900E3-A083-6047-89B0-A8C3821B8620}"/>
              </a:ext>
            </a:extLst>
          </p:cNvPr>
          <p:cNvGrpSpPr/>
          <p:nvPr/>
        </p:nvGrpSpPr>
        <p:grpSpPr>
          <a:xfrm>
            <a:off x="6537700" y="4493511"/>
            <a:ext cx="143640" cy="149760"/>
            <a:chOff x="6537700" y="4493511"/>
            <a:chExt cx="14364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6CACA78-7E8D-F049-95BC-D45123038B2C}"/>
                    </a:ext>
                  </a:extLst>
                </p14:cNvPr>
                <p14:cNvContentPartPr/>
                <p14:nvPr/>
              </p14:nvContentPartPr>
              <p14:xfrm>
                <a:off x="6537700" y="4549311"/>
                <a:ext cx="143640" cy="129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6CACA78-7E8D-F049-95BC-D45123038B2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30140" y="454175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D8CD37C-217D-0941-87EA-BC0B10574C07}"/>
                    </a:ext>
                  </a:extLst>
                </p14:cNvPr>
                <p14:cNvContentPartPr/>
                <p14:nvPr/>
              </p14:nvContentPartPr>
              <p14:xfrm>
                <a:off x="6612580" y="4493511"/>
                <a:ext cx="31320" cy="14976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D8CD37C-217D-0941-87EA-BC0B10574C0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05020" y="4485951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861FD776-8FB3-6A4A-A49F-1E3B1D57B846}"/>
                  </a:ext>
                </a:extLst>
              </p14:cNvPr>
              <p14:cNvContentPartPr/>
              <p14:nvPr/>
            </p14:nvContentPartPr>
            <p14:xfrm>
              <a:off x="6948820" y="4325391"/>
              <a:ext cx="155880" cy="293040"/>
            </p14:xfrm>
          </p:contentPart>
        </mc:Choice>
        <mc:Fallback xmlns=""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861FD776-8FB3-6A4A-A49F-1E3B1D57B84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941260" y="4317831"/>
                <a:ext cx="17100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8E2D3689-3B24-004F-B85E-3F382A1EBCD2}"/>
              </a:ext>
            </a:extLst>
          </p:cNvPr>
          <p:cNvGrpSpPr/>
          <p:nvPr/>
        </p:nvGrpSpPr>
        <p:grpSpPr>
          <a:xfrm>
            <a:off x="7334740" y="4419351"/>
            <a:ext cx="566280" cy="367200"/>
            <a:chOff x="7334740" y="4419351"/>
            <a:chExt cx="56628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38E5CEC4-B4BA-954A-90DB-0555A5488156}"/>
                    </a:ext>
                  </a:extLst>
                </p14:cNvPr>
                <p14:cNvContentPartPr/>
                <p14:nvPr/>
              </p14:nvContentPartPr>
              <p14:xfrm>
                <a:off x="7334740" y="4431231"/>
                <a:ext cx="50040" cy="24300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38E5CEC4-B4BA-954A-90DB-0555A548815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27180" y="4423671"/>
                  <a:ext cx="65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AB1DE3F-1DF6-A04D-9244-AB59A6393BCB}"/>
                    </a:ext>
                  </a:extLst>
                </p14:cNvPr>
                <p14:cNvContentPartPr/>
                <p14:nvPr/>
              </p14:nvContentPartPr>
              <p14:xfrm>
                <a:off x="7533820" y="4449951"/>
                <a:ext cx="31320" cy="3366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AB1DE3F-1DF6-A04D-9244-AB59A6393B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26260" y="4442391"/>
                  <a:ext cx="46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E19DB28-A688-684C-A2C1-70449780F3CB}"/>
                    </a:ext>
                  </a:extLst>
                </p14:cNvPr>
                <p14:cNvContentPartPr/>
                <p14:nvPr/>
              </p14:nvContentPartPr>
              <p14:xfrm>
                <a:off x="7515100" y="4449951"/>
                <a:ext cx="130320" cy="1558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E19DB28-A688-684C-A2C1-70449780F3C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07540" y="4442391"/>
                  <a:ext cx="145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B8AC12B-2F5D-E64D-9036-BE0AE9CFCEAB}"/>
                    </a:ext>
                  </a:extLst>
                </p14:cNvPr>
                <p14:cNvContentPartPr/>
                <p14:nvPr/>
              </p14:nvContentPartPr>
              <p14:xfrm>
                <a:off x="7776820" y="4419351"/>
                <a:ext cx="124200" cy="2736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B8AC12B-2F5D-E64D-9036-BE0AE9CFCEA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69260" y="4411791"/>
                  <a:ext cx="139320" cy="28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28677C0F-982D-C144-8108-314A9A4EDD22}"/>
                  </a:ext>
                </a:extLst>
              </p14:cNvPr>
              <p14:cNvContentPartPr/>
              <p14:nvPr/>
            </p14:nvContentPartPr>
            <p14:xfrm>
              <a:off x="8785180" y="4350231"/>
              <a:ext cx="174600" cy="205920"/>
            </p14:xfrm>
          </p:contentPart>
        </mc:Choice>
        <mc:Fallback xmlns=""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28677C0F-982D-C144-8108-314A9A4EDD2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777620" y="4342671"/>
                <a:ext cx="18972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BD694FC2-39BA-1F41-AFC9-79C323D47B8A}"/>
              </a:ext>
            </a:extLst>
          </p:cNvPr>
          <p:cNvGrpSpPr/>
          <p:nvPr/>
        </p:nvGrpSpPr>
        <p:grpSpPr>
          <a:xfrm>
            <a:off x="9205660" y="4101831"/>
            <a:ext cx="2536920" cy="478800"/>
            <a:chOff x="9205660" y="4101831"/>
            <a:chExt cx="253692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07A9EAA-AF2D-BE42-BEFF-C3945283782F}"/>
                    </a:ext>
                  </a:extLst>
                </p14:cNvPr>
                <p14:cNvContentPartPr/>
                <p14:nvPr/>
              </p14:nvContentPartPr>
              <p14:xfrm>
                <a:off x="9205660" y="4125951"/>
                <a:ext cx="482400" cy="45468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07A9EAA-AF2D-BE42-BEFF-C3945283782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98100" y="4118391"/>
                  <a:ext cx="4975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232AE3B-F4A8-2B4E-A491-CF711FDC87F7}"/>
                    </a:ext>
                  </a:extLst>
                </p14:cNvPr>
                <p14:cNvContentPartPr/>
                <p14:nvPr/>
              </p14:nvContentPartPr>
              <p14:xfrm>
                <a:off x="9911980" y="4250511"/>
                <a:ext cx="37800" cy="2617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232AE3B-F4A8-2B4E-A491-CF711FDC87F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04420" y="4242951"/>
                  <a:ext cx="52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83B2388-ADA2-8C40-8A6C-DE1BD5DE201F}"/>
                    </a:ext>
                  </a:extLst>
                </p14:cNvPr>
                <p14:cNvContentPartPr/>
                <p14:nvPr/>
              </p14:nvContentPartPr>
              <p14:xfrm>
                <a:off x="9806140" y="4169511"/>
                <a:ext cx="230040" cy="198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83B2388-ADA2-8C40-8A6C-DE1BD5DE201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98580" y="4161951"/>
                  <a:ext cx="245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4FBB4F8-72DA-A042-B566-1E955A517012}"/>
                    </a:ext>
                  </a:extLst>
                </p14:cNvPr>
                <p14:cNvContentPartPr/>
                <p14:nvPr/>
              </p14:nvContentPartPr>
              <p14:xfrm>
                <a:off x="10297900" y="4144671"/>
                <a:ext cx="56520" cy="10008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4FBB4F8-72DA-A042-B566-1E955A5170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90340" y="4137111"/>
                  <a:ext cx="71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01B77B5-0EED-DD46-94AB-901D07D4FE9C}"/>
                    </a:ext>
                  </a:extLst>
                </p14:cNvPr>
                <p14:cNvContentPartPr/>
                <p14:nvPr/>
              </p14:nvContentPartPr>
              <p14:xfrm>
                <a:off x="10223380" y="4356351"/>
                <a:ext cx="274320" cy="10008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01B77B5-0EED-DD46-94AB-901D07D4FE9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15820" y="4348791"/>
                  <a:ext cx="289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F19A593C-E71E-3A46-8CBA-EEE141403122}"/>
                    </a:ext>
                  </a:extLst>
                </p14:cNvPr>
                <p14:cNvContentPartPr/>
                <p14:nvPr/>
              </p14:nvContentPartPr>
              <p14:xfrm>
                <a:off x="10684180" y="4200831"/>
                <a:ext cx="268200" cy="2865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F19A593C-E71E-3A46-8CBA-EEE14140312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76620" y="4193271"/>
                  <a:ext cx="282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6F3CCA9-4AEA-D84C-A9F6-3D762215C85C}"/>
                    </a:ext>
                  </a:extLst>
                </p14:cNvPr>
                <p14:cNvContentPartPr/>
                <p14:nvPr/>
              </p14:nvContentPartPr>
              <p14:xfrm>
                <a:off x="11051380" y="4101831"/>
                <a:ext cx="317880" cy="35460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6F3CCA9-4AEA-D84C-A9F6-3D762215C85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43820" y="4094271"/>
                  <a:ext cx="3330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5D61DC8-1769-4442-8BC8-C574723CDA75}"/>
                    </a:ext>
                  </a:extLst>
                </p14:cNvPr>
                <p14:cNvContentPartPr/>
                <p14:nvPr/>
              </p14:nvContentPartPr>
              <p14:xfrm>
                <a:off x="11144620" y="4282551"/>
                <a:ext cx="75240" cy="13032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5D61DC8-1769-4442-8BC8-C574723CDA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37060" y="4274991"/>
                  <a:ext cx="90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C4834680-45F9-5D40-8392-67C4A2907F13}"/>
                    </a:ext>
                  </a:extLst>
                </p14:cNvPr>
                <p14:cNvContentPartPr/>
                <p14:nvPr/>
              </p14:nvContentPartPr>
              <p14:xfrm>
                <a:off x="11518300" y="4256631"/>
                <a:ext cx="155880" cy="11520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C4834680-45F9-5D40-8392-67C4A2907F1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510740" y="4249431"/>
                  <a:ext cx="171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D6F4BDC-2AFC-4244-BC97-A13B5C6C1D3A}"/>
                    </a:ext>
                  </a:extLst>
                </p14:cNvPr>
                <p14:cNvContentPartPr/>
                <p14:nvPr/>
              </p14:nvContentPartPr>
              <p14:xfrm>
                <a:off x="11561860" y="4182111"/>
                <a:ext cx="56520" cy="1746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D6F4BDC-2AFC-4244-BC97-A13B5C6C1D3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554300" y="4174551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5716575-3B2F-9247-AA17-D0028AFB832B}"/>
                    </a:ext>
                  </a:extLst>
                </p14:cNvPr>
                <p14:cNvContentPartPr/>
                <p14:nvPr/>
              </p14:nvContentPartPr>
              <p14:xfrm>
                <a:off x="11424700" y="4281831"/>
                <a:ext cx="317880" cy="23688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5716575-3B2F-9247-AA17-D0028AFB832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417140" y="4274271"/>
                  <a:ext cx="3330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C2324BD8-6A9E-B24B-97B9-C754FA083244}"/>
              </a:ext>
            </a:extLst>
          </p:cNvPr>
          <p:cNvGrpSpPr/>
          <p:nvPr/>
        </p:nvGrpSpPr>
        <p:grpSpPr>
          <a:xfrm>
            <a:off x="5323780" y="4904991"/>
            <a:ext cx="155880" cy="429120"/>
            <a:chOff x="5323780" y="4904991"/>
            <a:chExt cx="15588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C1F1180-0442-9744-BFBC-B72563816ED2}"/>
                    </a:ext>
                  </a:extLst>
                </p14:cNvPr>
                <p14:cNvContentPartPr/>
                <p14:nvPr/>
              </p14:nvContentPartPr>
              <p14:xfrm>
                <a:off x="5355100" y="4904991"/>
                <a:ext cx="100080" cy="4291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C1F1180-0442-9744-BFBC-B72563816ED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47540" y="4897431"/>
                  <a:ext cx="1152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2C6911A-C2C5-D747-A305-66D7BA4A996E}"/>
                    </a:ext>
                  </a:extLst>
                </p14:cNvPr>
                <p14:cNvContentPartPr/>
                <p14:nvPr/>
              </p14:nvContentPartPr>
              <p14:xfrm>
                <a:off x="5323780" y="5084631"/>
                <a:ext cx="155880" cy="5652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2C6911A-C2C5-D747-A305-66D7BA4A996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16220" y="507743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45109E60-B4F7-8545-B347-0B45799806BE}"/>
              </a:ext>
            </a:extLst>
          </p:cNvPr>
          <p:cNvGrpSpPr/>
          <p:nvPr/>
        </p:nvGrpSpPr>
        <p:grpSpPr>
          <a:xfrm>
            <a:off x="5722300" y="5028831"/>
            <a:ext cx="267840" cy="186480"/>
            <a:chOff x="5722300" y="5028831"/>
            <a:chExt cx="26784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B4A27E4-A28D-3F49-9602-A7B405034968}"/>
                    </a:ext>
                  </a:extLst>
                </p14:cNvPr>
                <p14:cNvContentPartPr/>
                <p14:nvPr/>
              </p14:nvContentPartPr>
              <p14:xfrm>
                <a:off x="5722300" y="5028831"/>
                <a:ext cx="50040" cy="1497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B4A27E4-A28D-3F49-9602-A7B40503496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14740" y="5021271"/>
                  <a:ext cx="65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588F2D2-A865-834B-A25A-390BA6FE936D}"/>
                    </a:ext>
                  </a:extLst>
                </p14:cNvPr>
                <p14:cNvContentPartPr/>
                <p14:nvPr/>
              </p14:nvContentPartPr>
              <p14:xfrm>
                <a:off x="5859820" y="5034951"/>
                <a:ext cx="130320" cy="1803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588F2D2-A865-834B-A25A-390BA6FE936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52260" y="5027391"/>
                  <a:ext cx="14544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30BAEE79-9230-EA4E-BBBD-97FD160937D3}"/>
                  </a:ext>
                </a:extLst>
              </p14:cNvPr>
              <p14:cNvContentPartPr/>
              <p14:nvPr/>
            </p14:nvContentPartPr>
            <p14:xfrm>
              <a:off x="6201820" y="5028831"/>
              <a:ext cx="62640" cy="168480"/>
            </p14:xfrm>
          </p:contentPart>
        </mc:Choice>
        <mc:Fallback xmlns=""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30BAEE79-9230-EA4E-BBBD-97FD160937D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194260" y="5021271"/>
                <a:ext cx="77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79ECCDFC-3090-2447-A3E0-568F99E175D1}"/>
                  </a:ext>
                </a:extLst>
              </p14:cNvPr>
              <p14:cNvContentPartPr/>
              <p14:nvPr/>
            </p14:nvContentPartPr>
            <p14:xfrm>
              <a:off x="6606460" y="5047551"/>
              <a:ext cx="199440" cy="31320"/>
            </p14:xfrm>
          </p:contentPart>
        </mc:Choice>
        <mc:Fallback xmlns=""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79ECCDFC-3090-2447-A3E0-568F99E175D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598900" y="5039991"/>
                <a:ext cx="214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DA9885BE-2600-F740-97CF-7EFC238A3BB7}"/>
                  </a:ext>
                </a:extLst>
              </p14:cNvPr>
              <p14:cNvContentPartPr/>
              <p14:nvPr/>
            </p14:nvContentPartPr>
            <p14:xfrm>
              <a:off x="7035940" y="4904271"/>
              <a:ext cx="193320" cy="280440"/>
            </p14:xfrm>
          </p:contentPart>
        </mc:Choice>
        <mc:Fallback xmlns=""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DA9885BE-2600-F740-97CF-7EFC238A3BB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028380" y="4896711"/>
                <a:ext cx="20844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8D33FDA5-0D2B-E848-A02C-628133670AF2}"/>
              </a:ext>
            </a:extLst>
          </p:cNvPr>
          <p:cNvGrpSpPr/>
          <p:nvPr/>
        </p:nvGrpSpPr>
        <p:grpSpPr>
          <a:xfrm>
            <a:off x="7459300" y="4947831"/>
            <a:ext cx="554400" cy="435960"/>
            <a:chOff x="7459300" y="4947831"/>
            <a:chExt cx="5544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5B8F16A-A54A-F549-A37F-B3D7A5E53678}"/>
                    </a:ext>
                  </a:extLst>
                </p14:cNvPr>
                <p14:cNvContentPartPr/>
                <p14:nvPr/>
              </p14:nvContentPartPr>
              <p14:xfrm>
                <a:off x="7459300" y="4997511"/>
                <a:ext cx="56520" cy="19332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5B8F16A-A54A-F549-A37F-B3D7A5E5367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51740" y="4989951"/>
                  <a:ext cx="71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F2B7163-BD75-CF48-8272-13948C3A1F41}"/>
                    </a:ext>
                  </a:extLst>
                </p14:cNvPr>
                <p14:cNvContentPartPr/>
                <p14:nvPr/>
              </p14:nvContentPartPr>
              <p14:xfrm>
                <a:off x="7627420" y="4997511"/>
                <a:ext cx="43920" cy="38628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F2B7163-BD75-CF48-8272-13948C3A1F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19860" y="4989951"/>
                  <a:ext cx="59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1693ECE-1095-E944-AAC1-711A4AA14047}"/>
                    </a:ext>
                  </a:extLst>
                </p14:cNvPr>
                <p14:cNvContentPartPr/>
                <p14:nvPr/>
              </p14:nvContentPartPr>
              <p14:xfrm>
                <a:off x="7608700" y="4960431"/>
                <a:ext cx="199440" cy="19332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1693ECE-1095-E944-AAC1-711A4AA1404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01140" y="4952871"/>
                  <a:ext cx="21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652F0BC-22D2-C546-A47A-DB614E8285F5}"/>
                    </a:ext>
                  </a:extLst>
                </p14:cNvPr>
                <p14:cNvContentPartPr/>
                <p14:nvPr/>
              </p14:nvContentPartPr>
              <p14:xfrm>
                <a:off x="7882660" y="4947831"/>
                <a:ext cx="131040" cy="29304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652F0BC-22D2-C546-A47A-DB614E8285F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75100" y="4940271"/>
                  <a:ext cx="14616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FF981DDD-EDAA-E747-9C2C-B415784CA932}"/>
                  </a:ext>
                </a:extLst>
              </p14:cNvPr>
              <p14:cNvContentPartPr/>
              <p14:nvPr/>
            </p14:nvContentPartPr>
            <p14:xfrm>
              <a:off x="8966620" y="4879431"/>
              <a:ext cx="186480" cy="218160"/>
            </p14:xfrm>
          </p:contentPart>
        </mc:Choice>
        <mc:Fallback xmlns=""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FF981DDD-EDAA-E747-9C2C-B415784CA93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959060" y="4871871"/>
                <a:ext cx="2016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41D4E4F4-4C07-2C41-B25B-F73719061E15}"/>
              </a:ext>
            </a:extLst>
          </p:cNvPr>
          <p:cNvGrpSpPr/>
          <p:nvPr/>
        </p:nvGrpSpPr>
        <p:grpSpPr>
          <a:xfrm>
            <a:off x="9463780" y="4686471"/>
            <a:ext cx="2254320" cy="515160"/>
            <a:chOff x="9463780" y="4686471"/>
            <a:chExt cx="225432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41FBE59-E55E-5E4D-AE72-CD92C8FCF15A}"/>
                    </a:ext>
                  </a:extLst>
                </p14:cNvPr>
                <p14:cNvContentPartPr/>
                <p14:nvPr/>
              </p14:nvContentPartPr>
              <p14:xfrm>
                <a:off x="9463780" y="4686471"/>
                <a:ext cx="529560" cy="51516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41FBE59-E55E-5E4D-AE72-CD92C8FCF15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56220" y="4678911"/>
                  <a:ext cx="54468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35D1678-D205-134A-9F70-E6C0ADF6E963}"/>
                    </a:ext>
                  </a:extLst>
                </p14:cNvPr>
                <p14:cNvContentPartPr/>
                <p14:nvPr/>
              </p14:nvContentPartPr>
              <p14:xfrm>
                <a:off x="10042660" y="4850991"/>
                <a:ext cx="12960" cy="34632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35D1678-D205-134A-9F70-E6C0ADF6E96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035100" y="4843431"/>
                  <a:ext cx="277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428F635-68C7-884C-80D9-BE14776AB4A1}"/>
                    </a:ext>
                  </a:extLst>
                </p14:cNvPr>
                <p14:cNvContentPartPr/>
                <p14:nvPr/>
              </p14:nvContentPartPr>
              <p14:xfrm>
                <a:off x="9936820" y="4785831"/>
                <a:ext cx="243000" cy="20592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428F635-68C7-884C-80D9-BE14776AB4A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29260" y="4778271"/>
                  <a:ext cx="258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63107792-9B82-2847-834B-9FF048EA6F9F}"/>
                    </a:ext>
                  </a:extLst>
                </p14:cNvPr>
                <p14:cNvContentPartPr/>
                <p14:nvPr/>
              </p14:nvContentPartPr>
              <p14:xfrm>
                <a:off x="10378900" y="4798431"/>
                <a:ext cx="68760" cy="8136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63107792-9B82-2847-834B-9FF048EA6F9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371340" y="479087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F4F30A2-1359-434E-9AF2-E876EF4BE331}"/>
                    </a:ext>
                  </a:extLst>
                </p14:cNvPr>
                <p14:cNvContentPartPr/>
                <p14:nvPr/>
              </p14:nvContentPartPr>
              <p14:xfrm>
                <a:off x="10360180" y="4960431"/>
                <a:ext cx="249480" cy="11232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F4F30A2-1359-434E-9AF2-E876EF4BE33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52620" y="4952871"/>
                  <a:ext cx="264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09312DA-CD9C-1141-A9CD-7F6DD0BC6091}"/>
                    </a:ext>
                  </a:extLst>
                </p14:cNvPr>
                <p14:cNvContentPartPr/>
                <p14:nvPr/>
              </p14:nvContentPartPr>
              <p14:xfrm>
                <a:off x="10796140" y="4817151"/>
                <a:ext cx="212040" cy="25560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09312DA-CD9C-1141-A9CD-7F6DD0BC60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788580" y="4809591"/>
                  <a:ext cx="227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3411D6E-5B6E-8D44-8CD6-F02952988CF4}"/>
                    </a:ext>
                  </a:extLst>
                </p14:cNvPr>
                <p14:cNvContentPartPr/>
                <p14:nvPr/>
              </p14:nvContentPartPr>
              <p14:xfrm>
                <a:off x="11113660" y="4792311"/>
                <a:ext cx="137160" cy="2743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3411D6E-5B6E-8D44-8CD6-F02952988C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106100" y="4784751"/>
                  <a:ext cx="152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3B289F0-F502-2940-8C47-DCB5F1B8E457}"/>
                    </a:ext>
                  </a:extLst>
                </p14:cNvPr>
                <p14:cNvContentPartPr/>
                <p14:nvPr/>
              </p14:nvContentPartPr>
              <p14:xfrm>
                <a:off x="11206900" y="4891671"/>
                <a:ext cx="236880" cy="23076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3B289F0-F502-2940-8C47-DCB5F1B8E45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99340" y="4884111"/>
                  <a:ext cx="252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54FC28C-B499-664F-B4F5-817509EF2F09}"/>
                    </a:ext>
                  </a:extLst>
                </p14:cNvPr>
                <p14:cNvContentPartPr/>
                <p14:nvPr/>
              </p14:nvContentPartPr>
              <p14:xfrm>
                <a:off x="11213020" y="4972671"/>
                <a:ext cx="75240" cy="565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54FC28C-B499-664F-B4F5-817509EF2F0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205460" y="496511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5973A397-D57C-3544-B298-C85E98E8FBE3}"/>
                    </a:ext>
                  </a:extLst>
                </p14:cNvPr>
                <p14:cNvContentPartPr/>
                <p14:nvPr/>
              </p14:nvContentPartPr>
              <p14:xfrm>
                <a:off x="11524420" y="4904271"/>
                <a:ext cx="168480" cy="13716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5973A397-D57C-3544-B298-C85E98E8FBE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16860" y="4896711"/>
                  <a:ext cx="183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90D2A64-1E7E-4C4D-858E-2265AA435463}"/>
                    </a:ext>
                  </a:extLst>
                </p14:cNvPr>
                <p14:cNvContentPartPr/>
                <p14:nvPr/>
              </p14:nvContentPartPr>
              <p14:xfrm>
                <a:off x="11561860" y="4817151"/>
                <a:ext cx="112320" cy="19944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90D2A64-1E7E-4C4D-858E-2265AA43546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54300" y="480959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18DBC7C-D405-6245-BC81-9E0A19B28ACC}"/>
                    </a:ext>
                  </a:extLst>
                </p14:cNvPr>
                <p14:cNvContentPartPr/>
                <p14:nvPr/>
              </p14:nvContentPartPr>
              <p14:xfrm>
                <a:off x="11475460" y="4898871"/>
                <a:ext cx="242640" cy="23004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18DBC7C-D405-6245-BC81-9E0A19B28AC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467900" y="4891311"/>
                  <a:ext cx="25740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8DA4DEAE-D165-D74E-927A-B3844A3956AB}"/>
                  </a:ext>
                </a:extLst>
              </p14:cNvPr>
              <p14:cNvContentPartPr/>
              <p14:nvPr/>
            </p14:nvContentPartPr>
            <p14:xfrm>
              <a:off x="4707460" y="5427351"/>
              <a:ext cx="168480" cy="193320"/>
            </p14:xfrm>
          </p:contentPart>
        </mc:Choice>
        <mc:Fallback xmlns=""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8DA4DEAE-D165-D74E-927A-B3844A3956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699900" y="5419791"/>
                <a:ext cx="18360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6D1DAA4-A1EE-384F-BE75-C6550B49E82F}"/>
              </a:ext>
            </a:extLst>
          </p:cNvPr>
          <p:cNvGrpSpPr/>
          <p:nvPr/>
        </p:nvGrpSpPr>
        <p:grpSpPr>
          <a:xfrm>
            <a:off x="5467060" y="5433471"/>
            <a:ext cx="629280" cy="461160"/>
            <a:chOff x="5467060" y="5433471"/>
            <a:chExt cx="62928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E2B9D8E-211C-344F-B769-04AD2B2BCBCA}"/>
                    </a:ext>
                  </a:extLst>
                </p14:cNvPr>
                <p14:cNvContentPartPr/>
                <p14:nvPr/>
              </p14:nvContentPartPr>
              <p14:xfrm>
                <a:off x="5529340" y="5433471"/>
                <a:ext cx="81360" cy="46116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E2B9D8E-211C-344F-B769-04AD2B2BCBC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21780" y="5425911"/>
                  <a:ext cx="964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9FFBECB-9534-CC47-8801-CD8E45C65300}"/>
                    </a:ext>
                  </a:extLst>
                </p14:cNvPr>
                <p14:cNvContentPartPr/>
                <p14:nvPr/>
              </p14:nvContentPartPr>
              <p14:xfrm>
                <a:off x="5467060" y="5639031"/>
                <a:ext cx="205920" cy="4392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9FFBECB-9534-CC47-8801-CD8E45C6530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59500" y="5631471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B8CC960-B0B5-B44E-9D0B-CC38BC26D952}"/>
                    </a:ext>
                  </a:extLst>
                </p14:cNvPr>
                <p14:cNvContentPartPr/>
                <p14:nvPr/>
              </p14:nvContentPartPr>
              <p14:xfrm>
                <a:off x="5803300" y="5570271"/>
                <a:ext cx="37800" cy="16236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B8CC960-B0B5-B44E-9D0B-CC38BC26D95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95740" y="5562711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2199435-BA2F-CC4F-BC68-A9E7A27E9402}"/>
                    </a:ext>
                  </a:extLst>
                </p14:cNvPr>
                <p14:cNvContentPartPr/>
                <p14:nvPr/>
              </p14:nvContentPartPr>
              <p14:xfrm>
                <a:off x="5946580" y="5564151"/>
                <a:ext cx="149760" cy="16236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2199435-BA2F-CC4F-BC68-A9E7A27E940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39020" y="555659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2526B3F8-7BE6-AF42-AED5-8B90E3A22620}"/>
                  </a:ext>
                </a:extLst>
              </p14:cNvPr>
              <p14:cNvContentPartPr/>
              <p14:nvPr/>
            </p14:nvContentPartPr>
            <p14:xfrm>
              <a:off x="6288940" y="5570271"/>
              <a:ext cx="87480" cy="224640"/>
            </p14:xfrm>
          </p:contentPart>
        </mc:Choice>
        <mc:Fallback xmlns=""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2526B3F8-7BE6-AF42-AED5-8B90E3A2262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281380" y="5562711"/>
                <a:ext cx="102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2D15DD92-ACB3-DE4A-850E-86365ADA69A2}"/>
                  </a:ext>
                </a:extLst>
              </p14:cNvPr>
              <p14:cNvContentPartPr/>
              <p14:nvPr/>
            </p14:nvContentPartPr>
            <p14:xfrm>
              <a:off x="8891020" y="5545431"/>
              <a:ext cx="236880" cy="205920"/>
            </p14:xfrm>
          </p:contentPart>
        </mc:Choice>
        <mc:Fallback xmlns=""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2D15DD92-ACB3-DE4A-850E-86365ADA69A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883460" y="5537871"/>
                <a:ext cx="25200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C81E8277-2184-C548-ABDA-FE8CF4DC12F4}"/>
              </a:ext>
            </a:extLst>
          </p:cNvPr>
          <p:cNvGrpSpPr/>
          <p:nvPr/>
        </p:nvGrpSpPr>
        <p:grpSpPr>
          <a:xfrm>
            <a:off x="9401500" y="5321511"/>
            <a:ext cx="2378520" cy="479520"/>
            <a:chOff x="9401500" y="5321511"/>
            <a:chExt cx="237852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26B074B-10C5-0942-9156-4404F32689CB}"/>
                    </a:ext>
                  </a:extLst>
                </p14:cNvPr>
                <p14:cNvContentPartPr/>
                <p14:nvPr/>
              </p14:nvContentPartPr>
              <p14:xfrm>
                <a:off x="9401500" y="5433471"/>
                <a:ext cx="161640" cy="32976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26B074B-10C5-0942-9156-4404F32689C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93940" y="5425911"/>
                  <a:ext cx="176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011B9C4-DD8B-BC47-87C9-7B22E0A18AF3}"/>
                    </a:ext>
                  </a:extLst>
                </p14:cNvPr>
                <p14:cNvContentPartPr/>
                <p14:nvPr/>
              </p14:nvContentPartPr>
              <p14:xfrm>
                <a:off x="9420220" y="5645151"/>
                <a:ext cx="249480" cy="6876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011B9C4-DD8B-BC47-87C9-7B22E0A18AF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12660" y="5637591"/>
                  <a:ext cx="264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FAB7C1D-75F7-2A4D-AEEE-BEA46C0ADFBE}"/>
                    </a:ext>
                  </a:extLst>
                </p14:cNvPr>
                <p14:cNvContentPartPr/>
                <p14:nvPr/>
              </p14:nvContentPartPr>
              <p14:xfrm>
                <a:off x="9812260" y="5321511"/>
                <a:ext cx="504720" cy="42372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FAB7C1D-75F7-2A4D-AEEE-BEA46C0ADFB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805060" y="5313951"/>
                  <a:ext cx="5198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50D8F53-6C6D-644A-83A9-7D62717A7474}"/>
                    </a:ext>
                  </a:extLst>
                </p14:cNvPr>
                <p14:cNvContentPartPr/>
                <p14:nvPr/>
              </p14:nvContentPartPr>
              <p14:xfrm>
                <a:off x="10497340" y="5380911"/>
                <a:ext cx="43920" cy="34560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50D8F53-6C6D-644A-83A9-7D62717A747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489780" y="5373351"/>
                  <a:ext cx="590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ACED3CD-46AF-4142-9A73-89DC0F40F286}"/>
                    </a:ext>
                  </a:extLst>
                </p14:cNvPr>
                <p14:cNvContentPartPr/>
                <p14:nvPr/>
              </p14:nvContentPartPr>
              <p14:xfrm>
                <a:off x="10428940" y="5365071"/>
                <a:ext cx="186480" cy="17460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ACED3CD-46AF-4142-9A73-89DC0F40F28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421380" y="5357511"/>
                  <a:ext cx="201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3BF02830-6606-C84C-957A-82FDD2015228}"/>
                    </a:ext>
                  </a:extLst>
                </p14:cNvPr>
                <p14:cNvContentPartPr/>
                <p14:nvPr/>
              </p14:nvContentPartPr>
              <p14:xfrm>
                <a:off x="10858420" y="5414751"/>
                <a:ext cx="106200" cy="16236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3BF02830-6606-C84C-957A-82FDD201522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850860" y="5407191"/>
                  <a:ext cx="12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2873C40A-CADC-2243-A8EC-FED3580A9E6C}"/>
                    </a:ext>
                  </a:extLst>
                </p14:cNvPr>
                <p14:cNvContentPartPr/>
                <p14:nvPr/>
              </p14:nvContentPartPr>
              <p14:xfrm>
                <a:off x="10777420" y="5632551"/>
                <a:ext cx="155880" cy="1908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2873C40A-CADC-2243-A8EC-FED3580A9E6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69860" y="562499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2CFF47FC-EF5F-1847-92CD-6576F9356C7B}"/>
                    </a:ext>
                  </a:extLst>
                </p14:cNvPr>
                <p14:cNvContentPartPr/>
                <p14:nvPr/>
              </p14:nvContentPartPr>
              <p14:xfrm>
                <a:off x="11256580" y="5420871"/>
                <a:ext cx="87480" cy="5652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2CFF47FC-EF5F-1847-92CD-6576F9356C7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249380" y="5413311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89DBB5C1-C1A2-E24E-A071-333B3AF7031B}"/>
                    </a:ext>
                  </a:extLst>
                </p14:cNvPr>
                <p14:cNvContentPartPr/>
                <p14:nvPr/>
              </p14:nvContentPartPr>
              <p14:xfrm>
                <a:off x="11169460" y="5582871"/>
                <a:ext cx="87480" cy="7524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89DBB5C1-C1A2-E24E-A071-333B3AF7031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161900" y="557531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7C705C7E-A137-4D4C-9BC1-3F91696B3D6D}"/>
                    </a:ext>
                  </a:extLst>
                </p14:cNvPr>
                <p14:cNvContentPartPr/>
                <p14:nvPr/>
              </p14:nvContentPartPr>
              <p14:xfrm>
                <a:off x="11344060" y="5607711"/>
                <a:ext cx="87480" cy="1908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7C705C7E-A137-4D4C-9BC1-3F91696B3D6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336500" y="5600151"/>
                  <a:ext cx="102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3E93AB91-9380-A74D-B4E0-061A64EA0677}"/>
                    </a:ext>
                  </a:extLst>
                </p14:cNvPr>
                <p14:cNvContentPartPr/>
                <p14:nvPr/>
              </p14:nvContentPartPr>
              <p14:xfrm>
                <a:off x="11281780" y="5582871"/>
                <a:ext cx="106200" cy="1371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3E93AB91-9380-A74D-B4E0-061A64EA067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274220" y="557531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448C2108-D48D-FE40-BEA2-7A6FA65ACB8C}"/>
                    </a:ext>
                  </a:extLst>
                </p14:cNvPr>
                <p14:cNvContentPartPr/>
                <p14:nvPr/>
              </p14:nvContentPartPr>
              <p14:xfrm>
                <a:off x="11617660" y="5564151"/>
                <a:ext cx="131040" cy="10620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448C2108-D48D-FE40-BEA2-7A6FA65ACB8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610460" y="5556591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AAB58A27-0356-B447-B414-A77E78426E68}"/>
                    </a:ext>
                  </a:extLst>
                </p14:cNvPr>
                <p14:cNvContentPartPr/>
                <p14:nvPr/>
              </p14:nvContentPartPr>
              <p14:xfrm>
                <a:off x="11624140" y="5501871"/>
                <a:ext cx="68760" cy="14976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AAB58A27-0356-B447-B414-A77E78426E6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616580" y="5494311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C771B688-E50F-EB41-AC2B-81773C4EDEEC}"/>
                    </a:ext>
                  </a:extLst>
                </p14:cNvPr>
                <p14:cNvContentPartPr/>
                <p14:nvPr/>
              </p14:nvContentPartPr>
              <p14:xfrm>
                <a:off x="11481580" y="5582871"/>
                <a:ext cx="298440" cy="2181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C771B688-E50F-EB41-AC2B-81773C4EDE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474020" y="5575311"/>
                  <a:ext cx="3135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2349BFF6-3DA6-D246-8EF4-14AC2390CC21}"/>
              </a:ext>
            </a:extLst>
          </p:cNvPr>
          <p:cNvGrpSpPr/>
          <p:nvPr/>
        </p:nvGrpSpPr>
        <p:grpSpPr>
          <a:xfrm>
            <a:off x="9482500" y="1150191"/>
            <a:ext cx="2253960" cy="2291760"/>
            <a:chOff x="9482500" y="1150191"/>
            <a:chExt cx="2253960" cy="22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C46A60B-1C05-3A40-A6CF-6859C95F0AC2}"/>
                    </a:ext>
                  </a:extLst>
                </p14:cNvPr>
                <p14:cNvContentPartPr/>
                <p14:nvPr/>
              </p14:nvContentPartPr>
              <p14:xfrm>
                <a:off x="9507340" y="2893311"/>
                <a:ext cx="50040" cy="4176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C46A60B-1C05-3A40-A6CF-6859C95F0AC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99780" y="2885751"/>
                  <a:ext cx="65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5F24241-0ABD-C846-84B2-B6F49A16F6FD}"/>
                    </a:ext>
                  </a:extLst>
                </p14:cNvPr>
                <p14:cNvContentPartPr/>
                <p14:nvPr/>
              </p14:nvContentPartPr>
              <p14:xfrm>
                <a:off x="9482500" y="2806191"/>
                <a:ext cx="268200" cy="30528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5F24241-0ABD-C846-84B2-B6F49A16F6F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74940" y="2798631"/>
                  <a:ext cx="282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CF8F5FD-372E-BB44-869E-B55C920027F6}"/>
                    </a:ext>
                  </a:extLst>
                </p14:cNvPr>
                <p14:cNvContentPartPr/>
                <p14:nvPr/>
              </p14:nvContentPartPr>
              <p14:xfrm>
                <a:off x="9974260" y="3248991"/>
                <a:ext cx="25200" cy="370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CF8F5FD-372E-BB44-869E-B55C920027F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966700" y="3241431"/>
                  <a:ext cx="40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B721482-9E65-A446-9BE7-38CEA7C4154F}"/>
                    </a:ext>
                  </a:extLst>
                </p14:cNvPr>
                <p14:cNvContentPartPr/>
                <p14:nvPr/>
              </p14:nvContentPartPr>
              <p14:xfrm>
                <a:off x="10005580" y="3428991"/>
                <a:ext cx="25200" cy="129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B721482-9E65-A446-9BE7-38CEA7C415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998020" y="342143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989984B-1202-B644-A2AA-31CB275F17B8}"/>
                    </a:ext>
                  </a:extLst>
                </p14:cNvPr>
                <p14:cNvContentPartPr/>
                <p14:nvPr/>
              </p14:nvContentPartPr>
              <p14:xfrm>
                <a:off x="9893260" y="3304431"/>
                <a:ext cx="61920" cy="7524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989984B-1202-B644-A2AA-31CB275F17B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885700" y="3296871"/>
                  <a:ext cx="77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002B307-265C-3740-BC53-E2114D282324}"/>
                    </a:ext>
                  </a:extLst>
                </p14:cNvPr>
                <p14:cNvContentPartPr/>
                <p14:nvPr/>
              </p14:nvContentPartPr>
              <p14:xfrm>
                <a:off x="10534420" y="2719071"/>
                <a:ext cx="112320" cy="752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002B307-265C-3740-BC53-E2114D28232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527220" y="271151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15BDCF2-89ED-7242-B4DC-2718223C70C9}"/>
                    </a:ext>
                  </a:extLst>
                </p14:cNvPr>
                <p14:cNvContentPartPr/>
                <p14:nvPr/>
              </p14:nvContentPartPr>
              <p14:xfrm>
                <a:off x="10378900" y="2868471"/>
                <a:ext cx="386280" cy="41760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15BDCF2-89ED-7242-B4DC-2718223C70C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371340" y="2860911"/>
                  <a:ext cx="401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28F1817-D61D-A448-A354-6807CE164C2B}"/>
                    </a:ext>
                  </a:extLst>
                </p14:cNvPr>
                <p14:cNvContentPartPr/>
                <p14:nvPr/>
              </p14:nvContentPartPr>
              <p14:xfrm>
                <a:off x="10901980" y="2999151"/>
                <a:ext cx="12960" cy="81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28F1817-D61D-A448-A354-6807CE164C2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94420" y="2991591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E0C51C6-5AF8-7744-8EE5-63E9D5BB82DB}"/>
                    </a:ext>
                  </a:extLst>
                </p14:cNvPr>
                <p14:cNvContentPartPr/>
                <p14:nvPr/>
              </p14:nvContentPartPr>
              <p14:xfrm>
                <a:off x="10814860" y="3030471"/>
                <a:ext cx="324000" cy="2059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E0C51C6-5AF8-7744-8EE5-63E9D5BB82D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807300" y="3022911"/>
                  <a:ext cx="339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382182B-1565-4B43-9F68-EFCF6057CBA6}"/>
                    </a:ext>
                  </a:extLst>
                </p14:cNvPr>
                <p14:cNvContentPartPr/>
                <p14:nvPr/>
              </p14:nvContentPartPr>
              <p14:xfrm>
                <a:off x="11182060" y="3285711"/>
                <a:ext cx="25200" cy="936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382182B-1565-4B43-9F68-EFCF6057CBA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174500" y="3278151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FD5FB1DE-44DE-DE49-B874-BCDCA19CBED7}"/>
                    </a:ext>
                  </a:extLst>
                </p14:cNvPr>
                <p14:cNvContentPartPr/>
                <p14:nvPr/>
              </p14:nvContentPartPr>
              <p14:xfrm>
                <a:off x="9968140" y="1791351"/>
                <a:ext cx="554400" cy="59184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FD5FB1DE-44DE-DE49-B874-BCDCA19CBED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60580" y="1784151"/>
                  <a:ext cx="56952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F238B3EE-8FE6-BA4E-AC20-AFE63D5D6943}"/>
                    </a:ext>
                  </a:extLst>
                </p14:cNvPr>
                <p14:cNvContentPartPr/>
                <p14:nvPr/>
              </p14:nvContentPartPr>
              <p14:xfrm>
                <a:off x="10378900" y="2077911"/>
                <a:ext cx="187200" cy="8748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F238B3EE-8FE6-BA4E-AC20-AFE63D5D694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371340" y="2070351"/>
                  <a:ext cx="202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17E03B7B-5FB5-2C4F-A6D1-ABB2C2ADC5C3}"/>
                    </a:ext>
                  </a:extLst>
                </p14:cNvPr>
                <p14:cNvContentPartPr/>
                <p14:nvPr/>
              </p14:nvContentPartPr>
              <p14:xfrm>
                <a:off x="10503460" y="1648431"/>
                <a:ext cx="19080" cy="8136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17E03B7B-5FB5-2C4F-A6D1-ABB2C2ADC5C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495900" y="164087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E8DD3E09-31F0-BD40-BAE3-A4C9E4BB019A}"/>
                    </a:ext>
                  </a:extLst>
                </p14:cNvPr>
                <p14:cNvContentPartPr/>
                <p14:nvPr/>
              </p14:nvContentPartPr>
              <p14:xfrm>
                <a:off x="10783540" y="1766511"/>
                <a:ext cx="131040" cy="14976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E8DD3E09-31F0-BD40-BAE3-A4C9E4BB019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75980" y="1758951"/>
                  <a:ext cx="14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042736FB-85C0-FD48-85D0-5017B98605FF}"/>
                    </a:ext>
                  </a:extLst>
                </p14:cNvPr>
                <p14:cNvContentPartPr/>
                <p14:nvPr/>
              </p14:nvContentPartPr>
              <p14:xfrm>
                <a:off x="10702540" y="1797831"/>
                <a:ext cx="374040" cy="42372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042736FB-85C0-FD48-85D0-5017B98605F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694980" y="1790271"/>
                  <a:ext cx="388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DA3DB15F-7D2E-ED4C-8B59-C1C94054BBB8}"/>
                    </a:ext>
                  </a:extLst>
                </p14:cNvPr>
                <p14:cNvContentPartPr/>
                <p14:nvPr/>
              </p14:nvContentPartPr>
              <p14:xfrm>
                <a:off x="11219500" y="1573551"/>
                <a:ext cx="37800" cy="92160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DA3DB15F-7D2E-ED4C-8B59-C1C94054BBB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211940" y="1565991"/>
                  <a:ext cx="5292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A557CAE-1CE8-864A-8A97-772A1653276E}"/>
                    </a:ext>
                  </a:extLst>
                </p14:cNvPr>
                <p14:cNvContentPartPr/>
                <p14:nvPr/>
              </p14:nvContentPartPr>
              <p14:xfrm>
                <a:off x="9588340" y="1150191"/>
                <a:ext cx="2148120" cy="149436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A557CAE-1CE8-864A-8A97-772A1653276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580780" y="1142631"/>
                  <a:ext cx="2163240" cy="15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B55BCFC-118E-1A4E-ADFA-96628BB24620}"/>
                    </a:ext>
                  </a:extLst>
                </p14:cNvPr>
                <p14:cNvContentPartPr/>
                <p14:nvPr/>
              </p14:nvContentPartPr>
              <p14:xfrm>
                <a:off x="9962380" y="2712951"/>
                <a:ext cx="304560" cy="51696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B55BCFC-118E-1A4E-ADFA-96628BB2462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55180" y="2705391"/>
                  <a:ext cx="3196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1E205098-E8F9-0F41-872E-B9761B50FBDB}"/>
                    </a:ext>
                  </a:extLst>
                </p14:cNvPr>
                <p14:cNvContentPartPr/>
                <p14:nvPr/>
              </p14:nvContentPartPr>
              <p14:xfrm>
                <a:off x="9899740" y="3055311"/>
                <a:ext cx="479880" cy="2430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1E205098-E8F9-0F41-872E-B9761B50FBD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92180" y="3047751"/>
                  <a:ext cx="4946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6F30ED16-AEEA-2F41-A8BA-790E7CFA8620}"/>
              </a:ext>
            </a:extLst>
          </p:cNvPr>
          <p:cNvGrpSpPr/>
          <p:nvPr/>
        </p:nvGrpSpPr>
        <p:grpSpPr>
          <a:xfrm>
            <a:off x="2540980" y="5800671"/>
            <a:ext cx="361440" cy="408600"/>
            <a:chOff x="2540980" y="5800671"/>
            <a:chExt cx="36144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8804925B-5C6C-AC48-BFE3-0B78222C7F24}"/>
                    </a:ext>
                  </a:extLst>
                </p14:cNvPr>
                <p14:cNvContentPartPr/>
                <p14:nvPr/>
              </p14:nvContentPartPr>
              <p14:xfrm>
                <a:off x="2540980" y="5919111"/>
                <a:ext cx="68760" cy="18648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8804925B-5C6C-AC48-BFE3-0B78222C7F2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533420" y="5911551"/>
                  <a:ext cx="83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F6DD3F1-43FD-7D45-B2DE-A84FF956641B}"/>
                    </a:ext>
                  </a:extLst>
                </p14:cNvPr>
                <p14:cNvContentPartPr/>
                <p14:nvPr/>
              </p14:nvContentPartPr>
              <p14:xfrm>
                <a:off x="2671660" y="5800671"/>
                <a:ext cx="230760" cy="40860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F6DD3F1-43FD-7D45-B2DE-A84FF956641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64100" y="5793111"/>
                  <a:ext cx="2458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9C104798-DF71-3A4D-A421-5A57CD1A01C8}"/>
                    </a:ext>
                  </a:extLst>
                </p14:cNvPr>
                <p14:cNvContentPartPr/>
                <p14:nvPr/>
              </p14:nvContentPartPr>
              <p14:xfrm>
                <a:off x="2709100" y="5974911"/>
                <a:ext cx="100080" cy="8136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9C104798-DF71-3A4D-A421-5A57CD1A01C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01540" y="5967351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4B1AE2C-A4D3-F84E-9D30-A94B5EE12DD4}"/>
                    </a:ext>
                  </a:extLst>
                </p14:cNvPr>
                <p14:cNvContentPartPr/>
                <p14:nvPr/>
              </p14:nvContentPartPr>
              <p14:xfrm>
                <a:off x="2758780" y="5931351"/>
                <a:ext cx="12960" cy="14976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4B1AE2C-A4D3-F84E-9D30-A94B5EE12D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51580" y="5923791"/>
                  <a:ext cx="277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67E29AB5-6D18-A745-A0AF-71302BD3CF78}"/>
              </a:ext>
            </a:extLst>
          </p:cNvPr>
          <p:cNvGrpSpPr/>
          <p:nvPr/>
        </p:nvGrpSpPr>
        <p:grpSpPr>
          <a:xfrm>
            <a:off x="3132460" y="5875551"/>
            <a:ext cx="180720" cy="348840"/>
            <a:chOff x="3132460" y="5875551"/>
            <a:chExt cx="18072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3298EC66-888C-4E45-9692-0FF331502332}"/>
                    </a:ext>
                  </a:extLst>
                </p14:cNvPr>
                <p14:cNvContentPartPr/>
                <p14:nvPr/>
              </p14:nvContentPartPr>
              <p14:xfrm>
                <a:off x="3219580" y="5875551"/>
                <a:ext cx="93600" cy="3488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3298EC66-888C-4E45-9692-0FF33150233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12020" y="5867991"/>
                  <a:ext cx="108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F66CCDC-EA7C-334B-9E29-1C66A308C4C1}"/>
                    </a:ext>
                  </a:extLst>
                </p14:cNvPr>
                <p14:cNvContentPartPr/>
                <p14:nvPr/>
              </p14:nvContentPartPr>
              <p14:xfrm>
                <a:off x="3132460" y="6037191"/>
                <a:ext cx="180720" cy="3780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F66CCDC-EA7C-334B-9E29-1C66A308C4C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124900" y="602963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3356EED-86F3-944D-A4B7-0A05C9DB18B0}"/>
              </a:ext>
            </a:extLst>
          </p:cNvPr>
          <p:cNvGrpSpPr/>
          <p:nvPr/>
        </p:nvGrpSpPr>
        <p:grpSpPr>
          <a:xfrm>
            <a:off x="3543220" y="5713551"/>
            <a:ext cx="1108440" cy="492120"/>
            <a:chOff x="3543220" y="5713551"/>
            <a:chExt cx="110844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9099662-07AC-3946-8BA7-647BE01C2AD7}"/>
                    </a:ext>
                  </a:extLst>
                </p14:cNvPr>
                <p14:cNvContentPartPr/>
                <p14:nvPr/>
              </p14:nvContentPartPr>
              <p14:xfrm>
                <a:off x="3543220" y="5937831"/>
                <a:ext cx="143640" cy="16236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9099662-07AC-3946-8BA7-647BE01C2AD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35660" y="5930271"/>
                  <a:ext cx="158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7236C3D8-D3F6-F542-9D20-9FD799DA7E0D}"/>
                    </a:ext>
                  </a:extLst>
                </p14:cNvPr>
                <p14:cNvContentPartPr/>
                <p14:nvPr/>
              </p14:nvContentPartPr>
              <p14:xfrm>
                <a:off x="3667780" y="6031071"/>
                <a:ext cx="504720" cy="648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7236C3D8-D3F6-F542-9D20-9FD799DA7E0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60220" y="6023511"/>
                  <a:ext cx="519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7F3C7E02-A47F-2348-AA39-F307C7901584}"/>
                    </a:ext>
                  </a:extLst>
                </p14:cNvPr>
                <p14:cNvContentPartPr/>
                <p14:nvPr/>
              </p14:nvContentPartPr>
              <p14:xfrm>
                <a:off x="4408660" y="5800671"/>
                <a:ext cx="112320" cy="40500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7F3C7E02-A47F-2348-AA39-F307C790158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401100" y="5793111"/>
                  <a:ext cx="127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4556564B-E45D-7047-942D-0814BED4DF1A}"/>
                    </a:ext>
                  </a:extLst>
                </p14:cNvPr>
                <p14:cNvContentPartPr/>
                <p14:nvPr/>
              </p14:nvContentPartPr>
              <p14:xfrm>
                <a:off x="4377700" y="6000111"/>
                <a:ext cx="143640" cy="648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4556564B-E45D-7047-942D-0814BED4DF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70140" y="5992551"/>
                  <a:ext cx="158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5874AF5F-8758-5B4B-993E-B8B4821BA998}"/>
                    </a:ext>
                  </a:extLst>
                </p14:cNvPr>
                <p14:cNvContentPartPr/>
                <p14:nvPr/>
              </p14:nvContentPartPr>
              <p14:xfrm>
                <a:off x="4327660" y="5713551"/>
                <a:ext cx="324000" cy="129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5874AF5F-8758-5B4B-993E-B8B4821BA99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320100" y="5705991"/>
                  <a:ext cx="3391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AE45C7E1-8C48-EE49-B0B2-F52FAFA7B394}"/>
                  </a:ext>
                </a:extLst>
              </p14:cNvPr>
              <p14:cNvContentPartPr/>
              <p14:nvPr/>
            </p14:nvContentPartPr>
            <p14:xfrm>
              <a:off x="4838140" y="6074631"/>
              <a:ext cx="87480" cy="131040"/>
            </p14:xfrm>
          </p:contentPart>
        </mc:Choice>
        <mc:Fallback xmlns=""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AE45C7E1-8C48-EE49-B0B2-F52FAFA7B394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830580" y="6067071"/>
                <a:ext cx="102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F46E3F3A-6721-9547-B377-D86544252B90}"/>
                  </a:ext>
                </a:extLst>
              </p14:cNvPr>
              <p14:cNvContentPartPr/>
              <p14:nvPr/>
            </p14:nvContentPartPr>
            <p14:xfrm>
              <a:off x="5392180" y="6000111"/>
              <a:ext cx="597960" cy="411120"/>
            </p14:xfrm>
          </p:contentPart>
        </mc:Choice>
        <mc:Fallback xmlns=""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F46E3F3A-6721-9547-B377-D86544252B90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384980" y="5992551"/>
                <a:ext cx="613080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58B016A3-0FFE-0B4A-9C8D-6497D0BF7B28}"/>
              </a:ext>
            </a:extLst>
          </p:cNvPr>
          <p:cNvGrpSpPr/>
          <p:nvPr/>
        </p:nvGrpSpPr>
        <p:grpSpPr>
          <a:xfrm>
            <a:off x="6226660" y="6006231"/>
            <a:ext cx="473400" cy="374040"/>
            <a:chOff x="6226660" y="6006231"/>
            <a:chExt cx="4734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F47E19B-2F1D-814B-A103-F77EE38E0810}"/>
                    </a:ext>
                  </a:extLst>
                </p14:cNvPr>
                <p14:cNvContentPartPr/>
                <p14:nvPr/>
              </p14:nvContentPartPr>
              <p14:xfrm>
                <a:off x="6401620" y="6093351"/>
                <a:ext cx="192600" cy="14976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F47E19B-2F1D-814B-A103-F77EE38E081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394060" y="6085791"/>
                  <a:ext cx="20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3EC11CFF-50DC-9545-8404-B462A26D3462}"/>
                    </a:ext>
                  </a:extLst>
                </p14:cNvPr>
                <p14:cNvContentPartPr/>
                <p14:nvPr/>
              </p14:nvContentPartPr>
              <p14:xfrm>
                <a:off x="6226660" y="6006231"/>
                <a:ext cx="473400" cy="37404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3EC11CFF-50DC-9545-8404-B462A26D346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19100" y="5998671"/>
                  <a:ext cx="48852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8AC5A21B-D8F1-A84D-852A-CED64192DD27}"/>
                  </a:ext>
                </a:extLst>
              </p14:cNvPr>
              <p14:cNvContentPartPr/>
              <p14:nvPr/>
            </p14:nvContentPartPr>
            <p14:xfrm>
              <a:off x="6992380" y="6261471"/>
              <a:ext cx="12960" cy="37800"/>
            </p14:xfrm>
          </p:contentPart>
        </mc:Choice>
        <mc:Fallback xmlns=""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8AC5A21B-D8F1-A84D-852A-CED64192DD27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984820" y="6253911"/>
                <a:ext cx="277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C09848E2-9D93-B34E-80A3-8243E007C329}"/>
              </a:ext>
            </a:extLst>
          </p:cNvPr>
          <p:cNvGrpSpPr/>
          <p:nvPr/>
        </p:nvGrpSpPr>
        <p:grpSpPr>
          <a:xfrm>
            <a:off x="1625860" y="6351471"/>
            <a:ext cx="1537920" cy="613440"/>
            <a:chOff x="1625860" y="6351471"/>
            <a:chExt cx="1537920" cy="61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AE7A481D-09EB-4645-8EB2-5D220A0EE93F}"/>
                    </a:ext>
                  </a:extLst>
                </p14:cNvPr>
                <p14:cNvContentPartPr/>
                <p14:nvPr/>
              </p14:nvContentPartPr>
              <p14:xfrm>
                <a:off x="1625860" y="6423111"/>
                <a:ext cx="510840" cy="54180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AE7A481D-09EB-4645-8EB2-5D220A0EE93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618300" y="6415911"/>
                  <a:ext cx="5259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8B2A3CC1-6C2C-4847-8639-1E867C52DDC2}"/>
                    </a:ext>
                  </a:extLst>
                </p14:cNvPr>
                <p14:cNvContentPartPr/>
                <p14:nvPr/>
              </p14:nvContentPartPr>
              <p14:xfrm>
                <a:off x="2018260" y="6657111"/>
                <a:ext cx="112320" cy="2448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8B2A3CC1-6C2C-4847-8639-1E867C52DDC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010700" y="6649551"/>
                  <a:ext cx="127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0B2BA41-D5B4-AE49-A20E-57D0D30A1C44}"/>
                    </a:ext>
                  </a:extLst>
                </p14:cNvPr>
                <p14:cNvContentPartPr/>
                <p14:nvPr/>
              </p14:nvContentPartPr>
              <p14:xfrm>
                <a:off x="1968220" y="6357591"/>
                <a:ext cx="87480" cy="6264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0B2BA41-D5B4-AE49-A20E-57D0D30A1C4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960660" y="635003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CDB382C-3AF5-0144-BA0B-9C92C1E42921}"/>
                    </a:ext>
                  </a:extLst>
                </p14:cNvPr>
                <p14:cNvContentPartPr/>
                <p14:nvPr/>
              </p14:nvContentPartPr>
              <p14:xfrm>
                <a:off x="2323180" y="6569271"/>
                <a:ext cx="131040" cy="27432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CDB382C-3AF5-0144-BA0B-9C92C1E4292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315620" y="6561711"/>
                  <a:ext cx="146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9E642946-71F5-1749-8DAD-B2281743C6CE}"/>
                    </a:ext>
                  </a:extLst>
                </p14:cNvPr>
                <p14:cNvContentPartPr/>
                <p14:nvPr/>
              </p14:nvContentPartPr>
              <p14:xfrm>
                <a:off x="2348020" y="6737391"/>
                <a:ext cx="118800" cy="6264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9E642946-71F5-1749-8DAD-B2281743C6C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340460" y="6729831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A020DEAC-421D-4B46-858A-F608D6336DBA}"/>
                    </a:ext>
                  </a:extLst>
                </p14:cNvPr>
                <p14:cNvContentPartPr/>
                <p14:nvPr/>
              </p14:nvContentPartPr>
              <p14:xfrm>
                <a:off x="2547460" y="6724791"/>
                <a:ext cx="19080" cy="1908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A020DEAC-421D-4B46-858A-F608D6336DB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539900" y="671723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2B80F219-3816-F445-AC1A-96D35607C955}"/>
                    </a:ext>
                  </a:extLst>
                </p14:cNvPr>
                <p14:cNvContentPartPr/>
                <p14:nvPr/>
              </p14:nvContentPartPr>
              <p14:xfrm>
                <a:off x="2727820" y="6407271"/>
                <a:ext cx="168480" cy="4176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2B80F219-3816-F445-AC1A-96D35607C95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720260" y="6399711"/>
                  <a:ext cx="183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A5FE383-ACC1-AB40-ACE2-1788EC2F0003}"/>
                    </a:ext>
                  </a:extLst>
                </p14:cNvPr>
                <p14:cNvContentPartPr/>
                <p14:nvPr/>
              </p14:nvContentPartPr>
              <p14:xfrm>
                <a:off x="3001780" y="6606711"/>
                <a:ext cx="19080" cy="9360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A5FE383-ACC1-AB40-ACE2-1788EC2F000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994220" y="659915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A14C5301-C0D8-C446-9595-C89097965A52}"/>
                    </a:ext>
                  </a:extLst>
                </p14:cNvPr>
                <p14:cNvContentPartPr/>
                <p14:nvPr/>
              </p14:nvContentPartPr>
              <p14:xfrm>
                <a:off x="3119860" y="6351471"/>
                <a:ext cx="43920" cy="54180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A14C5301-C0D8-C446-9595-C89097965A5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112660" y="6343911"/>
                  <a:ext cx="5904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01E38475-7397-3E4C-AAC4-04B49EE9C968}"/>
              </a:ext>
            </a:extLst>
          </p:cNvPr>
          <p:cNvGrpSpPr/>
          <p:nvPr/>
        </p:nvGrpSpPr>
        <p:grpSpPr>
          <a:xfrm>
            <a:off x="3705220" y="6488271"/>
            <a:ext cx="734040" cy="423720"/>
            <a:chOff x="3705220" y="6488271"/>
            <a:chExt cx="73404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FEEA14B4-F840-7746-A389-DD1FDA2FE4A3}"/>
                    </a:ext>
                  </a:extLst>
                </p14:cNvPr>
                <p14:cNvContentPartPr/>
                <p14:nvPr/>
              </p14:nvContentPartPr>
              <p14:xfrm>
                <a:off x="3823660" y="6544431"/>
                <a:ext cx="311760" cy="5652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FEEA14B4-F840-7746-A389-DD1FDA2FE4A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816100" y="6536871"/>
                  <a:ext cx="326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1DB6581D-5764-C646-84F5-813BFC1A649E}"/>
                    </a:ext>
                  </a:extLst>
                </p14:cNvPr>
                <p14:cNvContentPartPr/>
                <p14:nvPr/>
              </p14:nvContentPartPr>
              <p14:xfrm>
                <a:off x="3705220" y="6650271"/>
                <a:ext cx="610560" cy="6876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1DB6581D-5764-C646-84F5-813BFC1A649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697660" y="6642711"/>
                  <a:ext cx="625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2CF0FACA-0CA3-C44E-9E47-B6E21FF0F1E4}"/>
                    </a:ext>
                  </a:extLst>
                </p14:cNvPr>
                <p14:cNvContentPartPr/>
                <p14:nvPr/>
              </p14:nvContentPartPr>
              <p14:xfrm>
                <a:off x="4053700" y="6488271"/>
                <a:ext cx="385560" cy="42372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2CF0FACA-0CA3-C44E-9E47-B6E21FF0F1E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046500" y="6480711"/>
                  <a:ext cx="40068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02FCFDBB-FF82-0C48-8D30-DD6A9C362E98}"/>
              </a:ext>
            </a:extLst>
          </p:cNvPr>
          <p:cNvGrpSpPr/>
          <p:nvPr/>
        </p:nvGrpSpPr>
        <p:grpSpPr>
          <a:xfrm>
            <a:off x="4838140" y="6513111"/>
            <a:ext cx="198720" cy="417600"/>
            <a:chOff x="4838140" y="6513111"/>
            <a:chExt cx="1987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442B221-7CC2-9D4C-84C7-BBCA6548DA93}"/>
                    </a:ext>
                  </a:extLst>
                </p14:cNvPr>
                <p14:cNvContentPartPr/>
                <p14:nvPr/>
              </p14:nvContentPartPr>
              <p14:xfrm>
                <a:off x="4838140" y="6513111"/>
                <a:ext cx="193320" cy="18072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442B221-7CC2-9D4C-84C7-BBCA6548DA9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830580" y="6505551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C5DC2D6-119D-8841-87E0-B2E5C15FFF31}"/>
                    </a:ext>
                  </a:extLst>
                </p14:cNvPr>
                <p14:cNvContentPartPr/>
                <p14:nvPr/>
              </p14:nvContentPartPr>
              <p14:xfrm>
                <a:off x="4838140" y="6712551"/>
                <a:ext cx="198720" cy="21816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C5DC2D6-119D-8841-87E0-B2E5C15FFF3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830580" y="6704991"/>
                  <a:ext cx="2138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3C7EFF0A-774C-834A-8B08-38E15CB127DB}"/>
              </a:ext>
            </a:extLst>
          </p:cNvPr>
          <p:cNvGrpSpPr/>
          <p:nvPr/>
        </p:nvGrpSpPr>
        <p:grpSpPr>
          <a:xfrm>
            <a:off x="5242780" y="6587991"/>
            <a:ext cx="1214280" cy="248760"/>
            <a:chOff x="5242780" y="6587991"/>
            <a:chExt cx="121428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9A320385-94B1-DE4B-BC16-AF772DD32C22}"/>
                    </a:ext>
                  </a:extLst>
                </p14:cNvPr>
                <p14:cNvContentPartPr/>
                <p14:nvPr/>
              </p14:nvContentPartPr>
              <p14:xfrm>
                <a:off x="5267980" y="6587991"/>
                <a:ext cx="56520" cy="10008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9A320385-94B1-DE4B-BC16-AF772DD32C2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260420" y="6580431"/>
                  <a:ext cx="71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97CC763-D5F0-6B48-A79C-1F53E45861AD}"/>
                    </a:ext>
                  </a:extLst>
                </p14:cNvPr>
                <p14:cNvContentPartPr/>
                <p14:nvPr/>
              </p14:nvContentPartPr>
              <p14:xfrm>
                <a:off x="5242780" y="6587991"/>
                <a:ext cx="1214280" cy="24876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97CC763-D5F0-6B48-A79C-1F53E45861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235220" y="6580431"/>
                  <a:ext cx="122940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AAB308E3-7FA6-234D-A7EE-E48FA6ADE811}"/>
              </a:ext>
            </a:extLst>
          </p:cNvPr>
          <p:cNvGrpSpPr/>
          <p:nvPr/>
        </p:nvGrpSpPr>
        <p:grpSpPr>
          <a:xfrm>
            <a:off x="6693580" y="6444711"/>
            <a:ext cx="330480" cy="448560"/>
            <a:chOff x="6693580" y="6444711"/>
            <a:chExt cx="33048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0E074E7-B644-9B4A-A611-179376249694}"/>
                    </a:ext>
                  </a:extLst>
                </p14:cNvPr>
                <p14:cNvContentPartPr/>
                <p14:nvPr/>
              </p14:nvContentPartPr>
              <p14:xfrm>
                <a:off x="6774220" y="6444711"/>
                <a:ext cx="100080" cy="44856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0E074E7-B644-9B4A-A611-17937624969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767020" y="6437151"/>
                  <a:ext cx="1152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3580C6B-B838-B94E-BA64-7D112A924CAD}"/>
                    </a:ext>
                  </a:extLst>
                </p14:cNvPr>
                <p14:cNvContentPartPr/>
                <p14:nvPr/>
              </p14:nvContentPartPr>
              <p14:xfrm>
                <a:off x="6693580" y="6600231"/>
                <a:ext cx="330480" cy="3780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3580C6B-B838-B94E-BA64-7D112A924CA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686020" y="6592671"/>
                  <a:ext cx="3452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A2E1FC67-FEBE-2643-B956-48C11F88B837}"/>
              </a:ext>
            </a:extLst>
          </p:cNvPr>
          <p:cNvGrpSpPr/>
          <p:nvPr/>
        </p:nvGrpSpPr>
        <p:grpSpPr>
          <a:xfrm>
            <a:off x="7291180" y="6114591"/>
            <a:ext cx="1158480" cy="729000"/>
            <a:chOff x="7291180" y="6114591"/>
            <a:chExt cx="1158480" cy="72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6865FF2-7240-1546-A041-BED235F543DA}"/>
                    </a:ext>
                  </a:extLst>
                </p14:cNvPr>
                <p14:cNvContentPartPr/>
                <p14:nvPr/>
              </p14:nvContentPartPr>
              <p14:xfrm>
                <a:off x="7291180" y="6314031"/>
                <a:ext cx="573120" cy="42984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6865FF2-7240-1546-A041-BED235F543D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283620" y="6306471"/>
                  <a:ext cx="588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AFA4B560-DEC1-8B45-9B6F-DFB41FC83B90}"/>
                    </a:ext>
                  </a:extLst>
                </p14:cNvPr>
                <p14:cNvContentPartPr/>
                <p14:nvPr/>
              </p14:nvContentPartPr>
              <p14:xfrm>
                <a:off x="7843060" y="6114591"/>
                <a:ext cx="406440" cy="39888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AFA4B560-DEC1-8B45-9B6F-DFB41FC83B9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35500" y="6107031"/>
                  <a:ext cx="421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1DAE353E-6D2A-2241-9240-4602564D79AD}"/>
                    </a:ext>
                  </a:extLst>
                </p14:cNvPr>
                <p14:cNvContentPartPr/>
                <p14:nvPr/>
              </p14:nvContentPartPr>
              <p14:xfrm>
                <a:off x="7975900" y="6500871"/>
                <a:ext cx="50040" cy="10548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1DAE353E-6D2A-2241-9240-4602564D79A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968340" y="6493311"/>
                  <a:ext cx="65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4F2602C0-1813-D44F-8121-2DC1B46099D0}"/>
                    </a:ext>
                  </a:extLst>
                </p14:cNvPr>
                <p14:cNvContentPartPr/>
                <p14:nvPr/>
              </p14:nvContentPartPr>
              <p14:xfrm>
                <a:off x="8038180" y="6513111"/>
                <a:ext cx="50040" cy="33048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4F2602C0-1813-D44F-8121-2DC1B46099D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30620" y="6505551"/>
                  <a:ext cx="65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8B46CB65-01FA-D249-AE2D-FBB62792A20A}"/>
                    </a:ext>
                  </a:extLst>
                </p14:cNvPr>
                <p14:cNvContentPartPr/>
                <p14:nvPr/>
              </p14:nvContentPartPr>
              <p14:xfrm>
                <a:off x="7952500" y="6594111"/>
                <a:ext cx="497160" cy="13716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8B46CB65-01FA-D249-AE2D-FBB62792A20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944940" y="6586551"/>
                  <a:ext cx="51192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EE559CFD-372B-1D43-9A98-42E8E4DA8F13}"/>
                  </a:ext>
                </a:extLst>
              </p14:cNvPr>
              <p14:cNvContentPartPr/>
              <p14:nvPr/>
            </p14:nvContentPartPr>
            <p14:xfrm>
              <a:off x="8700940" y="6395751"/>
              <a:ext cx="252720" cy="298440"/>
            </p14:xfrm>
          </p:contentPart>
        </mc:Choice>
        <mc:Fallback xmlns=""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EE559CFD-372B-1D43-9A98-42E8E4DA8F13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8693380" y="6388191"/>
                <a:ext cx="26784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2E307D03-CCC3-D64C-829B-1BC5E4DCA5C3}"/>
              </a:ext>
            </a:extLst>
          </p:cNvPr>
          <p:cNvGrpSpPr/>
          <p:nvPr/>
        </p:nvGrpSpPr>
        <p:grpSpPr>
          <a:xfrm>
            <a:off x="9195940" y="6096231"/>
            <a:ext cx="541800" cy="709920"/>
            <a:chOff x="9195940" y="6096231"/>
            <a:chExt cx="54180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9579D632-F4CE-F84A-9328-82BB78B4C540}"/>
                    </a:ext>
                  </a:extLst>
                </p14:cNvPr>
                <p14:cNvContentPartPr/>
                <p14:nvPr/>
              </p14:nvContentPartPr>
              <p14:xfrm>
                <a:off x="9252100" y="6195591"/>
                <a:ext cx="93600" cy="13716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9579D632-F4CE-F84A-9328-82BB78B4C54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4540" y="6188031"/>
                  <a:ext cx="10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7D1A7966-9FA0-1242-8079-0099F1816665}"/>
                    </a:ext>
                  </a:extLst>
                </p14:cNvPr>
                <p14:cNvContentPartPr/>
                <p14:nvPr/>
              </p14:nvContentPartPr>
              <p14:xfrm>
                <a:off x="9195940" y="6494391"/>
                <a:ext cx="93600" cy="16236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7D1A7966-9FA0-1242-8079-0099F181666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188740" y="6486831"/>
                  <a:ext cx="108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45A1CEEE-4BD7-B444-B836-2BFA866704B9}"/>
                    </a:ext>
                  </a:extLst>
                </p14:cNvPr>
                <p14:cNvContentPartPr/>
                <p14:nvPr/>
              </p14:nvContentPartPr>
              <p14:xfrm>
                <a:off x="9550900" y="6096231"/>
                <a:ext cx="93600" cy="1371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45A1CEEE-4BD7-B444-B836-2BFA866704B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543340" y="6088671"/>
                  <a:ext cx="10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5C1FDB65-20AE-EB47-9F75-138DBD1E378F}"/>
                    </a:ext>
                  </a:extLst>
                </p14:cNvPr>
                <p14:cNvContentPartPr/>
                <p14:nvPr/>
              </p14:nvContentPartPr>
              <p14:xfrm>
                <a:off x="9451180" y="6332751"/>
                <a:ext cx="286560" cy="47340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5C1FDB65-20AE-EB47-9F75-138DBD1E378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43980" y="6325191"/>
                  <a:ext cx="30168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B0E2AE5D-2A26-1D45-A043-21F67332515A}"/>
              </a:ext>
            </a:extLst>
          </p:cNvPr>
          <p:cNvGrpSpPr/>
          <p:nvPr/>
        </p:nvGrpSpPr>
        <p:grpSpPr>
          <a:xfrm>
            <a:off x="10043380" y="6756111"/>
            <a:ext cx="286200" cy="168120"/>
            <a:chOff x="10043380" y="6756111"/>
            <a:chExt cx="28620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B390D1C-744C-D445-B31A-1EA09A3B9850}"/>
                    </a:ext>
                  </a:extLst>
                </p14:cNvPr>
                <p14:cNvContentPartPr/>
                <p14:nvPr/>
              </p14:nvContentPartPr>
              <p14:xfrm>
                <a:off x="10043380" y="6756111"/>
                <a:ext cx="111600" cy="8748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B390D1C-744C-D445-B31A-1EA09A3B985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035820" y="6748551"/>
                  <a:ext cx="126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4E535E34-1789-7745-A218-D067FDCA333B}"/>
                    </a:ext>
                  </a:extLst>
                </p14:cNvPr>
                <p14:cNvContentPartPr/>
                <p14:nvPr/>
              </p14:nvContentPartPr>
              <p14:xfrm>
                <a:off x="10292500" y="6880311"/>
                <a:ext cx="37080" cy="4392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4E535E34-1789-7745-A218-D067FDCA333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284940" y="6873111"/>
                  <a:ext cx="522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8E233D12-FDF6-D944-952C-B57A3BBFF86F}"/>
                  </a:ext>
                </a:extLst>
              </p14:cNvPr>
              <p14:cNvContentPartPr/>
              <p14:nvPr/>
            </p14:nvContentPartPr>
            <p14:xfrm>
              <a:off x="2030500" y="4116231"/>
              <a:ext cx="6120000" cy="1743480"/>
            </p14:xfrm>
          </p:contentPart>
        </mc:Choice>
        <mc:Fallback xmlns=""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8E233D12-FDF6-D944-952C-B57A3BBFF86F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2022940" y="4108671"/>
                <a:ext cx="6135120" cy="17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60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FC254F7-93DA-0D44-854B-507E6C6D36AB}"/>
              </a:ext>
            </a:extLst>
          </p:cNvPr>
          <p:cNvGrpSpPr/>
          <p:nvPr/>
        </p:nvGrpSpPr>
        <p:grpSpPr>
          <a:xfrm>
            <a:off x="767620" y="316071"/>
            <a:ext cx="410400" cy="392400"/>
            <a:chOff x="767620" y="316071"/>
            <a:chExt cx="41040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433593A-FEF4-DF42-BE7A-E78EF06DB3D1}"/>
                    </a:ext>
                  </a:extLst>
                </p14:cNvPr>
                <p14:cNvContentPartPr/>
                <p14:nvPr/>
              </p14:nvContentPartPr>
              <p14:xfrm>
                <a:off x="829180" y="347031"/>
                <a:ext cx="6480" cy="64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433593A-FEF4-DF42-BE7A-E78EF06DB3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1620" y="33983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12F4465-2D60-7544-B9B9-AA969CA1BA05}"/>
                    </a:ext>
                  </a:extLst>
                </p14:cNvPr>
                <p14:cNvContentPartPr/>
                <p14:nvPr/>
              </p14:nvContentPartPr>
              <p14:xfrm>
                <a:off x="767620" y="316071"/>
                <a:ext cx="410400" cy="392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12F4465-2D60-7544-B9B9-AA969CA1BA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0060" y="308511"/>
                  <a:ext cx="42552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A3DFE45-D0C4-6B40-A940-4F8D2422E60E}"/>
                  </a:ext>
                </a:extLst>
              </p14:cNvPr>
              <p14:cNvContentPartPr/>
              <p14:nvPr/>
            </p14:nvContentPartPr>
            <p14:xfrm>
              <a:off x="1116100" y="160551"/>
              <a:ext cx="130320" cy="500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A3DFE45-D0C4-6B40-A940-4F8D2422E6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8540" y="152991"/>
                <a:ext cx="145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BF5260E-DD17-0F4B-8F6A-FEBA1AF8F3E6}"/>
                  </a:ext>
                </a:extLst>
              </p14:cNvPr>
              <p14:cNvContentPartPr/>
              <p14:nvPr/>
            </p14:nvContentPartPr>
            <p14:xfrm>
              <a:off x="1489060" y="297351"/>
              <a:ext cx="149760" cy="129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BF5260E-DD17-0F4B-8F6A-FEBA1AF8F3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500" y="289791"/>
                <a:ext cx="1648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B1AB0878-6ED6-6641-8631-9D64755BEAB9}"/>
              </a:ext>
            </a:extLst>
          </p:cNvPr>
          <p:cNvGrpSpPr/>
          <p:nvPr/>
        </p:nvGrpSpPr>
        <p:grpSpPr>
          <a:xfrm>
            <a:off x="1432900" y="434511"/>
            <a:ext cx="261720" cy="261720"/>
            <a:chOff x="1432900" y="434511"/>
            <a:chExt cx="2617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25F66CE-01B6-AE49-87C4-01523704A483}"/>
                    </a:ext>
                  </a:extLst>
                </p14:cNvPr>
                <p14:cNvContentPartPr/>
                <p14:nvPr/>
              </p14:nvContentPartPr>
              <p14:xfrm>
                <a:off x="1432900" y="446751"/>
                <a:ext cx="99360" cy="111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25F66CE-01B6-AE49-87C4-01523704A4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5340" y="439191"/>
                  <a:ext cx="114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FE957AD-2BC4-2746-931A-7E3CBBC5AD90}"/>
                    </a:ext>
                  </a:extLst>
                </p14:cNvPr>
                <p14:cNvContentPartPr/>
                <p14:nvPr/>
              </p14:nvContentPartPr>
              <p14:xfrm>
                <a:off x="1563580" y="434511"/>
                <a:ext cx="131040" cy="261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FE957AD-2BC4-2746-931A-7E3CBBC5AD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6020" y="426951"/>
                  <a:ext cx="1461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61FCB6D-6DCF-684A-96DC-163E7831E171}"/>
              </a:ext>
            </a:extLst>
          </p:cNvPr>
          <p:cNvGrpSpPr/>
          <p:nvPr/>
        </p:nvGrpSpPr>
        <p:grpSpPr>
          <a:xfrm>
            <a:off x="1912420" y="141831"/>
            <a:ext cx="1263960" cy="697680"/>
            <a:chOff x="1912420" y="141831"/>
            <a:chExt cx="126396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AC00903-2E6B-E94E-A789-18D27E2553BF}"/>
                    </a:ext>
                  </a:extLst>
                </p14:cNvPr>
                <p14:cNvContentPartPr/>
                <p14:nvPr/>
              </p14:nvContentPartPr>
              <p14:xfrm>
                <a:off x="1986940" y="216351"/>
                <a:ext cx="137160" cy="62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AC00903-2E6B-E94E-A789-18D27E2553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9380" y="208791"/>
                  <a:ext cx="152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2857C7E-41EE-0348-B2A4-32107F1B71D4}"/>
                    </a:ext>
                  </a:extLst>
                </p14:cNvPr>
                <p14:cNvContentPartPr/>
                <p14:nvPr/>
              </p14:nvContentPartPr>
              <p14:xfrm>
                <a:off x="1912420" y="278631"/>
                <a:ext cx="255600" cy="236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2857C7E-41EE-0348-B2A4-32107F1B71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04860" y="271071"/>
                  <a:ext cx="270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C8DECF7-DC4B-BC4C-A9BC-DB1BD7DDB11F}"/>
                    </a:ext>
                  </a:extLst>
                </p14:cNvPr>
                <p14:cNvContentPartPr/>
                <p14:nvPr/>
              </p14:nvContentPartPr>
              <p14:xfrm>
                <a:off x="2192500" y="141831"/>
                <a:ext cx="93600" cy="81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C8DECF7-DC4B-BC4C-A9BC-DB1BD7DDB1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4940" y="13427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2A5239D-E8EE-5040-B81A-1833282EC419}"/>
                    </a:ext>
                  </a:extLst>
                </p14:cNvPr>
                <p14:cNvContentPartPr/>
                <p14:nvPr/>
              </p14:nvContentPartPr>
              <p14:xfrm>
                <a:off x="2236060" y="141831"/>
                <a:ext cx="124920" cy="149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2A5239D-E8EE-5040-B81A-1833282EC4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8500" y="134271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9B8A71D-1C35-5441-ABF9-1DA32AFE56B2}"/>
                    </a:ext>
                  </a:extLst>
                </p14:cNvPr>
                <p14:cNvContentPartPr/>
                <p14:nvPr/>
              </p14:nvContentPartPr>
              <p14:xfrm>
                <a:off x="2167660" y="322191"/>
                <a:ext cx="93600" cy="745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9B8A71D-1C35-5441-ABF9-1DA32AFE56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60100" y="314631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A48E37B-3EA5-3A43-9059-E864DF1BA3E6}"/>
                    </a:ext>
                  </a:extLst>
                </p14:cNvPr>
                <p14:cNvContentPartPr/>
                <p14:nvPr/>
              </p14:nvContentPartPr>
              <p14:xfrm>
                <a:off x="2304460" y="247671"/>
                <a:ext cx="155880" cy="131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A48E37B-3EA5-3A43-9059-E864DF1BA3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6900" y="240111"/>
                  <a:ext cx="171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DE48B0B-9EE2-FC48-83C5-2BE2401FA8D2}"/>
                    </a:ext>
                  </a:extLst>
                </p14:cNvPr>
                <p14:cNvContentPartPr/>
                <p14:nvPr/>
              </p14:nvContentPartPr>
              <p14:xfrm>
                <a:off x="2285740" y="328671"/>
                <a:ext cx="137160" cy="299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DE48B0B-9EE2-FC48-83C5-2BE2401FA8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78180" y="321111"/>
                  <a:ext cx="152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D0D1AC4-3D0B-6D46-81D1-43F85E45C313}"/>
                    </a:ext>
                  </a:extLst>
                </p14:cNvPr>
                <p14:cNvContentPartPr/>
                <p14:nvPr/>
              </p14:nvContentPartPr>
              <p14:xfrm>
                <a:off x="2752660" y="253791"/>
                <a:ext cx="12960" cy="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D0D1AC4-3D0B-6D46-81D1-43F85E45C3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5100" y="24623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DE14D40-19FD-814F-B705-EFCF9A01A931}"/>
                    </a:ext>
                  </a:extLst>
                </p14:cNvPr>
                <p14:cNvContentPartPr/>
                <p14:nvPr/>
              </p14:nvContentPartPr>
              <p14:xfrm>
                <a:off x="2740420" y="228951"/>
                <a:ext cx="12960" cy="64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DE14D40-19FD-814F-B705-EFCF9A01A9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2860" y="22139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C6957C0-C6DE-6E41-A991-9CCECAD1F0FD}"/>
                    </a:ext>
                  </a:extLst>
                </p14:cNvPr>
                <p14:cNvContentPartPr/>
                <p14:nvPr/>
              </p14:nvContentPartPr>
              <p14:xfrm>
                <a:off x="2727820" y="166671"/>
                <a:ext cx="106200" cy="1436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C6957C0-C6DE-6E41-A991-9CCECAD1F0F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20260" y="159111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A25D410-D7FA-274F-9104-C06729FE6F87}"/>
                    </a:ext>
                  </a:extLst>
                </p14:cNvPr>
                <p14:cNvContentPartPr/>
                <p14:nvPr/>
              </p14:nvContentPartPr>
              <p14:xfrm>
                <a:off x="2579140" y="316071"/>
                <a:ext cx="392040" cy="118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A25D410-D7FA-274F-9104-C06729FE6F8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71580" y="308511"/>
                  <a:ext cx="406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10DF4C-9279-9841-B7AE-EA3B69DC7A09}"/>
                    </a:ext>
                  </a:extLst>
                </p14:cNvPr>
                <p14:cNvContentPartPr/>
                <p14:nvPr/>
              </p14:nvContentPartPr>
              <p14:xfrm>
                <a:off x="2646820" y="166671"/>
                <a:ext cx="417600" cy="6728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10DF4C-9279-9841-B7AE-EA3B69DC7A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39260" y="159111"/>
                  <a:ext cx="43236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803D729-0B96-624E-A23F-7C13BE5B6481}"/>
                    </a:ext>
                  </a:extLst>
                </p14:cNvPr>
                <p14:cNvContentPartPr/>
                <p14:nvPr/>
              </p14:nvContentPartPr>
              <p14:xfrm>
                <a:off x="3007900" y="384471"/>
                <a:ext cx="124920" cy="65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803D729-0B96-624E-A23F-7C13BE5B648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00340" y="376911"/>
                  <a:ext cx="140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09D0679-D838-9543-9B93-6888A7FD4346}"/>
                    </a:ext>
                  </a:extLst>
                </p14:cNvPr>
                <p14:cNvContentPartPr/>
                <p14:nvPr/>
              </p14:nvContentPartPr>
              <p14:xfrm>
                <a:off x="3082780" y="179271"/>
                <a:ext cx="93600" cy="19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09D0679-D838-9543-9B93-6888A7FD434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75220" y="17171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053F5CEF-2C57-7549-8387-B24E07F1D97B}"/>
                  </a:ext>
                </a:extLst>
              </p14:cNvPr>
              <p14:cNvContentPartPr/>
              <p14:nvPr/>
            </p14:nvContentPartPr>
            <p14:xfrm>
              <a:off x="3419020" y="160551"/>
              <a:ext cx="374040" cy="41112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053F5CEF-2C57-7549-8387-B24E07F1D97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11460" y="152991"/>
                <a:ext cx="388800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3AC1AE8F-517E-1E45-8B49-D1B79A2C3513}"/>
              </a:ext>
            </a:extLst>
          </p:cNvPr>
          <p:cNvGrpSpPr/>
          <p:nvPr/>
        </p:nvGrpSpPr>
        <p:grpSpPr>
          <a:xfrm>
            <a:off x="4028860" y="179271"/>
            <a:ext cx="952200" cy="428760"/>
            <a:chOff x="4028860" y="179271"/>
            <a:chExt cx="95220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13B02EC-35C9-FD49-BD3E-FEE0E7C25C8A}"/>
                    </a:ext>
                  </a:extLst>
                </p14:cNvPr>
                <p14:cNvContentPartPr/>
                <p14:nvPr/>
              </p14:nvContentPartPr>
              <p14:xfrm>
                <a:off x="4028860" y="179271"/>
                <a:ext cx="86760" cy="398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13B02EC-35C9-FD49-BD3E-FEE0E7C25C8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21300" y="171711"/>
                  <a:ext cx="101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E044472-9E72-7343-8D05-8F5BE0830A35}"/>
                    </a:ext>
                  </a:extLst>
                </p14:cNvPr>
                <p14:cNvContentPartPr/>
                <p14:nvPr/>
              </p14:nvContentPartPr>
              <p14:xfrm>
                <a:off x="4259260" y="185391"/>
                <a:ext cx="93600" cy="118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E044472-9E72-7343-8D05-8F5BE0830A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51700" y="177831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8E76AA5-AC4B-3B42-AE94-3FA0723924C7}"/>
                    </a:ext>
                  </a:extLst>
                </p14:cNvPr>
                <p14:cNvContentPartPr/>
                <p14:nvPr/>
              </p14:nvContentPartPr>
              <p14:xfrm>
                <a:off x="4265380" y="322191"/>
                <a:ext cx="162360" cy="1872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8E76AA5-AC4B-3B42-AE94-3FA0723924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57820" y="314631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A28646B-20F9-EB49-BE31-570FF79502B4}"/>
                    </a:ext>
                  </a:extLst>
                </p14:cNvPr>
                <p14:cNvContentPartPr/>
                <p14:nvPr/>
              </p14:nvContentPartPr>
              <p14:xfrm>
                <a:off x="4340260" y="515151"/>
                <a:ext cx="180720" cy="92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A28646B-20F9-EB49-BE31-570FF79502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32700" y="507591"/>
                  <a:ext cx="195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2BB968E-7BEB-8841-8532-5F0E6CEC5F20}"/>
                    </a:ext>
                  </a:extLst>
                </p14:cNvPr>
                <p14:cNvContentPartPr/>
                <p14:nvPr/>
              </p14:nvContentPartPr>
              <p14:xfrm>
                <a:off x="4720060" y="347031"/>
                <a:ext cx="56520" cy="252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2BB968E-7BEB-8841-8532-5F0E6CEC5F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12500" y="33983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14156CC-62A6-0741-B413-439462179E11}"/>
                    </a:ext>
                  </a:extLst>
                </p14:cNvPr>
                <p14:cNvContentPartPr/>
                <p14:nvPr/>
              </p14:nvContentPartPr>
              <p14:xfrm>
                <a:off x="4701340" y="490311"/>
                <a:ext cx="279720" cy="752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14156CC-62A6-0741-B413-439462179E1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93780" y="482751"/>
                  <a:ext cx="2948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C70C79C-9BEE-1244-B5F2-6B3F4A458758}"/>
              </a:ext>
            </a:extLst>
          </p:cNvPr>
          <p:cNvGrpSpPr/>
          <p:nvPr/>
        </p:nvGrpSpPr>
        <p:grpSpPr>
          <a:xfrm>
            <a:off x="5211820" y="54711"/>
            <a:ext cx="417240" cy="878040"/>
            <a:chOff x="5211820" y="54711"/>
            <a:chExt cx="417240" cy="87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753C77E-DD94-DB4E-BBCB-2F9C66FB56FB}"/>
                    </a:ext>
                  </a:extLst>
                </p14:cNvPr>
                <p14:cNvContentPartPr/>
                <p14:nvPr/>
              </p14:nvContentPartPr>
              <p14:xfrm>
                <a:off x="5211820" y="129231"/>
                <a:ext cx="199440" cy="1310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753C77E-DD94-DB4E-BBCB-2F9C66FB56F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04260" y="121671"/>
                  <a:ext cx="214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9075056-C777-4A46-A7C3-A3D778A73E5D}"/>
                    </a:ext>
                  </a:extLst>
                </p14:cNvPr>
                <p14:cNvContentPartPr/>
                <p14:nvPr/>
              </p14:nvContentPartPr>
              <p14:xfrm>
                <a:off x="5541580" y="54711"/>
                <a:ext cx="87480" cy="1188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9075056-C777-4A46-A7C3-A3D778A73E5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34380" y="4715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8D26108-2493-3544-830E-58E8607E1DED}"/>
                    </a:ext>
                  </a:extLst>
                </p14:cNvPr>
                <p14:cNvContentPartPr/>
                <p14:nvPr/>
              </p14:nvContentPartPr>
              <p14:xfrm>
                <a:off x="5231260" y="266391"/>
                <a:ext cx="351720" cy="217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8D26108-2493-3544-830E-58E8607E1DE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23700" y="258831"/>
                  <a:ext cx="366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4A2B79C-CFE7-2D41-93BA-BCA6E97FCEB2}"/>
                    </a:ext>
                  </a:extLst>
                </p14:cNvPr>
                <p14:cNvContentPartPr/>
                <p14:nvPr/>
              </p14:nvContentPartPr>
              <p14:xfrm>
                <a:off x="5348620" y="452871"/>
                <a:ext cx="68760" cy="252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4A2B79C-CFE7-2D41-93BA-BCA6E97FCE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41060" y="44567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88AB882-ADB3-0B4F-824B-FC98FEB70FBE}"/>
                    </a:ext>
                  </a:extLst>
                </p14:cNvPr>
                <p14:cNvContentPartPr/>
                <p14:nvPr/>
              </p14:nvContentPartPr>
              <p14:xfrm>
                <a:off x="5485780" y="384471"/>
                <a:ext cx="25200" cy="548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88AB882-ADB3-0B4F-824B-FC98FEB70F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78220" y="376911"/>
                  <a:ext cx="4032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35DB7E1-29A4-574B-8C48-410FCBC6FB8D}"/>
              </a:ext>
            </a:extLst>
          </p:cNvPr>
          <p:cNvGrpSpPr/>
          <p:nvPr/>
        </p:nvGrpSpPr>
        <p:grpSpPr>
          <a:xfrm>
            <a:off x="5940100" y="191511"/>
            <a:ext cx="342720" cy="367560"/>
            <a:chOff x="5940100" y="191511"/>
            <a:chExt cx="34272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451AD9E-7EF3-2F4D-A991-850A901E1E66}"/>
                    </a:ext>
                  </a:extLst>
                </p14:cNvPr>
                <p14:cNvContentPartPr/>
                <p14:nvPr/>
              </p14:nvContentPartPr>
              <p14:xfrm>
                <a:off x="5940100" y="210231"/>
                <a:ext cx="100080" cy="565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451AD9E-7EF3-2F4D-A991-850A901E1E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32540" y="20267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BD0AF43-E8DF-EA43-89CB-5F1090871CF1}"/>
                    </a:ext>
                  </a:extLst>
                </p14:cNvPr>
                <p14:cNvContentPartPr/>
                <p14:nvPr/>
              </p14:nvContentPartPr>
              <p14:xfrm>
                <a:off x="5940100" y="334791"/>
                <a:ext cx="50040" cy="112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BD0AF43-E8DF-EA43-89CB-5F1090871C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32540" y="327231"/>
                  <a:ext cx="6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DC69B87-4980-6248-9DA5-E48E79E450A2}"/>
                    </a:ext>
                  </a:extLst>
                </p14:cNvPr>
                <p14:cNvContentPartPr/>
                <p14:nvPr/>
              </p14:nvContentPartPr>
              <p14:xfrm>
                <a:off x="6133060" y="191511"/>
                <a:ext cx="122040" cy="100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DC69B87-4980-6248-9DA5-E48E79E450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25500" y="183951"/>
                  <a:ext cx="13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526966B-F3D7-E249-8FD8-AB42D58E08A5}"/>
                    </a:ext>
                  </a:extLst>
                </p14:cNvPr>
                <p14:cNvContentPartPr/>
                <p14:nvPr/>
              </p14:nvContentPartPr>
              <p14:xfrm>
                <a:off x="6126940" y="365751"/>
                <a:ext cx="155880" cy="193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526966B-F3D7-E249-8FD8-AB42D58E08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19380" y="358191"/>
                  <a:ext cx="1710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61CB169-359E-204D-808D-DBC64A294AF3}"/>
              </a:ext>
            </a:extLst>
          </p:cNvPr>
          <p:cNvGrpSpPr/>
          <p:nvPr/>
        </p:nvGrpSpPr>
        <p:grpSpPr>
          <a:xfrm>
            <a:off x="6599980" y="502911"/>
            <a:ext cx="43920" cy="149760"/>
            <a:chOff x="6599980" y="502911"/>
            <a:chExt cx="439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DC66C52-E5D3-EF4C-9AFA-F12C9C7FF482}"/>
                    </a:ext>
                  </a:extLst>
                </p14:cNvPr>
                <p14:cNvContentPartPr/>
                <p14:nvPr/>
              </p14:nvContentPartPr>
              <p14:xfrm>
                <a:off x="6599980" y="502911"/>
                <a:ext cx="43920" cy="252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DC66C52-E5D3-EF4C-9AFA-F12C9C7FF48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92420" y="49535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BD208EC-9F2E-2C44-B67A-9A3381C174F2}"/>
                    </a:ext>
                  </a:extLst>
                </p14:cNvPr>
                <p14:cNvContentPartPr/>
                <p14:nvPr/>
              </p14:nvContentPartPr>
              <p14:xfrm>
                <a:off x="6612580" y="614871"/>
                <a:ext cx="6480" cy="378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BD208EC-9F2E-2C44-B67A-9A3381C174F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05020" y="60731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660CCE0-E556-8E4F-A7A7-75B4241197B6}"/>
              </a:ext>
            </a:extLst>
          </p:cNvPr>
          <p:cNvGrpSpPr/>
          <p:nvPr/>
        </p:nvGrpSpPr>
        <p:grpSpPr>
          <a:xfrm>
            <a:off x="661060" y="1274751"/>
            <a:ext cx="342720" cy="274320"/>
            <a:chOff x="661060" y="1274751"/>
            <a:chExt cx="34272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91F5C7E-D8FC-EE46-9A90-89BF61EEF8FB}"/>
                    </a:ext>
                  </a:extLst>
                </p14:cNvPr>
                <p14:cNvContentPartPr/>
                <p14:nvPr/>
              </p14:nvContentPartPr>
              <p14:xfrm>
                <a:off x="854020" y="1361871"/>
                <a:ext cx="68760" cy="1123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91F5C7E-D8FC-EE46-9A90-89BF61EEF8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46460" y="1354311"/>
                  <a:ext cx="83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F73932A-2E68-DA47-BC80-CEDF5AD021EA}"/>
                    </a:ext>
                  </a:extLst>
                </p14:cNvPr>
                <p14:cNvContentPartPr/>
                <p14:nvPr/>
              </p14:nvContentPartPr>
              <p14:xfrm>
                <a:off x="661060" y="1274751"/>
                <a:ext cx="342720" cy="2743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F73932A-2E68-DA47-BC80-CEDF5AD021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3500" y="1267191"/>
                  <a:ext cx="35784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80310AE-8FF1-8947-858F-8931387DAD13}"/>
                  </a:ext>
                </a:extLst>
              </p14:cNvPr>
              <p14:cNvContentPartPr/>
              <p14:nvPr/>
            </p14:nvContentPartPr>
            <p14:xfrm>
              <a:off x="1582300" y="1337031"/>
              <a:ext cx="143640" cy="2617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80310AE-8FF1-8947-858F-8931387DAD1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574740" y="1329471"/>
                <a:ext cx="15876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6865773A-6647-7C43-821D-3C3FD5DA1C3A}"/>
              </a:ext>
            </a:extLst>
          </p:cNvPr>
          <p:cNvGrpSpPr/>
          <p:nvPr/>
        </p:nvGrpSpPr>
        <p:grpSpPr>
          <a:xfrm>
            <a:off x="1986940" y="1380591"/>
            <a:ext cx="174600" cy="212040"/>
            <a:chOff x="1986940" y="1380591"/>
            <a:chExt cx="1746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4A48219-67F6-9A4F-BDFF-8EE92414EDE1}"/>
                    </a:ext>
                  </a:extLst>
                </p14:cNvPr>
                <p14:cNvContentPartPr/>
                <p14:nvPr/>
              </p14:nvContentPartPr>
              <p14:xfrm>
                <a:off x="1986940" y="1380591"/>
                <a:ext cx="174600" cy="212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4A48219-67F6-9A4F-BDFF-8EE92414EDE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79380" y="1373031"/>
                  <a:ext cx="189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EDC7CF1-8655-2948-8DCC-0B55D593B66F}"/>
                    </a:ext>
                  </a:extLst>
                </p14:cNvPr>
                <p14:cNvContentPartPr/>
                <p14:nvPr/>
              </p14:nvContentPartPr>
              <p14:xfrm>
                <a:off x="2036980" y="1499031"/>
                <a:ext cx="118800" cy="37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EDC7CF1-8655-2948-8DCC-0B55D593B6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29420" y="149147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B793B5D-0E6E-0343-9596-6BE141329F4B}"/>
                  </a:ext>
                </a:extLst>
              </p14:cNvPr>
              <p14:cNvContentPartPr/>
              <p14:nvPr/>
            </p14:nvContentPartPr>
            <p14:xfrm>
              <a:off x="2485180" y="1144071"/>
              <a:ext cx="293040" cy="4611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B793B5D-0E6E-0343-9596-6BE141329F4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477620" y="1136511"/>
                <a:ext cx="3081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DE14EA9A-62BE-924F-8D22-1AF5A53A81D8}"/>
                  </a:ext>
                </a:extLst>
              </p14:cNvPr>
              <p14:cNvContentPartPr/>
              <p14:nvPr/>
            </p14:nvContentPartPr>
            <p14:xfrm>
              <a:off x="3331540" y="1529991"/>
              <a:ext cx="37800" cy="4392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DE14EA9A-62BE-924F-8D22-1AF5A53A81D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324340" y="1522431"/>
                <a:ext cx="529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52E94109-910F-CC45-8632-25A9EE10DAEA}"/>
              </a:ext>
            </a:extLst>
          </p:cNvPr>
          <p:cNvGrpSpPr/>
          <p:nvPr/>
        </p:nvGrpSpPr>
        <p:grpSpPr>
          <a:xfrm>
            <a:off x="3997900" y="1306071"/>
            <a:ext cx="666360" cy="383040"/>
            <a:chOff x="3997900" y="1306071"/>
            <a:chExt cx="66636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F2241C2-C669-B74C-B75C-0418B22E0985}"/>
                    </a:ext>
                  </a:extLst>
                </p14:cNvPr>
                <p14:cNvContentPartPr/>
                <p14:nvPr/>
              </p14:nvContentPartPr>
              <p14:xfrm>
                <a:off x="3997900" y="1306071"/>
                <a:ext cx="81360" cy="3830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F2241C2-C669-B74C-B75C-0418B22E098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90340" y="1298511"/>
                  <a:ext cx="964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9873DBC-BB5B-B942-93B5-DAC35B65ECA9}"/>
                    </a:ext>
                  </a:extLst>
                </p14:cNvPr>
                <p14:cNvContentPartPr/>
                <p14:nvPr/>
              </p14:nvContentPartPr>
              <p14:xfrm>
                <a:off x="4035340" y="1343151"/>
                <a:ext cx="112320" cy="100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9873DBC-BB5B-B942-93B5-DAC35B65ECA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27780" y="1335591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3C121DD-7511-DD41-BD17-1F0CF90DEF4F}"/>
                    </a:ext>
                  </a:extLst>
                </p14:cNvPr>
                <p14:cNvContentPartPr/>
                <p14:nvPr/>
              </p14:nvContentPartPr>
              <p14:xfrm>
                <a:off x="4247020" y="1349631"/>
                <a:ext cx="168480" cy="1497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3C121DD-7511-DD41-BD17-1F0CF90DEF4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39460" y="1342071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D9213A2-D654-4D42-B53D-8A83465080BB}"/>
                    </a:ext>
                  </a:extLst>
                </p14:cNvPr>
                <p14:cNvContentPartPr/>
                <p14:nvPr/>
              </p14:nvContentPartPr>
              <p14:xfrm>
                <a:off x="4458340" y="1374471"/>
                <a:ext cx="205920" cy="1436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D9213A2-D654-4D42-B53D-8A83465080B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51140" y="1366911"/>
                  <a:ext cx="2210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A2BA91ED-E9A6-0445-80BA-631A2962C17B}"/>
                  </a:ext>
                </a:extLst>
              </p14:cNvPr>
              <p14:cNvContentPartPr/>
              <p14:nvPr/>
            </p14:nvContentPartPr>
            <p14:xfrm>
              <a:off x="4894300" y="1355751"/>
              <a:ext cx="75240" cy="14976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A2BA91ED-E9A6-0445-80BA-631A2962C17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886740" y="1348191"/>
                <a:ext cx="9000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72F3F07A-C1A8-7C47-8BAC-B0F30C84D4C7}"/>
              </a:ext>
            </a:extLst>
          </p:cNvPr>
          <p:cNvGrpSpPr/>
          <p:nvPr/>
        </p:nvGrpSpPr>
        <p:grpSpPr>
          <a:xfrm>
            <a:off x="5199940" y="1299591"/>
            <a:ext cx="379440" cy="261720"/>
            <a:chOff x="5199940" y="1299591"/>
            <a:chExt cx="37944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8A02A49-C809-4C4E-9F32-5FA977D0E296}"/>
                    </a:ext>
                  </a:extLst>
                </p14:cNvPr>
                <p14:cNvContentPartPr/>
                <p14:nvPr/>
              </p14:nvContentPartPr>
              <p14:xfrm>
                <a:off x="5199940" y="1318311"/>
                <a:ext cx="155160" cy="2120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8A02A49-C809-4C4E-9F32-5FA977D0E29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92380" y="1310751"/>
                  <a:ext cx="170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E789A04-F4F5-334D-B95E-1D2CC92C67D2}"/>
                    </a:ext>
                  </a:extLst>
                </p14:cNvPr>
                <p14:cNvContentPartPr/>
                <p14:nvPr/>
              </p14:nvContentPartPr>
              <p14:xfrm>
                <a:off x="5510620" y="1299591"/>
                <a:ext cx="68760" cy="2617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E789A04-F4F5-334D-B95E-1D2CC92C67D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03060" y="1292031"/>
                  <a:ext cx="838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CF91A67-1530-054B-98C5-C5F8DC6FC285}"/>
              </a:ext>
            </a:extLst>
          </p:cNvPr>
          <p:cNvGrpSpPr/>
          <p:nvPr/>
        </p:nvGrpSpPr>
        <p:grpSpPr>
          <a:xfrm>
            <a:off x="5958820" y="1361871"/>
            <a:ext cx="137520" cy="112680"/>
            <a:chOff x="5958820" y="1361871"/>
            <a:chExt cx="13752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D5F370A-705B-514C-8A70-9CF127508F90}"/>
                    </a:ext>
                  </a:extLst>
                </p14:cNvPr>
                <p14:cNvContentPartPr/>
                <p14:nvPr/>
              </p14:nvContentPartPr>
              <p14:xfrm>
                <a:off x="5958820" y="1361871"/>
                <a:ext cx="118800" cy="129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D5F370A-705B-514C-8A70-9CF127508F9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51260" y="135431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8420322-28CF-D74A-A5E1-B46DF27A16D1}"/>
                    </a:ext>
                  </a:extLst>
                </p14:cNvPr>
                <p14:cNvContentPartPr/>
                <p14:nvPr/>
              </p14:nvContentPartPr>
              <p14:xfrm>
                <a:off x="5972140" y="1455471"/>
                <a:ext cx="124200" cy="1908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8420322-28CF-D74A-A5E1-B46DF27A16D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64580" y="1447911"/>
                  <a:ext cx="1393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DCFA625-97D6-0F4F-A0B5-F264E88082DA}"/>
              </a:ext>
            </a:extLst>
          </p:cNvPr>
          <p:cNvGrpSpPr/>
          <p:nvPr/>
        </p:nvGrpSpPr>
        <p:grpSpPr>
          <a:xfrm>
            <a:off x="6512860" y="1262511"/>
            <a:ext cx="181080" cy="162360"/>
            <a:chOff x="6512860" y="1262511"/>
            <a:chExt cx="18108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90D4D16-D3B3-5E4F-BDD0-103D68EE8683}"/>
                    </a:ext>
                  </a:extLst>
                </p14:cNvPr>
                <p14:cNvContentPartPr/>
                <p14:nvPr/>
              </p14:nvContentPartPr>
              <p14:xfrm>
                <a:off x="6512860" y="1312191"/>
                <a:ext cx="174600" cy="439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90D4D16-D3B3-5E4F-BDD0-103D68EE868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505300" y="130463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CFC2994-397A-304E-8A3A-68AF248BD849}"/>
                    </a:ext>
                  </a:extLst>
                </p14:cNvPr>
                <p14:cNvContentPartPr/>
                <p14:nvPr/>
              </p14:nvContentPartPr>
              <p14:xfrm>
                <a:off x="6587740" y="1262511"/>
                <a:ext cx="87480" cy="162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CFC2994-397A-304E-8A3A-68AF248BD84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80180" y="1254951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5BDD934-3AFB-E24D-BE8F-9110CDE35345}"/>
                    </a:ext>
                  </a:extLst>
                </p14:cNvPr>
                <p14:cNvContentPartPr/>
                <p14:nvPr/>
              </p14:nvContentPartPr>
              <p14:xfrm>
                <a:off x="6562900" y="1280871"/>
                <a:ext cx="131040" cy="1123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5BDD934-3AFB-E24D-BE8F-9110CDE3534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55340" y="127367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9D1D777-E2BD-6945-8947-FEDC77E5A1A3}"/>
              </a:ext>
            </a:extLst>
          </p:cNvPr>
          <p:cNvGrpSpPr/>
          <p:nvPr/>
        </p:nvGrpSpPr>
        <p:grpSpPr>
          <a:xfrm>
            <a:off x="573940" y="1884951"/>
            <a:ext cx="461160" cy="429120"/>
            <a:chOff x="573940" y="1884951"/>
            <a:chExt cx="4611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AD4130C-86C2-3346-9965-E1F658A15744}"/>
                    </a:ext>
                  </a:extLst>
                </p14:cNvPr>
                <p14:cNvContentPartPr/>
                <p14:nvPr/>
              </p14:nvContentPartPr>
              <p14:xfrm>
                <a:off x="723340" y="2009511"/>
                <a:ext cx="199440" cy="1436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AD4130C-86C2-3346-9965-E1F658A1574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5780" y="2001951"/>
                  <a:ext cx="214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4E44412E-973C-2F41-AA8B-595378A78BDC}"/>
                    </a:ext>
                  </a:extLst>
                </p14:cNvPr>
                <p14:cNvContentPartPr/>
                <p14:nvPr/>
              </p14:nvContentPartPr>
              <p14:xfrm>
                <a:off x="573940" y="1884951"/>
                <a:ext cx="461160" cy="42912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4E44412E-973C-2F41-AA8B-595378A78BD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6380" y="1877391"/>
                  <a:ext cx="47628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1A5AC96-DAAE-AD4D-902F-61D711DA9F06}"/>
              </a:ext>
            </a:extLst>
          </p:cNvPr>
          <p:cNvGrpSpPr/>
          <p:nvPr/>
        </p:nvGrpSpPr>
        <p:grpSpPr>
          <a:xfrm>
            <a:off x="1613620" y="1909791"/>
            <a:ext cx="299160" cy="529560"/>
            <a:chOff x="1613620" y="1909791"/>
            <a:chExt cx="2991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DD93EFF4-E7F6-C84A-B1A6-E8E1425F7E59}"/>
                    </a:ext>
                  </a:extLst>
                </p14:cNvPr>
                <p14:cNvContentPartPr/>
                <p14:nvPr/>
              </p14:nvContentPartPr>
              <p14:xfrm>
                <a:off x="1638460" y="1940751"/>
                <a:ext cx="106200" cy="1000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DD93EFF4-E7F6-C84A-B1A6-E8E1425F7E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630900" y="193355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9282CBB-7C3A-4D4B-A3FC-0C889FD263F9}"/>
                    </a:ext>
                  </a:extLst>
                </p14:cNvPr>
                <p14:cNvContentPartPr/>
                <p14:nvPr/>
              </p14:nvContentPartPr>
              <p14:xfrm>
                <a:off x="1613620" y="1909791"/>
                <a:ext cx="299160" cy="5295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9282CBB-7C3A-4D4B-A3FC-0C889FD263F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06060" y="1902231"/>
                  <a:ext cx="31428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44B480A-4604-8649-8DA7-565E7682E281}"/>
              </a:ext>
            </a:extLst>
          </p:cNvPr>
          <p:cNvGrpSpPr/>
          <p:nvPr/>
        </p:nvGrpSpPr>
        <p:grpSpPr>
          <a:xfrm>
            <a:off x="2148940" y="1965951"/>
            <a:ext cx="423720" cy="373680"/>
            <a:chOff x="2148940" y="1965951"/>
            <a:chExt cx="42372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4B83C5F-185A-A348-B26D-99166A4FA034}"/>
                    </a:ext>
                  </a:extLst>
                </p14:cNvPr>
                <p14:cNvContentPartPr/>
                <p14:nvPr/>
              </p14:nvContentPartPr>
              <p14:xfrm>
                <a:off x="2236060" y="2009511"/>
                <a:ext cx="187200" cy="439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4B83C5F-185A-A348-B26D-99166A4FA03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28500" y="200195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714EDA0-423B-CF4C-A7B1-49241EC4A8B8}"/>
                    </a:ext>
                  </a:extLst>
                </p14:cNvPr>
                <p14:cNvContentPartPr/>
                <p14:nvPr/>
              </p14:nvContentPartPr>
              <p14:xfrm>
                <a:off x="2148940" y="1965951"/>
                <a:ext cx="218160" cy="3427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714EDA0-423B-CF4C-A7B1-49241EC4A8B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141380" y="1958391"/>
                  <a:ext cx="233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AE896D9-9660-D146-B586-7E8E331A66C9}"/>
                    </a:ext>
                  </a:extLst>
                </p14:cNvPr>
                <p14:cNvContentPartPr/>
                <p14:nvPr/>
              </p14:nvContentPartPr>
              <p14:xfrm>
                <a:off x="2186380" y="2158911"/>
                <a:ext cx="81360" cy="18072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AE896D9-9660-D146-B586-7E8E331A66C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178820" y="2151351"/>
                  <a:ext cx="96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FE259EC-2990-C14F-A4AB-F971AA4D6C48}"/>
                    </a:ext>
                  </a:extLst>
                </p14:cNvPr>
                <p14:cNvContentPartPr/>
                <p14:nvPr/>
              </p14:nvContentPartPr>
              <p14:xfrm>
                <a:off x="2410300" y="2165031"/>
                <a:ext cx="162360" cy="15588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FE259EC-2990-C14F-A4AB-F971AA4D6C4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02740" y="215747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06D585A-87D6-BE4B-9F6D-968AA780FFE5}"/>
              </a:ext>
            </a:extLst>
          </p:cNvPr>
          <p:cNvGrpSpPr/>
          <p:nvPr/>
        </p:nvGrpSpPr>
        <p:grpSpPr>
          <a:xfrm>
            <a:off x="2833660" y="1940751"/>
            <a:ext cx="373680" cy="361800"/>
            <a:chOff x="2833660" y="1940751"/>
            <a:chExt cx="37368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1089EDF-F15B-BA47-BB09-14F5FCE5E40F}"/>
                    </a:ext>
                  </a:extLst>
                </p14:cNvPr>
                <p14:cNvContentPartPr/>
                <p14:nvPr/>
              </p14:nvContentPartPr>
              <p14:xfrm>
                <a:off x="2883340" y="1984671"/>
                <a:ext cx="149760" cy="378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1089EDF-F15B-BA47-BB09-14F5FCE5E40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75780" y="197711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49B79C6-4FBD-A448-8A72-C9613B598FD1}"/>
                    </a:ext>
                  </a:extLst>
                </p14:cNvPr>
                <p14:cNvContentPartPr/>
                <p14:nvPr/>
              </p14:nvContentPartPr>
              <p14:xfrm>
                <a:off x="2833660" y="1940751"/>
                <a:ext cx="143640" cy="2991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49B79C6-4FBD-A448-8A72-C9613B598FD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26100" y="1933551"/>
                  <a:ext cx="158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30E3A15-D305-3044-9681-95A5C86F0EDE}"/>
                    </a:ext>
                  </a:extLst>
                </p14:cNvPr>
                <p14:cNvContentPartPr/>
                <p14:nvPr/>
              </p14:nvContentPartPr>
              <p14:xfrm>
                <a:off x="2858500" y="2140191"/>
                <a:ext cx="37800" cy="1623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30E3A15-D305-3044-9681-95A5C86F0ED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850940" y="2132631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3844C9D-C050-0847-9566-42DEE2502FD4}"/>
                    </a:ext>
                  </a:extLst>
                </p14:cNvPr>
                <p14:cNvContentPartPr/>
                <p14:nvPr/>
              </p14:nvContentPartPr>
              <p14:xfrm>
                <a:off x="2964340" y="2146311"/>
                <a:ext cx="243000" cy="936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3844C9D-C050-0847-9566-42DEE2502FD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56780" y="2138751"/>
                  <a:ext cx="2581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990E576-6A84-D54A-870C-8C119A0EB432}"/>
              </a:ext>
            </a:extLst>
          </p:cNvPr>
          <p:cNvGrpSpPr/>
          <p:nvPr/>
        </p:nvGrpSpPr>
        <p:grpSpPr>
          <a:xfrm>
            <a:off x="3381580" y="1891071"/>
            <a:ext cx="1046160" cy="510840"/>
            <a:chOff x="3381580" y="1891071"/>
            <a:chExt cx="104616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3EDD931-2BBC-C941-9110-60F8E743AF3C}"/>
                    </a:ext>
                  </a:extLst>
                </p14:cNvPr>
                <p14:cNvContentPartPr/>
                <p14:nvPr/>
              </p14:nvContentPartPr>
              <p14:xfrm>
                <a:off x="3381580" y="1934631"/>
                <a:ext cx="87480" cy="3488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3EDD931-2BBC-C941-9110-60F8E743AF3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374020" y="1927071"/>
                  <a:ext cx="102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820CA36-1BA9-EF4C-998A-E5428BA10CE5}"/>
                    </a:ext>
                  </a:extLst>
                </p14:cNvPr>
                <p14:cNvContentPartPr/>
                <p14:nvPr/>
              </p14:nvContentPartPr>
              <p14:xfrm>
                <a:off x="3518380" y="1891071"/>
                <a:ext cx="392400" cy="49824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820CA36-1BA9-EF4C-998A-E5428BA10CE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10820" y="1883511"/>
                  <a:ext cx="4075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E7EF3B6-87D2-4942-87E5-C20C8B5EC979}"/>
                    </a:ext>
                  </a:extLst>
                </p14:cNvPr>
                <p14:cNvContentPartPr/>
                <p14:nvPr/>
              </p14:nvContentPartPr>
              <p14:xfrm>
                <a:off x="3997900" y="1978191"/>
                <a:ext cx="230760" cy="330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E7EF3B6-87D2-4942-87E5-C20C8B5EC97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90340" y="1970631"/>
                  <a:ext cx="245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B5C01FB-E6A7-A247-AE46-F3AE2FAAA2E7}"/>
                    </a:ext>
                  </a:extLst>
                </p14:cNvPr>
                <p14:cNvContentPartPr/>
                <p14:nvPr/>
              </p14:nvContentPartPr>
              <p14:xfrm>
                <a:off x="4365100" y="2333151"/>
                <a:ext cx="62640" cy="687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B5C01FB-E6A7-A247-AE46-F3AE2FAAA2E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57540" y="232559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EE67645C-0975-0245-B3BC-EAD1A0E17AB7}"/>
              </a:ext>
            </a:extLst>
          </p:cNvPr>
          <p:cNvGrpSpPr/>
          <p:nvPr/>
        </p:nvGrpSpPr>
        <p:grpSpPr>
          <a:xfrm>
            <a:off x="4888180" y="2040471"/>
            <a:ext cx="834480" cy="280440"/>
            <a:chOff x="4888180" y="2040471"/>
            <a:chExt cx="8344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FF010D6-C249-8042-8599-2465A0EAE405}"/>
                    </a:ext>
                  </a:extLst>
                </p14:cNvPr>
                <p14:cNvContentPartPr/>
                <p14:nvPr/>
              </p14:nvContentPartPr>
              <p14:xfrm>
                <a:off x="4888180" y="2053071"/>
                <a:ext cx="137160" cy="1933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FF010D6-C249-8042-8599-2465A0EAE40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80620" y="2045511"/>
                  <a:ext cx="152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DB2F472-E1CE-D341-A4BD-9EDD23523AF6}"/>
                    </a:ext>
                  </a:extLst>
                </p14:cNvPr>
                <p14:cNvContentPartPr/>
                <p14:nvPr/>
              </p14:nvContentPartPr>
              <p14:xfrm>
                <a:off x="5174380" y="2046591"/>
                <a:ext cx="81360" cy="19872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DB2F472-E1CE-D341-A4BD-9EDD23523AF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66820" y="2039391"/>
                  <a:ext cx="96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7B3706F-5BC6-E547-AFC5-17F7EFDEDCBF}"/>
                    </a:ext>
                  </a:extLst>
                </p14:cNvPr>
                <p14:cNvContentPartPr/>
                <p14:nvPr/>
              </p14:nvContentPartPr>
              <p14:xfrm>
                <a:off x="5317660" y="2040471"/>
                <a:ext cx="193320" cy="2059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7B3706F-5BC6-E547-AFC5-17F7EFDEDCB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10100" y="2032911"/>
                  <a:ext cx="208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5AF8E83-8043-554F-8BC0-E221552BDC8F}"/>
                    </a:ext>
                  </a:extLst>
                </p14:cNvPr>
                <p14:cNvContentPartPr/>
                <p14:nvPr/>
              </p14:nvContentPartPr>
              <p14:xfrm>
                <a:off x="5641300" y="2040471"/>
                <a:ext cx="81360" cy="2804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5AF8E83-8043-554F-8BC0-E221552BDC8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633740" y="2032911"/>
                  <a:ext cx="964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E6DBD546-2285-AF4F-9907-45DB36C78472}"/>
              </a:ext>
            </a:extLst>
          </p:cNvPr>
          <p:cNvGrpSpPr/>
          <p:nvPr/>
        </p:nvGrpSpPr>
        <p:grpSpPr>
          <a:xfrm>
            <a:off x="5984380" y="2046591"/>
            <a:ext cx="180360" cy="162360"/>
            <a:chOff x="5984380" y="2046591"/>
            <a:chExt cx="18036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26B3EDA-BC4C-354A-8650-3FB23A169EC7}"/>
                    </a:ext>
                  </a:extLst>
                </p14:cNvPr>
                <p14:cNvContentPartPr/>
                <p14:nvPr/>
              </p14:nvContentPartPr>
              <p14:xfrm>
                <a:off x="5984380" y="2046591"/>
                <a:ext cx="161640" cy="1623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26B3EDA-BC4C-354A-8650-3FB23A169EC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76820" y="2039391"/>
                  <a:ext cx="176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0D58539-AC5E-734B-8F80-3F41D6AA4877}"/>
                    </a:ext>
                  </a:extLst>
                </p14:cNvPr>
                <p14:cNvContentPartPr/>
                <p14:nvPr/>
              </p14:nvContentPartPr>
              <p14:xfrm>
                <a:off x="6045940" y="2121471"/>
                <a:ext cx="118800" cy="129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0D58539-AC5E-734B-8F80-3F41D6AA487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38380" y="211391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AC7EDFD-3DFF-E844-8288-5A5912DA1519}"/>
              </a:ext>
            </a:extLst>
          </p:cNvPr>
          <p:cNvGrpSpPr/>
          <p:nvPr/>
        </p:nvGrpSpPr>
        <p:grpSpPr>
          <a:xfrm>
            <a:off x="6419620" y="1915911"/>
            <a:ext cx="454680" cy="355320"/>
            <a:chOff x="6419620" y="1915911"/>
            <a:chExt cx="45468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7F827C1-81C9-7541-AD12-347F57021233}"/>
                    </a:ext>
                  </a:extLst>
                </p14:cNvPr>
                <p14:cNvContentPartPr/>
                <p14:nvPr/>
              </p14:nvContentPartPr>
              <p14:xfrm>
                <a:off x="6419620" y="1915911"/>
                <a:ext cx="268200" cy="30528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7F827C1-81C9-7541-AD12-347F5702123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12060" y="1908351"/>
                  <a:ext cx="282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907ED6E-552A-9B4A-ADEE-AF0090E9B0F6}"/>
                    </a:ext>
                  </a:extLst>
                </p14:cNvPr>
                <p14:cNvContentPartPr/>
                <p14:nvPr/>
              </p14:nvContentPartPr>
              <p14:xfrm>
                <a:off x="6786820" y="2233431"/>
                <a:ext cx="87480" cy="378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907ED6E-552A-9B4A-ADEE-AF0090E9B0F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79260" y="222587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F62F9F2-7C12-EA40-84E8-3C5868FE2B1F}"/>
              </a:ext>
            </a:extLst>
          </p:cNvPr>
          <p:cNvGrpSpPr/>
          <p:nvPr/>
        </p:nvGrpSpPr>
        <p:grpSpPr>
          <a:xfrm>
            <a:off x="7322140" y="1947231"/>
            <a:ext cx="641520" cy="218160"/>
            <a:chOff x="7322140" y="1947231"/>
            <a:chExt cx="64152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1435634-EB5A-BF47-A371-F18EF8880465}"/>
                    </a:ext>
                  </a:extLst>
                </p14:cNvPr>
                <p14:cNvContentPartPr/>
                <p14:nvPr/>
              </p14:nvContentPartPr>
              <p14:xfrm>
                <a:off x="7322140" y="1947231"/>
                <a:ext cx="168480" cy="68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1435634-EB5A-BF47-A371-F18EF888046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4580" y="1939671"/>
                  <a:ext cx="18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1D20B00-BA19-0947-B8D2-4625B1BD3EE9}"/>
                    </a:ext>
                  </a:extLst>
                </p14:cNvPr>
                <p14:cNvContentPartPr/>
                <p14:nvPr/>
              </p14:nvContentPartPr>
              <p14:xfrm>
                <a:off x="7378300" y="2040471"/>
                <a:ext cx="162360" cy="124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1D20B00-BA19-0947-B8D2-4625B1BD3EE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70740" y="2032911"/>
                  <a:ext cx="17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FDC5F12-244D-534D-B840-B6B463A24511}"/>
                    </a:ext>
                  </a:extLst>
                </p14:cNvPr>
                <p14:cNvContentPartPr/>
                <p14:nvPr/>
              </p14:nvContentPartPr>
              <p14:xfrm>
                <a:off x="7683220" y="1965951"/>
                <a:ext cx="87480" cy="162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FDC5F12-244D-534D-B840-B6B463A2451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75660" y="1958391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E20F5F7-DA6F-5E4B-B472-673602C39F77}"/>
                    </a:ext>
                  </a:extLst>
                </p14:cNvPr>
                <p14:cNvContentPartPr/>
                <p14:nvPr/>
              </p14:nvContentPartPr>
              <p14:xfrm>
                <a:off x="7832620" y="1947231"/>
                <a:ext cx="131040" cy="180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E20F5F7-DA6F-5E4B-B472-673602C39F7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25060" y="1939671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8A4E8D5A-8A9D-6F4B-913E-FAFB727958F6}"/>
                  </a:ext>
                </a:extLst>
              </p14:cNvPr>
              <p14:cNvContentPartPr/>
              <p14:nvPr/>
            </p14:nvContentPartPr>
            <p14:xfrm>
              <a:off x="8150140" y="1928511"/>
              <a:ext cx="62640" cy="2556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8A4E8D5A-8A9D-6F4B-913E-FAFB727958F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142580" y="1920951"/>
                <a:ext cx="7776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B29CAAE-873E-9348-8C6A-0A563E89DFA5}"/>
              </a:ext>
            </a:extLst>
          </p:cNvPr>
          <p:cNvGrpSpPr/>
          <p:nvPr/>
        </p:nvGrpSpPr>
        <p:grpSpPr>
          <a:xfrm>
            <a:off x="8448940" y="1847511"/>
            <a:ext cx="174600" cy="317880"/>
            <a:chOff x="8448940" y="1847511"/>
            <a:chExt cx="1746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97F0A9F-FDCE-FD4F-9B54-2FF9E8289D32}"/>
                    </a:ext>
                  </a:extLst>
                </p14:cNvPr>
                <p14:cNvContentPartPr/>
                <p14:nvPr/>
              </p14:nvContentPartPr>
              <p14:xfrm>
                <a:off x="8448940" y="1928511"/>
                <a:ext cx="149760" cy="162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97F0A9F-FDCE-FD4F-9B54-2FF9E8289D3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441380" y="192095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55A9397-A02E-434C-A309-C011AB537474}"/>
                    </a:ext>
                  </a:extLst>
                </p14:cNvPr>
                <p14:cNvContentPartPr/>
                <p14:nvPr/>
              </p14:nvContentPartPr>
              <p14:xfrm>
                <a:off x="8492500" y="2021751"/>
                <a:ext cx="118800" cy="43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55A9397-A02E-434C-A309-C011AB53747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84940" y="201419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809C4F4-EFDA-E64C-923A-65AD4968A662}"/>
                    </a:ext>
                  </a:extLst>
                </p14:cNvPr>
                <p14:cNvContentPartPr/>
                <p14:nvPr/>
              </p14:nvContentPartPr>
              <p14:xfrm>
                <a:off x="8486380" y="1847511"/>
                <a:ext cx="137160" cy="3178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809C4F4-EFDA-E64C-923A-65AD4968A66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478820" y="1839951"/>
                  <a:ext cx="15228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5CF11A8-AE95-414B-9DB4-71E3A3461BF9}"/>
              </a:ext>
            </a:extLst>
          </p:cNvPr>
          <p:cNvGrpSpPr/>
          <p:nvPr/>
        </p:nvGrpSpPr>
        <p:grpSpPr>
          <a:xfrm>
            <a:off x="8834860" y="1797831"/>
            <a:ext cx="411480" cy="361440"/>
            <a:chOff x="8834860" y="1797831"/>
            <a:chExt cx="4114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76685D8-7E95-4A49-829D-3342CD46C588}"/>
                    </a:ext>
                  </a:extLst>
                </p14:cNvPr>
                <p14:cNvContentPartPr/>
                <p14:nvPr/>
              </p14:nvContentPartPr>
              <p14:xfrm>
                <a:off x="8834860" y="1797831"/>
                <a:ext cx="274320" cy="3366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76685D8-7E95-4A49-829D-3342CD46C58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27660" y="1790271"/>
                  <a:ext cx="289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5FD4584-664A-6C4F-9483-E50DD0FA6BDA}"/>
                    </a:ext>
                  </a:extLst>
                </p14:cNvPr>
                <p14:cNvContentPartPr/>
                <p14:nvPr/>
              </p14:nvContentPartPr>
              <p14:xfrm>
                <a:off x="9239860" y="2096631"/>
                <a:ext cx="6480" cy="626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5FD4584-664A-6C4F-9483-E50DD0FA6BD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32300" y="2089071"/>
                  <a:ext cx="216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82DFA2B-A21B-3445-8B20-FB51BFAC8A98}"/>
              </a:ext>
            </a:extLst>
          </p:cNvPr>
          <p:cNvGrpSpPr/>
          <p:nvPr/>
        </p:nvGrpSpPr>
        <p:grpSpPr>
          <a:xfrm>
            <a:off x="9603460" y="1704231"/>
            <a:ext cx="477000" cy="497880"/>
            <a:chOff x="9603460" y="1704231"/>
            <a:chExt cx="47700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C5DA203-C670-0648-899A-444E91AB9927}"/>
                    </a:ext>
                  </a:extLst>
                </p14:cNvPr>
                <p14:cNvContentPartPr/>
                <p14:nvPr/>
              </p14:nvContentPartPr>
              <p14:xfrm>
                <a:off x="9681580" y="1779111"/>
                <a:ext cx="62640" cy="255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C5DA203-C670-0648-899A-444E91AB992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71500" y="1769031"/>
                  <a:ext cx="82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4387A3B-1B25-2440-BFD9-C796BD928A06}"/>
                    </a:ext>
                  </a:extLst>
                </p14:cNvPr>
                <p14:cNvContentPartPr/>
                <p14:nvPr/>
              </p14:nvContentPartPr>
              <p14:xfrm>
                <a:off x="9750340" y="1704231"/>
                <a:ext cx="112320" cy="497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4387A3B-1B25-2440-BFD9-C796BD928A0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742780" y="1696671"/>
                  <a:ext cx="1274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D1EC5C7-9B74-DF43-9AAF-5192DE24053E}"/>
                    </a:ext>
                  </a:extLst>
                </p14:cNvPr>
                <p14:cNvContentPartPr/>
                <p14:nvPr/>
              </p14:nvContentPartPr>
              <p14:xfrm>
                <a:off x="9603460" y="1878831"/>
                <a:ext cx="477000" cy="2617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D1EC5C7-9B74-DF43-9AAF-5192DE24053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595900" y="1871271"/>
                  <a:ext cx="4921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7622E9AC-DFFB-6B4A-B450-43DEA3CFFD63}"/>
              </a:ext>
            </a:extLst>
          </p:cNvPr>
          <p:cNvGrpSpPr/>
          <p:nvPr/>
        </p:nvGrpSpPr>
        <p:grpSpPr>
          <a:xfrm>
            <a:off x="10291780" y="1716831"/>
            <a:ext cx="1743480" cy="479880"/>
            <a:chOff x="10291780" y="1716831"/>
            <a:chExt cx="17434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95B245F-16D0-F645-91E0-48560F4A77A5}"/>
                    </a:ext>
                  </a:extLst>
                </p14:cNvPr>
                <p14:cNvContentPartPr/>
                <p14:nvPr/>
              </p14:nvContentPartPr>
              <p14:xfrm>
                <a:off x="10310500" y="1716831"/>
                <a:ext cx="149760" cy="4546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95B245F-16D0-F645-91E0-48560F4A77A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02940" y="1709271"/>
                  <a:ext cx="164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EBEC434-691D-3742-A198-FAD11F182F56}"/>
                    </a:ext>
                  </a:extLst>
                </p14:cNvPr>
                <p14:cNvContentPartPr/>
                <p14:nvPr/>
              </p14:nvContentPartPr>
              <p14:xfrm>
                <a:off x="10291780" y="1947231"/>
                <a:ext cx="180720" cy="190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EBEC434-691D-3742-A198-FAD11F182F5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284220" y="193967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0EA438A-ACFD-3546-9DED-019419BAE5FF}"/>
                    </a:ext>
                  </a:extLst>
                </p14:cNvPr>
                <p14:cNvContentPartPr/>
                <p14:nvPr/>
              </p14:nvContentPartPr>
              <p14:xfrm>
                <a:off x="10590580" y="1866231"/>
                <a:ext cx="75240" cy="205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0EA438A-ACFD-3546-9DED-019419BAE5F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583020" y="1858671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1918FF8-5534-D84C-98A8-9133E1A9885E}"/>
                    </a:ext>
                  </a:extLst>
                </p14:cNvPr>
                <p14:cNvContentPartPr/>
                <p14:nvPr/>
              </p14:nvContentPartPr>
              <p14:xfrm>
                <a:off x="10697140" y="1828791"/>
                <a:ext cx="161640" cy="230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1918FF8-5534-D84C-98A8-9133E1A9885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689580" y="1821231"/>
                  <a:ext cx="176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656129E-F32E-A043-BB87-701CD23ECC72}"/>
                    </a:ext>
                  </a:extLst>
                </p14:cNvPr>
                <p14:cNvContentPartPr/>
                <p14:nvPr/>
              </p14:nvContentPartPr>
              <p14:xfrm>
                <a:off x="10982980" y="1847511"/>
                <a:ext cx="43920" cy="2865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656129E-F32E-A043-BB87-701CD23ECC7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975420" y="1839951"/>
                  <a:ext cx="59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61486B0-AF19-C74D-8825-11636AF956B5}"/>
                    </a:ext>
                  </a:extLst>
                </p14:cNvPr>
                <p14:cNvContentPartPr/>
                <p14:nvPr/>
              </p14:nvContentPartPr>
              <p14:xfrm>
                <a:off x="11163340" y="1903671"/>
                <a:ext cx="155880" cy="174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61486B0-AF19-C74D-8825-11636AF956B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155780" y="189611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AA9FDD7-9FC3-244D-839D-EC8E3F4E798F}"/>
                    </a:ext>
                  </a:extLst>
                </p14:cNvPr>
                <p14:cNvContentPartPr/>
                <p14:nvPr/>
              </p14:nvContentPartPr>
              <p14:xfrm>
                <a:off x="11418580" y="1909791"/>
                <a:ext cx="106200" cy="1684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AA9FDD7-9FC3-244D-839D-EC8E3F4E798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411020" y="1902231"/>
                  <a:ext cx="121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E306706-742E-EA4A-972E-0EC1B573F0E6}"/>
                    </a:ext>
                  </a:extLst>
                </p14:cNvPr>
                <p14:cNvContentPartPr/>
                <p14:nvPr/>
              </p14:nvContentPartPr>
              <p14:xfrm>
                <a:off x="11624860" y="1910511"/>
                <a:ext cx="68040" cy="1616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E306706-742E-EA4A-972E-0EC1B573F0E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614780" y="1900431"/>
                  <a:ext cx="88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235642C-0ABD-5A49-AF09-291C3BD379CA}"/>
                    </a:ext>
                  </a:extLst>
                </p14:cNvPr>
                <p14:cNvContentPartPr/>
                <p14:nvPr/>
              </p14:nvContentPartPr>
              <p14:xfrm>
                <a:off x="11723500" y="1891071"/>
                <a:ext cx="131040" cy="2181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235642C-0ABD-5A49-AF09-291C3BD379C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716300" y="1883511"/>
                  <a:ext cx="146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F822412-4021-CB43-AEE9-F4A257366828}"/>
                    </a:ext>
                  </a:extLst>
                </p14:cNvPr>
                <p14:cNvContentPartPr/>
                <p14:nvPr/>
              </p14:nvContentPartPr>
              <p14:xfrm>
                <a:off x="11972620" y="1922391"/>
                <a:ext cx="62640" cy="274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F822412-4021-CB43-AEE9-F4A25736682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965060" y="1914831"/>
                  <a:ext cx="777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C06E5469-0F19-1249-9D1C-8FD855F33223}"/>
              </a:ext>
            </a:extLst>
          </p:cNvPr>
          <p:cNvGrpSpPr/>
          <p:nvPr/>
        </p:nvGrpSpPr>
        <p:grpSpPr>
          <a:xfrm>
            <a:off x="1539460" y="2706831"/>
            <a:ext cx="560160" cy="541080"/>
            <a:chOff x="1539460" y="2706831"/>
            <a:chExt cx="56016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E249FBA-AFDD-E948-88FB-86DA2BB02552}"/>
                    </a:ext>
                  </a:extLst>
                </p14:cNvPr>
                <p14:cNvContentPartPr/>
                <p14:nvPr/>
              </p14:nvContentPartPr>
              <p14:xfrm>
                <a:off x="1557460" y="2955591"/>
                <a:ext cx="124920" cy="687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E249FBA-AFDD-E948-88FB-86DA2BB0255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49900" y="2948031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6364245D-EF3C-0549-AFD5-E628EFDE895C}"/>
                    </a:ext>
                  </a:extLst>
                </p14:cNvPr>
                <p14:cNvContentPartPr/>
                <p14:nvPr/>
              </p14:nvContentPartPr>
              <p14:xfrm>
                <a:off x="1539460" y="2993031"/>
                <a:ext cx="192600" cy="193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6364245D-EF3C-0549-AFD5-E628EFDE895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531900" y="2985471"/>
                  <a:ext cx="207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3DB159F-602E-A04A-9CF7-0BEC38722671}"/>
                    </a:ext>
                  </a:extLst>
                </p14:cNvPr>
                <p14:cNvContentPartPr/>
                <p14:nvPr/>
              </p14:nvContentPartPr>
              <p14:xfrm>
                <a:off x="1713700" y="2881791"/>
                <a:ext cx="68040" cy="3661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3DB159F-602E-A04A-9CF7-0BEC3872267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706140" y="2874231"/>
                  <a:ext cx="831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BAAA1FA2-31EA-E346-879B-BBFA0A3D4A5B}"/>
                    </a:ext>
                  </a:extLst>
                </p14:cNvPr>
                <p14:cNvContentPartPr/>
                <p14:nvPr/>
              </p14:nvContentPartPr>
              <p14:xfrm>
                <a:off x="1840420" y="2706831"/>
                <a:ext cx="259200" cy="5169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BAAA1FA2-31EA-E346-879B-BBFA0A3D4A5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32860" y="2699271"/>
                  <a:ext cx="27396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8F92B279-E01E-6144-8AF9-D586756DC471}"/>
              </a:ext>
            </a:extLst>
          </p:cNvPr>
          <p:cNvGrpSpPr/>
          <p:nvPr/>
        </p:nvGrpSpPr>
        <p:grpSpPr>
          <a:xfrm>
            <a:off x="2354140" y="2787471"/>
            <a:ext cx="1152360" cy="423720"/>
            <a:chOff x="2354140" y="2787471"/>
            <a:chExt cx="11523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C8C1B33-8A13-534E-8E9F-FE2D8A6A9CB2}"/>
                    </a:ext>
                  </a:extLst>
                </p14:cNvPr>
                <p14:cNvContentPartPr/>
                <p14:nvPr/>
              </p14:nvContentPartPr>
              <p14:xfrm>
                <a:off x="2354140" y="2787471"/>
                <a:ext cx="293040" cy="4237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C8C1B33-8A13-534E-8E9F-FE2D8A6A9CB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346940" y="2779911"/>
                  <a:ext cx="308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5691DE4-4B99-3746-A0D3-15DA84C298A8}"/>
                    </a:ext>
                  </a:extLst>
                </p14:cNvPr>
                <p14:cNvContentPartPr/>
                <p14:nvPr/>
              </p14:nvContentPartPr>
              <p14:xfrm>
                <a:off x="2840500" y="2924631"/>
                <a:ext cx="205200" cy="1807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5691DE4-4B99-3746-A0D3-15DA84C298A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32940" y="2917071"/>
                  <a:ext cx="22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ED6AC103-D177-294E-9177-6E26F9DAC235}"/>
                    </a:ext>
                  </a:extLst>
                </p14:cNvPr>
                <p14:cNvContentPartPr/>
                <p14:nvPr/>
              </p14:nvContentPartPr>
              <p14:xfrm>
                <a:off x="3026620" y="3005631"/>
                <a:ext cx="479880" cy="500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ED6AC103-D177-294E-9177-6E26F9DAC23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019060" y="2998071"/>
                  <a:ext cx="4946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E0A8B00A-B601-5C48-ACD7-E8A2ECE57EE9}"/>
                  </a:ext>
                </a:extLst>
              </p14:cNvPr>
              <p14:cNvContentPartPr/>
              <p14:nvPr/>
            </p14:nvContentPartPr>
            <p14:xfrm>
              <a:off x="3817180" y="2787471"/>
              <a:ext cx="305280" cy="39240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E0A8B00A-B601-5C48-ACD7-E8A2ECE57EE9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809620" y="2779911"/>
                <a:ext cx="3204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AC9ECC0E-8A6A-B646-919C-221621C0163C}"/>
                  </a:ext>
                </a:extLst>
              </p14:cNvPr>
              <p14:cNvContentPartPr/>
              <p14:nvPr/>
            </p14:nvContentPartPr>
            <p14:xfrm>
              <a:off x="4414780" y="2968191"/>
              <a:ext cx="137160" cy="16848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AC9ECC0E-8A6A-B646-919C-221621C0163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407580" y="2960631"/>
                <a:ext cx="152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807F4227-757F-974C-99F7-2D053B4B15B3}"/>
                  </a:ext>
                </a:extLst>
              </p14:cNvPr>
              <p14:cNvContentPartPr/>
              <p14:nvPr/>
            </p14:nvContentPartPr>
            <p14:xfrm>
              <a:off x="4751020" y="2706831"/>
              <a:ext cx="137160" cy="4485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807F4227-757F-974C-99F7-2D053B4B15B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743460" y="2699271"/>
                <a:ext cx="152280" cy="46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C178EA58-60D1-A744-98AF-2E72C4733FA3}"/>
              </a:ext>
            </a:extLst>
          </p:cNvPr>
          <p:cNvGrpSpPr/>
          <p:nvPr/>
        </p:nvGrpSpPr>
        <p:grpSpPr>
          <a:xfrm>
            <a:off x="5093380" y="2625831"/>
            <a:ext cx="1195920" cy="560520"/>
            <a:chOff x="5093380" y="2625831"/>
            <a:chExt cx="119592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C1C1B47-A473-0C43-857C-A0476DA14BA2}"/>
                    </a:ext>
                  </a:extLst>
                </p14:cNvPr>
                <p14:cNvContentPartPr/>
                <p14:nvPr/>
              </p14:nvContentPartPr>
              <p14:xfrm>
                <a:off x="5093380" y="2862351"/>
                <a:ext cx="174600" cy="313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C1C1B47-A473-0C43-857C-A0476DA14BA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085820" y="285479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CC43318-73D5-D043-A2A5-200A7F873B51}"/>
                    </a:ext>
                  </a:extLst>
                </p14:cNvPr>
                <p14:cNvContentPartPr/>
                <p14:nvPr/>
              </p14:nvContentPartPr>
              <p14:xfrm>
                <a:off x="5136940" y="2943351"/>
                <a:ext cx="155880" cy="1497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CC43318-73D5-D043-A2A5-200A7F873B5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29740" y="2935791"/>
                  <a:ext cx="171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5261DA3-C93E-E14D-A954-FD60AE7945BF}"/>
                    </a:ext>
                  </a:extLst>
                </p14:cNvPr>
                <p14:cNvContentPartPr/>
                <p14:nvPr/>
              </p14:nvContentPartPr>
              <p14:xfrm>
                <a:off x="5448340" y="2881071"/>
                <a:ext cx="62640" cy="1436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5261DA3-C93E-E14D-A954-FD60AE7945B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40780" y="2873511"/>
                  <a:ext cx="7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5A135D4-56D9-A345-8D8D-E4F40759B212}"/>
                    </a:ext>
                  </a:extLst>
                </p14:cNvPr>
                <p14:cNvContentPartPr/>
                <p14:nvPr/>
              </p14:nvContentPartPr>
              <p14:xfrm>
                <a:off x="5554180" y="2849751"/>
                <a:ext cx="149760" cy="1807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5A135D4-56D9-A345-8D8D-E4F40759B21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546620" y="284219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50A5894B-041C-6F4A-A612-9A580738BC0E}"/>
                    </a:ext>
                  </a:extLst>
                </p14:cNvPr>
                <p14:cNvContentPartPr/>
                <p14:nvPr/>
              </p14:nvContentPartPr>
              <p14:xfrm>
                <a:off x="5803300" y="2856231"/>
                <a:ext cx="75240" cy="1994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50A5894B-041C-6F4A-A612-9A580738BC0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795740" y="2848671"/>
                  <a:ext cx="90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A98752B-C6D5-7D4F-A9AB-45956A35FB80}"/>
                    </a:ext>
                  </a:extLst>
                </p14:cNvPr>
                <p14:cNvContentPartPr/>
                <p14:nvPr/>
              </p14:nvContentPartPr>
              <p14:xfrm>
                <a:off x="5958820" y="2625831"/>
                <a:ext cx="75240" cy="5482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A98752B-C6D5-7D4F-A9AB-45956A35FB8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951260" y="2618271"/>
                  <a:ext cx="900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33CD570-A82C-7541-A1D4-E02891267CED}"/>
                    </a:ext>
                  </a:extLst>
                </p14:cNvPr>
                <p14:cNvContentPartPr/>
                <p14:nvPr/>
              </p14:nvContentPartPr>
              <p14:xfrm>
                <a:off x="6214060" y="3148551"/>
                <a:ext cx="75240" cy="378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33CD570-A82C-7541-A1D4-E02891267CE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206500" y="3140991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B131BC3E-315F-644B-8929-E1C2272F5B07}"/>
              </a:ext>
            </a:extLst>
          </p:cNvPr>
          <p:cNvGrpSpPr/>
          <p:nvPr/>
        </p:nvGrpSpPr>
        <p:grpSpPr>
          <a:xfrm>
            <a:off x="6724540" y="2563551"/>
            <a:ext cx="934200" cy="535680"/>
            <a:chOff x="6724540" y="2563551"/>
            <a:chExt cx="9342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150ACEA0-42B1-E24F-9770-F8920E353A96}"/>
                    </a:ext>
                  </a:extLst>
                </p14:cNvPr>
                <p14:cNvContentPartPr/>
                <p14:nvPr/>
              </p14:nvContentPartPr>
              <p14:xfrm>
                <a:off x="6724540" y="2725191"/>
                <a:ext cx="81360" cy="199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150ACEA0-42B1-E24F-9770-F8920E353A9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716980" y="2717631"/>
                  <a:ext cx="96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E1F19B4-27EB-B84B-8FE5-87B3C0303886}"/>
                    </a:ext>
                  </a:extLst>
                </p14:cNvPr>
                <p14:cNvContentPartPr/>
                <p14:nvPr/>
              </p14:nvContentPartPr>
              <p14:xfrm>
                <a:off x="6805540" y="2656791"/>
                <a:ext cx="124920" cy="4424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E1F19B4-27EB-B84B-8FE5-87B3C030388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797980" y="2649231"/>
                  <a:ext cx="1400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A9C05C9-A011-CF42-95F8-C9C0AE44D459}"/>
                    </a:ext>
                  </a:extLst>
                </p14:cNvPr>
                <p14:cNvContentPartPr/>
                <p14:nvPr/>
              </p14:nvContentPartPr>
              <p14:xfrm>
                <a:off x="6725260" y="2812671"/>
                <a:ext cx="273600" cy="268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A9C05C9-A011-CF42-95F8-C9C0AE44D45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17700" y="2805111"/>
                  <a:ext cx="288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EEDAC10-AD53-BC4D-A0E5-64374BF91ECD}"/>
                    </a:ext>
                  </a:extLst>
                </p14:cNvPr>
                <p14:cNvContentPartPr/>
                <p14:nvPr/>
              </p14:nvContentPartPr>
              <p14:xfrm>
                <a:off x="7129180" y="2638071"/>
                <a:ext cx="199440" cy="3675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EEDAC10-AD53-BC4D-A0E5-64374BF91EC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121620" y="2630511"/>
                  <a:ext cx="214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D6F45F0-5262-7648-86C5-7F3671F6415F}"/>
                    </a:ext>
                  </a:extLst>
                </p14:cNvPr>
                <p14:cNvContentPartPr/>
                <p14:nvPr/>
              </p14:nvContentPartPr>
              <p14:xfrm>
                <a:off x="7167340" y="2831031"/>
                <a:ext cx="217440" cy="626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D6F45F0-5262-7648-86C5-7F3671F6415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59780" y="2823471"/>
                  <a:ext cx="232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BB1D6BA-4603-9148-BF21-90CC4E2C991E}"/>
                    </a:ext>
                  </a:extLst>
                </p14:cNvPr>
                <p14:cNvContentPartPr/>
                <p14:nvPr/>
              </p14:nvContentPartPr>
              <p14:xfrm>
                <a:off x="7496380" y="2563551"/>
                <a:ext cx="75240" cy="874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BB1D6BA-4603-9148-BF21-90CC4E2C991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489180" y="2555991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874A462-7C70-864F-BD7A-42787C8ACD33}"/>
                    </a:ext>
                  </a:extLst>
                </p14:cNvPr>
                <p14:cNvContentPartPr/>
                <p14:nvPr/>
              </p14:nvContentPartPr>
              <p14:xfrm>
                <a:off x="7502860" y="2700351"/>
                <a:ext cx="155880" cy="293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874A462-7C70-864F-BD7A-42787C8ACD3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495300" y="2692791"/>
                  <a:ext cx="1710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A19F6A68-917D-584C-A2CD-DB19C15C0119}"/>
              </a:ext>
            </a:extLst>
          </p:cNvPr>
          <p:cNvGrpSpPr/>
          <p:nvPr/>
        </p:nvGrpSpPr>
        <p:grpSpPr>
          <a:xfrm>
            <a:off x="7851340" y="2613231"/>
            <a:ext cx="398880" cy="342720"/>
            <a:chOff x="7851340" y="2613231"/>
            <a:chExt cx="3988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8D189D8-4818-894F-98FE-708C1E65929E}"/>
                    </a:ext>
                  </a:extLst>
                </p14:cNvPr>
                <p14:cNvContentPartPr/>
                <p14:nvPr/>
              </p14:nvContentPartPr>
              <p14:xfrm>
                <a:off x="7901380" y="2613231"/>
                <a:ext cx="106200" cy="565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8D189D8-4818-894F-98FE-708C1E65929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893820" y="2605671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00B0762A-6D28-F64F-8142-4D9D10F951B5}"/>
                    </a:ext>
                  </a:extLst>
                </p14:cNvPr>
                <p14:cNvContentPartPr/>
                <p14:nvPr/>
              </p14:nvContentPartPr>
              <p14:xfrm>
                <a:off x="7851340" y="2762631"/>
                <a:ext cx="398880" cy="1933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00B0762A-6D28-F64F-8142-4D9D10F951B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843780" y="2755071"/>
                  <a:ext cx="4140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7CA29DD7-B451-844D-A8B7-F7591A7BF610}"/>
              </a:ext>
            </a:extLst>
          </p:cNvPr>
          <p:cNvGrpSpPr/>
          <p:nvPr/>
        </p:nvGrpSpPr>
        <p:grpSpPr>
          <a:xfrm>
            <a:off x="8467660" y="2469951"/>
            <a:ext cx="1488240" cy="504720"/>
            <a:chOff x="8467660" y="2469951"/>
            <a:chExt cx="14882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C40E9CA-A2F4-AE4F-9FD3-BC0A925B1872}"/>
                    </a:ext>
                  </a:extLst>
                </p14:cNvPr>
                <p14:cNvContentPartPr/>
                <p14:nvPr/>
              </p14:nvContentPartPr>
              <p14:xfrm>
                <a:off x="8467660" y="2756511"/>
                <a:ext cx="6480" cy="190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C40E9CA-A2F4-AE4F-9FD3-BC0A925B187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460100" y="274895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D22C1899-6A9E-E14A-8B51-F9E602C006A1}"/>
                    </a:ext>
                  </a:extLst>
                </p14:cNvPr>
                <p14:cNvContentPartPr/>
                <p14:nvPr/>
              </p14:nvContentPartPr>
              <p14:xfrm>
                <a:off x="8467660" y="2469951"/>
                <a:ext cx="367560" cy="4982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D22C1899-6A9E-E14A-8B51-F9E602C006A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460100" y="2462391"/>
                  <a:ext cx="3826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DD09BA2-DC5E-7F4E-90B6-86756E6DB7C6}"/>
                    </a:ext>
                  </a:extLst>
                </p14:cNvPr>
                <p14:cNvContentPartPr/>
                <p14:nvPr/>
              </p14:nvContentPartPr>
              <p14:xfrm>
                <a:off x="8934580" y="2663631"/>
                <a:ext cx="87480" cy="2174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DD09BA2-DC5E-7F4E-90B6-86756E6DB7C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27020" y="2656071"/>
                  <a:ext cx="102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10ED06D3-58FC-0F41-BF82-29961E28DAAD}"/>
                    </a:ext>
                  </a:extLst>
                </p14:cNvPr>
                <p14:cNvContentPartPr/>
                <p14:nvPr/>
              </p14:nvContentPartPr>
              <p14:xfrm>
                <a:off x="9158860" y="2675511"/>
                <a:ext cx="128160" cy="129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10ED06D3-58FC-0F41-BF82-29961E28DAA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151300" y="2667951"/>
                  <a:ext cx="143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B22D247-0375-F047-9858-E5A8912A78F7}"/>
                    </a:ext>
                  </a:extLst>
                </p14:cNvPr>
                <p14:cNvContentPartPr/>
                <p14:nvPr/>
              </p14:nvContentPartPr>
              <p14:xfrm>
                <a:off x="9177580" y="2743911"/>
                <a:ext cx="100080" cy="1188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B22D247-0375-F047-9858-E5A8912A78F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170020" y="273635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7315DC1-ABB4-3945-8F41-8D5E8A5C1280}"/>
                    </a:ext>
                  </a:extLst>
                </p14:cNvPr>
                <p14:cNvContentPartPr/>
                <p14:nvPr/>
              </p14:nvContentPartPr>
              <p14:xfrm>
                <a:off x="9382780" y="2669391"/>
                <a:ext cx="37800" cy="1188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7315DC1-ABB4-3945-8F41-8D5E8A5C128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375220" y="2661831"/>
                  <a:ext cx="52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D1EC2A61-CC94-D445-89FD-7479D3AABFB6}"/>
                    </a:ext>
                  </a:extLst>
                </p14:cNvPr>
                <p14:cNvContentPartPr/>
                <p14:nvPr/>
              </p14:nvContentPartPr>
              <p14:xfrm>
                <a:off x="9488620" y="2644551"/>
                <a:ext cx="106200" cy="1623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D1EC2A61-CC94-D445-89FD-7479D3AABFB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481060" y="2636991"/>
                  <a:ext cx="12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6340907D-687F-654A-BE00-4BEB5D94B9D7}"/>
                    </a:ext>
                  </a:extLst>
                </p14:cNvPr>
                <p14:cNvContentPartPr/>
                <p14:nvPr/>
              </p14:nvContentPartPr>
              <p14:xfrm>
                <a:off x="9700300" y="2681631"/>
                <a:ext cx="43920" cy="1436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6340907D-687F-654A-BE00-4BEB5D94B9D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92740" y="2674071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01E972D1-0C60-8C4A-A927-6D954946D10E}"/>
                    </a:ext>
                  </a:extLst>
                </p14:cNvPr>
                <p14:cNvContentPartPr/>
                <p14:nvPr/>
              </p14:nvContentPartPr>
              <p14:xfrm>
                <a:off x="9824860" y="2575791"/>
                <a:ext cx="131040" cy="3988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01E972D1-0C60-8C4A-A927-6D954946D1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817300" y="2568231"/>
                  <a:ext cx="14616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B35A80B3-7AD9-E143-965C-0A5144293FFC}"/>
              </a:ext>
            </a:extLst>
          </p:cNvPr>
          <p:cNvGrpSpPr/>
          <p:nvPr/>
        </p:nvGrpSpPr>
        <p:grpSpPr>
          <a:xfrm>
            <a:off x="10161100" y="2712951"/>
            <a:ext cx="186840" cy="124920"/>
            <a:chOff x="10161100" y="2712951"/>
            <a:chExt cx="18684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AFA0847E-6FAF-084D-9353-476FDE3A977E}"/>
                    </a:ext>
                  </a:extLst>
                </p14:cNvPr>
                <p14:cNvContentPartPr/>
                <p14:nvPr/>
              </p14:nvContentPartPr>
              <p14:xfrm>
                <a:off x="10161100" y="2712951"/>
                <a:ext cx="162360" cy="313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AFA0847E-6FAF-084D-9353-476FDE3A977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153540" y="270539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AE05AAA-C828-9641-8928-535784C602B4}"/>
                    </a:ext>
                  </a:extLst>
                </p14:cNvPr>
                <p14:cNvContentPartPr/>
                <p14:nvPr/>
              </p14:nvContentPartPr>
              <p14:xfrm>
                <a:off x="10192060" y="2824911"/>
                <a:ext cx="155880" cy="129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AE05AAA-C828-9641-8928-535784C602B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184500" y="281735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A7328343-A51B-2346-A4D0-A8C4AD4D6C5A}"/>
                  </a:ext>
                </a:extLst>
              </p14:cNvPr>
              <p14:cNvContentPartPr/>
              <p14:nvPr/>
            </p14:nvContentPartPr>
            <p14:xfrm>
              <a:off x="10609300" y="2688111"/>
              <a:ext cx="174600" cy="20592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A7328343-A51B-2346-A4D0-A8C4AD4D6C5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601740" y="2680551"/>
                <a:ext cx="18972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1C00DB7B-91E1-484C-8E73-B20508F7A25E}"/>
              </a:ext>
            </a:extLst>
          </p:cNvPr>
          <p:cNvGrpSpPr/>
          <p:nvPr/>
        </p:nvGrpSpPr>
        <p:grpSpPr>
          <a:xfrm>
            <a:off x="10939420" y="2681631"/>
            <a:ext cx="261360" cy="205920"/>
            <a:chOff x="10939420" y="2681631"/>
            <a:chExt cx="261360" cy="205920"/>
          </a:xfrm>
        </p:grpSpPr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F710BBE9-7141-4945-A5FD-FE8714F491A0}"/>
                </a:ext>
              </a:extLst>
            </p:cNvPr>
            <p:cNvGrpSpPr/>
            <p:nvPr/>
          </p:nvGrpSpPr>
          <p:grpSpPr>
            <a:xfrm>
              <a:off x="10939420" y="2681631"/>
              <a:ext cx="261360" cy="205920"/>
              <a:chOff x="10939420" y="2681631"/>
              <a:chExt cx="261360" cy="2059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5">
                <p14:nvContentPartPr>
                  <p14:cNvPr id="176" name="墨迹 175">
                    <a:extLst>
                      <a:ext uri="{FF2B5EF4-FFF2-40B4-BE49-F238E27FC236}">
                        <a16:creationId xmlns:a16="http://schemas.microsoft.com/office/drawing/2014/main" id="{5017FB23-0282-AC41-8639-28448B843453}"/>
                      </a:ext>
                    </a:extLst>
                  </p14:cNvPr>
                  <p14:cNvContentPartPr/>
                  <p14:nvPr/>
                </p14:nvContentPartPr>
                <p14:xfrm>
                  <a:off x="10939420" y="2681631"/>
                  <a:ext cx="93600" cy="205920"/>
                </p14:xfrm>
              </p:contentPart>
            </mc:Choice>
            <mc:Fallback>
              <p:pic>
                <p:nvPicPr>
                  <p:cNvPr id="176" name="墨迹 175">
                    <a:extLst>
                      <a:ext uri="{FF2B5EF4-FFF2-40B4-BE49-F238E27FC236}">
                        <a16:creationId xmlns:a16="http://schemas.microsoft.com/office/drawing/2014/main" id="{5017FB23-0282-AC41-8639-28448B843453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10931860" y="2674071"/>
                    <a:ext cx="10872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7">
                <p14:nvContentPartPr>
                  <p14:cNvPr id="177" name="墨迹 176">
                    <a:extLst>
                      <a:ext uri="{FF2B5EF4-FFF2-40B4-BE49-F238E27FC236}">
                        <a16:creationId xmlns:a16="http://schemas.microsoft.com/office/drawing/2014/main" id="{8A237DB9-BB21-954A-9A4E-BCA3080EB2A2}"/>
                      </a:ext>
                    </a:extLst>
                  </p14:cNvPr>
                  <p14:cNvContentPartPr/>
                  <p14:nvPr/>
                </p14:nvContentPartPr>
                <p14:xfrm>
                  <a:off x="11089180" y="2694231"/>
                  <a:ext cx="111600" cy="180720"/>
                </p14:xfrm>
              </p:contentPart>
            </mc:Choice>
            <mc:Fallback>
              <p:pic>
                <p:nvPicPr>
                  <p:cNvPr id="177" name="墨迹 176">
                    <a:extLst>
                      <a:ext uri="{FF2B5EF4-FFF2-40B4-BE49-F238E27FC236}">
                        <a16:creationId xmlns:a16="http://schemas.microsoft.com/office/drawing/2014/main" id="{8A237DB9-BB21-954A-9A4E-BCA3080EB2A2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11081980" y="2686671"/>
                    <a:ext cx="126720" cy="195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7E258879-5195-4340-8304-A1D7A7D5A606}"/>
              </a:ext>
            </a:extLst>
          </p:cNvPr>
          <p:cNvGrpSpPr/>
          <p:nvPr/>
        </p:nvGrpSpPr>
        <p:grpSpPr>
          <a:xfrm>
            <a:off x="11381140" y="2694231"/>
            <a:ext cx="305640" cy="398880"/>
            <a:chOff x="11381140" y="2694231"/>
            <a:chExt cx="30564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907FB33-7411-584E-BE53-79484214758E}"/>
                    </a:ext>
                  </a:extLst>
                </p14:cNvPr>
                <p14:cNvContentPartPr/>
                <p14:nvPr/>
              </p14:nvContentPartPr>
              <p14:xfrm>
                <a:off x="11381140" y="2694231"/>
                <a:ext cx="75240" cy="2991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907FB33-7411-584E-BE53-79484214758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373580" y="2686671"/>
                  <a:ext cx="90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AB5062A-155A-0248-9FE2-4462EE63EFC1}"/>
                    </a:ext>
                  </a:extLst>
                </p14:cNvPr>
                <p14:cNvContentPartPr/>
                <p14:nvPr/>
              </p14:nvContentPartPr>
              <p14:xfrm>
                <a:off x="11555740" y="2986911"/>
                <a:ext cx="131040" cy="1062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AB5062A-155A-0248-9FE2-4462EE63EFC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548180" y="2979351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58164EA0-532C-CE4E-B4F2-78BA7A38350F}"/>
                  </a:ext>
                </a:extLst>
              </p14:cNvPr>
              <p14:cNvContentPartPr/>
              <p14:nvPr/>
            </p14:nvContentPartPr>
            <p14:xfrm>
              <a:off x="561340" y="3690351"/>
              <a:ext cx="19080" cy="4392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58164EA0-532C-CE4E-B4F2-78BA7A38350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53780" y="3682791"/>
                <a:ext cx="342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270D0A9E-7091-264B-B391-C7B747AD17BB}"/>
              </a:ext>
            </a:extLst>
          </p:cNvPr>
          <p:cNvGrpSpPr/>
          <p:nvPr/>
        </p:nvGrpSpPr>
        <p:grpSpPr>
          <a:xfrm>
            <a:off x="505900" y="3684231"/>
            <a:ext cx="559800" cy="492120"/>
            <a:chOff x="505900" y="3684231"/>
            <a:chExt cx="5598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22D2A79-1B95-DD46-96AA-2FBF15D4D579}"/>
                    </a:ext>
                  </a:extLst>
                </p14:cNvPr>
                <p14:cNvContentPartPr/>
                <p14:nvPr/>
              </p14:nvContentPartPr>
              <p14:xfrm>
                <a:off x="754300" y="3827151"/>
                <a:ext cx="124920" cy="1994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22D2A79-1B95-DD46-96AA-2FBF15D4D57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6740" y="3819591"/>
                  <a:ext cx="14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E547008-DDAD-C240-B47C-EA53D9BCC0E0}"/>
                    </a:ext>
                  </a:extLst>
                </p14:cNvPr>
                <p14:cNvContentPartPr/>
                <p14:nvPr/>
              </p14:nvContentPartPr>
              <p14:xfrm>
                <a:off x="505900" y="3684231"/>
                <a:ext cx="559800" cy="4921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E547008-DDAD-C240-B47C-EA53D9BCC0E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98340" y="3676671"/>
                  <a:ext cx="57492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3C4F035F-BE94-1747-A614-49370DB1A1DD}"/>
              </a:ext>
            </a:extLst>
          </p:cNvPr>
          <p:cNvGrpSpPr/>
          <p:nvPr/>
        </p:nvGrpSpPr>
        <p:grpSpPr>
          <a:xfrm>
            <a:off x="1570060" y="3578751"/>
            <a:ext cx="2708280" cy="547560"/>
            <a:chOff x="1570060" y="3578751"/>
            <a:chExt cx="270828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6E174203-DEC7-104E-879C-4C89C7153864}"/>
                    </a:ext>
                  </a:extLst>
                </p14:cNvPr>
                <p14:cNvContentPartPr/>
                <p14:nvPr/>
              </p14:nvContentPartPr>
              <p14:xfrm>
                <a:off x="1570060" y="3640311"/>
                <a:ext cx="311760" cy="4734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6E174203-DEC7-104E-879C-4C89C715386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562500" y="3633111"/>
                  <a:ext cx="3268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D140E6B-B08E-CE4F-B92D-E64F1702CDAE}"/>
                    </a:ext>
                  </a:extLst>
                </p14:cNvPr>
                <p14:cNvContentPartPr/>
                <p14:nvPr/>
              </p14:nvContentPartPr>
              <p14:xfrm>
                <a:off x="1731700" y="4013991"/>
                <a:ext cx="180720" cy="936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D140E6B-B08E-CE4F-B92D-E64F1702CDA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724140" y="4006431"/>
                  <a:ext cx="195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8A401E6A-15AF-C446-B5CF-D265996385C6}"/>
                    </a:ext>
                  </a:extLst>
                </p14:cNvPr>
                <p14:cNvContentPartPr/>
                <p14:nvPr/>
              </p14:nvContentPartPr>
              <p14:xfrm>
                <a:off x="2074060" y="3659031"/>
                <a:ext cx="286560" cy="3488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8A401E6A-15AF-C446-B5CF-D265996385C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066500" y="3651471"/>
                  <a:ext cx="301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3AC3A6B6-88D1-2542-B145-337992B280A0}"/>
                    </a:ext>
                  </a:extLst>
                </p14:cNvPr>
                <p14:cNvContentPartPr/>
                <p14:nvPr/>
              </p14:nvContentPartPr>
              <p14:xfrm>
                <a:off x="2124100" y="3889431"/>
                <a:ext cx="37800" cy="1623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3AC3A6B6-88D1-2542-B145-337992B280A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16540" y="3881871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C77B1D4A-9D07-FE40-A35F-389D82F23E01}"/>
                    </a:ext>
                  </a:extLst>
                </p14:cNvPr>
                <p14:cNvContentPartPr/>
                <p14:nvPr/>
              </p14:nvContentPartPr>
              <p14:xfrm>
                <a:off x="2317060" y="3814911"/>
                <a:ext cx="224640" cy="2307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C77B1D4A-9D07-FE40-A35F-389D82F23E0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309500" y="3807351"/>
                  <a:ext cx="239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D150F546-AF63-C64A-801C-32B01535AE72}"/>
                    </a:ext>
                  </a:extLst>
                </p14:cNvPr>
                <p14:cNvContentPartPr/>
                <p14:nvPr/>
              </p14:nvContentPartPr>
              <p14:xfrm>
                <a:off x="2715220" y="3746151"/>
                <a:ext cx="203040" cy="6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D150F546-AF63-C64A-801C-32B01535AE7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708020" y="3738951"/>
                  <a:ext cx="218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D4614BA7-2FB9-DD41-B221-7F825E394A9E}"/>
                    </a:ext>
                  </a:extLst>
                </p14:cNvPr>
                <p14:cNvContentPartPr/>
                <p14:nvPr/>
              </p14:nvContentPartPr>
              <p14:xfrm>
                <a:off x="2709100" y="3702591"/>
                <a:ext cx="174600" cy="2682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D4614BA7-2FB9-DD41-B221-7F825E394A9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701540" y="3695031"/>
                  <a:ext cx="189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F8865441-DA41-5B4B-8BF6-2E497DAC67F9}"/>
                    </a:ext>
                  </a:extLst>
                </p14:cNvPr>
                <p14:cNvContentPartPr/>
                <p14:nvPr/>
              </p14:nvContentPartPr>
              <p14:xfrm>
                <a:off x="2715220" y="3864591"/>
                <a:ext cx="50040" cy="1497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F8865441-DA41-5B4B-8BF6-2E497DAC67F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708020" y="3857031"/>
                  <a:ext cx="65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837E63C-DC2D-6846-A61B-E722AC3C9DB4}"/>
                    </a:ext>
                  </a:extLst>
                </p14:cNvPr>
                <p14:cNvContentPartPr/>
                <p14:nvPr/>
              </p14:nvContentPartPr>
              <p14:xfrm>
                <a:off x="2833660" y="3839751"/>
                <a:ext cx="293040" cy="1497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837E63C-DC2D-6846-A61B-E722AC3C9DB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826100" y="3832191"/>
                  <a:ext cx="308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B4FAB6B-3C1C-4B49-81F1-41D1D0501E28}"/>
                    </a:ext>
                  </a:extLst>
                </p14:cNvPr>
                <p14:cNvContentPartPr/>
                <p14:nvPr/>
              </p14:nvContentPartPr>
              <p14:xfrm>
                <a:off x="3207340" y="3677751"/>
                <a:ext cx="124920" cy="3488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B4FAB6B-3C1C-4B49-81F1-41D1D0501E2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199780" y="3670191"/>
                  <a:ext cx="140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393E63D-0D91-924E-895C-17A96BDBA583}"/>
                    </a:ext>
                  </a:extLst>
                </p14:cNvPr>
                <p14:cNvContentPartPr/>
                <p14:nvPr/>
              </p14:nvContentPartPr>
              <p14:xfrm>
                <a:off x="3368980" y="3578751"/>
                <a:ext cx="560520" cy="5475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393E63D-0D91-924E-895C-17A96BDBA58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361420" y="3571551"/>
                  <a:ext cx="5756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5A96EC9E-DD1C-2D45-BA81-C1E3866D127B}"/>
                    </a:ext>
                  </a:extLst>
                </p14:cNvPr>
                <p14:cNvContentPartPr/>
                <p14:nvPr/>
              </p14:nvContentPartPr>
              <p14:xfrm>
                <a:off x="4053700" y="3733911"/>
                <a:ext cx="224640" cy="230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5A96EC9E-DD1C-2D45-BA81-C1E3866D127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046500" y="3726351"/>
                  <a:ext cx="23940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C5833DE7-33A2-F848-9096-258DDD014F6C}"/>
                  </a:ext>
                </a:extLst>
              </p14:cNvPr>
              <p14:cNvContentPartPr/>
              <p14:nvPr/>
            </p14:nvContentPartPr>
            <p14:xfrm>
              <a:off x="4551940" y="4048551"/>
              <a:ext cx="62640" cy="5904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C5833DE7-33A2-F848-9096-258DDD014F6C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544380" y="4040991"/>
                <a:ext cx="7776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81E55908-CCEB-8141-9326-D7E7D806F403}"/>
              </a:ext>
            </a:extLst>
          </p:cNvPr>
          <p:cNvGrpSpPr/>
          <p:nvPr/>
        </p:nvGrpSpPr>
        <p:grpSpPr>
          <a:xfrm>
            <a:off x="4975300" y="3715191"/>
            <a:ext cx="915480" cy="249480"/>
            <a:chOff x="4975300" y="3715191"/>
            <a:chExt cx="91548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4540D4AF-01A3-2B46-A00E-71686F755595}"/>
                    </a:ext>
                  </a:extLst>
                </p14:cNvPr>
                <p14:cNvContentPartPr/>
                <p14:nvPr/>
              </p14:nvContentPartPr>
              <p14:xfrm>
                <a:off x="5043700" y="3777471"/>
                <a:ext cx="25200" cy="500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4540D4AF-01A3-2B46-A00E-71686F75559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036140" y="376991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68DFDB5-F019-EB41-9A69-F6B7AB6B8AB3}"/>
                    </a:ext>
                  </a:extLst>
                </p14:cNvPr>
                <p14:cNvContentPartPr/>
                <p14:nvPr/>
              </p14:nvContentPartPr>
              <p14:xfrm>
                <a:off x="4975300" y="3740031"/>
                <a:ext cx="223920" cy="313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68DFDB5-F019-EB41-9A69-F6B7AB6B8AB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967740" y="3732471"/>
                  <a:ext cx="238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0441832-FBA4-A642-B590-93591AEB7F50}"/>
                    </a:ext>
                  </a:extLst>
                </p14:cNvPr>
                <p14:cNvContentPartPr/>
                <p14:nvPr/>
              </p14:nvContentPartPr>
              <p14:xfrm>
                <a:off x="5037580" y="3790071"/>
                <a:ext cx="193320" cy="1746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0441832-FBA4-A642-B590-93591AEB7F5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030020" y="3782511"/>
                  <a:ext cx="208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023D723D-6B73-574C-9337-B21364403DD4}"/>
                    </a:ext>
                  </a:extLst>
                </p14:cNvPr>
                <p14:cNvContentPartPr/>
                <p14:nvPr/>
              </p14:nvContentPartPr>
              <p14:xfrm>
                <a:off x="5330260" y="3771351"/>
                <a:ext cx="81360" cy="1551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023D723D-6B73-574C-9337-B21364403DD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322700" y="3763791"/>
                  <a:ext cx="96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A435CF58-FD3A-294C-8BC5-EE82E780F23B}"/>
                    </a:ext>
                  </a:extLst>
                </p14:cNvPr>
                <p14:cNvContentPartPr/>
                <p14:nvPr/>
              </p14:nvContentPartPr>
              <p14:xfrm>
                <a:off x="5505220" y="3727791"/>
                <a:ext cx="130320" cy="2300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A435CF58-FD3A-294C-8BC5-EE82E780F23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497660" y="3720231"/>
                  <a:ext cx="145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4AB2D45-6DEB-9A4C-8239-E23D05A1D4BA}"/>
                    </a:ext>
                  </a:extLst>
                </p14:cNvPr>
                <p14:cNvContentPartPr/>
                <p14:nvPr/>
              </p14:nvContentPartPr>
              <p14:xfrm>
                <a:off x="5803300" y="3715191"/>
                <a:ext cx="87480" cy="249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4AB2D45-6DEB-9A4C-8239-E23D05A1D4B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795740" y="3707631"/>
                  <a:ext cx="1026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445224C6-1DC6-7049-8A69-D4062A3A42E6}"/>
              </a:ext>
            </a:extLst>
          </p:cNvPr>
          <p:cNvGrpSpPr/>
          <p:nvPr/>
        </p:nvGrpSpPr>
        <p:grpSpPr>
          <a:xfrm>
            <a:off x="6145660" y="3771351"/>
            <a:ext cx="174600" cy="230760"/>
            <a:chOff x="6145660" y="3771351"/>
            <a:chExt cx="17460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E2E26D4-C9F0-E649-BB29-F8EC3E1EF9ED}"/>
                    </a:ext>
                  </a:extLst>
                </p14:cNvPr>
                <p14:cNvContentPartPr/>
                <p14:nvPr/>
              </p14:nvContentPartPr>
              <p14:xfrm>
                <a:off x="6145660" y="3771351"/>
                <a:ext cx="131040" cy="2307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E2E26D4-C9F0-E649-BB29-F8EC3E1EF9E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138100" y="3763791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B0F8D04B-6712-6448-9EC2-CA33D00B49AB}"/>
                    </a:ext>
                  </a:extLst>
                </p14:cNvPr>
                <p14:cNvContentPartPr/>
                <p14:nvPr/>
              </p14:nvContentPartPr>
              <p14:xfrm>
                <a:off x="6189220" y="3877191"/>
                <a:ext cx="131040" cy="378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B0F8D04B-6712-6448-9EC2-CA33D00B49A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181660" y="386963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A766DEE1-AD17-3743-890A-07F56F38369A}"/>
              </a:ext>
            </a:extLst>
          </p:cNvPr>
          <p:cNvGrpSpPr/>
          <p:nvPr/>
        </p:nvGrpSpPr>
        <p:grpSpPr>
          <a:xfrm>
            <a:off x="6531580" y="3652911"/>
            <a:ext cx="411480" cy="342720"/>
            <a:chOff x="6531580" y="3652911"/>
            <a:chExt cx="4114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CFE11D05-D0F0-604A-BD7A-20639521212F}"/>
                    </a:ext>
                  </a:extLst>
                </p14:cNvPr>
                <p14:cNvContentPartPr/>
                <p14:nvPr/>
              </p14:nvContentPartPr>
              <p14:xfrm>
                <a:off x="6531580" y="3652911"/>
                <a:ext cx="261720" cy="3427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CFE11D05-D0F0-604A-BD7A-20639521212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24020" y="3645351"/>
                  <a:ext cx="276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A4E5249F-70F3-404E-A9F5-9AEE6EDB48B0}"/>
                    </a:ext>
                  </a:extLst>
                </p14:cNvPr>
                <p14:cNvContentPartPr/>
                <p14:nvPr/>
              </p14:nvContentPartPr>
              <p14:xfrm>
                <a:off x="6867820" y="3932991"/>
                <a:ext cx="75240" cy="626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A4E5249F-70F3-404E-A9F5-9AEE6EDB48B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60260" y="392543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438CACAD-643A-2F4C-828D-5583A3973624}"/>
                  </a:ext>
                </a:extLst>
              </p14:cNvPr>
              <p14:cNvContentPartPr/>
              <p14:nvPr/>
            </p14:nvContentPartPr>
            <p14:xfrm>
              <a:off x="7340860" y="3746151"/>
              <a:ext cx="149760" cy="17460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438CACAD-643A-2F4C-828D-5583A3973624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7333300" y="3738951"/>
                <a:ext cx="16488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67B95C01-3C11-4B4C-9B54-481273D666AA}"/>
              </a:ext>
            </a:extLst>
          </p:cNvPr>
          <p:cNvGrpSpPr/>
          <p:nvPr/>
        </p:nvGrpSpPr>
        <p:grpSpPr>
          <a:xfrm>
            <a:off x="7658380" y="3702591"/>
            <a:ext cx="542160" cy="224640"/>
            <a:chOff x="7658380" y="3702591"/>
            <a:chExt cx="5421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D559BC4-1144-C84A-A6D8-A3C95BDDF639}"/>
                    </a:ext>
                  </a:extLst>
                </p14:cNvPr>
                <p14:cNvContentPartPr/>
                <p14:nvPr/>
              </p14:nvContentPartPr>
              <p14:xfrm>
                <a:off x="7658380" y="3733911"/>
                <a:ext cx="68760" cy="1497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D559BC4-1144-C84A-A6D8-A3C95BDDF63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650820" y="3726351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FA83E16-A70F-6C47-8D54-2F8FC27AF2F2}"/>
                    </a:ext>
                  </a:extLst>
                </p14:cNvPr>
                <p14:cNvContentPartPr/>
                <p14:nvPr/>
              </p14:nvContentPartPr>
              <p14:xfrm>
                <a:off x="7832620" y="3702591"/>
                <a:ext cx="149760" cy="1933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FA83E16-A70F-6C47-8D54-2F8FC27AF2F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25060" y="3695031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AC9D3640-97BF-0546-9AAC-C474887625BF}"/>
                    </a:ext>
                  </a:extLst>
                </p14:cNvPr>
                <p14:cNvContentPartPr/>
                <p14:nvPr/>
              </p14:nvContentPartPr>
              <p14:xfrm>
                <a:off x="8094340" y="3740031"/>
                <a:ext cx="106200" cy="1872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AC9D3640-97BF-0546-9AAC-C474887625B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86780" y="3732471"/>
                  <a:ext cx="1213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3C07B844-36FF-3F41-B296-6A469407BF53}"/>
              </a:ext>
            </a:extLst>
          </p:cNvPr>
          <p:cNvGrpSpPr/>
          <p:nvPr/>
        </p:nvGrpSpPr>
        <p:grpSpPr>
          <a:xfrm>
            <a:off x="8455420" y="3615471"/>
            <a:ext cx="249120" cy="374040"/>
            <a:chOff x="8455420" y="3615471"/>
            <a:chExt cx="2491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1189F31D-069B-1349-9133-EC8BC1A0C897}"/>
                    </a:ext>
                  </a:extLst>
                </p14:cNvPr>
                <p14:cNvContentPartPr/>
                <p14:nvPr/>
              </p14:nvContentPartPr>
              <p14:xfrm>
                <a:off x="8455420" y="3665511"/>
                <a:ext cx="205920" cy="2426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1189F31D-069B-1349-9133-EC8BC1A0C89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47860" y="3657951"/>
                  <a:ext cx="221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9FFCBD6-32AD-DF40-90E7-5D65C70B4358}"/>
                    </a:ext>
                  </a:extLst>
                </p14:cNvPr>
                <p14:cNvContentPartPr/>
                <p14:nvPr/>
              </p14:nvContentPartPr>
              <p14:xfrm>
                <a:off x="8511220" y="3783591"/>
                <a:ext cx="193320" cy="565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9FFCBD6-32AD-DF40-90E7-5D65C70B435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503660" y="3776031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C47B9278-88BD-324A-85E7-62A3146273A9}"/>
                    </a:ext>
                  </a:extLst>
                </p14:cNvPr>
                <p14:cNvContentPartPr/>
                <p14:nvPr/>
              </p14:nvContentPartPr>
              <p14:xfrm>
                <a:off x="8511220" y="3615471"/>
                <a:ext cx="131040" cy="3740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C47B9278-88BD-324A-85E7-62A3146273A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503660" y="3607911"/>
                  <a:ext cx="14616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EB1E369B-7603-DB46-BA0C-CFF9036BF2AD}"/>
              </a:ext>
            </a:extLst>
          </p:cNvPr>
          <p:cNvGrpSpPr/>
          <p:nvPr/>
        </p:nvGrpSpPr>
        <p:grpSpPr>
          <a:xfrm>
            <a:off x="8934580" y="3472551"/>
            <a:ext cx="2098440" cy="498240"/>
            <a:chOff x="8934580" y="3472551"/>
            <a:chExt cx="20984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B285B49-C655-7749-89F3-92ECA3055F27}"/>
                    </a:ext>
                  </a:extLst>
                </p14:cNvPr>
                <p14:cNvContentPartPr/>
                <p14:nvPr/>
              </p14:nvContentPartPr>
              <p14:xfrm>
                <a:off x="8934580" y="3609351"/>
                <a:ext cx="236880" cy="3240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B285B49-C655-7749-89F3-92ECA3055F2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927020" y="3601791"/>
                  <a:ext cx="252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C01AAED3-C502-124A-B93B-074C3C063136}"/>
                    </a:ext>
                  </a:extLst>
                </p14:cNvPr>
                <p14:cNvContentPartPr/>
                <p14:nvPr/>
              </p14:nvContentPartPr>
              <p14:xfrm>
                <a:off x="9326980" y="3921471"/>
                <a:ext cx="81360" cy="49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C01AAED3-C502-124A-B93B-074C3C06313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319420" y="3913911"/>
                  <a:ext cx="96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0B0DA98F-6699-7F42-9B8F-146A226B4DF6}"/>
                    </a:ext>
                  </a:extLst>
                </p14:cNvPr>
                <p14:cNvContentPartPr/>
                <p14:nvPr/>
              </p14:nvContentPartPr>
              <p14:xfrm>
                <a:off x="9712900" y="3534831"/>
                <a:ext cx="68760" cy="249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0B0DA98F-6699-7F42-9B8F-146A226B4DF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705340" y="3527271"/>
                  <a:ext cx="83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F0599F3A-ADD6-184C-AD90-4EE370548392}"/>
                    </a:ext>
                  </a:extLst>
                </p14:cNvPr>
                <p14:cNvContentPartPr/>
                <p14:nvPr/>
              </p14:nvContentPartPr>
              <p14:xfrm>
                <a:off x="9781300" y="3472551"/>
                <a:ext cx="93600" cy="4982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F0599F3A-ADD6-184C-AD90-4EE37054839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773740" y="3464991"/>
                  <a:ext cx="1087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A5038CBB-D264-CB4C-8BF5-DC26FBC8556A}"/>
                    </a:ext>
                  </a:extLst>
                </p14:cNvPr>
                <p14:cNvContentPartPr/>
                <p14:nvPr/>
              </p14:nvContentPartPr>
              <p14:xfrm>
                <a:off x="9501940" y="3628071"/>
                <a:ext cx="522720" cy="2865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A5038CBB-D264-CB4C-8BF5-DC26FBC855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494380" y="3620511"/>
                  <a:ext cx="537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F9747E9-92AB-F245-BFB5-D4BBCFF3F29D}"/>
                    </a:ext>
                  </a:extLst>
                </p14:cNvPr>
                <p14:cNvContentPartPr/>
                <p14:nvPr/>
              </p14:nvContentPartPr>
              <p14:xfrm>
                <a:off x="10242100" y="3565791"/>
                <a:ext cx="149760" cy="3988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F9747E9-92AB-F245-BFB5-D4BBCFF3F29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234540" y="3558231"/>
                  <a:ext cx="164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C716890-DBA3-BF40-A4DF-48E4919EDD09}"/>
                    </a:ext>
                  </a:extLst>
                </p14:cNvPr>
                <p14:cNvContentPartPr/>
                <p14:nvPr/>
              </p14:nvContentPartPr>
              <p14:xfrm>
                <a:off x="10185940" y="3740031"/>
                <a:ext cx="218160" cy="252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C716890-DBA3-BF40-A4DF-48E4919EDD0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178380" y="373247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34FF2B9A-E3E7-3C4F-B955-FC4D2C715169}"/>
                    </a:ext>
                  </a:extLst>
                </p14:cNvPr>
                <p14:cNvContentPartPr/>
                <p14:nvPr/>
              </p14:nvContentPartPr>
              <p14:xfrm>
                <a:off x="10516780" y="3677751"/>
                <a:ext cx="80640" cy="1436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34FF2B9A-E3E7-3C4F-B955-FC4D2C71516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509220" y="3670191"/>
                  <a:ext cx="95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D84449D3-4E4E-1B45-85F2-DEE111AD0C0A}"/>
                    </a:ext>
                  </a:extLst>
                </p14:cNvPr>
                <p14:cNvContentPartPr/>
                <p14:nvPr/>
              </p14:nvContentPartPr>
              <p14:xfrm>
                <a:off x="10690300" y="3652911"/>
                <a:ext cx="143640" cy="1994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D84449D3-4E4E-1B45-85F2-DEE111AD0C0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82740" y="3645351"/>
                  <a:ext cx="158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256D9B4A-EC9A-E54D-91A0-81B196653E84}"/>
                    </a:ext>
                  </a:extLst>
                </p14:cNvPr>
                <p14:cNvContentPartPr/>
                <p14:nvPr/>
              </p14:nvContentPartPr>
              <p14:xfrm>
                <a:off x="10951660" y="3634191"/>
                <a:ext cx="81360" cy="2556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256D9B4A-EC9A-E54D-91A0-81B196653E8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944100" y="3626631"/>
                  <a:ext cx="9648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CEDA2154-E631-D443-AC98-EC18CC3F26E6}"/>
                  </a:ext>
                </a:extLst>
              </p14:cNvPr>
              <p14:cNvContentPartPr/>
              <p14:nvPr/>
            </p14:nvContentPartPr>
            <p14:xfrm>
              <a:off x="11561860" y="3678471"/>
              <a:ext cx="212040" cy="24876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CEDA2154-E631-D443-AC98-EC18CC3F26E6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1554300" y="3670911"/>
                <a:ext cx="2271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C34C39F0-0CE1-4E43-8217-AB72DA80B20A}"/>
                  </a:ext>
                </a:extLst>
              </p14:cNvPr>
              <p14:cNvContentPartPr/>
              <p14:nvPr/>
            </p14:nvContentPartPr>
            <p14:xfrm>
              <a:off x="11175940" y="3677751"/>
              <a:ext cx="218160" cy="21816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C34C39F0-0CE1-4E43-8217-AB72DA80B20A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11168380" y="3670191"/>
                <a:ext cx="2332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DA2974F1-D835-6D4B-B67D-0650268ACD97}"/>
              </a:ext>
            </a:extLst>
          </p:cNvPr>
          <p:cNvGrpSpPr/>
          <p:nvPr/>
        </p:nvGrpSpPr>
        <p:grpSpPr>
          <a:xfrm>
            <a:off x="1638460" y="4350231"/>
            <a:ext cx="560520" cy="607680"/>
            <a:chOff x="1638460" y="4350231"/>
            <a:chExt cx="56052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11A95BBE-C9FD-384E-A4FE-44237E6DD356}"/>
                    </a:ext>
                  </a:extLst>
                </p14:cNvPr>
                <p14:cNvContentPartPr/>
                <p14:nvPr/>
              </p14:nvContentPartPr>
              <p14:xfrm>
                <a:off x="1657180" y="4599351"/>
                <a:ext cx="6480" cy="3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11A95BBE-C9FD-384E-A4FE-44237E6DD35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649620" y="459179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98A28B4D-2AA6-AD40-B362-5AEBED5C2334}"/>
                    </a:ext>
                  </a:extLst>
                </p14:cNvPr>
                <p14:cNvContentPartPr/>
                <p14:nvPr/>
              </p14:nvContentPartPr>
              <p14:xfrm>
                <a:off x="1638460" y="4599351"/>
                <a:ext cx="131040" cy="313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98A28B4D-2AA6-AD40-B362-5AEBED5C233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630900" y="4591791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611F758B-D49D-AC42-81A0-CE7127634154}"/>
                    </a:ext>
                  </a:extLst>
                </p14:cNvPr>
                <p14:cNvContentPartPr/>
                <p14:nvPr/>
              </p14:nvContentPartPr>
              <p14:xfrm>
                <a:off x="1694260" y="4561911"/>
                <a:ext cx="162360" cy="2736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611F758B-D49D-AC42-81A0-CE712763415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686700" y="4554351"/>
                  <a:ext cx="177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646AE08-4368-A349-9EAC-81616EF3BFEA}"/>
                    </a:ext>
                  </a:extLst>
                </p14:cNvPr>
                <p14:cNvContentPartPr/>
                <p14:nvPr/>
              </p14:nvContentPartPr>
              <p14:xfrm>
                <a:off x="1962100" y="4350231"/>
                <a:ext cx="236880" cy="6076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646AE08-4368-A349-9EAC-81616EF3BFE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954540" y="4342671"/>
                  <a:ext cx="252000" cy="62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ABF34160-D076-B345-A9CC-B37133D74F5B}"/>
                  </a:ext>
                </a:extLst>
              </p14:cNvPr>
              <p14:cNvContentPartPr/>
              <p14:nvPr/>
            </p14:nvContentPartPr>
            <p14:xfrm>
              <a:off x="2584540" y="4462191"/>
              <a:ext cx="268200" cy="3675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ABF34160-D076-B345-A9CC-B37133D74F5B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2576980" y="4454631"/>
                <a:ext cx="28296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D9BFD28A-CDCE-784F-8A4C-3BF159C456D5}"/>
              </a:ext>
            </a:extLst>
          </p:cNvPr>
          <p:cNvGrpSpPr/>
          <p:nvPr/>
        </p:nvGrpSpPr>
        <p:grpSpPr>
          <a:xfrm>
            <a:off x="3014380" y="4605471"/>
            <a:ext cx="859320" cy="162360"/>
            <a:chOff x="3014380" y="4605471"/>
            <a:chExt cx="85932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3E27A041-54E6-C540-B8B6-8E808C6391E3}"/>
                    </a:ext>
                  </a:extLst>
                </p14:cNvPr>
                <p14:cNvContentPartPr/>
                <p14:nvPr/>
              </p14:nvContentPartPr>
              <p14:xfrm>
                <a:off x="3014380" y="4605471"/>
                <a:ext cx="180720" cy="1623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3E27A041-54E6-C540-B8B6-8E808C6391E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006820" y="4597911"/>
                  <a:ext cx="195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5239C0AE-3847-4144-935F-B73C04FF34AE}"/>
                    </a:ext>
                  </a:extLst>
                </p14:cNvPr>
                <p14:cNvContentPartPr/>
                <p14:nvPr/>
              </p14:nvContentPartPr>
              <p14:xfrm>
                <a:off x="3200860" y="4673871"/>
                <a:ext cx="672840" cy="252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5239C0AE-3847-4144-935F-B73C04FF34A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193300" y="4666311"/>
                  <a:ext cx="6879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3CB05026-DED9-0544-A3C6-57D439D12A19}"/>
              </a:ext>
            </a:extLst>
          </p:cNvPr>
          <p:cNvGrpSpPr/>
          <p:nvPr/>
        </p:nvGrpSpPr>
        <p:grpSpPr>
          <a:xfrm>
            <a:off x="10354060" y="4505751"/>
            <a:ext cx="218160" cy="118800"/>
            <a:chOff x="10354060" y="4505751"/>
            <a:chExt cx="21816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9AD6BAD7-21DF-5E40-A270-4165839C8A46}"/>
                    </a:ext>
                  </a:extLst>
                </p14:cNvPr>
                <p14:cNvContentPartPr/>
                <p14:nvPr/>
              </p14:nvContentPartPr>
              <p14:xfrm>
                <a:off x="10354060" y="4505751"/>
                <a:ext cx="180720" cy="378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9AD6BAD7-21DF-5E40-A270-4165839C8A4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346500" y="449819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D8C49233-1616-5A43-A0E9-3FD4E87B56FA}"/>
                    </a:ext>
                  </a:extLst>
                </p14:cNvPr>
                <p14:cNvContentPartPr/>
                <p14:nvPr/>
              </p14:nvContentPartPr>
              <p14:xfrm>
                <a:off x="10385740" y="4586751"/>
                <a:ext cx="186480" cy="378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D8C49233-1616-5A43-A0E9-3FD4E87B56F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378180" y="4579191"/>
                  <a:ext cx="201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C397CB70-ADBB-C84C-8923-E1BC5EB5E6D9}"/>
              </a:ext>
            </a:extLst>
          </p:cNvPr>
          <p:cNvGrpSpPr/>
          <p:nvPr/>
        </p:nvGrpSpPr>
        <p:grpSpPr>
          <a:xfrm>
            <a:off x="10758700" y="4406391"/>
            <a:ext cx="1083600" cy="429840"/>
            <a:chOff x="10758700" y="4406391"/>
            <a:chExt cx="10836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C793E052-607B-5C47-BEFB-F6F408454240}"/>
                    </a:ext>
                  </a:extLst>
                </p14:cNvPr>
                <p14:cNvContentPartPr/>
                <p14:nvPr/>
              </p14:nvContentPartPr>
              <p14:xfrm>
                <a:off x="10758700" y="4437351"/>
                <a:ext cx="137160" cy="64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C793E052-607B-5C47-BEFB-F6F40845424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751140" y="4429791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7E599753-408A-834A-909F-078A021ABF97}"/>
                    </a:ext>
                  </a:extLst>
                </p14:cNvPr>
                <p14:cNvContentPartPr/>
                <p14:nvPr/>
              </p14:nvContentPartPr>
              <p14:xfrm>
                <a:off x="10796140" y="4468311"/>
                <a:ext cx="137160" cy="1746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7E599753-408A-834A-909F-078A021ABF9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788580" y="4461111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66E3D6A5-5E44-AD40-8642-540FD6F554E9}"/>
                    </a:ext>
                  </a:extLst>
                </p14:cNvPr>
                <p14:cNvContentPartPr/>
                <p14:nvPr/>
              </p14:nvContentPartPr>
              <p14:xfrm>
                <a:off x="11038780" y="4437351"/>
                <a:ext cx="81360" cy="1558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66E3D6A5-5E44-AD40-8642-540FD6F554E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031220" y="4429791"/>
                  <a:ext cx="96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552E46FD-0F7D-E74A-94F7-965A60115EED}"/>
                    </a:ext>
                  </a:extLst>
                </p14:cNvPr>
                <p14:cNvContentPartPr/>
                <p14:nvPr/>
              </p14:nvContentPartPr>
              <p14:xfrm>
                <a:off x="11163340" y="4437351"/>
                <a:ext cx="149760" cy="1987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552E46FD-0F7D-E74A-94F7-965A60115EE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155780" y="4429791"/>
                  <a:ext cx="164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7CF9E62B-CBB5-AD4F-A2DE-87CA9B229EA3}"/>
                    </a:ext>
                  </a:extLst>
                </p14:cNvPr>
                <p14:cNvContentPartPr/>
                <p14:nvPr/>
              </p14:nvContentPartPr>
              <p14:xfrm>
                <a:off x="11431180" y="4406391"/>
                <a:ext cx="143640" cy="3240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7CF9E62B-CBB5-AD4F-A2DE-87CA9B229EA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423620" y="4398831"/>
                  <a:ext cx="158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03CFB9F7-4599-CA41-A053-CAC6355294DD}"/>
                    </a:ext>
                  </a:extLst>
                </p14:cNvPr>
                <p14:cNvContentPartPr/>
                <p14:nvPr/>
              </p14:nvContentPartPr>
              <p14:xfrm>
                <a:off x="11723500" y="4754871"/>
                <a:ext cx="118800" cy="813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03CFB9F7-4599-CA41-A053-CAC6355294D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716300" y="474731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42CFEE3E-418A-C74C-93C5-E79F5D37A9CE}"/>
              </a:ext>
            </a:extLst>
          </p:cNvPr>
          <p:cNvGrpSpPr/>
          <p:nvPr/>
        </p:nvGrpSpPr>
        <p:grpSpPr>
          <a:xfrm>
            <a:off x="1769140" y="5097231"/>
            <a:ext cx="361440" cy="504720"/>
            <a:chOff x="1769140" y="5097231"/>
            <a:chExt cx="3614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6D2D9A63-6872-1748-AB38-0F4E1FA57402}"/>
                    </a:ext>
                  </a:extLst>
                </p14:cNvPr>
                <p14:cNvContentPartPr/>
                <p14:nvPr/>
              </p14:nvContentPartPr>
              <p14:xfrm>
                <a:off x="1843660" y="5115951"/>
                <a:ext cx="124920" cy="1249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6D2D9A63-6872-1748-AB38-0F4E1FA5740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836100" y="5108391"/>
                  <a:ext cx="14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040CFDF1-09CB-924E-B40D-ACD26E78C3A8}"/>
                    </a:ext>
                  </a:extLst>
                </p14:cNvPr>
                <p14:cNvContentPartPr/>
                <p14:nvPr/>
              </p14:nvContentPartPr>
              <p14:xfrm>
                <a:off x="1769140" y="5097231"/>
                <a:ext cx="324000" cy="5047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040CFDF1-09CB-924E-B40D-ACD26E78C3A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761580" y="5089671"/>
                  <a:ext cx="3391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EAB30F6E-0819-5B40-9A87-DDA21D86CBE2}"/>
                    </a:ext>
                  </a:extLst>
                </p14:cNvPr>
                <p14:cNvContentPartPr/>
                <p14:nvPr/>
              </p14:nvContentPartPr>
              <p14:xfrm>
                <a:off x="1868860" y="5464431"/>
                <a:ext cx="261720" cy="10008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EAB30F6E-0819-5B40-9A87-DDA21D86CBE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861300" y="5456871"/>
                  <a:ext cx="2768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E40240EB-C0E6-CA42-B3F0-1F6AAC895A26}"/>
              </a:ext>
            </a:extLst>
          </p:cNvPr>
          <p:cNvGrpSpPr/>
          <p:nvPr/>
        </p:nvGrpSpPr>
        <p:grpSpPr>
          <a:xfrm>
            <a:off x="2354140" y="5134671"/>
            <a:ext cx="174600" cy="386280"/>
            <a:chOff x="2354140" y="5134671"/>
            <a:chExt cx="1746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0B12A60F-149C-E148-A91E-E660D42B67D8}"/>
                    </a:ext>
                  </a:extLst>
                </p14:cNvPr>
                <p14:cNvContentPartPr/>
                <p14:nvPr/>
              </p14:nvContentPartPr>
              <p14:xfrm>
                <a:off x="2372860" y="5284071"/>
                <a:ext cx="6480" cy="64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0B12A60F-149C-E148-A91E-E660D42B67D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365300" y="527651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78E87DFD-EDB0-E449-85E1-D53EB51663BC}"/>
                    </a:ext>
                  </a:extLst>
                </p14:cNvPr>
                <p14:cNvContentPartPr/>
                <p14:nvPr/>
              </p14:nvContentPartPr>
              <p14:xfrm>
                <a:off x="2435140" y="5134671"/>
                <a:ext cx="93600" cy="3862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78E87DFD-EDB0-E449-85E1-D53EB51663B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427580" y="5127111"/>
                  <a:ext cx="108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3607C9E4-EB35-0840-83E8-A5DF3957019F}"/>
                    </a:ext>
                  </a:extLst>
                </p14:cNvPr>
                <p14:cNvContentPartPr/>
                <p14:nvPr/>
              </p14:nvContentPartPr>
              <p14:xfrm>
                <a:off x="2354140" y="5302791"/>
                <a:ext cx="174600" cy="4392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3607C9E4-EB35-0840-83E8-A5DF3957019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346940" y="529523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BAF5F91F-B250-A247-B142-A2DF8FC5D008}"/>
              </a:ext>
            </a:extLst>
          </p:cNvPr>
          <p:cNvGrpSpPr/>
          <p:nvPr/>
        </p:nvGrpSpPr>
        <p:grpSpPr>
          <a:xfrm>
            <a:off x="2833660" y="5277951"/>
            <a:ext cx="180720" cy="205200"/>
            <a:chOff x="2833660" y="5277951"/>
            <a:chExt cx="18072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2693FF81-D698-274A-B203-211B728F3B62}"/>
                    </a:ext>
                  </a:extLst>
                </p14:cNvPr>
                <p14:cNvContentPartPr/>
                <p14:nvPr/>
              </p14:nvContentPartPr>
              <p14:xfrm>
                <a:off x="2833660" y="5277951"/>
                <a:ext cx="137160" cy="20520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2693FF81-D698-274A-B203-211B728F3B6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826100" y="5270391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809196E7-414A-004B-9F97-A7158DE55CA1}"/>
                    </a:ext>
                  </a:extLst>
                </p14:cNvPr>
                <p14:cNvContentPartPr/>
                <p14:nvPr/>
              </p14:nvContentPartPr>
              <p14:xfrm>
                <a:off x="2864620" y="5359311"/>
                <a:ext cx="149760" cy="6192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809196E7-414A-004B-9F97-A7158DE55CA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857420" y="5351751"/>
                  <a:ext cx="1648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A75F2817-6069-294B-BA8D-16D6CF4BE540}"/>
              </a:ext>
            </a:extLst>
          </p:cNvPr>
          <p:cNvGrpSpPr/>
          <p:nvPr/>
        </p:nvGrpSpPr>
        <p:grpSpPr>
          <a:xfrm>
            <a:off x="3263140" y="5109831"/>
            <a:ext cx="504720" cy="423360"/>
            <a:chOff x="3263140" y="5109831"/>
            <a:chExt cx="50472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0DEF3AD2-A719-1849-A64B-962ADB05DB81}"/>
                    </a:ext>
                  </a:extLst>
                </p14:cNvPr>
                <p14:cNvContentPartPr/>
                <p14:nvPr/>
              </p14:nvContentPartPr>
              <p14:xfrm>
                <a:off x="3263140" y="5109831"/>
                <a:ext cx="299160" cy="36144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0DEF3AD2-A719-1849-A64B-962ADB05DB8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255580" y="5102271"/>
                  <a:ext cx="314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48CFFE58-D0E9-DD48-9E80-D9046708070F}"/>
                    </a:ext>
                  </a:extLst>
                </p14:cNvPr>
                <p14:cNvContentPartPr/>
                <p14:nvPr/>
              </p14:nvContentPartPr>
              <p14:xfrm>
                <a:off x="3699100" y="5420871"/>
                <a:ext cx="68760" cy="11232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48CFFE58-D0E9-DD48-9E80-D9046708070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691540" y="5413311"/>
                  <a:ext cx="83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721F3E9F-C31C-2D43-9005-C9CCA3DC73A6}"/>
              </a:ext>
            </a:extLst>
          </p:cNvPr>
          <p:cNvGrpSpPr/>
          <p:nvPr/>
        </p:nvGrpSpPr>
        <p:grpSpPr>
          <a:xfrm>
            <a:off x="6993100" y="4916871"/>
            <a:ext cx="1170000" cy="753480"/>
            <a:chOff x="6993100" y="4916871"/>
            <a:chExt cx="117000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778E6719-D3A1-534F-8AEF-233A0A841986}"/>
                    </a:ext>
                  </a:extLst>
                </p14:cNvPr>
                <p14:cNvContentPartPr/>
                <p14:nvPr/>
              </p14:nvContentPartPr>
              <p14:xfrm>
                <a:off x="7129180" y="4960431"/>
                <a:ext cx="75240" cy="1497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778E6719-D3A1-534F-8AEF-233A0A84198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21620" y="4952871"/>
                  <a:ext cx="90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155A15B6-ED93-9C4E-BC3D-5CC516D95B84}"/>
                    </a:ext>
                  </a:extLst>
                </p14:cNvPr>
                <p14:cNvContentPartPr/>
                <p14:nvPr/>
              </p14:nvContentPartPr>
              <p14:xfrm>
                <a:off x="6993100" y="5134671"/>
                <a:ext cx="272880" cy="12420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155A15B6-ED93-9C4E-BC3D-5CC516D95B8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85540" y="5127111"/>
                  <a:ext cx="28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6D03657C-4E51-B84A-A7FB-C21DB74AD0F9}"/>
                    </a:ext>
                  </a:extLst>
                </p14:cNvPr>
                <p14:cNvContentPartPr/>
                <p14:nvPr/>
              </p14:nvContentPartPr>
              <p14:xfrm>
                <a:off x="7042780" y="4956831"/>
                <a:ext cx="404280" cy="7135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6D03657C-4E51-B84A-A7FB-C21DB74AD0F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035220" y="4949271"/>
                  <a:ext cx="41940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D57A2759-DEC3-A84A-A32F-A6A7BC1AA310}"/>
                    </a:ext>
                  </a:extLst>
                </p14:cNvPr>
                <p14:cNvContentPartPr/>
                <p14:nvPr/>
              </p14:nvContentPartPr>
              <p14:xfrm>
                <a:off x="7378300" y="5252751"/>
                <a:ext cx="187200" cy="3780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D57A2759-DEC3-A84A-A32F-A6A7BC1AA31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70740" y="5245191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675FF351-28A3-7349-8E08-4F9F0C3C7776}"/>
                    </a:ext>
                  </a:extLst>
                </p14:cNvPr>
                <p14:cNvContentPartPr/>
                <p14:nvPr/>
              </p14:nvContentPartPr>
              <p14:xfrm>
                <a:off x="7471540" y="4947831"/>
                <a:ext cx="81360" cy="378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675FF351-28A3-7349-8E08-4F9F0C3C777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463980" y="494027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2B0E6348-7FD2-4D40-9ADE-4FB5E6E1B328}"/>
                    </a:ext>
                  </a:extLst>
                </p14:cNvPr>
                <p14:cNvContentPartPr/>
                <p14:nvPr/>
              </p14:nvContentPartPr>
              <p14:xfrm>
                <a:off x="7726780" y="5010111"/>
                <a:ext cx="236880" cy="4860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2B0E6348-7FD2-4D40-9ADE-4FB5E6E1B32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719220" y="5002551"/>
                  <a:ext cx="2520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CCC8409A-03E3-C948-99E6-A3F8C0EC2E50}"/>
                    </a:ext>
                  </a:extLst>
                </p14:cNvPr>
                <p14:cNvContentPartPr/>
                <p14:nvPr/>
              </p14:nvContentPartPr>
              <p14:xfrm>
                <a:off x="7989220" y="4916871"/>
                <a:ext cx="173880" cy="53568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CCC8409A-03E3-C948-99E6-A3F8C0EC2E5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981660" y="4909311"/>
                  <a:ext cx="18900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D821A75-034B-E249-A4FA-836EC76DBEAA}"/>
              </a:ext>
            </a:extLst>
          </p:cNvPr>
          <p:cNvGrpSpPr/>
          <p:nvPr/>
        </p:nvGrpSpPr>
        <p:grpSpPr>
          <a:xfrm>
            <a:off x="8349580" y="4935231"/>
            <a:ext cx="635040" cy="735120"/>
            <a:chOff x="8349580" y="4935231"/>
            <a:chExt cx="63504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2112C35C-8323-944C-87C8-F0A3EB119A08}"/>
                    </a:ext>
                  </a:extLst>
                </p14:cNvPr>
                <p14:cNvContentPartPr/>
                <p14:nvPr/>
              </p14:nvContentPartPr>
              <p14:xfrm>
                <a:off x="8349580" y="4935231"/>
                <a:ext cx="149760" cy="5828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2112C35C-8323-944C-87C8-F0A3EB119A0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342020" y="4928031"/>
                  <a:ext cx="16488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1FCAC98B-D194-0842-A993-C3E9D73D40DF}"/>
                    </a:ext>
                  </a:extLst>
                </p14:cNvPr>
                <p14:cNvContentPartPr/>
                <p14:nvPr/>
              </p14:nvContentPartPr>
              <p14:xfrm>
                <a:off x="8629660" y="4941711"/>
                <a:ext cx="261720" cy="54180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1FCAC98B-D194-0842-A993-C3E9D73D40D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622100" y="4934151"/>
                  <a:ext cx="2768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B5712581-EAF9-C34B-8D6A-4A8B980CD99F}"/>
                    </a:ext>
                  </a:extLst>
                </p14:cNvPr>
                <p14:cNvContentPartPr/>
                <p14:nvPr/>
              </p14:nvContentPartPr>
              <p14:xfrm>
                <a:off x="8915860" y="5595111"/>
                <a:ext cx="68760" cy="7524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B5712581-EAF9-C34B-8D6A-4A8B980CD99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908300" y="5587911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50E0A8F6-5C9F-EF46-881B-4AEFCE0375B5}"/>
              </a:ext>
            </a:extLst>
          </p:cNvPr>
          <p:cNvGrpSpPr/>
          <p:nvPr/>
        </p:nvGrpSpPr>
        <p:grpSpPr>
          <a:xfrm>
            <a:off x="9221140" y="4898151"/>
            <a:ext cx="647280" cy="678960"/>
            <a:chOff x="9221140" y="4898151"/>
            <a:chExt cx="64728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4C45BF36-5DD5-0943-9276-476BBB16AAD6}"/>
                    </a:ext>
                  </a:extLst>
                </p14:cNvPr>
                <p14:cNvContentPartPr/>
                <p14:nvPr/>
              </p14:nvContentPartPr>
              <p14:xfrm>
                <a:off x="9221140" y="5091111"/>
                <a:ext cx="143640" cy="33588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4C45BF36-5DD5-0943-9276-476BBB16AAD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213580" y="5083551"/>
                  <a:ext cx="1587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D4F19D2E-A14C-6E44-9005-19FE0A6ED619}"/>
                    </a:ext>
                  </a:extLst>
                </p14:cNvPr>
                <p14:cNvContentPartPr/>
                <p14:nvPr/>
              </p14:nvContentPartPr>
              <p14:xfrm>
                <a:off x="9495100" y="4898151"/>
                <a:ext cx="373320" cy="67896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D4F19D2E-A14C-6E44-9005-19FE0A6ED61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87540" y="4890591"/>
                  <a:ext cx="388440" cy="69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93DEB3C3-2CA7-934A-977C-4A0C2AE2DDD1}"/>
              </a:ext>
            </a:extLst>
          </p:cNvPr>
          <p:cNvGrpSpPr/>
          <p:nvPr/>
        </p:nvGrpSpPr>
        <p:grpSpPr>
          <a:xfrm>
            <a:off x="4134700" y="4225671"/>
            <a:ext cx="6001920" cy="1618920"/>
            <a:chOff x="4134700" y="4225671"/>
            <a:chExt cx="6001920" cy="161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4D00512C-5105-B645-BB85-C76DA744B371}"/>
                    </a:ext>
                  </a:extLst>
                </p14:cNvPr>
                <p14:cNvContentPartPr/>
                <p14:nvPr/>
              </p14:nvContentPartPr>
              <p14:xfrm>
                <a:off x="4134700" y="4356351"/>
                <a:ext cx="280440" cy="3924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4D00512C-5105-B645-BB85-C76DA744B37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27140" y="434879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2BAFB1A0-E158-C24F-A7A5-D4F591E0D865}"/>
                    </a:ext>
                  </a:extLst>
                </p14:cNvPr>
                <p14:cNvContentPartPr/>
                <p14:nvPr/>
              </p14:nvContentPartPr>
              <p14:xfrm>
                <a:off x="4614220" y="4543191"/>
                <a:ext cx="155880" cy="1807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2BAFB1A0-E158-C24F-A7A5-D4F591E0D86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606660" y="4535631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B010560-E986-1D47-96CD-5A9C3DCAD4DD}"/>
                    </a:ext>
                  </a:extLst>
                </p14:cNvPr>
                <p14:cNvContentPartPr/>
                <p14:nvPr/>
              </p14:nvContentPartPr>
              <p14:xfrm>
                <a:off x="4903300" y="4362471"/>
                <a:ext cx="172080" cy="3862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B010560-E986-1D47-96CD-5A9C3DCAD4D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895740" y="4355271"/>
                  <a:ext cx="186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6411906-759D-814B-A9A7-CC14E2FC03B6}"/>
                    </a:ext>
                  </a:extLst>
                </p14:cNvPr>
                <p14:cNvContentPartPr/>
                <p14:nvPr/>
              </p14:nvContentPartPr>
              <p14:xfrm>
                <a:off x="5274100" y="4512231"/>
                <a:ext cx="100080" cy="1242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6411906-759D-814B-A9A7-CC14E2FC03B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266540" y="4504671"/>
                  <a:ext cx="115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96D5216F-4627-E342-941E-1CD79019C9C8}"/>
                    </a:ext>
                  </a:extLst>
                </p14:cNvPr>
                <p14:cNvContentPartPr/>
                <p14:nvPr/>
              </p14:nvContentPartPr>
              <p14:xfrm>
                <a:off x="5516740" y="4443471"/>
                <a:ext cx="81360" cy="2181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96D5216F-4627-E342-941E-1CD79019C9C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509180" y="4435911"/>
                  <a:ext cx="96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A8CC6DB5-0E5A-6449-99DB-7BC8C50CEFD6}"/>
                    </a:ext>
                  </a:extLst>
                </p14:cNvPr>
                <p14:cNvContentPartPr/>
                <p14:nvPr/>
              </p14:nvContentPartPr>
              <p14:xfrm>
                <a:off x="5703580" y="4456071"/>
                <a:ext cx="155880" cy="1684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A8CC6DB5-0E5A-6449-99DB-7BC8C50CEFD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696020" y="4448511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19E839C4-2573-7646-BC8F-7E356FB633F8}"/>
                    </a:ext>
                  </a:extLst>
                </p14:cNvPr>
                <p14:cNvContentPartPr/>
                <p14:nvPr/>
              </p14:nvContentPartPr>
              <p14:xfrm>
                <a:off x="6027220" y="4499631"/>
                <a:ext cx="62640" cy="1558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19E839C4-2573-7646-BC8F-7E356FB633F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019660" y="4492071"/>
                  <a:ext cx="77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21FCB049-2535-4B4D-9061-0562D9548AF2}"/>
                    </a:ext>
                  </a:extLst>
                </p14:cNvPr>
                <p14:cNvContentPartPr/>
                <p14:nvPr/>
              </p14:nvContentPartPr>
              <p14:xfrm>
                <a:off x="6207940" y="4256631"/>
                <a:ext cx="81360" cy="6415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21FCB049-2535-4B4D-9061-0562D9548AF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200380" y="4249431"/>
                  <a:ext cx="964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6BDCDDA-037C-3C40-88DB-5435E0E455CF}"/>
                    </a:ext>
                  </a:extLst>
                </p14:cNvPr>
                <p14:cNvContentPartPr/>
                <p14:nvPr/>
              </p14:nvContentPartPr>
              <p14:xfrm>
                <a:off x="6431860" y="4838391"/>
                <a:ext cx="62640" cy="223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6BDCDDA-037C-3C40-88DB-5435E0E455C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424300" y="4831191"/>
                  <a:ext cx="77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C61CC67C-A486-3840-8525-45DAC7B7AA9B}"/>
                    </a:ext>
                  </a:extLst>
                </p14:cNvPr>
                <p14:cNvContentPartPr/>
                <p14:nvPr/>
              </p14:nvContentPartPr>
              <p14:xfrm>
                <a:off x="6880060" y="4418631"/>
                <a:ext cx="68760" cy="2181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C61CC67C-A486-3840-8525-45DAC7B7AA9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872860" y="4411071"/>
                  <a:ext cx="83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0533F4EF-4E74-5149-B239-760B82AC49F1}"/>
                    </a:ext>
                  </a:extLst>
                </p14:cNvPr>
                <p14:cNvContentPartPr/>
                <p14:nvPr/>
              </p14:nvContentPartPr>
              <p14:xfrm>
                <a:off x="6806260" y="4381191"/>
                <a:ext cx="366840" cy="3988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0533F4EF-4E74-5149-B239-760B82AC49F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798700" y="4373631"/>
                  <a:ext cx="381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482F852F-CB40-E842-A356-1FB977591DEE}"/>
                    </a:ext>
                  </a:extLst>
                </p14:cNvPr>
                <p14:cNvContentPartPr/>
                <p14:nvPr/>
              </p14:nvContentPartPr>
              <p14:xfrm>
                <a:off x="7334740" y="4362471"/>
                <a:ext cx="155160" cy="3772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482F852F-CB40-E842-A356-1FB977591DE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327180" y="4355271"/>
                  <a:ext cx="170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4F1BA83-4698-904D-98A4-44709313DEEA}"/>
                    </a:ext>
                  </a:extLst>
                </p14:cNvPr>
                <p14:cNvContentPartPr/>
                <p14:nvPr/>
              </p14:nvContentPartPr>
              <p14:xfrm>
                <a:off x="7340860" y="4543191"/>
                <a:ext cx="168480" cy="1000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4F1BA83-4698-904D-98A4-44709313DEE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33300" y="4535631"/>
                  <a:ext cx="18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8418E570-80BE-644D-98AF-BA79B5A5B231}"/>
                    </a:ext>
                  </a:extLst>
                </p14:cNvPr>
                <p14:cNvContentPartPr/>
                <p14:nvPr/>
              </p14:nvContentPartPr>
              <p14:xfrm>
                <a:off x="7658380" y="4287951"/>
                <a:ext cx="87480" cy="874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8418E570-80BE-644D-98AF-BA79B5A5B23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650820" y="428039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51070F6A-1964-5E4E-91FB-19F6814988AA}"/>
                    </a:ext>
                  </a:extLst>
                </p14:cNvPr>
                <p14:cNvContentPartPr/>
                <p14:nvPr/>
              </p14:nvContentPartPr>
              <p14:xfrm>
                <a:off x="7621660" y="4487751"/>
                <a:ext cx="161640" cy="2667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51070F6A-1964-5E4E-91FB-19F6814988A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614100" y="4480191"/>
                  <a:ext cx="176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FF3B97B-5073-3D41-B1E1-39F230D4CE47}"/>
                    </a:ext>
                  </a:extLst>
                </p14:cNvPr>
                <p14:cNvContentPartPr/>
                <p14:nvPr/>
              </p14:nvContentPartPr>
              <p14:xfrm>
                <a:off x="7988500" y="4399911"/>
                <a:ext cx="68760" cy="378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FF3B97B-5073-3D41-B1E1-39F230D4CE4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980940" y="439235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34648544-2116-124B-BCCC-ACC66AABCE87}"/>
                    </a:ext>
                  </a:extLst>
                </p14:cNvPr>
                <p14:cNvContentPartPr/>
                <p14:nvPr/>
              </p14:nvContentPartPr>
              <p14:xfrm>
                <a:off x="7975900" y="4456071"/>
                <a:ext cx="442440" cy="2120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34648544-2116-124B-BCCC-ACC66AABCE8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968340" y="4448511"/>
                  <a:ext cx="457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959DE3BB-4454-7048-B872-5A81F93AD265}"/>
                    </a:ext>
                  </a:extLst>
                </p14:cNvPr>
                <p14:cNvContentPartPr/>
                <p14:nvPr/>
              </p14:nvContentPartPr>
              <p14:xfrm>
                <a:off x="8635780" y="4225671"/>
                <a:ext cx="398880" cy="51084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959DE3BB-4454-7048-B872-5A81F93AD265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628220" y="4218111"/>
                  <a:ext cx="4140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4B1C27B4-E9DF-2D4D-AADC-87420AA37B85}"/>
                    </a:ext>
                  </a:extLst>
                </p14:cNvPr>
                <p14:cNvContentPartPr/>
                <p14:nvPr/>
              </p14:nvContentPartPr>
              <p14:xfrm>
                <a:off x="9047260" y="4456071"/>
                <a:ext cx="80640" cy="2865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4B1C27B4-E9DF-2D4D-AADC-87420AA37B8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039700" y="4448511"/>
                  <a:ext cx="95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3889AD6B-6725-A84A-8C1D-5C0FF36BA720}"/>
                    </a:ext>
                  </a:extLst>
                </p14:cNvPr>
                <p14:cNvContentPartPr/>
                <p14:nvPr/>
              </p14:nvContentPartPr>
              <p14:xfrm>
                <a:off x="9283420" y="4530591"/>
                <a:ext cx="81360" cy="1310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3889AD6B-6725-A84A-8C1D-5C0FF36BA72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275860" y="4523031"/>
                  <a:ext cx="96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2640EC99-4B45-1545-A8D3-676FC799B949}"/>
                    </a:ext>
                  </a:extLst>
                </p14:cNvPr>
                <p14:cNvContentPartPr/>
                <p14:nvPr/>
              </p14:nvContentPartPr>
              <p14:xfrm>
                <a:off x="9476380" y="4474791"/>
                <a:ext cx="56520" cy="1872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2640EC99-4B45-1545-A8D3-676FC799B94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468820" y="4467231"/>
                  <a:ext cx="7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77BEE24C-E497-A94E-97DD-1D4817BCAC83}"/>
                    </a:ext>
                  </a:extLst>
                </p14:cNvPr>
                <p14:cNvContentPartPr/>
                <p14:nvPr/>
              </p14:nvContentPartPr>
              <p14:xfrm>
                <a:off x="9638020" y="4505751"/>
                <a:ext cx="118800" cy="1436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77BEE24C-E497-A94E-97DD-1D4817BCAC8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630460" y="449819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C1129EA1-697C-6A49-95D8-01024CEE634C}"/>
                    </a:ext>
                  </a:extLst>
                </p14:cNvPr>
                <p14:cNvContentPartPr/>
                <p14:nvPr/>
              </p14:nvContentPartPr>
              <p14:xfrm>
                <a:off x="9881020" y="4543191"/>
                <a:ext cx="56520" cy="1497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C1129EA1-697C-6A49-95D8-01024CEE634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873460" y="4535631"/>
                  <a:ext cx="71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3D85A039-3B42-5140-B3F1-B6B260F02B45}"/>
                    </a:ext>
                  </a:extLst>
                </p14:cNvPr>
                <p14:cNvContentPartPr/>
                <p14:nvPr/>
              </p14:nvContentPartPr>
              <p14:xfrm>
                <a:off x="10036540" y="4437351"/>
                <a:ext cx="81360" cy="3304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3D85A039-3B42-5140-B3F1-B6B260F02B4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028980" y="4429791"/>
                  <a:ext cx="96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05BDA4BD-EB60-8349-A17B-6A40431DA426}"/>
                    </a:ext>
                  </a:extLst>
                </p14:cNvPr>
                <p14:cNvContentPartPr/>
                <p14:nvPr/>
              </p14:nvContentPartPr>
              <p14:xfrm>
                <a:off x="4134700" y="5010111"/>
                <a:ext cx="604080" cy="59184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05BDA4BD-EB60-8349-A17B-6A40431DA42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127140" y="5002551"/>
                  <a:ext cx="6192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FE4BA622-ED1C-3A48-80F7-A1F1BA6CA21E}"/>
                    </a:ext>
                  </a:extLst>
                </p14:cNvPr>
                <p14:cNvContentPartPr/>
                <p14:nvPr/>
              </p14:nvContentPartPr>
              <p14:xfrm>
                <a:off x="4632940" y="5302791"/>
                <a:ext cx="106200" cy="190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FE4BA622-ED1C-3A48-80F7-A1F1BA6CA21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625380" y="529523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D9AC1005-2FAA-A744-A0F7-87546462C5CB}"/>
                    </a:ext>
                  </a:extLst>
                </p14:cNvPr>
                <p14:cNvContentPartPr/>
                <p14:nvPr/>
              </p14:nvContentPartPr>
              <p14:xfrm>
                <a:off x="4645180" y="4966551"/>
                <a:ext cx="81360" cy="378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D9AC1005-2FAA-A744-A0F7-87546462C5C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637620" y="495899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2FE4FB4B-F504-4342-8DEE-9A4A4ACD16EB}"/>
                    </a:ext>
                  </a:extLst>
                </p14:cNvPr>
                <p14:cNvContentPartPr/>
                <p14:nvPr/>
              </p14:nvContentPartPr>
              <p14:xfrm>
                <a:off x="4906900" y="5034951"/>
                <a:ext cx="299160" cy="40500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2FE4FB4B-F504-4342-8DEE-9A4A4ACD16E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899340" y="5027391"/>
                  <a:ext cx="314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A1FBDFCA-48E6-6B41-B142-C1C2FA9AC8B5}"/>
                    </a:ext>
                  </a:extLst>
                </p14:cNvPr>
                <p14:cNvContentPartPr/>
                <p14:nvPr/>
              </p14:nvContentPartPr>
              <p14:xfrm>
                <a:off x="5305060" y="4941711"/>
                <a:ext cx="68760" cy="90288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A1FBDFCA-48E6-6B41-B142-C1C2FA9AC8B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297500" y="4934151"/>
                  <a:ext cx="8388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7A326D20-00B9-B448-AFC1-2E45AFF772BB}"/>
                    </a:ext>
                  </a:extLst>
                </p14:cNvPr>
                <p14:cNvContentPartPr/>
                <p14:nvPr/>
              </p14:nvContentPartPr>
              <p14:xfrm>
                <a:off x="5750020" y="5053671"/>
                <a:ext cx="240480" cy="687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7A326D20-00B9-B448-AFC1-2E45AFF772B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742460" y="5046111"/>
                  <a:ext cx="255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62881651-F0A7-3248-9324-0D0C7C995E0F}"/>
                    </a:ext>
                  </a:extLst>
                </p14:cNvPr>
                <p14:cNvContentPartPr/>
                <p14:nvPr/>
              </p14:nvContentPartPr>
              <p14:xfrm>
                <a:off x="5716180" y="5327631"/>
                <a:ext cx="100080" cy="7524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62881651-F0A7-3248-9324-0D0C7C995E0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708620" y="532007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EFA8BFAC-141D-3A47-BBA6-A920D7557467}"/>
                    </a:ext>
                  </a:extLst>
                </p14:cNvPr>
                <p14:cNvContentPartPr/>
                <p14:nvPr/>
              </p14:nvContentPartPr>
              <p14:xfrm>
                <a:off x="5865580" y="5290191"/>
                <a:ext cx="162360" cy="30528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EFA8BFAC-141D-3A47-BBA6-A920D755746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858020" y="5282631"/>
                  <a:ext cx="177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AF8F1A8D-4907-E949-AC67-399FC049B20A}"/>
                    </a:ext>
                  </a:extLst>
                </p14:cNvPr>
                <p14:cNvContentPartPr/>
                <p14:nvPr/>
              </p14:nvContentPartPr>
              <p14:xfrm>
                <a:off x="6264460" y="5178231"/>
                <a:ext cx="223920" cy="2610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AF8F1A8D-4907-E949-AC67-399FC049B20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256900" y="5170671"/>
                  <a:ext cx="238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27083B20-5700-D842-A7E3-E5B3836B880C}"/>
                    </a:ext>
                  </a:extLst>
                </p14:cNvPr>
                <p14:cNvContentPartPr/>
                <p14:nvPr/>
              </p14:nvContentPartPr>
              <p14:xfrm>
                <a:off x="6556420" y="4953951"/>
                <a:ext cx="221040" cy="1436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27083B20-5700-D842-A7E3-E5B3836B880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548860" y="4946391"/>
                  <a:ext cx="23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B5A0F43B-8555-D44E-98A3-292945A4F5FF}"/>
                    </a:ext>
                  </a:extLst>
                </p14:cNvPr>
                <p14:cNvContentPartPr/>
                <p14:nvPr/>
              </p14:nvContentPartPr>
              <p14:xfrm>
                <a:off x="6562900" y="5146911"/>
                <a:ext cx="249480" cy="3643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B5A0F43B-8555-D44E-98A3-292945A4F5F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555340" y="5139351"/>
                  <a:ext cx="264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03FB8668-A83F-FA40-88B0-A6F185F3D669}"/>
                    </a:ext>
                  </a:extLst>
                </p14:cNvPr>
                <p14:cNvContentPartPr/>
                <p14:nvPr/>
              </p14:nvContentPartPr>
              <p14:xfrm>
                <a:off x="10092700" y="5558031"/>
                <a:ext cx="43920" cy="687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03FB8668-A83F-FA40-88B0-A6F185F3D66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085140" y="555047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组合 357">
            <a:extLst>
              <a:ext uri="{FF2B5EF4-FFF2-40B4-BE49-F238E27FC236}">
                <a16:creationId xmlns:a16="http://schemas.microsoft.com/office/drawing/2014/main" id="{28610C5F-FC21-D648-BA81-BE2DEEBF3F8E}"/>
              </a:ext>
            </a:extLst>
          </p:cNvPr>
          <p:cNvGrpSpPr/>
          <p:nvPr/>
        </p:nvGrpSpPr>
        <p:grpSpPr>
          <a:xfrm>
            <a:off x="10920700" y="4960431"/>
            <a:ext cx="455040" cy="735120"/>
            <a:chOff x="10920700" y="4960431"/>
            <a:chExt cx="45504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7615DD49-868C-F04F-9D6E-C98E06F7F2E0}"/>
                    </a:ext>
                  </a:extLst>
                </p14:cNvPr>
                <p14:cNvContentPartPr/>
                <p14:nvPr/>
              </p14:nvContentPartPr>
              <p14:xfrm>
                <a:off x="10920700" y="5059791"/>
                <a:ext cx="193320" cy="26820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7615DD49-868C-F04F-9D6E-C98E06F7F2E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13140" y="5052231"/>
                  <a:ext cx="208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20DC4D75-69D5-DC43-9106-F69434E04F28}"/>
                    </a:ext>
                  </a:extLst>
                </p14:cNvPr>
                <p14:cNvContentPartPr/>
                <p14:nvPr/>
              </p14:nvContentPartPr>
              <p14:xfrm>
                <a:off x="11175940" y="5203071"/>
                <a:ext cx="37800" cy="6876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20DC4D75-69D5-DC43-9106-F69434E04F2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168380" y="519551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A2CD1D1E-A098-4A45-A6A2-4E764C98290D}"/>
                    </a:ext>
                  </a:extLst>
                </p14:cNvPr>
                <p14:cNvContentPartPr/>
                <p14:nvPr/>
              </p14:nvContentPartPr>
              <p14:xfrm>
                <a:off x="11300500" y="4960431"/>
                <a:ext cx="75240" cy="7351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A2CD1D1E-A098-4A45-A6A2-4E764C98290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292940" y="4952871"/>
                  <a:ext cx="90000" cy="74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2CEEE60C-E43B-E64E-8A64-6327B7F31C76}"/>
              </a:ext>
            </a:extLst>
          </p:cNvPr>
          <p:cNvGrpSpPr/>
          <p:nvPr/>
        </p:nvGrpSpPr>
        <p:grpSpPr>
          <a:xfrm>
            <a:off x="10354060" y="4985271"/>
            <a:ext cx="305280" cy="504360"/>
            <a:chOff x="10354060" y="4985271"/>
            <a:chExt cx="30528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46659EBB-54A0-D84B-A654-A17CB3A3689C}"/>
                    </a:ext>
                  </a:extLst>
                </p14:cNvPr>
                <p14:cNvContentPartPr/>
                <p14:nvPr/>
              </p14:nvContentPartPr>
              <p14:xfrm>
                <a:off x="10354060" y="4985271"/>
                <a:ext cx="211320" cy="35532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46659EBB-54A0-D84B-A654-A17CB3A3689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346500" y="4977711"/>
                  <a:ext cx="226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2AE7B1CA-4D3C-ED48-9B99-34D7E37F724C}"/>
                    </a:ext>
                  </a:extLst>
                </p14:cNvPr>
                <p14:cNvContentPartPr/>
                <p14:nvPr/>
              </p14:nvContentPartPr>
              <p14:xfrm>
                <a:off x="10403740" y="5172111"/>
                <a:ext cx="149760" cy="6264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2AE7B1CA-4D3C-ED48-9B99-34D7E37F724C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396180" y="5164551"/>
                  <a:ext cx="164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74B61FF0-8BB6-394E-8727-08BC9ECC4855}"/>
                    </a:ext>
                  </a:extLst>
                </p14:cNvPr>
                <p14:cNvContentPartPr/>
                <p14:nvPr/>
              </p14:nvContentPartPr>
              <p14:xfrm>
                <a:off x="10628020" y="5178231"/>
                <a:ext cx="31320" cy="6264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74B61FF0-8BB6-394E-8727-08BC9ECC485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620460" y="5170671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F57821CB-F008-8446-8C02-A0CB90FE2CF8}"/>
                    </a:ext>
                  </a:extLst>
                </p14:cNvPr>
                <p14:cNvContentPartPr/>
                <p14:nvPr/>
              </p14:nvContentPartPr>
              <p14:xfrm>
                <a:off x="10453780" y="5383791"/>
                <a:ext cx="155880" cy="3132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F57821CB-F008-8446-8C02-A0CB90FE2CF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446220" y="537623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A821EE37-32AE-6F49-843F-6D0C4C994E96}"/>
                    </a:ext>
                  </a:extLst>
                </p14:cNvPr>
                <p14:cNvContentPartPr/>
                <p14:nvPr/>
              </p14:nvContentPartPr>
              <p14:xfrm>
                <a:off x="10410220" y="5396031"/>
                <a:ext cx="149760" cy="9360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A821EE37-32AE-6F49-843F-6D0C4C994E9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402660" y="5388471"/>
                  <a:ext cx="1648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59" name="墨迹 358">
                <a:extLst>
                  <a:ext uri="{FF2B5EF4-FFF2-40B4-BE49-F238E27FC236}">
                    <a16:creationId xmlns:a16="http://schemas.microsoft.com/office/drawing/2014/main" id="{49CCFFB7-C7A5-B54F-BA6F-D560E12CBA2E}"/>
                  </a:ext>
                </a:extLst>
              </p14:cNvPr>
              <p14:cNvContentPartPr/>
              <p14:nvPr/>
            </p14:nvContentPartPr>
            <p14:xfrm>
              <a:off x="1631980" y="5700951"/>
              <a:ext cx="678960" cy="429840"/>
            </p14:xfrm>
          </p:contentPart>
        </mc:Choice>
        <mc:Fallback>
          <p:pic>
            <p:nvPicPr>
              <p:cNvPr id="359" name="墨迹 358">
                <a:extLst>
                  <a:ext uri="{FF2B5EF4-FFF2-40B4-BE49-F238E27FC236}">
                    <a16:creationId xmlns:a16="http://schemas.microsoft.com/office/drawing/2014/main" id="{49CCFFB7-C7A5-B54F-BA6F-D560E12CBA2E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1624780" y="5693751"/>
                <a:ext cx="69408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3430D20C-9783-C544-9BE7-8E2278428031}"/>
              </a:ext>
            </a:extLst>
          </p:cNvPr>
          <p:cNvGrpSpPr/>
          <p:nvPr/>
        </p:nvGrpSpPr>
        <p:grpSpPr>
          <a:xfrm>
            <a:off x="2597140" y="5694831"/>
            <a:ext cx="441720" cy="417600"/>
            <a:chOff x="2597140" y="5694831"/>
            <a:chExt cx="44172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4706A884-A428-AF45-A439-8724682F08C0}"/>
                    </a:ext>
                  </a:extLst>
                </p14:cNvPr>
                <p14:cNvContentPartPr/>
                <p14:nvPr/>
              </p14:nvContentPartPr>
              <p14:xfrm>
                <a:off x="2733940" y="5825511"/>
                <a:ext cx="118800" cy="14292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4706A884-A428-AF45-A439-8724682F08C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726380" y="5817951"/>
                  <a:ext cx="133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0C254C54-2FFB-964E-91E7-501DC4091519}"/>
                    </a:ext>
                  </a:extLst>
                </p14:cNvPr>
                <p14:cNvContentPartPr/>
                <p14:nvPr/>
              </p14:nvContentPartPr>
              <p14:xfrm>
                <a:off x="2597140" y="5694831"/>
                <a:ext cx="441720" cy="41760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0C254C54-2FFB-964E-91E7-501DC409151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589580" y="5687271"/>
                  <a:ext cx="45684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8C2F804B-7162-9541-8E48-CA25C9338427}"/>
              </a:ext>
            </a:extLst>
          </p:cNvPr>
          <p:cNvGrpSpPr/>
          <p:nvPr/>
        </p:nvGrpSpPr>
        <p:grpSpPr>
          <a:xfrm>
            <a:off x="418060" y="6279831"/>
            <a:ext cx="753480" cy="542160"/>
            <a:chOff x="418060" y="6279831"/>
            <a:chExt cx="75348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250BBCA9-8C46-5E4B-90C6-150391059C4D}"/>
                    </a:ext>
                  </a:extLst>
                </p14:cNvPr>
                <p14:cNvContentPartPr/>
                <p14:nvPr/>
              </p14:nvContentPartPr>
              <p14:xfrm>
                <a:off x="748180" y="6448311"/>
                <a:ext cx="286560" cy="21204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250BBCA9-8C46-5E4B-90C6-150391059C4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40620" y="6440751"/>
                  <a:ext cx="301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1763C1E4-222D-4F49-BBCE-FE17A7CA9F27}"/>
                    </a:ext>
                  </a:extLst>
                </p14:cNvPr>
                <p14:cNvContentPartPr/>
                <p14:nvPr/>
              </p14:nvContentPartPr>
              <p14:xfrm>
                <a:off x="878860" y="6541551"/>
                <a:ext cx="87480" cy="14976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1763C1E4-222D-4F49-BBCE-FE17A7CA9F2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71300" y="6533991"/>
                  <a:ext cx="10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7C9577B4-7FE3-784C-B60E-5DCA2CA10EB9}"/>
                    </a:ext>
                  </a:extLst>
                </p14:cNvPr>
                <p14:cNvContentPartPr/>
                <p14:nvPr/>
              </p14:nvContentPartPr>
              <p14:xfrm>
                <a:off x="418060" y="6279831"/>
                <a:ext cx="753480" cy="54216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7C9577B4-7FE3-784C-B60E-5DCA2CA10EB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10500" y="6272271"/>
                  <a:ext cx="768600" cy="55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4450238C-A0BA-9A4D-8456-C2E651FC65B4}"/>
              </a:ext>
            </a:extLst>
          </p:cNvPr>
          <p:cNvGrpSpPr/>
          <p:nvPr/>
        </p:nvGrpSpPr>
        <p:grpSpPr>
          <a:xfrm>
            <a:off x="2030500" y="6373431"/>
            <a:ext cx="230760" cy="342720"/>
            <a:chOff x="2030500" y="6373431"/>
            <a:chExt cx="2307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17DCCCF5-F4F5-4144-8971-56E80B59CE58}"/>
                    </a:ext>
                  </a:extLst>
                </p14:cNvPr>
                <p14:cNvContentPartPr/>
                <p14:nvPr/>
              </p14:nvContentPartPr>
              <p14:xfrm>
                <a:off x="2130220" y="6373431"/>
                <a:ext cx="100080" cy="34272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17DCCCF5-F4F5-4144-8971-56E80B59CE5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122660" y="6365871"/>
                  <a:ext cx="115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8262E0DD-D544-0F46-AE00-B1516A95BA3A}"/>
                    </a:ext>
                  </a:extLst>
                </p14:cNvPr>
                <p14:cNvContentPartPr/>
                <p14:nvPr/>
              </p14:nvContentPartPr>
              <p14:xfrm>
                <a:off x="2030500" y="6528951"/>
                <a:ext cx="230760" cy="648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8262E0DD-D544-0F46-AE00-B1516A95BA3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022940" y="6521751"/>
                  <a:ext cx="245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59697B56-95E9-3642-B2F4-77FCD35AF95C}"/>
              </a:ext>
            </a:extLst>
          </p:cNvPr>
          <p:cNvGrpSpPr/>
          <p:nvPr/>
        </p:nvGrpSpPr>
        <p:grpSpPr>
          <a:xfrm>
            <a:off x="2628100" y="6217911"/>
            <a:ext cx="461160" cy="504720"/>
            <a:chOff x="2628100" y="6217911"/>
            <a:chExt cx="46116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7C74516E-45F7-184E-9A88-AF7435E4FC44}"/>
                    </a:ext>
                  </a:extLst>
                </p14:cNvPr>
                <p14:cNvContentPartPr/>
                <p14:nvPr/>
              </p14:nvContentPartPr>
              <p14:xfrm>
                <a:off x="2628100" y="6342471"/>
                <a:ext cx="106200" cy="10008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7C74516E-45F7-184E-9A88-AF7435E4FC4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620540" y="633491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FB6EDEB6-988F-D642-BE07-7CA4114C21FD}"/>
                    </a:ext>
                  </a:extLst>
                </p14:cNvPr>
                <p14:cNvContentPartPr/>
                <p14:nvPr/>
              </p14:nvContentPartPr>
              <p14:xfrm>
                <a:off x="2646820" y="6578991"/>
                <a:ext cx="106200" cy="14364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FB6EDEB6-988F-D642-BE07-7CA4114C21F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639260" y="6571431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51A954B9-8670-6941-AC2D-484F2026C089}"/>
                    </a:ext>
                  </a:extLst>
                </p14:cNvPr>
                <p14:cNvContentPartPr/>
                <p14:nvPr/>
              </p14:nvContentPartPr>
              <p14:xfrm>
                <a:off x="2877220" y="6217911"/>
                <a:ext cx="143640" cy="19332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51A954B9-8670-6941-AC2D-484F2026C08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869660" y="6210351"/>
                  <a:ext cx="15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39A892AC-10BF-DB4C-8211-B1187E250F28}"/>
                    </a:ext>
                  </a:extLst>
                </p14:cNvPr>
                <p14:cNvContentPartPr/>
                <p14:nvPr/>
              </p14:nvContentPartPr>
              <p14:xfrm>
                <a:off x="2927620" y="6522831"/>
                <a:ext cx="161640" cy="14976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39A892AC-10BF-DB4C-8211-B1187E250F2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920060" y="6515271"/>
                  <a:ext cx="1767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5D11A047-F8F9-7A41-864F-8E631A9764BA}"/>
              </a:ext>
            </a:extLst>
          </p:cNvPr>
          <p:cNvGrpSpPr/>
          <p:nvPr/>
        </p:nvGrpSpPr>
        <p:grpSpPr>
          <a:xfrm>
            <a:off x="3325420" y="6186591"/>
            <a:ext cx="336600" cy="486000"/>
            <a:chOff x="3325420" y="6186591"/>
            <a:chExt cx="3366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E196AA9A-B330-7546-BC57-7D27A3ADA2C4}"/>
                    </a:ext>
                  </a:extLst>
                </p14:cNvPr>
                <p14:cNvContentPartPr/>
                <p14:nvPr/>
              </p14:nvContentPartPr>
              <p14:xfrm>
                <a:off x="3325420" y="6186591"/>
                <a:ext cx="317160" cy="44244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E196AA9A-B330-7546-BC57-7D27A3ADA2C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317860" y="6179031"/>
                  <a:ext cx="332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5F02C167-B0C6-5B4E-B53A-7E509DD059CD}"/>
                    </a:ext>
                  </a:extLst>
                </p14:cNvPr>
                <p14:cNvContentPartPr/>
                <p14:nvPr/>
              </p14:nvContentPartPr>
              <p14:xfrm>
                <a:off x="3543220" y="6423111"/>
                <a:ext cx="106200" cy="24948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5F02C167-B0C6-5B4E-B53A-7E509DD059C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535660" y="641591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357BE26F-1B0A-394D-91C6-28245404BCC8}"/>
                    </a:ext>
                  </a:extLst>
                </p14:cNvPr>
                <p14:cNvContentPartPr/>
                <p14:nvPr/>
              </p14:nvContentPartPr>
              <p14:xfrm>
                <a:off x="3561940" y="6485391"/>
                <a:ext cx="100080" cy="8748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357BE26F-1B0A-394D-91C6-28245404BCC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554380" y="647783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57C935BB-649A-B24D-8C5D-FFC8DF4FB7FF}"/>
              </a:ext>
            </a:extLst>
          </p:cNvPr>
          <p:cNvGrpSpPr/>
          <p:nvPr/>
        </p:nvGrpSpPr>
        <p:grpSpPr>
          <a:xfrm>
            <a:off x="3904300" y="6124311"/>
            <a:ext cx="1569240" cy="547560"/>
            <a:chOff x="3904300" y="6124311"/>
            <a:chExt cx="156924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7D02DD26-7A50-B54D-91F9-4A58FF247ACA}"/>
                    </a:ext>
                  </a:extLst>
                </p14:cNvPr>
                <p14:cNvContentPartPr/>
                <p14:nvPr/>
              </p14:nvContentPartPr>
              <p14:xfrm>
                <a:off x="3904300" y="6305031"/>
                <a:ext cx="143640" cy="8748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7D02DD26-7A50-B54D-91F9-4A58FF247AC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896740" y="6297471"/>
                  <a:ext cx="158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00EB3310-813D-5A43-87C5-09D032C04193}"/>
                    </a:ext>
                  </a:extLst>
                </p14:cNvPr>
                <p14:cNvContentPartPr/>
                <p14:nvPr/>
              </p14:nvContentPartPr>
              <p14:xfrm>
                <a:off x="3997900" y="6273711"/>
                <a:ext cx="25200" cy="3981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00EB3310-813D-5A43-87C5-09D032C0419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990340" y="6266511"/>
                  <a:ext cx="403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5A6C205E-88B7-4848-BBDE-D1886CD9EAD3}"/>
                    </a:ext>
                  </a:extLst>
                </p14:cNvPr>
                <p14:cNvContentPartPr/>
                <p14:nvPr/>
              </p14:nvContentPartPr>
              <p14:xfrm>
                <a:off x="3941740" y="6510591"/>
                <a:ext cx="25200" cy="3132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5A6C205E-88B7-4848-BBDE-D1886CD9EAD3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934180" y="650303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DA91031C-63F1-BB44-BCB6-162CD1821A53}"/>
                    </a:ext>
                  </a:extLst>
                </p14:cNvPr>
                <p14:cNvContentPartPr/>
                <p14:nvPr/>
              </p14:nvContentPartPr>
              <p14:xfrm>
                <a:off x="4097260" y="6467031"/>
                <a:ext cx="12960" cy="3780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DA91031C-63F1-BB44-BCB6-162CD1821A5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090060" y="645947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9D641620-2407-5447-9C6F-A00280FFCC0A}"/>
                    </a:ext>
                  </a:extLst>
                </p14:cNvPr>
                <p14:cNvContentPartPr/>
                <p14:nvPr/>
              </p14:nvContentPartPr>
              <p14:xfrm>
                <a:off x="4253140" y="6124311"/>
                <a:ext cx="124920" cy="5004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9D641620-2407-5447-9C6F-A00280FFCC0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245580" y="611675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66F1C30C-A303-514D-839E-C01BD362E741}"/>
                    </a:ext>
                  </a:extLst>
                </p14:cNvPr>
                <p14:cNvContentPartPr/>
                <p14:nvPr/>
              </p14:nvContentPartPr>
              <p14:xfrm>
                <a:off x="4303540" y="6398271"/>
                <a:ext cx="254880" cy="21816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66F1C30C-A303-514D-839E-C01BD362E74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295980" y="6390711"/>
                  <a:ext cx="270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BBDA8656-FF40-A24F-A28D-6CFCE3569B26}"/>
                    </a:ext>
                  </a:extLst>
                </p14:cNvPr>
                <p14:cNvContentPartPr/>
                <p14:nvPr/>
              </p14:nvContentPartPr>
              <p14:xfrm>
                <a:off x="4757500" y="6255351"/>
                <a:ext cx="62640" cy="11880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BBDA8656-FF40-A24F-A28D-6CFCE3569B2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749940" y="6247791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1C6512BE-FE45-BD46-91D0-2D62353B7D30}"/>
                    </a:ext>
                  </a:extLst>
                </p14:cNvPr>
                <p14:cNvContentPartPr/>
                <p14:nvPr/>
              </p14:nvContentPartPr>
              <p14:xfrm>
                <a:off x="4682620" y="6329871"/>
                <a:ext cx="529560" cy="25560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1C6512BE-FE45-BD46-91D0-2D62353B7D30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675060" y="6322311"/>
                  <a:ext cx="544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5F128035-D058-7246-B2E6-F13D31F2BFCD}"/>
                    </a:ext>
                  </a:extLst>
                </p14:cNvPr>
                <p14:cNvContentPartPr/>
                <p14:nvPr/>
              </p14:nvContentPartPr>
              <p14:xfrm>
                <a:off x="5404780" y="6609951"/>
                <a:ext cx="68760" cy="5652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5F128035-D058-7246-B2E6-F13D31F2BFC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397220" y="660239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组合 387">
            <a:extLst>
              <a:ext uri="{FF2B5EF4-FFF2-40B4-BE49-F238E27FC236}">
                <a16:creationId xmlns:a16="http://schemas.microsoft.com/office/drawing/2014/main" id="{4D1E9DBB-CBAE-E142-975B-EFE15E1BADC2}"/>
              </a:ext>
            </a:extLst>
          </p:cNvPr>
          <p:cNvGrpSpPr/>
          <p:nvPr/>
        </p:nvGrpSpPr>
        <p:grpSpPr>
          <a:xfrm>
            <a:off x="6083380" y="6329871"/>
            <a:ext cx="547560" cy="448560"/>
            <a:chOff x="6083380" y="6329871"/>
            <a:chExt cx="54756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48C28BE4-68AF-FA49-9D3B-41C4E6F4E712}"/>
                    </a:ext>
                  </a:extLst>
                </p14:cNvPr>
                <p14:cNvContentPartPr/>
                <p14:nvPr/>
              </p14:nvContentPartPr>
              <p14:xfrm>
                <a:off x="6114340" y="6441831"/>
                <a:ext cx="348840" cy="3132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48C28BE4-68AF-FA49-9D3B-41C4E6F4E71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107140" y="6434271"/>
                  <a:ext cx="363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A2DD8674-E226-8440-A547-A19DA822F691}"/>
                    </a:ext>
                  </a:extLst>
                </p14:cNvPr>
                <p14:cNvContentPartPr/>
                <p14:nvPr/>
              </p14:nvContentPartPr>
              <p14:xfrm>
                <a:off x="6083380" y="6541551"/>
                <a:ext cx="380160" cy="2520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A2DD8674-E226-8440-A547-A19DA822F69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075820" y="6533991"/>
                  <a:ext cx="395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03C80711-63C4-B740-9E50-75E8A5C82611}"/>
                    </a:ext>
                  </a:extLst>
                </p14:cNvPr>
                <p14:cNvContentPartPr/>
                <p14:nvPr/>
              </p14:nvContentPartPr>
              <p14:xfrm>
                <a:off x="6332500" y="6329871"/>
                <a:ext cx="298440" cy="44856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03C80711-63C4-B740-9E50-75E8A5C8261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324940" y="6322311"/>
                  <a:ext cx="31356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组合 417">
            <a:extLst>
              <a:ext uri="{FF2B5EF4-FFF2-40B4-BE49-F238E27FC236}">
                <a16:creationId xmlns:a16="http://schemas.microsoft.com/office/drawing/2014/main" id="{3195624B-01F1-7443-8DE0-D15D0D7AC71E}"/>
              </a:ext>
            </a:extLst>
          </p:cNvPr>
          <p:cNvGrpSpPr/>
          <p:nvPr/>
        </p:nvGrpSpPr>
        <p:grpSpPr>
          <a:xfrm>
            <a:off x="7123060" y="6018471"/>
            <a:ext cx="485640" cy="567000"/>
            <a:chOff x="7123060" y="6018471"/>
            <a:chExt cx="48564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AABE6906-D4AE-C245-8933-1ACCB0FFF480}"/>
                    </a:ext>
                  </a:extLst>
                </p14:cNvPr>
                <p14:cNvContentPartPr/>
                <p14:nvPr/>
              </p14:nvContentPartPr>
              <p14:xfrm>
                <a:off x="7147900" y="6193071"/>
                <a:ext cx="93600" cy="8748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AABE6906-D4AE-C245-8933-1ACCB0FFF48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140340" y="618551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988DAACB-01DA-7945-847E-2C570A536274}"/>
                    </a:ext>
                  </a:extLst>
                </p14:cNvPr>
                <p14:cNvContentPartPr/>
                <p14:nvPr/>
              </p14:nvContentPartPr>
              <p14:xfrm>
                <a:off x="7123060" y="6329871"/>
                <a:ext cx="118800" cy="25560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988DAACB-01DA-7945-847E-2C570A53627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115500" y="6322311"/>
                  <a:ext cx="133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F5DABE69-C9FB-C947-91A0-85DD1B88D9D3}"/>
                    </a:ext>
                  </a:extLst>
                </p14:cNvPr>
                <p14:cNvContentPartPr/>
                <p14:nvPr/>
              </p14:nvContentPartPr>
              <p14:xfrm>
                <a:off x="7446700" y="6018471"/>
                <a:ext cx="124920" cy="26172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F5DABE69-C9FB-C947-91A0-85DD1B88D9D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439140" y="6010911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E5D8464E-8C2A-354E-973C-F044D81CABC0}"/>
                    </a:ext>
                  </a:extLst>
                </p14:cNvPr>
                <p14:cNvContentPartPr/>
                <p14:nvPr/>
              </p14:nvContentPartPr>
              <p14:xfrm>
                <a:off x="7418980" y="6348591"/>
                <a:ext cx="189720" cy="21204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E5D8464E-8C2A-354E-973C-F044D81CABC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411420" y="6341031"/>
                  <a:ext cx="2048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组合 416">
            <a:extLst>
              <a:ext uri="{FF2B5EF4-FFF2-40B4-BE49-F238E27FC236}">
                <a16:creationId xmlns:a16="http://schemas.microsoft.com/office/drawing/2014/main" id="{4A8F4686-B5B9-3844-9516-69FC789D4F65}"/>
              </a:ext>
            </a:extLst>
          </p:cNvPr>
          <p:cNvGrpSpPr/>
          <p:nvPr/>
        </p:nvGrpSpPr>
        <p:grpSpPr>
          <a:xfrm>
            <a:off x="7907500" y="6062031"/>
            <a:ext cx="460800" cy="560880"/>
            <a:chOff x="7907500" y="6062031"/>
            <a:chExt cx="46080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2E3BFB09-30F5-7D40-9B91-DD58BBBEA08C}"/>
                    </a:ext>
                  </a:extLst>
                </p14:cNvPr>
                <p14:cNvContentPartPr/>
                <p14:nvPr/>
              </p14:nvContentPartPr>
              <p14:xfrm>
                <a:off x="7907500" y="6062031"/>
                <a:ext cx="441720" cy="54540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2E3BFB09-30F5-7D40-9B91-DD58BBBEA08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899940" y="6054831"/>
                  <a:ext cx="4568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81EB3343-D2BA-734C-8330-98C50DCF9E5F}"/>
                    </a:ext>
                  </a:extLst>
                </p14:cNvPr>
                <p14:cNvContentPartPr/>
                <p14:nvPr/>
              </p14:nvContentPartPr>
              <p14:xfrm>
                <a:off x="8218540" y="6342471"/>
                <a:ext cx="100080" cy="28044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81EB3343-D2BA-734C-8330-98C50DCF9E5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211340" y="6334911"/>
                  <a:ext cx="115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AF208292-FDD2-FC49-8F04-BA1577656E01}"/>
                    </a:ext>
                  </a:extLst>
                </p14:cNvPr>
                <p14:cNvContentPartPr/>
                <p14:nvPr/>
              </p14:nvContentPartPr>
              <p14:xfrm>
                <a:off x="8175700" y="6429591"/>
                <a:ext cx="192600" cy="8676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AF208292-FDD2-FC49-8F04-BA1577656E01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168140" y="6422031"/>
                  <a:ext cx="2077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组合 415">
            <a:extLst>
              <a:ext uri="{FF2B5EF4-FFF2-40B4-BE49-F238E27FC236}">
                <a16:creationId xmlns:a16="http://schemas.microsoft.com/office/drawing/2014/main" id="{527F444D-9005-8841-B38E-849EF101A4FE}"/>
              </a:ext>
            </a:extLst>
          </p:cNvPr>
          <p:cNvGrpSpPr/>
          <p:nvPr/>
        </p:nvGrpSpPr>
        <p:grpSpPr>
          <a:xfrm>
            <a:off x="8610940" y="5794551"/>
            <a:ext cx="3386880" cy="1014480"/>
            <a:chOff x="8610940" y="5794551"/>
            <a:chExt cx="3386880" cy="10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8B341540-32B1-204E-B686-6C1E235FB1B2}"/>
                    </a:ext>
                  </a:extLst>
                </p14:cNvPr>
                <p14:cNvContentPartPr/>
                <p14:nvPr/>
              </p14:nvContentPartPr>
              <p14:xfrm>
                <a:off x="8630380" y="6112071"/>
                <a:ext cx="286200" cy="6264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8B341540-32B1-204E-B686-6C1E235FB1B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622820" y="6104511"/>
                  <a:ext cx="300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F745F5C1-9D28-9F49-BF5E-6FA1AFBF7911}"/>
                    </a:ext>
                  </a:extLst>
                </p14:cNvPr>
                <p14:cNvContentPartPr/>
                <p14:nvPr/>
              </p14:nvContentPartPr>
              <p14:xfrm>
                <a:off x="8610940" y="6354711"/>
                <a:ext cx="112320" cy="13032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F745F5C1-9D28-9F49-BF5E-6FA1AFBF7911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603380" y="6347151"/>
                  <a:ext cx="127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2C77E362-680E-A04C-B635-268499A5AFCC}"/>
                    </a:ext>
                  </a:extLst>
                </p14:cNvPr>
                <p14:cNvContentPartPr/>
                <p14:nvPr/>
              </p14:nvContentPartPr>
              <p14:xfrm>
                <a:off x="8722900" y="6329871"/>
                <a:ext cx="162360" cy="34884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2C77E362-680E-A04C-B635-268499A5AFC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715340" y="6322311"/>
                  <a:ext cx="177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97701123-F72F-1240-9A88-04EBD0F7CAFA}"/>
                    </a:ext>
                  </a:extLst>
                </p14:cNvPr>
                <p14:cNvContentPartPr/>
                <p14:nvPr/>
              </p14:nvContentPartPr>
              <p14:xfrm>
                <a:off x="9103420" y="6236631"/>
                <a:ext cx="292320" cy="25488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97701123-F72F-1240-9A88-04EBD0F7CAF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095860" y="6229071"/>
                  <a:ext cx="307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378F4B2A-CC7B-6A47-9A83-B093E220EEF4}"/>
                    </a:ext>
                  </a:extLst>
                </p14:cNvPr>
                <p14:cNvContentPartPr/>
                <p14:nvPr/>
              </p14:nvContentPartPr>
              <p14:xfrm>
                <a:off x="9451180" y="5900391"/>
                <a:ext cx="143640" cy="12492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378F4B2A-CC7B-6A47-9A83-B093E220EEF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443980" y="5892831"/>
                  <a:ext cx="158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1FEA3937-0DB9-4546-B764-BD7C3F55130E}"/>
                    </a:ext>
                  </a:extLst>
                </p14:cNvPr>
                <p14:cNvContentPartPr/>
                <p14:nvPr/>
              </p14:nvContentPartPr>
              <p14:xfrm>
                <a:off x="9538660" y="5919111"/>
                <a:ext cx="230760" cy="18072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1FEA3937-0DB9-4546-B764-BD7C3F55130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9531100" y="5911551"/>
                  <a:ext cx="245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F6EC2500-8670-D442-BBE2-75961D9CD4CA}"/>
                    </a:ext>
                  </a:extLst>
                </p14:cNvPr>
                <p14:cNvContentPartPr/>
                <p14:nvPr/>
              </p14:nvContentPartPr>
              <p14:xfrm>
                <a:off x="9451180" y="6124311"/>
                <a:ext cx="355320" cy="51696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F6EC2500-8670-D442-BBE2-75961D9CD4C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443980" y="6116751"/>
                  <a:ext cx="3704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712C1B00-DCE0-1049-B414-13B044D782EB}"/>
                    </a:ext>
                  </a:extLst>
                </p14:cNvPr>
                <p14:cNvContentPartPr/>
                <p14:nvPr/>
              </p14:nvContentPartPr>
              <p14:xfrm>
                <a:off x="10148500" y="5900391"/>
                <a:ext cx="137160" cy="19944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712C1B00-DCE0-1049-B414-13B044D782E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140940" y="5892831"/>
                  <a:ext cx="152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BEA2249A-FE66-244D-A67E-D6B9626CF793}"/>
                    </a:ext>
                  </a:extLst>
                </p14:cNvPr>
                <p14:cNvContentPartPr/>
                <p14:nvPr/>
              </p14:nvContentPartPr>
              <p14:xfrm>
                <a:off x="9933580" y="6099471"/>
                <a:ext cx="500400" cy="11880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BEA2249A-FE66-244D-A67E-D6B9626CF79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926020" y="6091911"/>
                  <a:ext cx="515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6C3C2B91-F773-5A47-A0E5-2C24E00A9C1F}"/>
                    </a:ext>
                  </a:extLst>
                </p14:cNvPr>
                <p14:cNvContentPartPr/>
                <p14:nvPr/>
              </p14:nvContentPartPr>
              <p14:xfrm>
                <a:off x="9956980" y="5831991"/>
                <a:ext cx="447120" cy="97704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6C3C2B91-F773-5A47-A0E5-2C24E00A9C1F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9949420" y="5824431"/>
                  <a:ext cx="46224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31013E0D-0026-6343-85A1-17C5610B2435}"/>
                    </a:ext>
                  </a:extLst>
                </p14:cNvPr>
                <p14:cNvContentPartPr/>
                <p14:nvPr/>
              </p14:nvContentPartPr>
              <p14:xfrm>
                <a:off x="10428940" y="6342471"/>
                <a:ext cx="155880" cy="3780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31013E0D-0026-6343-85A1-17C5610B243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0421380" y="633491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B73289EE-749C-FB46-B799-10B033FED3A1}"/>
                    </a:ext>
                  </a:extLst>
                </p14:cNvPr>
                <p14:cNvContentPartPr/>
                <p14:nvPr/>
              </p14:nvContentPartPr>
              <p14:xfrm>
                <a:off x="10609300" y="5806791"/>
                <a:ext cx="37800" cy="7524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B73289EE-749C-FB46-B799-10B033FED3A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0601740" y="5799591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0B5B424F-C12F-9140-932B-901E2E839871}"/>
                    </a:ext>
                  </a:extLst>
                </p14:cNvPr>
                <p14:cNvContentPartPr/>
                <p14:nvPr/>
              </p14:nvContentPartPr>
              <p14:xfrm>
                <a:off x="10764820" y="5937831"/>
                <a:ext cx="212040" cy="54828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0B5B424F-C12F-9140-932B-901E2E839871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0757260" y="5930271"/>
                  <a:ext cx="2271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24E81476-72F6-A849-B5A5-A4C6C2B12C4C}"/>
                    </a:ext>
                  </a:extLst>
                </p14:cNvPr>
                <p14:cNvContentPartPr/>
                <p14:nvPr/>
              </p14:nvContentPartPr>
              <p14:xfrm>
                <a:off x="11026540" y="5794551"/>
                <a:ext cx="174600" cy="64764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24E81476-72F6-A849-B5A5-A4C6C2B12C4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018980" y="5786991"/>
                  <a:ext cx="1897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FC248FFA-0127-9C47-85C0-549F94A37DCB}"/>
                    </a:ext>
                  </a:extLst>
                </p14:cNvPr>
                <p14:cNvContentPartPr/>
                <p14:nvPr/>
              </p14:nvContentPartPr>
              <p14:xfrm>
                <a:off x="11331460" y="5950071"/>
                <a:ext cx="666360" cy="60408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FC248FFA-0127-9C47-85C0-549F94A37DCB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323900" y="5942511"/>
                  <a:ext cx="6814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82DCAFC2-E4C5-AE43-AB7F-A92584FC9C23}"/>
                    </a:ext>
                  </a:extLst>
                </p14:cNvPr>
                <p14:cNvContentPartPr/>
                <p14:nvPr/>
              </p14:nvContentPartPr>
              <p14:xfrm>
                <a:off x="11857780" y="6609951"/>
                <a:ext cx="77760" cy="10008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82DCAFC2-E4C5-AE43-AB7F-A92584FC9C2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1850220" y="6602391"/>
                  <a:ext cx="928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419" name="墨迹 418">
                <a:extLst>
                  <a:ext uri="{FF2B5EF4-FFF2-40B4-BE49-F238E27FC236}">
                    <a16:creationId xmlns:a16="http://schemas.microsoft.com/office/drawing/2014/main" id="{CCFCF7D1-0A81-0140-BCE4-9D160F4C278C}"/>
                  </a:ext>
                </a:extLst>
              </p14:cNvPr>
              <p14:cNvContentPartPr/>
              <p14:nvPr/>
            </p14:nvContentPartPr>
            <p14:xfrm>
              <a:off x="4850740" y="2370591"/>
              <a:ext cx="1606680" cy="100080"/>
            </p14:xfrm>
          </p:contentPart>
        </mc:Choice>
        <mc:Fallback>
          <p:pic>
            <p:nvPicPr>
              <p:cNvPr id="419" name="墨迹 418">
                <a:extLst>
                  <a:ext uri="{FF2B5EF4-FFF2-40B4-BE49-F238E27FC236}">
                    <a16:creationId xmlns:a16="http://schemas.microsoft.com/office/drawing/2014/main" id="{CCFCF7D1-0A81-0140-BCE4-9D160F4C278C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4843180" y="2363031"/>
                <a:ext cx="1621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420" name="墨迹 419">
                <a:extLst>
                  <a:ext uri="{FF2B5EF4-FFF2-40B4-BE49-F238E27FC236}">
                    <a16:creationId xmlns:a16="http://schemas.microsoft.com/office/drawing/2014/main" id="{A516BB33-224E-D946-9801-AA5FDB6D9F49}"/>
                  </a:ext>
                </a:extLst>
              </p14:cNvPr>
              <p14:cNvContentPartPr/>
              <p14:nvPr/>
            </p14:nvContentPartPr>
            <p14:xfrm>
              <a:off x="7378300" y="2208591"/>
              <a:ext cx="1843200" cy="124920"/>
            </p14:xfrm>
          </p:contentPart>
        </mc:Choice>
        <mc:Fallback>
          <p:pic>
            <p:nvPicPr>
              <p:cNvPr id="420" name="墨迹 419">
                <a:extLst>
                  <a:ext uri="{FF2B5EF4-FFF2-40B4-BE49-F238E27FC236}">
                    <a16:creationId xmlns:a16="http://schemas.microsoft.com/office/drawing/2014/main" id="{A516BB33-224E-D946-9801-AA5FDB6D9F49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7370740" y="2201031"/>
                <a:ext cx="1858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8">
            <p14:nvContentPartPr>
              <p14:cNvPr id="421" name="墨迹 420">
                <a:extLst>
                  <a:ext uri="{FF2B5EF4-FFF2-40B4-BE49-F238E27FC236}">
                    <a16:creationId xmlns:a16="http://schemas.microsoft.com/office/drawing/2014/main" id="{D3F5E606-7562-1B4F-A72D-0E19B80B6892}"/>
                  </a:ext>
                </a:extLst>
              </p14:cNvPr>
              <p14:cNvContentPartPr/>
              <p14:nvPr/>
            </p14:nvContentPartPr>
            <p14:xfrm>
              <a:off x="8051140" y="1063791"/>
              <a:ext cx="286200" cy="304200"/>
            </p14:xfrm>
          </p:contentPart>
        </mc:Choice>
        <mc:Fallback>
          <p:pic>
            <p:nvPicPr>
              <p:cNvPr id="421" name="墨迹 420">
                <a:extLst>
                  <a:ext uri="{FF2B5EF4-FFF2-40B4-BE49-F238E27FC236}">
                    <a16:creationId xmlns:a16="http://schemas.microsoft.com/office/drawing/2014/main" id="{D3F5E606-7562-1B4F-A72D-0E19B80B6892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8041060" y="1053711"/>
                <a:ext cx="306360" cy="32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DAE23CEA-7EFB-4B4E-BBFA-E3EE35ACD06B}"/>
              </a:ext>
            </a:extLst>
          </p:cNvPr>
          <p:cNvGrpSpPr/>
          <p:nvPr/>
        </p:nvGrpSpPr>
        <p:grpSpPr>
          <a:xfrm>
            <a:off x="8574220" y="770391"/>
            <a:ext cx="976320" cy="523440"/>
            <a:chOff x="8574220" y="770391"/>
            <a:chExt cx="97632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53543D98-5E21-004A-942A-609005A11B29}"/>
                    </a:ext>
                  </a:extLst>
                </p14:cNvPr>
                <p14:cNvContentPartPr/>
                <p14:nvPr/>
              </p14:nvContentPartPr>
              <p14:xfrm>
                <a:off x="8579620" y="1000791"/>
                <a:ext cx="149760" cy="27432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53543D98-5E21-004A-942A-609005A11B29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569540" y="990711"/>
                  <a:ext cx="169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4359F7A8-1AB8-9E4F-84FD-C8CEFD67ADAD}"/>
                    </a:ext>
                  </a:extLst>
                </p14:cNvPr>
                <p14:cNvContentPartPr/>
                <p14:nvPr/>
              </p14:nvContentPartPr>
              <p14:xfrm>
                <a:off x="8574220" y="1125351"/>
                <a:ext cx="273600" cy="8136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4359F7A8-1AB8-9E4F-84FD-C8CEFD67ADA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564140" y="1115271"/>
                  <a:ext cx="293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711D4AB3-887F-BF45-AAD4-208EE3A94F8F}"/>
                    </a:ext>
                  </a:extLst>
                </p14:cNvPr>
                <p14:cNvContentPartPr/>
                <p14:nvPr/>
              </p14:nvContentPartPr>
              <p14:xfrm>
                <a:off x="9071740" y="1025631"/>
                <a:ext cx="236880" cy="26820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711D4AB3-887F-BF45-AAD4-208EE3A94F8F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061660" y="1015551"/>
                  <a:ext cx="257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B65E1845-51DB-1B4E-BC46-8D0FD7DA76DC}"/>
                    </a:ext>
                  </a:extLst>
                </p14:cNvPr>
                <p14:cNvContentPartPr/>
                <p14:nvPr/>
              </p14:nvContentPartPr>
              <p14:xfrm>
                <a:off x="8822620" y="851391"/>
                <a:ext cx="541800" cy="648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B65E1845-51DB-1B4E-BC46-8D0FD7DA76DC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812540" y="841311"/>
                  <a:ext cx="562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A36DF0A0-5E38-0A48-A8D2-1AAABC720666}"/>
                    </a:ext>
                  </a:extLst>
                </p14:cNvPr>
                <p14:cNvContentPartPr/>
                <p14:nvPr/>
              </p14:nvContentPartPr>
              <p14:xfrm>
                <a:off x="9195940" y="770391"/>
                <a:ext cx="354600" cy="13104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A36DF0A0-5E38-0A48-A8D2-1AAABC72066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185860" y="760311"/>
                  <a:ext cx="3747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428" name="墨迹 427">
                <a:extLst>
                  <a:ext uri="{FF2B5EF4-FFF2-40B4-BE49-F238E27FC236}">
                    <a16:creationId xmlns:a16="http://schemas.microsoft.com/office/drawing/2014/main" id="{9756EDE2-5717-E64E-A191-08EF896CD577}"/>
                  </a:ext>
                </a:extLst>
              </p14:cNvPr>
              <p14:cNvContentPartPr/>
              <p14:nvPr/>
            </p14:nvContentPartPr>
            <p14:xfrm>
              <a:off x="10117540" y="2158911"/>
              <a:ext cx="1892880" cy="143640"/>
            </p14:xfrm>
          </p:contentPart>
        </mc:Choice>
        <mc:Fallback>
          <p:pic>
            <p:nvPicPr>
              <p:cNvPr id="428" name="墨迹 427">
                <a:extLst>
                  <a:ext uri="{FF2B5EF4-FFF2-40B4-BE49-F238E27FC236}">
                    <a16:creationId xmlns:a16="http://schemas.microsoft.com/office/drawing/2014/main" id="{9756EDE2-5717-E64E-A191-08EF896CD577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10109980" y="2151351"/>
                <a:ext cx="1908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2">
            <p14:nvContentPartPr>
              <p14:cNvPr id="429" name="墨迹 428">
                <a:extLst>
                  <a:ext uri="{FF2B5EF4-FFF2-40B4-BE49-F238E27FC236}">
                    <a16:creationId xmlns:a16="http://schemas.microsoft.com/office/drawing/2014/main" id="{294FC032-1804-F941-9B5F-0D6BB9628F72}"/>
                  </a:ext>
                </a:extLst>
              </p14:cNvPr>
              <p14:cNvContentPartPr/>
              <p14:nvPr/>
            </p14:nvContentPartPr>
            <p14:xfrm>
              <a:off x="4894300" y="4082391"/>
              <a:ext cx="1569240" cy="56520"/>
            </p14:xfrm>
          </p:contentPart>
        </mc:Choice>
        <mc:Fallback>
          <p:pic>
            <p:nvPicPr>
              <p:cNvPr id="429" name="墨迹 428">
                <a:extLst>
                  <a:ext uri="{FF2B5EF4-FFF2-40B4-BE49-F238E27FC236}">
                    <a16:creationId xmlns:a16="http://schemas.microsoft.com/office/drawing/2014/main" id="{294FC032-1804-F941-9B5F-0D6BB9628F72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4886740" y="4074831"/>
                <a:ext cx="1584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430" name="墨迹 429">
                <a:extLst>
                  <a:ext uri="{FF2B5EF4-FFF2-40B4-BE49-F238E27FC236}">
                    <a16:creationId xmlns:a16="http://schemas.microsoft.com/office/drawing/2014/main" id="{8D2AF111-F6A2-A540-8E15-A2200F7AD4CF}"/>
                  </a:ext>
                </a:extLst>
              </p14:cNvPr>
              <p14:cNvContentPartPr/>
              <p14:nvPr/>
            </p14:nvContentPartPr>
            <p14:xfrm>
              <a:off x="7328620" y="3989151"/>
              <a:ext cx="1933560" cy="112320"/>
            </p14:xfrm>
          </p:contentPart>
        </mc:Choice>
        <mc:Fallback>
          <p:pic>
            <p:nvPicPr>
              <p:cNvPr id="430" name="墨迹 429">
                <a:extLst>
                  <a:ext uri="{FF2B5EF4-FFF2-40B4-BE49-F238E27FC236}">
                    <a16:creationId xmlns:a16="http://schemas.microsoft.com/office/drawing/2014/main" id="{8D2AF111-F6A2-A540-8E15-A2200F7AD4CF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7321060" y="3981591"/>
                <a:ext cx="1948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431" name="墨迹 430">
                <a:extLst>
                  <a:ext uri="{FF2B5EF4-FFF2-40B4-BE49-F238E27FC236}">
                    <a16:creationId xmlns:a16="http://schemas.microsoft.com/office/drawing/2014/main" id="{9F146B65-FE0D-584E-8291-60BFBFB5F788}"/>
                  </a:ext>
                </a:extLst>
              </p14:cNvPr>
              <p14:cNvContentPartPr/>
              <p14:nvPr/>
            </p14:nvContentPartPr>
            <p14:xfrm>
              <a:off x="10117540" y="3347991"/>
              <a:ext cx="1544400" cy="759960"/>
            </p14:xfrm>
          </p:contentPart>
        </mc:Choice>
        <mc:Fallback>
          <p:pic>
            <p:nvPicPr>
              <p:cNvPr id="431" name="墨迹 430">
                <a:extLst>
                  <a:ext uri="{FF2B5EF4-FFF2-40B4-BE49-F238E27FC236}">
                    <a16:creationId xmlns:a16="http://schemas.microsoft.com/office/drawing/2014/main" id="{9F146B65-FE0D-584E-8291-60BFBFB5F788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10109980" y="3340431"/>
                <a:ext cx="1559520" cy="77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6CDFF72D-E6C1-2A42-8C42-42FAF14AE1CF}"/>
              </a:ext>
            </a:extLst>
          </p:cNvPr>
          <p:cNvGrpSpPr/>
          <p:nvPr/>
        </p:nvGrpSpPr>
        <p:grpSpPr>
          <a:xfrm>
            <a:off x="7540300" y="3080151"/>
            <a:ext cx="1239120" cy="398880"/>
            <a:chOff x="7540300" y="3080151"/>
            <a:chExt cx="12391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1DC8AE93-5F89-E84B-8756-D1BE28F0A6DB}"/>
                    </a:ext>
                  </a:extLst>
                </p14:cNvPr>
                <p14:cNvContentPartPr/>
                <p14:nvPr/>
              </p14:nvContentPartPr>
              <p14:xfrm>
                <a:off x="7540300" y="3192111"/>
                <a:ext cx="255600" cy="27432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1DC8AE93-5F89-E84B-8756-D1BE28F0A6DB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532740" y="3184551"/>
                  <a:ext cx="270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E4F51A8C-97E4-5C4A-A25D-40AC7E2B6028}"/>
                    </a:ext>
                  </a:extLst>
                </p14:cNvPr>
                <p14:cNvContentPartPr/>
                <p14:nvPr/>
              </p14:nvContentPartPr>
              <p14:xfrm>
                <a:off x="7951060" y="3192111"/>
                <a:ext cx="162360" cy="25560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E4F51A8C-97E4-5C4A-A25D-40AC7E2B602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940980" y="3182031"/>
                  <a:ext cx="182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676A9076-FC41-B34B-873A-31B99E0A2943}"/>
                    </a:ext>
                  </a:extLst>
                </p14:cNvPr>
                <p14:cNvContentPartPr/>
                <p14:nvPr/>
              </p14:nvContentPartPr>
              <p14:xfrm>
                <a:off x="8013340" y="3323151"/>
                <a:ext cx="143640" cy="5652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676A9076-FC41-B34B-873A-31B99E0A2943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003260" y="3312711"/>
                  <a:ext cx="16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9E3A4CEC-0C69-2242-90A6-C4DA04B53C22}"/>
                    </a:ext>
                  </a:extLst>
                </p14:cNvPr>
                <p14:cNvContentPartPr/>
                <p14:nvPr/>
              </p14:nvContentPartPr>
              <p14:xfrm>
                <a:off x="8467660" y="3204711"/>
                <a:ext cx="243000" cy="27432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9E3A4CEC-0C69-2242-90A6-C4DA04B53C22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460100" y="3197151"/>
                  <a:ext cx="258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B0423CB8-025C-AE4B-836B-28798CDE41A2}"/>
                    </a:ext>
                  </a:extLst>
                </p14:cNvPr>
                <p14:cNvContentPartPr/>
                <p14:nvPr/>
              </p14:nvContentPartPr>
              <p14:xfrm>
                <a:off x="8368300" y="3123711"/>
                <a:ext cx="411120" cy="3780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B0423CB8-025C-AE4B-836B-28798CDE41A2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357860" y="3113631"/>
                  <a:ext cx="431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38E8AA4E-5C98-E248-B01B-4C2EC97A3EBC}"/>
                    </a:ext>
                  </a:extLst>
                </p14:cNvPr>
                <p14:cNvContentPartPr/>
                <p14:nvPr/>
              </p14:nvContentPartPr>
              <p14:xfrm>
                <a:off x="8374420" y="3080151"/>
                <a:ext cx="212040" cy="13716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38E8AA4E-5C98-E248-B01B-4C2EC97A3EBC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366860" y="3072591"/>
                  <a:ext cx="227160" cy="15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884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58" y="3502071"/>
                  <a:ext cx="164124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420" y="1959111"/>
                  <a:ext cx="23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0740" y="5040721"/>
                  <a:ext cx="333000" cy="276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3420" y="214487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16260" y="3365286"/>
                  <a:ext cx="2894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7170" y="2948031"/>
                  <a:ext cx="2894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267" y="1920960"/>
                  <a:ext cx="401386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9344" y="3178431"/>
                  <a:ext cx="90433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1972" y="3178431"/>
                  <a:ext cx="370455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1100" y="5008663"/>
                  <a:ext cx="32688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9100" y="3670183"/>
                  <a:ext cx="14616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49" y="1404351"/>
                  <a:ext cx="320382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8EC510-FF6A-884F-9D8E-FB2D6AB6F367}"/>
              </a:ext>
            </a:extLst>
          </p:cNvPr>
          <p:cNvGrpSpPr/>
          <p:nvPr/>
        </p:nvGrpSpPr>
        <p:grpSpPr>
          <a:xfrm>
            <a:off x="2780380" y="2669391"/>
            <a:ext cx="533160" cy="380160"/>
            <a:chOff x="2780380" y="2669391"/>
            <a:chExt cx="5331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14:cNvPr>
                <p14:cNvContentPartPr/>
                <p14:nvPr/>
              </p14:nvContentPartPr>
              <p14:xfrm>
                <a:off x="2780380" y="2831031"/>
                <a:ext cx="10080" cy="19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72540" y="2823471"/>
                  <a:ext cx="2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14:cNvPr>
                <p14:cNvContentPartPr/>
                <p14:nvPr/>
              </p14:nvContentPartPr>
              <p14:xfrm>
                <a:off x="2852380" y="2781351"/>
                <a:ext cx="43920" cy="268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44820" y="2773781"/>
                  <a:ext cx="5904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14:cNvPr>
                <p14:cNvContentPartPr/>
                <p14:nvPr/>
              </p14:nvContentPartPr>
              <p14:xfrm>
                <a:off x="2989180" y="2669391"/>
                <a:ext cx="124920" cy="255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81620" y="266183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14:cNvPr>
                <p14:cNvContentPartPr/>
                <p14:nvPr/>
              </p14:nvContentPartPr>
              <p14:xfrm>
                <a:off x="3113740" y="2675511"/>
                <a:ext cx="106200" cy="37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06180" y="2667878"/>
                  <a:ext cx="121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14:cNvPr>
                <p14:cNvContentPartPr/>
                <p14:nvPr/>
              </p14:nvContentPartPr>
              <p14:xfrm>
                <a:off x="3300580" y="2756511"/>
                <a:ext cx="12960" cy="106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93020" y="2748951"/>
                  <a:ext cx="280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14:cNvPr>
              <p14:cNvContentPartPr/>
              <p14:nvPr/>
            </p14:nvContentPartPr>
            <p14:xfrm>
              <a:off x="4794580" y="1710711"/>
              <a:ext cx="37800" cy="2052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87020" y="1703151"/>
                <a:ext cx="5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14:cNvPr>
              <p14:cNvContentPartPr/>
              <p14:nvPr/>
            </p14:nvContentPartPr>
            <p14:xfrm>
              <a:off x="4950460" y="1641951"/>
              <a:ext cx="212040" cy="19332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42900" y="163439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14:cNvPr>
              <p14:cNvContentPartPr/>
              <p14:nvPr/>
            </p14:nvContentPartPr>
            <p14:xfrm>
              <a:off x="5292820" y="1772991"/>
              <a:ext cx="19080" cy="752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85260" y="1765431"/>
                <a:ext cx="34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5DCCAC0B-3D2D-724C-8963-484277B4B6F0}"/>
              </a:ext>
            </a:extLst>
          </p:cNvPr>
          <p:cNvGrpSpPr/>
          <p:nvPr/>
        </p:nvGrpSpPr>
        <p:grpSpPr>
          <a:xfrm>
            <a:off x="5535460" y="1529991"/>
            <a:ext cx="205920" cy="261720"/>
            <a:chOff x="5535460" y="1529991"/>
            <a:chExt cx="2059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14:cNvPr>
                <p14:cNvContentPartPr/>
                <p14:nvPr/>
              </p14:nvContentPartPr>
              <p14:xfrm>
                <a:off x="5535460" y="1529991"/>
                <a:ext cx="100080" cy="261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27873" y="1522431"/>
                  <a:ext cx="115255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14:cNvPr>
                <p14:cNvContentPartPr/>
                <p14:nvPr/>
              </p14:nvContentPartPr>
              <p14:xfrm>
                <a:off x="5616460" y="1536111"/>
                <a:ext cx="124920" cy="313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08900" y="152855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CDF23BD4-3BF0-864B-BBCA-07C5CD289178}"/>
                  </a:ext>
                </a:extLst>
              </p14:cNvPr>
              <p14:cNvContentPartPr/>
              <p14:nvPr/>
            </p14:nvContentPartPr>
            <p14:xfrm>
              <a:off x="3400300" y="2376711"/>
              <a:ext cx="180720" cy="27432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CDF23BD4-3BF0-864B-BBCA-07C5CD28917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92755" y="2369141"/>
                <a:ext cx="195810" cy="2894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4F3842DC-F23B-944D-A944-A61251523A35}"/>
              </a:ext>
            </a:extLst>
          </p:cNvPr>
          <p:cNvGrpSpPr/>
          <p:nvPr/>
        </p:nvGrpSpPr>
        <p:grpSpPr>
          <a:xfrm>
            <a:off x="2895940" y="4679991"/>
            <a:ext cx="735120" cy="261720"/>
            <a:chOff x="2895940" y="4679991"/>
            <a:chExt cx="7351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14:cNvPr>
                <p14:cNvContentPartPr/>
                <p14:nvPr/>
              </p14:nvContentPartPr>
              <p14:xfrm>
                <a:off x="2895940" y="4679991"/>
                <a:ext cx="212040" cy="1684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88380" y="467243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14:cNvPr>
                <p14:cNvContentPartPr/>
                <p14:nvPr/>
              </p14:nvContentPartPr>
              <p14:xfrm>
                <a:off x="3014380" y="4698711"/>
                <a:ext cx="37800" cy="2430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06820" y="46911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14:cNvPr>
                <p14:cNvContentPartPr/>
                <p14:nvPr/>
              </p14:nvContentPartPr>
              <p14:xfrm>
                <a:off x="3213460" y="4860711"/>
                <a:ext cx="19080" cy="687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05900" y="4853190"/>
                  <a:ext cx="34200" cy="83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14:cNvPr>
                <p14:cNvContentPartPr/>
                <p14:nvPr/>
              </p14:nvContentPartPr>
              <p14:xfrm>
                <a:off x="3362860" y="4736151"/>
                <a:ext cx="268200" cy="1623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55300" y="4728574"/>
                  <a:ext cx="283320" cy="1775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E2BBB119-CBDE-8145-8B53-656FD9816F6A}"/>
              </a:ext>
            </a:extLst>
          </p:cNvPr>
          <p:cNvGrpSpPr/>
          <p:nvPr/>
        </p:nvGrpSpPr>
        <p:grpSpPr>
          <a:xfrm>
            <a:off x="5311540" y="5489631"/>
            <a:ext cx="305280" cy="180720"/>
            <a:chOff x="5311540" y="5489631"/>
            <a:chExt cx="30528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14:cNvPr>
                <p14:cNvContentPartPr/>
                <p14:nvPr/>
              </p14:nvContentPartPr>
              <p14:xfrm>
                <a:off x="5311540" y="5489631"/>
                <a:ext cx="56520" cy="1807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03980" y="5482086"/>
                  <a:ext cx="716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14:cNvPr>
                <p14:cNvContentPartPr/>
                <p14:nvPr/>
              </p14:nvContentPartPr>
              <p14:xfrm>
                <a:off x="5494780" y="5501871"/>
                <a:ext cx="122040" cy="1000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87220" y="5494284"/>
                  <a:ext cx="137160" cy="1152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14:cNvPr>
              <p14:cNvContentPartPr/>
              <p14:nvPr/>
            </p14:nvContentPartPr>
            <p14:xfrm>
              <a:off x="5765860" y="5588991"/>
              <a:ext cx="12960" cy="50040"/>
            </p14:xfrm>
          </p:contentPart>
        </mc:Choice>
        <mc:Fallback xmlns=""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58084" y="5581431"/>
                <a:ext cx="28512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9B6E470-8CFF-594B-AAB2-1ED6C871EB8C}"/>
              </a:ext>
            </a:extLst>
          </p:cNvPr>
          <p:cNvGrpSpPr/>
          <p:nvPr/>
        </p:nvGrpSpPr>
        <p:grpSpPr>
          <a:xfrm>
            <a:off x="5946580" y="5445711"/>
            <a:ext cx="293040" cy="205920"/>
            <a:chOff x="5946580" y="5445711"/>
            <a:chExt cx="2930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14:cNvPr>
                <p14:cNvContentPartPr/>
                <p14:nvPr/>
              </p14:nvContentPartPr>
              <p14:xfrm>
                <a:off x="5946580" y="5445711"/>
                <a:ext cx="293040" cy="1684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9020" y="5438151"/>
                  <a:ext cx="30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14:cNvPr>
                <p14:cNvContentPartPr/>
                <p14:nvPr/>
              </p14:nvContentPartPr>
              <p14:xfrm>
                <a:off x="6140260" y="5483151"/>
                <a:ext cx="30960" cy="1684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32700" y="5475591"/>
                  <a:ext cx="46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71A5DC1-4691-A34E-9F57-296BFA8C9AF2}"/>
              </a:ext>
            </a:extLst>
          </p:cNvPr>
          <p:cNvGrpSpPr/>
          <p:nvPr/>
        </p:nvGrpSpPr>
        <p:grpSpPr>
          <a:xfrm>
            <a:off x="6033700" y="3148551"/>
            <a:ext cx="199440" cy="240480"/>
            <a:chOff x="6033700" y="3148551"/>
            <a:chExt cx="1994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14:cNvPr>
                <p14:cNvContentPartPr/>
                <p14:nvPr/>
              </p14:nvContentPartPr>
              <p14:xfrm>
                <a:off x="6033700" y="3148551"/>
                <a:ext cx="75240" cy="2404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26140" y="3140991"/>
                  <a:ext cx="9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14:cNvPr>
                <p14:cNvContentPartPr/>
                <p14:nvPr/>
              </p14:nvContentPartPr>
              <p14:xfrm>
                <a:off x="6226660" y="3273111"/>
                <a:ext cx="6480" cy="6876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19498" y="3265551"/>
                  <a:ext cx="20804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14:cNvPr>
              <p14:cNvContentPartPr/>
              <p14:nvPr/>
            </p14:nvContentPartPr>
            <p14:xfrm>
              <a:off x="6369580" y="3098871"/>
              <a:ext cx="149760" cy="149760"/>
            </p14:xfrm>
          </p:contentPart>
        </mc:Choice>
        <mc:Fallback xmlns=""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62020" y="3091329"/>
                <a:ext cx="164880" cy="164844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DA51E9-4A11-5E4D-AA9C-A3028F15207D}"/>
              </a:ext>
            </a:extLst>
          </p:cNvPr>
          <p:cNvGrpSpPr/>
          <p:nvPr/>
        </p:nvGrpSpPr>
        <p:grpSpPr>
          <a:xfrm>
            <a:off x="5037580" y="2613231"/>
            <a:ext cx="579240" cy="286560"/>
            <a:chOff x="5037580" y="2613231"/>
            <a:chExt cx="5792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14:cNvPr>
                <p14:cNvContentPartPr/>
                <p14:nvPr/>
              </p14:nvContentPartPr>
              <p14:xfrm>
                <a:off x="5037580" y="2613231"/>
                <a:ext cx="143640" cy="2865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30020" y="26056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14:cNvPr>
                <p14:cNvContentPartPr/>
                <p14:nvPr/>
              </p14:nvContentPartPr>
              <p14:xfrm>
                <a:off x="5136940" y="2675511"/>
                <a:ext cx="118800" cy="4392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29357" y="2667951"/>
                  <a:ext cx="133966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14:cNvPr>
                <p14:cNvContentPartPr/>
                <p14:nvPr/>
              </p14:nvContentPartPr>
              <p14:xfrm>
                <a:off x="5280220" y="2800071"/>
                <a:ext cx="19080" cy="6624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72660" y="2792511"/>
                  <a:ext cx="34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F6ACBEE5-E434-4749-A3A4-408BD177E28F}"/>
                    </a:ext>
                  </a:extLst>
                </p14:cNvPr>
                <p14:cNvContentPartPr/>
                <p14:nvPr/>
              </p14:nvContentPartPr>
              <p14:xfrm>
                <a:off x="5423500" y="2656791"/>
                <a:ext cx="193320" cy="13716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F6ACBEE5-E434-4749-A3A4-408BD177E28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15940" y="264923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C914CAE-EB4C-8C49-91E9-76D8FEE3C37D}"/>
              </a:ext>
            </a:extLst>
          </p:cNvPr>
          <p:cNvGrpSpPr/>
          <p:nvPr/>
        </p:nvGrpSpPr>
        <p:grpSpPr>
          <a:xfrm>
            <a:off x="7546420" y="2333151"/>
            <a:ext cx="243000" cy="333720"/>
            <a:chOff x="7546420" y="2333151"/>
            <a:chExt cx="24300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14:cNvPr>
                <p14:cNvContentPartPr/>
                <p14:nvPr/>
              </p14:nvContentPartPr>
              <p14:xfrm>
                <a:off x="7546420" y="2333151"/>
                <a:ext cx="155880" cy="3337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38877" y="2325599"/>
                  <a:ext cx="170965" cy="348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14:cNvPr>
                <p14:cNvContentPartPr/>
                <p14:nvPr/>
              </p14:nvContentPartPr>
              <p14:xfrm>
                <a:off x="7764220" y="2563551"/>
                <a:ext cx="25200" cy="1296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56660" y="2555991"/>
                  <a:ext cx="403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14:cNvPr>
              <p14:cNvContentPartPr/>
              <p14:nvPr/>
            </p14:nvContentPartPr>
            <p14:xfrm>
              <a:off x="7957180" y="2333151"/>
              <a:ext cx="106200" cy="293040"/>
            </p14:xfrm>
          </p:contentPart>
        </mc:Choice>
        <mc:Fallback xmlns=""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49620" y="2325591"/>
                <a:ext cx="121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14:cNvPr>
              <p14:cNvContentPartPr/>
              <p14:nvPr/>
            </p14:nvContentPartPr>
            <p14:xfrm>
              <a:off x="8380540" y="4661631"/>
              <a:ext cx="37800" cy="43920"/>
            </p14:xfrm>
          </p:contentPart>
        </mc:Choice>
        <mc:Fallback xmlns=""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72907" y="4654071"/>
                <a:ext cx="53065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B7D5317B-6FD1-AA47-827F-AE5A3FA1F390}"/>
                  </a:ext>
                </a:extLst>
              </p14:cNvPr>
              <p14:cNvContentPartPr/>
              <p14:nvPr/>
            </p14:nvContentPartPr>
            <p14:xfrm>
              <a:off x="8536060" y="4399911"/>
              <a:ext cx="174600" cy="149760"/>
            </p14:xfrm>
          </p:contentPart>
        </mc:Choice>
        <mc:Fallback xmlns=""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B7D5317B-6FD1-AA47-827F-AE5A3FA1F39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528500" y="4392351"/>
                <a:ext cx="1897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9C46542-30D9-6E4E-ABF5-E0ADF002DBE4}"/>
              </a:ext>
            </a:extLst>
          </p:cNvPr>
          <p:cNvGrpSpPr/>
          <p:nvPr/>
        </p:nvGrpSpPr>
        <p:grpSpPr>
          <a:xfrm>
            <a:off x="7789060" y="4206951"/>
            <a:ext cx="448920" cy="554400"/>
            <a:chOff x="7789060" y="4206951"/>
            <a:chExt cx="4489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14:cNvPr>
                <p14:cNvContentPartPr/>
                <p14:nvPr/>
              </p14:nvContentPartPr>
              <p14:xfrm>
                <a:off x="7938460" y="4549311"/>
                <a:ext cx="31320" cy="2120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30900" y="45417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14:cNvPr>
                <p14:cNvContentPartPr/>
                <p14:nvPr/>
              </p14:nvContentPartPr>
              <p14:xfrm>
                <a:off x="8119180" y="4512231"/>
                <a:ext cx="118800" cy="1677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11620" y="4504671"/>
                  <a:ext cx="133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14:cNvPr>
                <p14:cNvContentPartPr/>
                <p14:nvPr/>
              </p14:nvContentPartPr>
              <p14:xfrm>
                <a:off x="7789060" y="4206951"/>
                <a:ext cx="268200" cy="24948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81490" y="4199380"/>
                  <a:ext cx="283340" cy="2646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 xmlns=""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78340" y="5182911"/>
                <a:ext cx="195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32420" y="5089648"/>
                <a:ext cx="2630160" cy="13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14:cNvPr>
              <p14:cNvContentPartPr/>
              <p14:nvPr/>
            </p14:nvContentPartPr>
            <p14:xfrm>
              <a:off x="2889820" y="3646791"/>
              <a:ext cx="1376280" cy="14756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82260" y="3639233"/>
                <a:ext cx="1391400" cy="1490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14:cNvPr>
              <p14:cNvContentPartPr/>
              <p14:nvPr/>
            </p14:nvContentPartPr>
            <p14:xfrm>
              <a:off x="3630700" y="4306671"/>
              <a:ext cx="243000" cy="1807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23140" y="4299126"/>
                <a:ext cx="2581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C77A1329-2F8E-9149-BCA1-C1BC492AFD40}"/>
                  </a:ext>
                </a:extLst>
              </p14:cNvPr>
              <p14:cNvContentPartPr/>
              <p14:nvPr/>
            </p14:nvContentPartPr>
            <p14:xfrm>
              <a:off x="4396420" y="2887191"/>
              <a:ext cx="12960" cy="6264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C77A1329-2F8E-9149-BCA1-C1BC492AFD4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388860" y="2879587"/>
                <a:ext cx="28080" cy="77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E917FA9-2701-0549-BBC4-29547B0A1434}"/>
                  </a:ext>
                </a:extLst>
              </p14:cNvPr>
              <p14:cNvContentPartPr/>
              <p14:nvPr/>
            </p14:nvContentPartPr>
            <p14:xfrm>
              <a:off x="2591020" y="3441231"/>
              <a:ext cx="454680" cy="3862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E917FA9-2701-0549-BBC4-29547B0A143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83460" y="3433671"/>
                <a:ext cx="4698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3ABCC39E-F606-594A-9FB2-6568F95067DB}"/>
                  </a:ext>
                </a:extLst>
              </p14:cNvPr>
              <p14:cNvContentPartPr/>
              <p14:nvPr/>
            </p14:nvContentPartPr>
            <p14:xfrm>
              <a:off x="9843580" y="627471"/>
              <a:ext cx="243000" cy="2307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3ABCC39E-F606-594A-9FB2-6568F95067D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836020" y="619911"/>
                <a:ext cx="2581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EC6CCA3-6318-6F46-9AAB-7652C0EBA5B6}"/>
                  </a:ext>
                </a:extLst>
              </p14:cNvPr>
              <p14:cNvContentPartPr/>
              <p14:nvPr/>
            </p14:nvContentPartPr>
            <p14:xfrm>
              <a:off x="10341460" y="938511"/>
              <a:ext cx="25200" cy="648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EC6CCA3-6318-6F46-9AAB-7652C0EBA5B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333900" y="930951"/>
                <a:ext cx="4032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AEE5D6EB-81F9-BC45-8CE8-3EE046A45574}"/>
              </a:ext>
            </a:extLst>
          </p:cNvPr>
          <p:cNvGrpSpPr/>
          <p:nvPr/>
        </p:nvGrpSpPr>
        <p:grpSpPr>
          <a:xfrm>
            <a:off x="10790380" y="627471"/>
            <a:ext cx="161640" cy="199440"/>
            <a:chOff x="10790380" y="627471"/>
            <a:chExt cx="16164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2424477-24AD-4249-B290-545AAB56F9EE}"/>
                    </a:ext>
                  </a:extLst>
                </p14:cNvPr>
                <p14:cNvContentPartPr/>
                <p14:nvPr/>
              </p14:nvContentPartPr>
              <p14:xfrm>
                <a:off x="10790380" y="627471"/>
                <a:ext cx="124200" cy="199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2424477-24AD-4249-B290-545AAB56F9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782820" y="619911"/>
                  <a:ext cx="139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ECE8351-4D84-4441-8738-BF9492A88256}"/>
                    </a:ext>
                  </a:extLst>
                </p14:cNvPr>
                <p14:cNvContentPartPr/>
                <p14:nvPr/>
              </p14:nvContentPartPr>
              <p14:xfrm>
                <a:off x="10839700" y="733311"/>
                <a:ext cx="112320" cy="378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ECE8351-4D84-4441-8738-BF9492A882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832140" y="72575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80E7ED1-D5DA-4D41-8F04-B68C770B1D80}"/>
                  </a:ext>
                </a:extLst>
              </p14:cNvPr>
              <p14:cNvContentPartPr/>
              <p14:nvPr/>
            </p14:nvContentPartPr>
            <p14:xfrm>
              <a:off x="11219500" y="484191"/>
              <a:ext cx="317880" cy="36684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80E7ED1-D5DA-4D41-8F04-B68C770B1D8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211940" y="476631"/>
                <a:ext cx="333000" cy="3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5F34BEDF-C7D9-CB47-A91F-D1D8728CB9FB}"/>
              </a:ext>
            </a:extLst>
          </p:cNvPr>
          <p:cNvGrpSpPr/>
          <p:nvPr/>
        </p:nvGrpSpPr>
        <p:grpSpPr>
          <a:xfrm>
            <a:off x="2329300" y="4045311"/>
            <a:ext cx="237240" cy="162360"/>
            <a:chOff x="2329300" y="4045311"/>
            <a:chExt cx="23724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6471D1D-A13A-0942-8AF9-1EC140D1B5F2}"/>
                    </a:ext>
                  </a:extLst>
                </p14:cNvPr>
                <p14:cNvContentPartPr/>
                <p14:nvPr/>
              </p14:nvContentPartPr>
              <p14:xfrm>
                <a:off x="2329300" y="4088871"/>
                <a:ext cx="203760" cy="500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6471D1D-A13A-0942-8AF9-1EC140D1B5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21740" y="4081311"/>
                  <a:ext cx="218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8A7FA74-4724-D540-823D-40C57554AFAD}"/>
                    </a:ext>
                  </a:extLst>
                </p14:cNvPr>
                <p14:cNvContentPartPr/>
                <p14:nvPr/>
              </p14:nvContentPartPr>
              <p14:xfrm>
                <a:off x="2416420" y="4045311"/>
                <a:ext cx="62640" cy="1497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8A7FA74-4724-D540-823D-40C57554AF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08860" y="4037751"/>
                  <a:ext cx="7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2190D89-BDE1-144E-B22A-2E1B4DA5BCBD}"/>
                    </a:ext>
                  </a:extLst>
                </p14:cNvPr>
                <p14:cNvContentPartPr/>
                <p14:nvPr/>
              </p14:nvContentPartPr>
              <p14:xfrm>
                <a:off x="2404180" y="4045311"/>
                <a:ext cx="162360" cy="162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2190D89-BDE1-144E-B22A-2E1B4DA5BCB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96620" y="4037751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FE8F3D66-7DA5-0741-A75F-FD085F112D0B}"/>
                  </a:ext>
                </a:extLst>
              </p14:cNvPr>
              <p14:cNvContentPartPr/>
              <p14:nvPr/>
            </p14:nvContentPartPr>
            <p14:xfrm>
              <a:off x="3929500" y="1940751"/>
              <a:ext cx="554400" cy="4176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FE8F3D66-7DA5-0741-A75F-FD085F112D0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921940" y="1933551"/>
                <a:ext cx="569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D35EA3F6-1ADD-8844-83F4-1651D30EA2EB}"/>
                  </a:ext>
                </a:extLst>
              </p14:cNvPr>
              <p14:cNvContentPartPr/>
              <p14:nvPr/>
            </p14:nvContentPartPr>
            <p14:xfrm>
              <a:off x="4190860" y="1249911"/>
              <a:ext cx="131040" cy="2120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D35EA3F6-1ADD-8844-83F4-1651D30EA2E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83300" y="1242351"/>
                <a:ext cx="146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B6D104E-C3E9-8448-9E71-701A31A5E6FE}"/>
                  </a:ext>
                </a:extLst>
              </p14:cNvPr>
              <p14:cNvContentPartPr/>
              <p14:nvPr/>
            </p14:nvContentPartPr>
            <p14:xfrm>
              <a:off x="4041460" y="4941711"/>
              <a:ext cx="610560" cy="4298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B6D104E-C3E9-8448-9E71-701A31A5E6F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33900" y="4934151"/>
                <a:ext cx="6256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965E48D6-880E-8F4F-9E1C-6144030102E8}"/>
                  </a:ext>
                </a:extLst>
              </p14:cNvPr>
              <p14:cNvContentPartPr/>
              <p14:nvPr/>
            </p14:nvContentPartPr>
            <p14:xfrm>
              <a:off x="4109860" y="6018471"/>
              <a:ext cx="25200" cy="129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965E48D6-880E-8F4F-9E1C-6144030102E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102300" y="6010911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659C96E7-C7C4-B44E-A59A-FBECC9B4BB02}"/>
                  </a:ext>
                </a:extLst>
              </p14:cNvPr>
              <p14:cNvContentPartPr/>
              <p14:nvPr/>
            </p14:nvContentPartPr>
            <p14:xfrm>
              <a:off x="4427380" y="5806791"/>
              <a:ext cx="118800" cy="1872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659C96E7-C7C4-B44E-A59A-FBECC9B4BB0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419820" y="5799591"/>
                <a:ext cx="133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556A7535-3005-AB47-BC1B-01FF71A253B4}"/>
                  </a:ext>
                </a:extLst>
              </p14:cNvPr>
              <p14:cNvContentPartPr/>
              <p14:nvPr/>
            </p14:nvContentPartPr>
            <p14:xfrm>
              <a:off x="6774220" y="5016231"/>
              <a:ext cx="510840" cy="4363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556A7535-3005-AB47-BC1B-01FF71A253B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767020" y="5008671"/>
                <a:ext cx="5259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815F8A6D-A7EF-CE4B-9830-1690FC82A2B4}"/>
              </a:ext>
            </a:extLst>
          </p:cNvPr>
          <p:cNvGrpSpPr/>
          <p:nvPr/>
        </p:nvGrpSpPr>
        <p:grpSpPr>
          <a:xfrm>
            <a:off x="7764220" y="5663871"/>
            <a:ext cx="536040" cy="249480"/>
            <a:chOff x="7764220" y="5663871"/>
            <a:chExt cx="5360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7196896-E014-0C4B-92ED-A008E123B295}"/>
                    </a:ext>
                  </a:extLst>
                </p14:cNvPr>
                <p14:cNvContentPartPr/>
                <p14:nvPr/>
              </p14:nvContentPartPr>
              <p14:xfrm>
                <a:off x="7764220" y="5850711"/>
                <a:ext cx="37800" cy="62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7196896-E014-0C4B-92ED-A008E123B2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56660" y="584315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C3BC2E6-7422-9F4B-9BE7-FB40284FA283}"/>
                    </a:ext>
                  </a:extLst>
                </p14:cNvPr>
                <p14:cNvContentPartPr/>
                <p14:nvPr/>
              </p14:nvContentPartPr>
              <p14:xfrm>
                <a:off x="7969780" y="5663871"/>
                <a:ext cx="330480" cy="2246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C3BC2E6-7422-9F4B-9BE7-FB40284FA28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62220" y="5656311"/>
                  <a:ext cx="3452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65F6C8E-B63F-4D4D-8527-DB55CDE3EA1F}"/>
              </a:ext>
            </a:extLst>
          </p:cNvPr>
          <p:cNvGrpSpPr/>
          <p:nvPr/>
        </p:nvGrpSpPr>
        <p:grpSpPr>
          <a:xfrm>
            <a:off x="10111420" y="3142431"/>
            <a:ext cx="255600" cy="448560"/>
            <a:chOff x="10111420" y="3142431"/>
            <a:chExt cx="2556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BBDDD3A-3F3A-0047-930D-CE9D8CBE44DE}"/>
                    </a:ext>
                  </a:extLst>
                </p14:cNvPr>
                <p14:cNvContentPartPr/>
                <p14:nvPr/>
              </p14:nvContentPartPr>
              <p14:xfrm>
                <a:off x="10111420" y="3329271"/>
                <a:ext cx="255600" cy="2617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BBDDD3A-3F3A-0047-930D-CE9D8CBE44D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03860" y="3321711"/>
                  <a:ext cx="270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2802074-A559-C444-8FF0-D8A301BA6BD3}"/>
                    </a:ext>
                  </a:extLst>
                </p14:cNvPr>
                <p14:cNvContentPartPr/>
                <p14:nvPr/>
              </p14:nvContentPartPr>
              <p14:xfrm>
                <a:off x="10242100" y="3142431"/>
                <a:ext cx="81360" cy="212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2802074-A559-C444-8FF0-D8A301BA6BD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34540" y="3134871"/>
                  <a:ext cx="96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FF613AD-45A4-AD44-A0C0-C2C502048E8D}"/>
                    </a:ext>
                  </a:extLst>
                </p14:cNvPr>
                <p14:cNvContentPartPr/>
                <p14:nvPr/>
              </p14:nvContentPartPr>
              <p14:xfrm>
                <a:off x="10210780" y="3192111"/>
                <a:ext cx="62640" cy="1994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FF613AD-45A4-AD44-A0C0-C2C502048E8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03220" y="3184551"/>
                  <a:ext cx="7776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14:cNvPr>
              <p14:cNvContentPartPr/>
              <p14:nvPr/>
            </p14:nvContentPartPr>
            <p14:xfrm>
              <a:off x="8704180" y="3540951"/>
              <a:ext cx="6480" cy="68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696620" y="3533391"/>
                <a:ext cx="21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E0124F59-58DD-5446-88DF-BA89619CAC9F}"/>
                  </a:ext>
                </a:extLst>
              </p14:cNvPr>
              <p14:cNvContentPartPr/>
              <p14:nvPr/>
            </p14:nvContentPartPr>
            <p14:xfrm>
              <a:off x="8393140" y="3204711"/>
              <a:ext cx="560520" cy="5108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E0124F59-58DD-5446-88DF-BA89619CAC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85580" y="3197151"/>
                <a:ext cx="5756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DC9D6F88-7B67-FC44-B802-B7A4B00DF511}"/>
                  </a:ext>
                </a:extLst>
              </p14:cNvPr>
              <p14:cNvContentPartPr/>
              <p14:nvPr/>
            </p14:nvContentPartPr>
            <p14:xfrm>
              <a:off x="3188620" y="2762631"/>
              <a:ext cx="5061600" cy="24159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DC9D6F88-7B67-FC44-B802-B7A4B00DF51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81060" y="2755071"/>
                <a:ext cx="5076720" cy="24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C6BD1B6F-5309-454A-9DE4-0221F7E7408E}"/>
                  </a:ext>
                </a:extLst>
              </p14:cNvPr>
              <p14:cNvContentPartPr/>
              <p14:nvPr/>
            </p14:nvContentPartPr>
            <p14:xfrm>
              <a:off x="7421860" y="4269231"/>
              <a:ext cx="187200" cy="1497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C6BD1B6F-5309-454A-9DE4-0221F7E7408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14300" y="4261671"/>
                <a:ext cx="202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B8DC5D66-20AB-1F4F-A3BC-7A523C792C7B}"/>
                  </a:ext>
                </a:extLst>
              </p14:cNvPr>
              <p14:cNvContentPartPr/>
              <p14:nvPr/>
            </p14:nvContentPartPr>
            <p14:xfrm>
              <a:off x="7440580" y="4281831"/>
              <a:ext cx="149760" cy="2430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B8DC5D66-20AB-1F4F-A3BC-7A523C792C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433020" y="4274271"/>
                <a:ext cx="1648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A0478017-AFC1-5E4C-B4C3-01091C1DC0EE}"/>
              </a:ext>
            </a:extLst>
          </p:cNvPr>
          <p:cNvGrpSpPr/>
          <p:nvPr/>
        </p:nvGrpSpPr>
        <p:grpSpPr>
          <a:xfrm>
            <a:off x="7372180" y="3578391"/>
            <a:ext cx="386280" cy="404280"/>
            <a:chOff x="7372180" y="3578391"/>
            <a:chExt cx="386280" cy="40428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8B0DB7FC-6ED1-D147-B48D-29D41C3731D6}"/>
                </a:ext>
              </a:extLst>
            </p:cNvPr>
            <p:cNvGrpSpPr/>
            <p:nvPr/>
          </p:nvGrpSpPr>
          <p:grpSpPr>
            <a:xfrm>
              <a:off x="7372180" y="3578391"/>
              <a:ext cx="386280" cy="404280"/>
              <a:chOff x="7372180" y="3578391"/>
              <a:chExt cx="386280" cy="404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38DD101B-99E2-2742-BAA1-0909C1C004DD}"/>
                      </a:ext>
                    </a:extLst>
                  </p14:cNvPr>
                  <p14:cNvContentPartPr/>
                  <p14:nvPr/>
                </p14:nvContentPartPr>
                <p14:xfrm>
                  <a:off x="7508980" y="3621951"/>
                  <a:ext cx="100080" cy="360720"/>
                </p14:xfrm>
              </p:contentPart>
            </mc:Choice>
            <mc:Fallback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38DD101B-99E2-2742-BAA1-0909C1C004DD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7501420" y="3614391"/>
                    <a:ext cx="11520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CAC5441F-4F1A-A04F-9C31-6C8C69029543}"/>
                      </a:ext>
                    </a:extLst>
                  </p14:cNvPr>
                  <p14:cNvContentPartPr/>
                  <p14:nvPr/>
                </p14:nvContentPartPr>
                <p14:xfrm>
                  <a:off x="7372180" y="3578391"/>
                  <a:ext cx="386280" cy="162360"/>
                </p14:xfrm>
              </p:contentPart>
            </mc:Choice>
            <mc:Fallback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CAC5441F-4F1A-A04F-9C31-6C8C69029543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7364620" y="3570831"/>
                    <a:ext cx="401400" cy="177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4271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58" y="3502071"/>
                  <a:ext cx="164124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420" y="1959111"/>
                  <a:ext cx="23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0740" y="5040721"/>
                  <a:ext cx="333000" cy="276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3420" y="214487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16260" y="3365286"/>
                  <a:ext cx="2894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7170" y="2948031"/>
                  <a:ext cx="2894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267" y="1920960"/>
                  <a:ext cx="401386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9344" y="3178431"/>
                  <a:ext cx="90433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1972" y="3178431"/>
                  <a:ext cx="370455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1100" y="5008663"/>
                  <a:ext cx="32688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9100" y="3670183"/>
                  <a:ext cx="14616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49" y="1404351"/>
                  <a:ext cx="320382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8EC510-FF6A-884F-9D8E-FB2D6AB6F367}"/>
              </a:ext>
            </a:extLst>
          </p:cNvPr>
          <p:cNvGrpSpPr/>
          <p:nvPr/>
        </p:nvGrpSpPr>
        <p:grpSpPr>
          <a:xfrm>
            <a:off x="2780380" y="2669391"/>
            <a:ext cx="533160" cy="380160"/>
            <a:chOff x="2780380" y="2669391"/>
            <a:chExt cx="533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14:cNvPr>
                <p14:cNvContentPartPr/>
                <p14:nvPr/>
              </p14:nvContentPartPr>
              <p14:xfrm>
                <a:off x="2780380" y="2831031"/>
                <a:ext cx="1008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72540" y="2823471"/>
                  <a:ext cx="2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14:cNvPr>
                <p14:cNvContentPartPr/>
                <p14:nvPr/>
              </p14:nvContentPartPr>
              <p14:xfrm>
                <a:off x="2852380" y="2781351"/>
                <a:ext cx="43920" cy="268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44820" y="2773781"/>
                  <a:ext cx="5904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14:cNvPr>
                <p14:cNvContentPartPr/>
                <p14:nvPr/>
              </p14:nvContentPartPr>
              <p14:xfrm>
                <a:off x="2989180" y="2669391"/>
                <a:ext cx="124920" cy="255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81620" y="266183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14:cNvPr>
                <p14:cNvContentPartPr/>
                <p14:nvPr/>
              </p14:nvContentPartPr>
              <p14:xfrm>
                <a:off x="3113740" y="2675511"/>
                <a:ext cx="10620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06180" y="2667878"/>
                  <a:ext cx="121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14:cNvPr>
                <p14:cNvContentPartPr/>
                <p14:nvPr/>
              </p14:nvContentPartPr>
              <p14:xfrm>
                <a:off x="3300580" y="2756511"/>
                <a:ext cx="12960" cy="106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93020" y="2748951"/>
                  <a:ext cx="280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14:cNvPr>
              <p14:cNvContentPartPr/>
              <p14:nvPr/>
            </p14:nvContentPartPr>
            <p14:xfrm>
              <a:off x="4794580" y="1710711"/>
              <a:ext cx="37800" cy="2052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87020" y="1703151"/>
                <a:ext cx="5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14:cNvPr>
              <p14:cNvContentPartPr/>
              <p14:nvPr/>
            </p14:nvContentPartPr>
            <p14:xfrm>
              <a:off x="4950460" y="1641951"/>
              <a:ext cx="212040" cy="1933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42900" y="163439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14:cNvPr>
              <p14:cNvContentPartPr/>
              <p14:nvPr/>
            </p14:nvContentPartPr>
            <p14:xfrm>
              <a:off x="5292820" y="1772991"/>
              <a:ext cx="19080" cy="752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85260" y="1765431"/>
                <a:ext cx="34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5DCCAC0B-3D2D-724C-8963-484277B4B6F0}"/>
              </a:ext>
            </a:extLst>
          </p:cNvPr>
          <p:cNvGrpSpPr/>
          <p:nvPr/>
        </p:nvGrpSpPr>
        <p:grpSpPr>
          <a:xfrm>
            <a:off x="5535460" y="1529991"/>
            <a:ext cx="205920" cy="261720"/>
            <a:chOff x="5535460" y="1529991"/>
            <a:chExt cx="2059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14:cNvPr>
                <p14:cNvContentPartPr/>
                <p14:nvPr/>
              </p14:nvContentPartPr>
              <p14:xfrm>
                <a:off x="5535460" y="1529991"/>
                <a:ext cx="100080" cy="261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27873" y="1522431"/>
                  <a:ext cx="115255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14:cNvPr>
                <p14:cNvContentPartPr/>
                <p14:nvPr/>
              </p14:nvContentPartPr>
              <p14:xfrm>
                <a:off x="5616460" y="1536111"/>
                <a:ext cx="124920" cy="31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08900" y="152855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F3842DC-F23B-944D-A944-A61251523A35}"/>
              </a:ext>
            </a:extLst>
          </p:cNvPr>
          <p:cNvGrpSpPr/>
          <p:nvPr/>
        </p:nvGrpSpPr>
        <p:grpSpPr>
          <a:xfrm>
            <a:off x="2895940" y="4679991"/>
            <a:ext cx="735120" cy="261720"/>
            <a:chOff x="2895940" y="4679991"/>
            <a:chExt cx="7351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14:cNvPr>
                <p14:cNvContentPartPr/>
                <p14:nvPr/>
              </p14:nvContentPartPr>
              <p14:xfrm>
                <a:off x="2895940" y="4679991"/>
                <a:ext cx="212040" cy="168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88380" y="467243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14:cNvPr>
                <p14:cNvContentPartPr/>
                <p14:nvPr/>
              </p14:nvContentPartPr>
              <p14:xfrm>
                <a:off x="3014380" y="4698711"/>
                <a:ext cx="37800" cy="243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06820" y="46911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14:cNvPr>
                <p14:cNvContentPartPr/>
                <p14:nvPr/>
              </p14:nvContentPartPr>
              <p14:xfrm>
                <a:off x="3213460" y="4860711"/>
                <a:ext cx="19080" cy="68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05900" y="4853190"/>
                  <a:ext cx="34200" cy="83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14:cNvPr>
                <p14:cNvContentPartPr/>
                <p14:nvPr/>
              </p14:nvContentPartPr>
              <p14:xfrm>
                <a:off x="3362860" y="4736151"/>
                <a:ext cx="268200" cy="1623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55300" y="4728574"/>
                  <a:ext cx="283320" cy="1775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E2BBB119-CBDE-8145-8B53-656FD9816F6A}"/>
              </a:ext>
            </a:extLst>
          </p:cNvPr>
          <p:cNvGrpSpPr/>
          <p:nvPr/>
        </p:nvGrpSpPr>
        <p:grpSpPr>
          <a:xfrm>
            <a:off x="5311540" y="5489631"/>
            <a:ext cx="305280" cy="180720"/>
            <a:chOff x="5311540" y="5489631"/>
            <a:chExt cx="30528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14:cNvPr>
                <p14:cNvContentPartPr/>
                <p14:nvPr/>
              </p14:nvContentPartPr>
              <p14:xfrm>
                <a:off x="5311540" y="5489631"/>
                <a:ext cx="56520" cy="180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3980" y="5482086"/>
                  <a:ext cx="716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14:cNvPr>
                <p14:cNvContentPartPr/>
                <p14:nvPr/>
              </p14:nvContentPartPr>
              <p14:xfrm>
                <a:off x="5494780" y="5501871"/>
                <a:ext cx="122040" cy="100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87220" y="5494284"/>
                  <a:ext cx="137160" cy="1152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14:cNvPr>
              <p14:cNvContentPartPr/>
              <p14:nvPr/>
            </p14:nvContentPartPr>
            <p14:xfrm>
              <a:off x="5765860" y="5588991"/>
              <a:ext cx="12960" cy="500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58084" y="5581431"/>
                <a:ext cx="28512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9B6E470-8CFF-594B-AAB2-1ED6C871EB8C}"/>
              </a:ext>
            </a:extLst>
          </p:cNvPr>
          <p:cNvGrpSpPr/>
          <p:nvPr/>
        </p:nvGrpSpPr>
        <p:grpSpPr>
          <a:xfrm>
            <a:off x="5946580" y="5445711"/>
            <a:ext cx="293040" cy="205920"/>
            <a:chOff x="5946580" y="5445711"/>
            <a:chExt cx="29304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14:cNvPr>
                <p14:cNvContentPartPr/>
                <p14:nvPr/>
              </p14:nvContentPartPr>
              <p14:xfrm>
                <a:off x="5946580" y="5445711"/>
                <a:ext cx="293040" cy="168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39020" y="5438151"/>
                  <a:ext cx="30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14:cNvPr>
                <p14:cNvContentPartPr/>
                <p14:nvPr/>
              </p14:nvContentPartPr>
              <p14:xfrm>
                <a:off x="6140260" y="5483151"/>
                <a:ext cx="30960" cy="168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32700" y="5475591"/>
                  <a:ext cx="46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71A5DC1-4691-A34E-9F57-296BFA8C9AF2}"/>
              </a:ext>
            </a:extLst>
          </p:cNvPr>
          <p:cNvGrpSpPr/>
          <p:nvPr/>
        </p:nvGrpSpPr>
        <p:grpSpPr>
          <a:xfrm>
            <a:off x="6033700" y="3148551"/>
            <a:ext cx="199440" cy="240480"/>
            <a:chOff x="6033700" y="3148551"/>
            <a:chExt cx="19944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14:cNvPr>
                <p14:cNvContentPartPr/>
                <p14:nvPr/>
              </p14:nvContentPartPr>
              <p14:xfrm>
                <a:off x="6033700" y="3148551"/>
                <a:ext cx="75240" cy="240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26140" y="3140991"/>
                  <a:ext cx="9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14:cNvPr>
                <p14:cNvContentPartPr/>
                <p14:nvPr/>
              </p14:nvContentPartPr>
              <p14:xfrm>
                <a:off x="6226660" y="3273111"/>
                <a:ext cx="6480" cy="68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9498" y="3265551"/>
                  <a:ext cx="20804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14:cNvPr>
              <p14:cNvContentPartPr/>
              <p14:nvPr/>
            </p14:nvContentPartPr>
            <p14:xfrm>
              <a:off x="6369580" y="3098871"/>
              <a:ext cx="149760" cy="1497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62020" y="3091329"/>
                <a:ext cx="164880" cy="164844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DA51E9-4A11-5E4D-AA9C-A3028F15207D}"/>
              </a:ext>
            </a:extLst>
          </p:cNvPr>
          <p:cNvGrpSpPr/>
          <p:nvPr/>
        </p:nvGrpSpPr>
        <p:grpSpPr>
          <a:xfrm>
            <a:off x="5037580" y="2613231"/>
            <a:ext cx="261720" cy="286560"/>
            <a:chOff x="5037580" y="2613231"/>
            <a:chExt cx="2617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14:cNvPr>
                <p14:cNvContentPartPr/>
                <p14:nvPr/>
              </p14:nvContentPartPr>
              <p14:xfrm>
                <a:off x="5037580" y="2613231"/>
                <a:ext cx="143640" cy="2865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0020" y="26056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14:cNvPr>
                <p14:cNvContentPartPr/>
                <p14:nvPr/>
              </p14:nvContentPartPr>
              <p14:xfrm>
                <a:off x="5136940" y="2675511"/>
                <a:ext cx="118800" cy="43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29357" y="2667951"/>
                  <a:ext cx="133966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14:cNvPr>
                <p14:cNvContentPartPr/>
                <p14:nvPr/>
              </p14:nvContentPartPr>
              <p14:xfrm>
                <a:off x="5280220" y="2800071"/>
                <a:ext cx="19080" cy="662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72660" y="2792511"/>
                  <a:ext cx="342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C914CAE-EB4C-8C49-91E9-76D8FEE3C37D}"/>
              </a:ext>
            </a:extLst>
          </p:cNvPr>
          <p:cNvGrpSpPr/>
          <p:nvPr/>
        </p:nvGrpSpPr>
        <p:grpSpPr>
          <a:xfrm>
            <a:off x="7546420" y="2333151"/>
            <a:ext cx="243000" cy="333720"/>
            <a:chOff x="7546420" y="2333151"/>
            <a:chExt cx="2430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14:cNvPr>
                <p14:cNvContentPartPr/>
                <p14:nvPr/>
              </p14:nvContentPartPr>
              <p14:xfrm>
                <a:off x="7546420" y="2333151"/>
                <a:ext cx="155880" cy="3337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38877" y="2325599"/>
                  <a:ext cx="170965" cy="348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14:cNvPr>
                <p14:cNvContentPartPr/>
                <p14:nvPr/>
              </p14:nvContentPartPr>
              <p14:xfrm>
                <a:off x="7764220" y="2563551"/>
                <a:ext cx="25200" cy="12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56660" y="2555991"/>
                  <a:ext cx="403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14:cNvPr>
              <p14:cNvContentPartPr/>
              <p14:nvPr/>
            </p14:nvContentPartPr>
            <p14:xfrm>
              <a:off x="7957180" y="2333151"/>
              <a:ext cx="106200" cy="29304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949620" y="2325591"/>
                <a:ext cx="121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14:cNvPr>
              <p14:cNvContentPartPr/>
              <p14:nvPr/>
            </p14:nvContentPartPr>
            <p14:xfrm>
              <a:off x="8380540" y="4661631"/>
              <a:ext cx="37800" cy="439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72907" y="4654071"/>
                <a:ext cx="53065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9C46542-30D9-6E4E-ABF5-E0ADF002DBE4}"/>
              </a:ext>
            </a:extLst>
          </p:cNvPr>
          <p:cNvGrpSpPr/>
          <p:nvPr/>
        </p:nvGrpSpPr>
        <p:grpSpPr>
          <a:xfrm>
            <a:off x="7789060" y="4206951"/>
            <a:ext cx="448920" cy="554400"/>
            <a:chOff x="7789060" y="4206951"/>
            <a:chExt cx="4489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14:cNvPr>
                <p14:cNvContentPartPr/>
                <p14:nvPr/>
              </p14:nvContentPartPr>
              <p14:xfrm>
                <a:off x="7938460" y="4549311"/>
                <a:ext cx="31320" cy="212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30900" y="45417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14:cNvPr>
                <p14:cNvContentPartPr/>
                <p14:nvPr/>
              </p14:nvContentPartPr>
              <p14:xfrm>
                <a:off x="8119180" y="4512231"/>
                <a:ext cx="118800" cy="1677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11620" y="4504671"/>
                  <a:ext cx="133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14:cNvPr>
                <p14:cNvContentPartPr/>
                <p14:nvPr/>
              </p14:nvContentPartPr>
              <p14:xfrm>
                <a:off x="7789060" y="4206951"/>
                <a:ext cx="268200" cy="249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81490" y="4199380"/>
                  <a:ext cx="283340" cy="2646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978340" y="5182911"/>
                <a:ext cx="195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32420" y="5089648"/>
                <a:ext cx="2630160" cy="13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14:cNvPr>
              <p14:cNvContentPartPr/>
              <p14:nvPr/>
            </p14:nvContentPartPr>
            <p14:xfrm>
              <a:off x="2889820" y="3646791"/>
              <a:ext cx="1376280" cy="1475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882260" y="3639233"/>
                <a:ext cx="1391400" cy="1490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14:cNvPr>
              <p14:cNvContentPartPr/>
              <p14:nvPr/>
            </p14:nvContentPartPr>
            <p14:xfrm>
              <a:off x="3630700" y="4306671"/>
              <a:ext cx="243000" cy="1807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23140" y="4299126"/>
                <a:ext cx="2581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14:cNvPr>
              <p14:cNvContentPartPr/>
              <p14:nvPr/>
            </p14:nvContentPartPr>
            <p14:xfrm>
              <a:off x="8704180" y="3540951"/>
              <a:ext cx="6480" cy="68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96620" y="3533430"/>
                <a:ext cx="21600" cy="83801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DDA580-D8B8-7446-93D7-B7A3380C62EF}"/>
              </a:ext>
            </a:extLst>
          </p:cNvPr>
          <p:cNvGrpSpPr/>
          <p:nvPr/>
        </p:nvGrpSpPr>
        <p:grpSpPr>
          <a:xfrm>
            <a:off x="3406420" y="2301831"/>
            <a:ext cx="218520" cy="311760"/>
            <a:chOff x="3406420" y="2301831"/>
            <a:chExt cx="2185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F50261B-032E-8B43-8FB8-5D5C1AEAF87C}"/>
                    </a:ext>
                  </a:extLst>
                </p14:cNvPr>
                <p14:cNvContentPartPr/>
                <p14:nvPr/>
              </p14:nvContentPartPr>
              <p14:xfrm>
                <a:off x="3406420" y="2314431"/>
                <a:ext cx="168480" cy="2991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F50261B-032E-8B43-8FB8-5D5C1AEAF8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98860" y="2306871"/>
                  <a:ext cx="183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DA7D375-8F06-D64E-AB5B-1EAF9DF0F215}"/>
                    </a:ext>
                  </a:extLst>
                </p14:cNvPr>
                <p14:cNvContentPartPr/>
                <p14:nvPr/>
              </p14:nvContentPartPr>
              <p14:xfrm>
                <a:off x="3462580" y="2301831"/>
                <a:ext cx="162360" cy="62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DA7D375-8F06-D64E-AB5B-1EAF9DF0F21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55020" y="2294631"/>
                  <a:ext cx="1771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14:cNvPr>
              <p14:cNvContentPartPr/>
              <p14:nvPr/>
            </p14:nvContentPartPr>
            <p14:xfrm>
              <a:off x="5392180" y="2613231"/>
              <a:ext cx="255600" cy="2556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384980" y="2605671"/>
                <a:ext cx="2707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C3746D7C-0307-AB46-BF3B-CDA59DE81DD5}"/>
              </a:ext>
            </a:extLst>
          </p:cNvPr>
          <p:cNvGrpSpPr/>
          <p:nvPr/>
        </p:nvGrpSpPr>
        <p:grpSpPr>
          <a:xfrm>
            <a:off x="8536060" y="4287951"/>
            <a:ext cx="392400" cy="486000"/>
            <a:chOff x="8536060" y="4287951"/>
            <a:chExt cx="3924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B4CCE5E-0922-F943-A6B8-18DE6F479BD5}"/>
                    </a:ext>
                  </a:extLst>
                </p14:cNvPr>
                <p14:cNvContentPartPr/>
                <p14:nvPr/>
              </p14:nvContentPartPr>
              <p14:xfrm>
                <a:off x="8536060" y="4287951"/>
                <a:ext cx="392400" cy="336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B4CCE5E-0922-F943-A6B8-18DE6F479BD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28500" y="4280391"/>
                  <a:ext cx="407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C9AC1EC-3E7A-034C-8531-484DFB4DD8D3}"/>
                    </a:ext>
                  </a:extLst>
                </p14:cNvPr>
                <p14:cNvContentPartPr/>
                <p14:nvPr/>
              </p14:nvContentPartPr>
              <p14:xfrm>
                <a:off x="8691940" y="4400631"/>
                <a:ext cx="112320" cy="373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C9AC1EC-3E7A-034C-8531-484DFB4DD8D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84380" y="4393071"/>
                  <a:ext cx="12744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8944C611-8586-2E43-84D0-13470CC2E0D4}"/>
                  </a:ext>
                </a:extLst>
              </p14:cNvPr>
              <p14:cNvContentPartPr/>
              <p14:nvPr/>
            </p14:nvContentPartPr>
            <p14:xfrm>
              <a:off x="2678140" y="3410271"/>
              <a:ext cx="442440" cy="4111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8944C611-8586-2E43-84D0-13470CC2E0D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70580" y="3402711"/>
                <a:ext cx="457560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139FF0A0-CD10-E44D-8968-AA9B9DFE4853}"/>
              </a:ext>
            </a:extLst>
          </p:cNvPr>
          <p:cNvGrpSpPr/>
          <p:nvPr/>
        </p:nvGrpSpPr>
        <p:grpSpPr>
          <a:xfrm>
            <a:off x="2198620" y="4088871"/>
            <a:ext cx="293040" cy="199440"/>
            <a:chOff x="2198620" y="4088871"/>
            <a:chExt cx="29304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B0F729D-7731-7641-9572-1299D1EE0A8A}"/>
                    </a:ext>
                  </a:extLst>
                </p14:cNvPr>
                <p14:cNvContentPartPr/>
                <p14:nvPr/>
              </p14:nvContentPartPr>
              <p14:xfrm>
                <a:off x="2198620" y="4088871"/>
                <a:ext cx="293040" cy="155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B0F729D-7731-7641-9572-1299D1EE0A8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91060" y="4081311"/>
                  <a:ext cx="308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5918806-96BB-E94A-B43C-49085AC21FD9}"/>
                    </a:ext>
                  </a:extLst>
                </p14:cNvPr>
                <p14:cNvContentPartPr/>
                <p14:nvPr/>
              </p14:nvContentPartPr>
              <p14:xfrm>
                <a:off x="2329300" y="4119831"/>
                <a:ext cx="155880" cy="1684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5918806-96BB-E94A-B43C-49085AC21FD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21740" y="4112271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60B0D427-FF70-C842-AAC1-B7FF033F21EE}"/>
                  </a:ext>
                </a:extLst>
              </p14:cNvPr>
              <p14:cNvContentPartPr/>
              <p14:nvPr/>
            </p14:nvContentPartPr>
            <p14:xfrm>
              <a:off x="4020398" y="1928794"/>
              <a:ext cx="422640" cy="4104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60B0D427-FF70-C842-AAC1-B7FF033F21E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12838" y="1921234"/>
                <a:ext cx="437760" cy="42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EC48CF1-6928-6E45-9C46-066FB0BC5546}"/>
              </a:ext>
            </a:extLst>
          </p:cNvPr>
          <p:cNvGrpSpPr/>
          <p:nvPr/>
        </p:nvGrpSpPr>
        <p:grpSpPr>
          <a:xfrm>
            <a:off x="4069358" y="1298434"/>
            <a:ext cx="367560" cy="306360"/>
            <a:chOff x="4069358" y="1298434"/>
            <a:chExt cx="36756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2A15C47-ADE9-F747-8FAF-7B1CD8CE80DA}"/>
                    </a:ext>
                  </a:extLst>
                </p14:cNvPr>
                <p14:cNvContentPartPr/>
                <p14:nvPr/>
              </p14:nvContentPartPr>
              <p14:xfrm>
                <a:off x="4069358" y="1537114"/>
                <a:ext cx="79920" cy="67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2A15C47-ADE9-F747-8FAF-7B1CD8CE80D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61798" y="1529554"/>
                  <a:ext cx="95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CE9F79D-AA22-E748-8EC2-2675C07A185F}"/>
                    </a:ext>
                  </a:extLst>
                </p14:cNvPr>
                <p14:cNvContentPartPr/>
                <p14:nvPr/>
              </p14:nvContentPartPr>
              <p14:xfrm>
                <a:off x="4289678" y="1329034"/>
                <a:ext cx="135000" cy="2145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CE9F79D-AA22-E748-8EC2-2675C07A185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82118" y="1321474"/>
                  <a:ext cx="150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AFBBF6A-8B6A-774C-9E3F-0F55CA8D5D7E}"/>
                    </a:ext>
                  </a:extLst>
                </p14:cNvPr>
                <p14:cNvContentPartPr/>
                <p14:nvPr/>
              </p14:nvContentPartPr>
              <p14:xfrm>
                <a:off x="4259078" y="1298434"/>
                <a:ext cx="177840" cy="738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AFBBF6A-8B6A-774C-9E3F-0F55CA8D5D7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51518" y="1290874"/>
                  <a:ext cx="1929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19C64118-2F47-C846-9CF3-6ECAF13EAC2C}"/>
              </a:ext>
            </a:extLst>
          </p:cNvPr>
          <p:cNvGrpSpPr/>
          <p:nvPr/>
        </p:nvGrpSpPr>
        <p:grpSpPr>
          <a:xfrm>
            <a:off x="7442558" y="1561594"/>
            <a:ext cx="502560" cy="404280"/>
            <a:chOff x="7442558" y="1561594"/>
            <a:chExt cx="50256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670E432-C333-C049-8818-F3159E673084}"/>
                    </a:ext>
                  </a:extLst>
                </p14:cNvPr>
                <p14:cNvContentPartPr/>
                <p14:nvPr/>
              </p14:nvContentPartPr>
              <p14:xfrm>
                <a:off x="7632638" y="1561594"/>
                <a:ext cx="312480" cy="2566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670E432-C333-C049-8818-F3159E6730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25078" y="1554034"/>
                  <a:ext cx="327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4345D4A3-76CE-D046-A5BD-1298A4E2CBDC}"/>
                    </a:ext>
                  </a:extLst>
                </p14:cNvPr>
                <p14:cNvContentPartPr/>
                <p14:nvPr/>
              </p14:nvContentPartPr>
              <p14:xfrm>
                <a:off x="7479278" y="1928794"/>
                <a:ext cx="360" cy="3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4345D4A3-76CE-D046-A5BD-1298A4E2CB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71718" y="1921234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8D6A994-2862-C54C-94AC-A006D9EA8A5B}"/>
                    </a:ext>
                  </a:extLst>
                </p14:cNvPr>
                <p14:cNvContentPartPr/>
                <p14:nvPr/>
              </p14:nvContentPartPr>
              <p14:xfrm>
                <a:off x="7442558" y="1861474"/>
                <a:ext cx="79920" cy="1044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8D6A994-2862-C54C-94AC-A006D9EA8A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34998" y="1853914"/>
                  <a:ext cx="9504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2C728844-9525-154A-8F52-72811F91E2BD}"/>
                  </a:ext>
                </a:extLst>
              </p14:cNvPr>
              <p14:cNvContentPartPr/>
              <p14:nvPr/>
            </p14:nvContentPartPr>
            <p14:xfrm>
              <a:off x="6407918" y="1843114"/>
              <a:ext cx="392040" cy="3736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2C728844-9525-154A-8F52-72811F91E2B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400358" y="1835554"/>
                <a:ext cx="4071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4CCE74F5-3467-B742-84A7-7EB0627EA548}"/>
                  </a:ext>
                </a:extLst>
              </p14:cNvPr>
              <p14:cNvContentPartPr/>
              <p14:nvPr/>
            </p14:nvContentPartPr>
            <p14:xfrm>
              <a:off x="9579158" y="3545194"/>
              <a:ext cx="24840" cy="4320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4CCE74F5-3467-B742-84A7-7EB0627EA54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571958" y="3537634"/>
                <a:ext cx="399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DB5BC82F-6C95-6C4C-8330-11FA0EC9E0B6}"/>
                  </a:ext>
                </a:extLst>
              </p14:cNvPr>
              <p14:cNvContentPartPr/>
              <p14:nvPr/>
            </p14:nvContentPartPr>
            <p14:xfrm>
              <a:off x="9867158" y="3226954"/>
              <a:ext cx="141120" cy="36144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DB5BC82F-6C95-6C4C-8330-11FA0EC9E0B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859598" y="3219394"/>
                <a:ext cx="1562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6207366E-1B0E-CE41-9CF1-3FA935F06CE4}"/>
                  </a:ext>
                </a:extLst>
              </p14:cNvPr>
              <p14:cNvContentPartPr/>
              <p14:nvPr/>
            </p14:nvContentPartPr>
            <p14:xfrm>
              <a:off x="8391518" y="3202474"/>
              <a:ext cx="637200" cy="5209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6207366E-1B0E-CE41-9CF1-3FA935F06CE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383958" y="3194914"/>
                <a:ext cx="651960" cy="53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032EFAF-B746-C84B-B7C4-EA9101BA956A}"/>
              </a:ext>
            </a:extLst>
          </p:cNvPr>
          <p:cNvGrpSpPr/>
          <p:nvPr/>
        </p:nvGrpSpPr>
        <p:grpSpPr>
          <a:xfrm>
            <a:off x="3334598" y="2357554"/>
            <a:ext cx="4659480" cy="1285920"/>
            <a:chOff x="3334598" y="2357554"/>
            <a:chExt cx="4659480" cy="12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9FAC4DC-FE89-5D47-B498-86387DCD0A65}"/>
                    </a:ext>
                  </a:extLst>
                </p14:cNvPr>
                <p14:cNvContentPartPr/>
                <p14:nvPr/>
              </p14:nvContentPartPr>
              <p14:xfrm>
                <a:off x="3334598" y="2357554"/>
                <a:ext cx="4659480" cy="12859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9FAC4DC-FE89-5D47-B498-86387DCD0A6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27038" y="2349994"/>
                  <a:ext cx="4674240" cy="13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0A5DAD9-4F0C-DE48-A6FA-09017D5651DC}"/>
                    </a:ext>
                  </a:extLst>
                </p14:cNvPr>
                <p14:cNvContentPartPr/>
                <p14:nvPr/>
              </p14:nvContentPartPr>
              <p14:xfrm>
                <a:off x="6867278" y="2865514"/>
                <a:ext cx="459360" cy="2941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0A5DAD9-4F0C-DE48-A6FA-09017D5651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59718" y="2857954"/>
                  <a:ext cx="47448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7491315-4D1B-7942-A09D-0791E46ECEEF}"/>
              </a:ext>
            </a:extLst>
          </p:cNvPr>
          <p:cNvGrpSpPr/>
          <p:nvPr/>
        </p:nvGrpSpPr>
        <p:grpSpPr>
          <a:xfrm>
            <a:off x="9156878" y="655474"/>
            <a:ext cx="1102320" cy="587880"/>
            <a:chOff x="9156878" y="655474"/>
            <a:chExt cx="110232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468CB63-7E91-B14D-ADD2-C4913F1578E6}"/>
                    </a:ext>
                  </a:extLst>
                </p14:cNvPr>
                <p14:cNvContentPartPr/>
                <p14:nvPr/>
              </p14:nvContentPartPr>
              <p14:xfrm>
                <a:off x="9156878" y="655474"/>
                <a:ext cx="312480" cy="343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468CB63-7E91-B14D-ADD2-C4913F1578E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46798" y="645394"/>
                  <a:ext cx="332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2D5AA1E-6E43-3749-BA1E-985283ED1D09}"/>
                    </a:ext>
                  </a:extLst>
                </p14:cNvPr>
                <p14:cNvContentPartPr/>
                <p14:nvPr/>
              </p14:nvContentPartPr>
              <p14:xfrm>
                <a:off x="9597878" y="777874"/>
                <a:ext cx="79920" cy="202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2D5AA1E-6E43-3749-BA1E-985283ED1D0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87438" y="767794"/>
                  <a:ext cx="100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5028719-A70F-3F4C-BEEC-4B577061EA95}"/>
                    </a:ext>
                  </a:extLst>
                </p14:cNvPr>
                <p14:cNvContentPartPr/>
                <p14:nvPr/>
              </p14:nvContentPartPr>
              <p14:xfrm>
                <a:off x="9848798" y="753394"/>
                <a:ext cx="18720" cy="489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5028719-A70F-3F4C-BEEC-4B577061EA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38718" y="743314"/>
                  <a:ext cx="388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0751BE7-6E67-E245-B758-E2320F846F64}"/>
                    </a:ext>
                  </a:extLst>
                </p14:cNvPr>
                <p14:cNvContentPartPr/>
                <p14:nvPr/>
              </p14:nvContentPartPr>
              <p14:xfrm>
                <a:off x="9824318" y="686794"/>
                <a:ext cx="177840" cy="256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0751BE7-6E67-E245-B758-E2320F846F6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814238" y="676714"/>
                  <a:ext cx="198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E860749-D950-2F4D-A289-0F891E87E8EC}"/>
                    </a:ext>
                  </a:extLst>
                </p14:cNvPr>
                <p14:cNvContentPartPr/>
                <p14:nvPr/>
              </p14:nvContentPartPr>
              <p14:xfrm>
                <a:off x="10160918" y="679954"/>
                <a:ext cx="98280" cy="263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E860749-D950-2F4D-A289-0F891E87E8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50838" y="669874"/>
                  <a:ext cx="1184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4DB2AEB-8C32-EF44-9146-C7EBCB3200F1}"/>
              </a:ext>
            </a:extLst>
          </p:cNvPr>
          <p:cNvGrpSpPr/>
          <p:nvPr/>
        </p:nvGrpSpPr>
        <p:grpSpPr>
          <a:xfrm>
            <a:off x="10528118" y="686074"/>
            <a:ext cx="741240" cy="355320"/>
            <a:chOff x="10528118" y="686074"/>
            <a:chExt cx="7412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35AF74B-5826-DC4D-8803-8EAB64094BA5}"/>
                    </a:ext>
                  </a:extLst>
                </p14:cNvPr>
                <p14:cNvContentPartPr/>
                <p14:nvPr/>
              </p14:nvContentPartPr>
              <p14:xfrm>
                <a:off x="10528118" y="783994"/>
                <a:ext cx="104400" cy="30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35AF74B-5826-DC4D-8803-8EAB64094B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20558" y="776434"/>
                  <a:ext cx="119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6549F55-3960-9444-B808-383778400C92}"/>
                    </a:ext>
                  </a:extLst>
                </p14:cNvPr>
                <p14:cNvContentPartPr/>
                <p14:nvPr/>
              </p14:nvContentPartPr>
              <p14:xfrm>
                <a:off x="10531718" y="881914"/>
                <a:ext cx="205200" cy="309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6549F55-3960-9444-B808-383778400C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24158" y="874354"/>
                  <a:ext cx="220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7B29DFA-7023-9844-BDBF-96779AB3B4B2}"/>
                    </a:ext>
                  </a:extLst>
                </p14:cNvPr>
                <p14:cNvContentPartPr/>
                <p14:nvPr/>
              </p14:nvContentPartPr>
              <p14:xfrm>
                <a:off x="10969118" y="686074"/>
                <a:ext cx="300240" cy="239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7B29DFA-7023-9844-BDBF-96779AB3B4B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961558" y="678514"/>
                  <a:ext cx="315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CFC61C1-A5F0-F542-930E-C7164B3C6D8C}"/>
                    </a:ext>
                  </a:extLst>
                </p14:cNvPr>
                <p14:cNvContentPartPr/>
                <p14:nvPr/>
              </p14:nvContentPartPr>
              <p14:xfrm>
                <a:off x="11134358" y="796234"/>
                <a:ext cx="55440" cy="245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CFC61C1-A5F0-F542-930E-C7164B3C6D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26798" y="788674"/>
                  <a:ext cx="70560" cy="26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643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58" y="3502071"/>
                  <a:ext cx="164124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420" y="1959111"/>
                  <a:ext cx="23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0740" y="5040721"/>
                  <a:ext cx="333000" cy="276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3420" y="214487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16260" y="3365286"/>
                  <a:ext cx="2894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7170" y="2948031"/>
                  <a:ext cx="2894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267" y="1920960"/>
                  <a:ext cx="401386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9344" y="3178431"/>
                  <a:ext cx="90433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1972" y="3178431"/>
                  <a:ext cx="370455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1100" y="5008663"/>
                  <a:ext cx="32688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9100" y="3670183"/>
                  <a:ext cx="14616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49" y="1404351"/>
                  <a:ext cx="320382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8EC510-FF6A-884F-9D8E-FB2D6AB6F367}"/>
              </a:ext>
            </a:extLst>
          </p:cNvPr>
          <p:cNvGrpSpPr/>
          <p:nvPr/>
        </p:nvGrpSpPr>
        <p:grpSpPr>
          <a:xfrm>
            <a:off x="2780380" y="2669391"/>
            <a:ext cx="533160" cy="380160"/>
            <a:chOff x="2780380" y="2669391"/>
            <a:chExt cx="533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14:cNvPr>
                <p14:cNvContentPartPr/>
                <p14:nvPr/>
              </p14:nvContentPartPr>
              <p14:xfrm>
                <a:off x="2780380" y="2831031"/>
                <a:ext cx="1008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72540" y="2823471"/>
                  <a:ext cx="2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14:cNvPr>
                <p14:cNvContentPartPr/>
                <p14:nvPr/>
              </p14:nvContentPartPr>
              <p14:xfrm>
                <a:off x="2852380" y="2781351"/>
                <a:ext cx="43920" cy="268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44820" y="2773781"/>
                  <a:ext cx="5904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14:cNvPr>
                <p14:cNvContentPartPr/>
                <p14:nvPr/>
              </p14:nvContentPartPr>
              <p14:xfrm>
                <a:off x="2989180" y="2669391"/>
                <a:ext cx="124920" cy="255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81620" y="266183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14:cNvPr>
                <p14:cNvContentPartPr/>
                <p14:nvPr/>
              </p14:nvContentPartPr>
              <p14:xfrm>
                <a:off x="3113740" y="2675511"/>
                <a:ext cx="10620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06180" y="2667878"/>
                  <a:ext cx="121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14:cNvPr>
                <p14:cNvContentPartPr/>
                <p14:nvPr/>
              </p14:nvContentPartPr>
              <p14:xfrm>
                <a:off x="3300580" y="2756511"/>
                <a:ext cx="12960" cy="106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93020" y="2748951"/>
                  <a:ext cx="280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14:cNvPr>
              <p14:cNvContentPartPr/>
              <p14:nvPr/>
            </p14:nvContentPartPr>
            <p14:xfrm>
              <a:off x="4794580" y="1710711"/>
              <a:ext cx="37800" cy="2052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87020" y="1703151"/>
                <a:ext cx="5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14:cNvPr>
              <p14:cNvContentPartPr/>
              <p14:nvPr/>
            </p14:nvContentPartPr>
            <p14:xfrm>
              <a:off x="4950460" y="1641951"/>
              <a:ext cx="212040" cy="1933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42900" y="163439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14:cNvPr>
              <p14:cNvContentPartPr/>
              <p14:nvPr/>
            </p14:nvContentPartPr>
            <p14:xfrm>
              <a:off x="5292820" y="1772991"/>
              <a:ext cx="19080" cy="752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85260" y="1765431"/>
                <a:ext cx="34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4F3842DC-F23B-944D-A944-A61251523A35}"/>
              </a:ext>
            </a:extLst>
          </p:cNvPr>
          <p:cNvGrpSpPr/>
          <p:nvPr/>
        </p:nvGrpSpPr>
        <p:grpSpPr>
          <a:xfrm>
            <a:off x="2895940" y="4679991"/>
            <a:ext cx="735120" cy="261720"/>
            <a:chOff x="2895940" y="4679991"/>
            <a:chExt cx="7351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14:cNvPr>
                <p14:cNvContentPartPr/>
                <p14:nvPr/>
              </p14:nvContentPartPr>
              <p14:xfrm>
                <a:off x="2895940" y="4679991"/>
                <a:ext cx="212040" cy="168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88380" y="467243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14:cNvPr>
                <p14:cNvContentPartPr/>
                <p14:nvPr/>
              </p14:nvContentPartPr>
              <p14:xfrm>
                <a:off x="3014380" y="4698711"/>
                <a:ext cx="37800" cy="243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06820" y="46911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14:cNvPr>
                <p14:cNvContentPartPr/>
                <p14:nvPr/>
              </p14:nvContentPartPr>
              <p14:xfrm>
                <a:off x="3213460" y="4860711"/>
                <a:ext cx="19080" cy="68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05900" y="4853190"/>
                  <a:ext cx="34200" cy="83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14:cNvPr>
                <p14:cNvContentPartPr/>
                <p14:nvPr/>
              </p14:nvContentPartPr>
              <p14:xfrm>
                <a:off x="3362860" y="4736151"/>
                <a:ext cx="268200" cy="1623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55300" y="4728574"/>
                  <a:ext cx="283320" cy="1775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E2BBB119-CBDE-8145-8B53-656FD9816F6A}"/>
              </a:ext>
            </a:extLst>
          </p:cNvPr>
          <p:cNvGrpSpPr/>
          <p:nvPr/>
        </p:nvGrpSpPr>
        <p:grpSpPr>
          <a:xfrm>
            <a:off x="5311540" y="5489631"/>
            <a:ext cx="305280" cy="180720"/>
            <a:chOff x="5311540" y="5489631"/>
            <a:chExt cx="30528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14:cNvPr>
                <p14:cNvContentPartPr/>
                <p14:nvPr/>
              </p14:nvContentPartPr>
              <p14:xfrm>
                <a:off x="5311540" y="5489631"/>
                <a:ext cx="56520" cy="180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03980" y="5482086"/>
                  <a:ext cx="716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14:cNvPr>
                <p14:cNvContentPartPr/>
                <p14:nvPr/>
              </p14:nvContentPartPr>
              <p14:xfrm>
                <a:off x="5494780" y="5501871"/>
                <a:ext cx="122040" cy="100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87220" y="5494284"/>
                  <a:ext cx="137160" cy="1152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14:cNvPr>
              <p14:cNvContentPartPr/>
              <p14:nvPr/>
            </p14:nvContentPartPr>
            <p14:xfrm>
              <a:off x="5765860" y="5588991"/>
              <a:ext cx="12960" cy="500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58084" y="5581431"/>
                <a:ext cx="28512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9B6E470-8CFF-594B-AAB2-1ED6C871EB8C}"/>
              </a:ext>
            </a:extLst>
          </p:cNvPr>
          <p:cNvGrpSpPr/>
          <p:nvPr/>
        </p:nvGrpSpPr>
        <p:grpSpPr>
          <a:xfrm>
            <a:off x="5946580" y="5445711"/>
            <a:ext cx="293040" cy="205920"/>
            <a:chOff x="5946580" y="5445711"/>
            <a:chExt cx="29304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14:cNvPr>
                <p14:cNvContentPartPr/>
                <p14:nvPr/>
              </p14:nvContentPartPr>
              <p14:xfrm>
                <a:off x="5946580" y="5445711"/>
                <a:ext cx="293040" cy="168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39020" y="5438151"/>
                  <a:ext cx="30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14:cNvPr>
                <p14:cNvContentPartPr/>
                <p14:nvPr/>
              </p14:nvContentPartPr>
              <p14:xfrm>
                <a:off x="6140260" y="5483151"/>
                <a:ext cx="30960" cy="168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32700" y="5475591"/>
                  <a:ext cx="46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71A5DC1-4691-A34E-9F57-296BFA8C9AF2}"/>
              </a:ext>
            </a:extLst>
          </p:cNvPr>
          <p:cNvGrpSpPr/>
          <p:nvPr/>
        </p:nvGrpSpPr>
        <p:grpSpPr>
          <a:xfrm>
            <a:off x="6033700" y="3148551"/>
            <a:ext cx="199440" cy="240480"/>
            <a:chOff x="6033700" y="3148551"/>
            <a:chExt cx="19944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14:cNvPr>
                <p14:cNvContentPartPr/>
                <p14:nvPr/>
              </p14:nvContentPartPr>
              <p14:xfrm>
                <a:off x="6033700" y="3148551"/>
                <a:ext cx="75240" cy="240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26140" y="3140991"/>
                  <a:ext cx="9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14:cNvPr>
                <p14:cNvContentPartPr/>
                <p14:nvPr/>
              </p14:nvContentPartPr>
              <p14:xfrm>
                <a:off x="6226660" y="3273111"/>
                <a:ext cx="6480" cy="68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19498" y="3265551"/>
                  <a:ext cx="20804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14:cNvPr>
              <p14:cNvContentPartPr/>
              <p14:nvPr/>
            </p14:nvContentPartPr>
            <p14:xfrm>
              <a:off x="6369580" y="3098871"/>
              <a:ext cx="149760" cy="1497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62020" y="3091329"/>
                <a:ext cx="164880" cy="164844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DA51E9-4A11-5E4D-AA9C-A3028F15207D}"/>
              </a:ext>
            </a:extLst>
          </p:cNvPr>
          <p:cNvGrpSpPr/>
          <p:nvPr/>
        </p:nvGrpSpPr>
        <p:grpSpPr>
          <a:xfrm>
            <a:off x="5037580" y="2613231"/>
            <a:ext cx="261720" cy="286560"/>
            <a:chOff x="5037580" y="2613231"/>
            <a:chExt cx="2617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14:cNvPr>
                <p14:cNvContentPartPr/>
                <p14:nvPr/>
              </p14:nvContentPartPr>
              <p14:xfrm>
                <a:off x="5037580" y="2613231"/>
                <a:ext cx="143640" cy="2865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30020" y="26056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14:cNvPr>
                <p14:cNvContentPartPr/>
                <p14:nvPr/>
              </p14:nvContentPartPr>
              <p14:xfrm>
                <a:off x="5136940" y="2675511"/>
                <a:ext cx="118800" cy="43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29357" y="2667951"/>
                  <a:ext cx="133966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14:cNvPr>
                <p14:cNvContentPartPr/>
                <p14:nvPr/>
              </p14:nvContentPartPr>
              <p14:xfrm>
                <a:off x="5280220" y="2800071"/>
                <a:ext cx="19080" cy="662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72660" y="2792511"/>
                  <a:ext cx="342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C914CAE-EB4C-8C49-91E9-76D8FEE3C37D}"/>
              </a:ext>
            </a:extLst>
          </p:cNvPr>
          <p:cNvGrpSpPr/>
          <p:nvPr/>
        </p:nvGrpSpPr>
        <p:grpSpPr>
          <a:xfrm>
            <a:off x="7546420" y="2333151"/>
            <a:ext cx="243000" cy="333720"/>
            <a:chOff x="7546420" y="2333151"/>
            <a:chExt cx="2430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14:cNvPr>
                <p14:cNvContentPartPr/>
                <p14:nvPr/>
              </p14:nvContentPartPr>
              <p14:xfrm>
                <a:off x="7546420" y="2333151"/>
                <a:ext cx="155880" cy="3337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38877" y="2325599"/>
                  <a:ext cx="170965" cy="348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14:cNvPr>
                <p14:cNvContentPartPr/>
                <p14:nvPr/>
              </p14:nvContentPartPr>
              <p14:xfrm>
                <a:off x="7764220" y="2563551"/>
                <a:ext cx="25200" cy="12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56660" y="2555991"/>
                  <a:ext cx="403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14:cNvPr>
              <p14:cNvContentPartPr/>
              <p14:nvPr/>
            </p14:nvContentPartPr>
            <p14:xfrm>
              <a:off x="8380540" y="4661631"/>
              <a:ext cx="37800" cy="439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372907" y="4654071"/>
                <a:ext cx="53065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9C46542-30D9-6E4E-ABF5-E0ADF002DBE4}"/>
              </a:ext>
            </a:extLst>
          </p:cNvPr>
          <p:cNvGrpSpPr/>
          <p:nvPr/>
        </p:nvGrpSpPr>
        <p:grpSpPr>
          <a:xfrm>
            <a:off x="7789060" y="4206951"/>
            <a:ext cx="448920" cy="554400"/>
            <a:chOff x="7789060" y="4206951"/>
            <a:chExt cx="4489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14:cNvPr>
                <p14:cNvContentPartPr/>
                <p14:nvPr/>
              </p14:nvContentPartPr>
              <p14:xfrm>
                <a:off x="7938460" y="4549311"/>
                <a:ext cx="31320" cy="212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0900" y="45417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14:cNvPr>
                <p14:cNvContentPartPr/>
                <p14:nvPr/>
              </p14:nvContentPartPr>
              <p14:xfrm>
                <a:off x="8119180" y="4512231"/>
                <a:ext cx="118800" cy="1677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11620" y="4504671"/>
                  <a:ext cx="133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14:cNvPr>
                <p14:cNvContentPartPr/>
                <p14:nvPr/>
              </p14:nvContentPartPr>
              <p14:xfrm>
                <a:off x="7789060" y="4206951"/>
                <a:ext cx="268200" cy="249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81490" y="4199380"/>
                  <a:ext cx="283340" cy="2646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78340" y="5182911"/>
                <a:ext cx="195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32420" y="5089648"/>
                <a:ext cx="2630160" cy="13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14:cNvPr>
              <p14:cNvContentPartPr/>
              <p14:nvPr/>
            </p14:nvContentPartPr>
            <p14:xfrm>
              <a:off x="2889820" y="3646791"/>
              <a:ext cx="1376280" cy="1475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82260" y="3639233"/>
                <a:ext cx="1391400" cy="1490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14:cNvPr>
              <p14:cNvContentPartPr/>
              <p14:nvPr/>
            </p14:nvContentPartPr>
            <p14:xfrm>
              <a:off x="3630700" y="4306671"/>
              <a:ext cx="243000" cy="1807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623140" y="4299126"/>
                <a:ext cx="2581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14:cNvPr>
              <p14:cNvContentPartPr/>
              <p14:nvPr/>
            </p14:nvContentPartPr>
            <p14:xfrm>
              <a:off x="8704180" y="3540951"/>
              <a:ext cx="6480" cy="68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96620" y="3533430"/>
                <a:ext cx="21600" cy="83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14:cNvPr>
              <p14:cNvContentPartPr/>
              <p14:nvPr/>
            </p14:nvContentPartPr>
            <p14:xfrm>
              <a:off x="5392180" y="2613231"/>
              <a:ext cx="255600" cy="2556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84620" y="2605671"/>
                <a:ext cx="2707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C3746D7C-0307-AB46-BF3B-CDA59DE81DD5}"/>
              </a:ext>
            </a:extLst>
          </p:cNvPr>
          <p:cNvGrpSpPr/>
          <p:nvPr/>
        </p:nvGrpSpPr>
        <p:grpSpPr>
          <a:xfrm>
            <a:off x="8536060" y="4287951"/>
            <a:ext cx="392400" cy="486000"/>
            <a:chOff x="8536060" y="4287951"/>
            <a:chExt cx="3924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B4CCE5E-0922-F943-A6B8-18DE6F479BD5}"/>
                    </a:ext>
                  </a:extLst>
                </p14:cNvPr>
                <p14:cNvContentPartPr/>
                <p14:nvPr/>
              </p14:nvContentPartPr>
              <p14:xfrm>
                <a:off x="8536060" y="4287951"/>
                <a:ext cx="392400" cy="336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B4CCE5E-0922-F943-A6B8-18DE6F479B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28500" y="4280391"/>
                  <a:ext cx="407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C9AC1EC-3E7A-034C-8531-484DFB4DD8D3}"/>
                    </a:ext>
                  </a:extLst>
                </p14:cNvPr>
                <p14:cNvContentPartPr/>
                <p14:nvPr/>
              </p14:nvContentPartPr>
              <p14:xfrm>
                <a:off x="8691940" y="4400631"/>
                <a:ext cx="112320" cy="373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C9AC1EC-3E7A-034C-8531-484DFB4DD8D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84404" y="4393064"/>
                  <a:ext cx="127392" cy="3884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4345D4A3-76CE-D046-A5BD-1298A4E2CBDC}"/>
                  </a:ext>
                </a:extLst>
              </p14:cNvPr>
              <p14:cNvContentPartPr/>
              <p14:nvPr/>
            </p14:nvContentPartPr>
            <p14:xfrm>
              <a:off x="7479278" y="1928794"/>
              <a:ext cx="360" cy="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4345D4A3-76CE-D046-A5BD-1298A4E2CBD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71718" y="1921234"/>
                <a:ext cx="1548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7491315-4D1B-7942-A09D-0791E46ECEEF}"/>
              </a:ext>
            </a:extLst>
          </p:cNvPr>
          <p:cNvGrpSpPr/>
          <p:nvPr/>
        </p:nvGrpSpPr>
        <p:grpSpPr>
          <a:xfrm>
            <a:off x="9156878" y="655474"/>
            <a:ext cx="1102320" cy="587880"/>
            <a:chOff x="9156878" y="655474"/>
            <a:chExt cx="110232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468CB63-7E91-B14D-ADD2-C4913F1578E6}"/>
                    </a:ext>
                  </a:extLst>
                </p14:cNvPr>
                <p14:cNvContentPartPr/>
                <p14:nvPr/>
              </p14:nvContentPartPr>
              <p14:xfrm>
                <a:off x="9156878" y="655474"/>
                <a:ext cx="312480" cy="343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468CB63-7E91-B14D-ADD2-C4913F1578E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46438" y="645034"/>
                  <a:ext cx="332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2D5AA1E-6E43-3749-BA1E-985283ED1D09}"/>
                    </a:ext>
                  </a:extLst>
                </p14:cNvPr>
                <p14:cNvContentPartPr/>
                <p14:nvPr/>
              </p14:nvContentPartPr>
              <p14:xfrm>
                <a:off x="9597878" y="777874"/>
                <a:ext cx="79920" cy="202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2D5AA1E-6E43-3749-BA1E-985283ED1D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87438" y="767434"/>
                  <a:ext cx="100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5028719-A70F-3F4C-BEEC-4B577061EA95}"/>
                    </a:ext>
                  </a:extLst>
                </p14:cNvPr>
                <p14:cNvContentPartPr/>
                <p14:nvPr/>
              </p14:nvContentPartPr>
              <p14:xfrm>
                <a:off x="9848798" y="753394"/>
                <a:ext cx="18720" cy="489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5028719-A70F-3F4C-BEEC-4B577061EA9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38358" y="742954"/>
                  <a:ext cx="388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0751BE7-6E67-E245-B758-E2320F846F64}"/>
                    </a:ext>
                  </a:extLst>
                </p14:cNvPr>
                <p14:cNvContentPartPr/>
                <p14:nvPr/>
              </p14:nvContentPartPr>
              <p14:xfrm>
                <a:off x="9824318" y="686794"/>
                <a:ext cx="177840" cy="256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0751BE7-6E67-E245-B758-E2320F846F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13878" y="676369"/>
                  <a:ext cx="198000" cy="276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E860749-D950-2F4D-A289-0F891E87E8EC}"/>
                    </a:ext>
                  </a:extLst>
                </p14:cNvPr>
                <p14:cNvContentPartPr/>
                <p14:nvPr/>
              </p14:nvContentPartPr>
              <p14:xfrm>
                <a:off x="10160918" y="679954"/>
                <a:ext cx="98280" cy="263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E860749-D950-2F4D-A289-0F891E87E8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50478" y="669514"/>
                  <a:ext cx="1184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4DB2AEB-8C32-EF44-9146-C7EBCB3200F1}"/>
              </a:ext>
            </a:extLst>
          </p:cNvPr>
          <p:cNvGrpSpPr/>
          <p:nvPr/>
        </p:nvGrpSpPr>
        <p:grpSpPr>
          <a:xfrm>
            <a:off x="10528118" y="783994"/>
            <a:ext cx="208800" cy="128880"/>
            <a:chOff x="10528118" y="783994"/>
            <a:chExt cx="20880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35AF74B-5826-DC4D-8803-8EAB64094BA5}"/>
                    </a:ext>
                  </a:extLst>
                </p14:cNvPr>
                <p14:cNvContentPartPr/>
                <p14:nvPr/>
              </p14:nvContentPartPr>
              <p14:xfrm>
                <a:off x="10528118" y="783994"/>
                <a:ext cx="104400" cy="30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35AF74B-5826-DC4D-8803-8EAB64094BA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20558" y="776434"/>
                  <a:ext cx="119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6549F55-3960-9444-B808-383778400C92}"/>
                    </a:ext>
                  </a:extLst>
                </p14:cNvPr>
                <p14:cNvContentPartPr/>
                <p14:nvPr/>
              </p14:nvContentPartPr>
              <p14:xfrm>
                <a:off x="10531718" y="881914"/>
                <a:ext cx="205200" cy="309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6549F55-3960-9444-B808-383778400C9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24158" y="874354"/>
                  <a:ext cx="2203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3E120E2-5F4A-1444-9B43-E6F3BEB73D8C}"/>
                  </a:ext>
                </a:extLst>
              </p14:cNvPr>
              <p14:cNvContentPartPr/>
              <p14:nvPr/>
            </p14:nvContentPartPr>
            <p14:xfrm>
              <a:off x="3393820" y="2196351"/>
              <a:ext cx="193320" cy="5108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3E120E2-5F4A-1444-9B43-E6F3BEB73D8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383740" y="2185911"/>
                <a:ext cx="2134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9B6CB4AE-AF14-9343-B9A3-2043CFDCB874}"/>
                  </a:ext>
                </a:extLst>
              </p14:cNvPr>
              <p14:cNvContentPartPr/>
              <p14:nvPr/>
            </p14:nvContentPartPr>
            <p14:xfrm>
              <a:off x="5616460" y="1455471"/>
              <a:ext cx="199440" cy="4860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9B6CB4AE-AF14-9343-B9A3-2043CFDCB87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606380" y="1445391"/>
                <a:ext cx="2199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8744A5C-45D8-9947-B34D-281F5EBE17DC}"/>
                  </a:ext>
                </a:extLst>
              </p14:cNvPr>
              <p14:cNvContentPartPr/>
              <p14:nvPr/>
            </p14:nvContentPartPr>
            <p14:xfrm>
              <a:off x="7932340" y="2276991"/>
              <a:ext cx="218160" cy="4111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8744A5C-45D8-9947-B34D-281F5EBE17D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924780" y="2269431"/>
                <a:ext cx="2332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0199516-B12A-B846-91C3-CD6A6755F44D}"/>
                  </a:ext>
                </a:extLst>
              </p14:cNvPr>
              <p14:cNvContentPartPr/>
              <p14:nvPr/>
            </p14:nvContentPartPr>
            <p14:xfrm>
              <a:off x="2621980" y="3447351"/>
              <a:ext cx="448560" cy="3675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0199516-B12A-B846-91C3-CD6A6755F44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614420" y="3439791"/>
                <a:ext cx="46368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B3A5D459-3918-B248-9503-C277ACABB739}"/>
              </a:ext>
            </a:extLst>
          </p:cNvPr>
          <p:cNvGrpSpPr/>
          <p:nvPr/>
        </p:nvGrpSpPr>
        <p:grpSpPr>
          <a:xfrm>
            <a:off x="2167660" y="4138551"/>
            <a:ext cx="205920" cy="193320"/>
            <a:chOff x="2167660" y="4138551"/>
            <a:chExt cx="20592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EE57D4B-148A-A64C-BA00-1869116D4E94}"/>
                    </a:ext>
                  </a:extLst>
                </p14:cNvPr>
                <p14:cNvContentPartPr/>
                <p14:nvPr/>
              </p14:nvContentPartPr>
              <p14:xfrm>
                <a:off x="2167660" y="4138551"/>
                <a:ext cx="205920" cy="193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EE57D4B-148A-A64C-BA00-1869116D4E9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60100" y="4130991"/>
                  <a:ext cx="221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8DC51CE-77DC-4848-8701-4F3C8A2A8F3D}"/>
                    </a:ext>
                  </a:extLst>
                </p14:cNvPr>
                <p14:cNvContentPartPr/>
                <p14:nvPr/>
              </p14:nvContentPartPr>
              <p14:xfrm>
                <a:off x="2229940" y="4169511"/>
                <a:ext cx="118800" cy="143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8DC51CE-77DC-4848-8701-4F3C8A2A8F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22380" y="416195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FDAC18F-7F38-E041-A6CF-F4BC9C75538F}"/>
                  </a:ext>
                </a:extLst>
              </p14:cNvPr>
              <p14:cNvContentPartPr/>
              <p14:nvPr/>
            </p14:nvContentPartPr>
            <p14:xfrm>
              <a:off x="4085020" y="4960431"/>
              <a:ext cx="473400" cy="4298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FDAC18F-7F38-E041-A6CF-F4BC9C75538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77460" y="4952871"/>
                <a:ext cx="4885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F77648FE-3173-7D42-BCE1-17267E7EA83B}"/>
                  </a:ext>
                </a:extLst>
              </p14:cNvPr>
              <p14:cNvContentPartPr/>
              <p14:nvPr/>
            </p14:nvContentPartPr>
            <p14:xfrm>
              <a:off x="4383820" y="5663871"/>
              <a:ext cx="162360" cy="2865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F77648FE-3173-7D42-BCE1-17267E7EA83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376260" y="5656311"/>
                <a:ext cx="177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E03EE15B-5348-594A-88EC-CA87C4747455}"/>
                  </a:ext>
                </a:extLst>
              </p14:cNvPr>
              <p14:cNvContentPartPr/>
              <p14:nvPr/>
            </p14:nvContentPartPr>
            <p14:xfrm>
              <a:off x="6873940" y="5072391"/>
              <a:ext cx="417600" cy="3366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E03EE15B-5348-594A-88EC-CA87C474745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866380" y="5064831"/>
                <a:ext cx="43236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2AEFA657-1501-8A42-A0AD-AB2DE32052B4}"/>
              </a:ext>
            </a:extLst>
          </p:cNvPr>
          <p:cNvGrpSpPr/>
          <p:nvPr/>
        </p:nvGrpSpPr>
        <p:grpSpPr>
          <a:xfrm>
            <a:off x="7795540" y="5763231"/>
            <a:ext cx="573120" cy="218160"/>
            <a:chOff x="7795540" y="5763231"/>
            <a:chExt cx="57312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E3A3DC6-0680-6244-A742-4AD0B65E220A}"/>
                    </a:ext>
                  </a:extLst>
                </p14:cNvPr>
                <p14:cNvContentPartPr/>
                <p14:nvPr/>
              </p14:nvContentPartPr>
              <p14:xfrm>
                <a:off x="7795540" y="5912631"/>
                <a:ext cx="62640" cy="68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E3A3DC6-0680-6244-A742-4AD0B65E22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7980" y="590543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DF7216F-03EA-A040-A378-E180AE8872C9}"/>
                    </a:ext>
                  </a:extLst>
                </p14:cNvPr>
                <p14:cNvContentPartPr/>
                <p14:nvPr/>
              </p14:nvContentPartPr>
              <p14:xfrm>
                <a:off x="8038900" y="5763231"/>
                <a:ext cx="329760" cy="168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DF7216F-03EA-A040-A378-E180AE8872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31340" y="5755671"/>
                  <a:ext cx="3445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767051F-232C-EC45-B7BE-222723872008}"/>
              </a:ext>
            </a:extLst>
          </p:cNvPr>
          <p:cNvGrpSpPr/>
          <p:nvPr/>
        </p:nvGrpSpPr>
        <p:grpSpPr>
          <a:xfrm>
            <a:off x="8430220" y="3273111"/>
            <a:ext cx="454680" cy="374040"/>
            <a:chOff x="8430220" y="3273111"/>
            <a:chExt cx="4546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14:cNvPr>
                <p14:cNvContentPartPr/>
                <p14:nvPr/>
              </p14:nvContentPartPr>
              <p14:xfrm>
                <a:off x="8561260" y="3435111"/>
                <a:ext cx="6480" cy="6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53700" y="342755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14:cNvPr>
                <p14:cNvContentPartPr/>
                <p14:nvPr/>
              </p14:nvContentPartPr>
              <p14:xfrm>
                <a:off x="8548660" y="3416391"/>
                <a:ext cx="6480" cy="12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41100" y="340883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7ABD43A-C370-AF44-B075-C7218015C159}"/>
                    </a:ext>
                  </a:extLst>
                </p14:cNvPr>
                <p14:cNvContentPartPr/>
                <p14:nvPr/>
              </p14:nvContentPartPr>
              <p14:xfrm>
                <a:off x="8430220" y="3273111"/>
                <a:ext cx="454680" cy="374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7ABD43A-C370-AF44-B075-C7218015C15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23020" y="3265551"/>
                  <a:ext cx="46980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598F8B8A-2454-BF48-BC09-3B487FFFD8A5}"/>
                  </a:ext>
                </a:extLst>
              </p14:cNvPr>
              <p14:cNvContentPartPr/>
              <p14:nvPr/>
            </p14:nvContentPartPr>
            <p14:xfrm>
              <a:off x="9992980" y="3310551"/>
              <a:ext cx="311760" cy="5047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598F8B8A-2454-BF48-BC09-3B487FFFD8A5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985420" y="3302991"/>
                <a:ext cx="3268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85DDD25A-571D-654F-A5DD-1447E8BBD6AF}"/>
                  </a:ext>
                </a:extLst>
              </p14:cNvPr>
              <p14:cNvContentPartPr/>
              <p14:nvPr/>
            </p14:nvContentPartPr>
            <p14:xfrm>
              <a:off x="10845820" y="671031"/>
              <a:ext cx="311760" cy="2617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85DDD25A-571D-654F-A5DD-1447E8BBD6A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838260" y="663471"/>
                <a:ext cx="326880" cy="2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1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40" y="3502071"/>
                  <a:ext cx="164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780" y="1959111"/>
                  <a:ext cx="239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084B38C-47F5-C447-BB51-F73C7E839DC2}"/>
                    </a:ext>
                  </a:extLst>
                </p14:cNvPr>
                <p14:cNvContentPartPr/>
                <p14:nvPr/>
              </p14:nvContentPartPr>
              <p14:xfrm>
                <a:off x="2802700" y="3596751"/>
                <a:ext cx="1500840" cy="1600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084B38C-47F5-C447-BB51-F73C7E839D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5140" y="3589551"/>
                  <a:ext cx="151560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0740" y="5040711"/>
                  <a:ext cx="333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3420" y="214523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6260" y="3365271"/>
                  <a:ext cx="289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87180" y="2948031"/>
                  <a:ext cx="289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04260" y="1920951"/>
                  <a:ext cx="401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9740" y="3178431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1980" y="3178431"/>
                  <a:ext cx="370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91100" y="5008671"/>
                  <a:ext cx="326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79100" y="3670191"/>
                  <a:ext cx="146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91540" y="1404351"/>
                  <a:ext cx="320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5C2D936-12BC-B94C-861D-F1B035437BAB}"/>
                    </a:ext>
                  </a:extLst>
                </p14:cNvPr>
                <p14:cNvContentPartPr/>
                <p14:nvPr/>
              </p14:nvContentPartPr>
              <p14:xfrm>
                <a:off x="3287980" y="4306671"/>
                <a:ext cx="31320" cy="565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5C2D936-12BC-B94C-861D-F1B035437B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80420" y="429911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3199DA7-AAE1-E84B-8AAB-966F49903E04}"/>
                    </a:ext>
                  </a:extLst>
                </p14:cNvPr>
                <p14:cNvContentPartPr/>
                <p14:nvPr/>
              </p14:nvContentPartPr>
              <p14:xfrm>
                <a:off x="3306700" y="4070151"/>
                <a:ext cx="249480" cy="374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3199DA7-AAE1-E84B-8AAB-966F49903E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99140" y="4062591"/>
                  <a:ext cx="26460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7939901-A9E6-9F41-A903-97FCA02467B5}"/>
                  </a:ext>
                </a:extLst>
              </p14:cNvPr>
              <p14:cNvContentPartPr/>
              <p14:nvPr/>
            </p14:nvContentPartPr>
            <p14:xfrm>
              <a:off x="8436700" y="3285711"/>
              <a:ext cx="473400" cy="38628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7939901-A9E6-9F41-A903-97FCA02467B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29140" y="3278151"/>
                <a:ext cx="48852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37510D39-8DD3-9D4C-AF88-172989C5D01D}"/>
              </a:ext>
            </a:extLst>
          </p:cNvPr>
          <p:cNvGrpSpPr/>
          <p:nvPr/>
        </p:nvGrpSpPr>
        <p:grpSpPr>
          <a:xfrm>
            <a:off x="1009540" y="253791"/>
            <a:ext cx="598320" cy="635400"/>
            <a:chOff x="1009540" y="253791"/>
            <a:chExt cx="59832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A34A7B5-26FA-2645-9C93-99E92BB10917}"/>
                    </a:ext>
                  </a:extLst>
                </p14:cNvPr>
                <p14:cNvContentPartPr/>
                <p14:nvPr/>
              </p14:nvContentPartPr>
              <p14:xfrm>
                <a:off x="1009540" y="721431"/>
                <a:ext cx="87480" cy="1677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A34A7B5-26FA-2645-9C93-99E92BB109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1980" y="713871"/>
                  <a:ext cx="102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8481E1A-40CA-A541-AE3D-24AF2AE72128}"/>
                    </a:ext>
                  </a:extLst>
                </p14:cNvPr>
                <p14:cNvContentPartPr/>
                <p14:nvPr/>
              </p14:nvContentPartPr>
              <p14:xfrm>
                <a:off x="1071820" y="384471"/>
                <a:ext cx="43920" cy="626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8481E1A-40CA-A541-AE3D-24AF2AE7212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4260" y="37691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7F8D6C4-F80D-1A45-84BA-E36FFEF76E79}"/>
                    </a:ext>
                  </a:extLst>
                </p14:cNvPr>
                <p14:cNvContentPartPr/>
                <p14:nvPr/>
              </p14:nvContentPartPr>
              <p14:xfrm>
                <a:off x="1339660" y="253791"/>
                <a:ext cx="93600" cy="378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7F8D6C4-F80D-1A45-84BA-E36FFEF76E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32100" y="24623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A4A2D3B-2755-864B-9BB6-40AF7C39CA79}"/>
                    </a:ext>
                  </a:extLst>
                </p14:cNvPr>
                <p14:cNvContentPartPr/>
                <p14:nvPr/>
              </p14:nvContentPartPr>
              <p14:xfrm>
                <a:off x="1252540" y="434511"/>
                <a:ext cx="355320" cy="4424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A4A2D3B-2755-864B-9BB6-40AF7C39CA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44980" y="426951"/>
                  <a:ext cx="370440" cy="45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A417C096-8668-D040-8464-B793348F12A0}"/>
                  </a:ext>
                </a:extLst>
              </p14:cNvPr>
              <p14:cNvContentPartPr/>
              <p14:nvPr/>
            </p14:nvContentPartPr>
            <p14:xfrm>
              <a:off x="1937260" y="328671"/>
              <a:ext cx="224640" cy="5482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A417C096-8668-D040-8464-B793348F12A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929700" y="321111"/>
                <a:ext cx="239400" cy="56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449E1493-92EA-A94A-BE66-970A28C53D81}"/>
              </a:ext>
            </a:extLst>
          </p:cNvPr>
          <p:cNvGrpSpPr/>
          <p:nvPr/>
        </p:nvGrpSpPr>
        <p:grpSpPr>
          <a:xfrm>
            <a:off x="2565820" y="297351"/>
            <a:ext cx="1569240" cy="716400"/>
            <a:chOff x="2565820" y="297351"/>
            <a:chExt cx="156924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9C536C7-69C9-164C-A326-6F83B1598CC1}"/>
                    </a:ext>
                  </a:extLst>
                </p14:cNvPr>
                <p14:cNvContentPartPr/>
                <p14:nvPr/>
              </p14:nvContentPartPr>
              <p14:xfrm>
                <a:off x="2565820" y="347031"/>
                <a:ext cx="461160" cy="3481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9C536C7-69C9-164C-A326-6F83B1598C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58260" y="339831"/>
                  <a:ext cx="476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4DF8D43-22CE-AD4D-9940-CB2AB57E7657}"/>
                    </a:ext>
                  </a:extLst>
                </p14:cNvPr>
                <p14:cNvContentPartPr/>
                <p14:nvPr/>
              </p14:nvContentPartPr>
              <p14:xfrm>
                <a:off x="2958220" y="502911"/>
                <a:ext cx="100080" cy="129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4DF8D43-22CE-AD4D-9940-CB2AB57E76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50660" y="49535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9E6BC16-3B89-0E4E-A3E5-89B6D81B74C5}"/>
                    </a:ext>
                  </a:extLst>
                </p14:cNvPr>
                <p14:cNvContentPartPr/>
                <p14:nvPr/>
              </p14:nvContentPartPr>
              <p14:xfrm>
                <a:off x="2964340" y="372231"/>
                <a:ext cx="155880" cy="936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9E6BC16-3B89-0E4E-A3E5-89B6D81B74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56780" y="36467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AC422EA-07A6-7244-B122-1CADE5BB13E1}"/>
                    </a:ext>
                  </a:extLst>
                </p14:cNvPr>
                <p14:cNvContentPartPr/>
                <p14:nvPr/>
              </p14:nvContentPartPr>
              <p14:xfrm>
                <a:off x="2852380" y="533871"/>
                <a:ext cx="187200" cy="2534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AC422EA-07A6-7244-B122-1CADE5BB13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44820" y="526311"/>
                  <a:ext cx="202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6F9265F-8068-0943-9333-51DFA5AAED70}"/>
                    </a:ext>
                  </a:extLst>
                </p14:cNvPr>
                <p14:cNvContentPartPr/>
                <p14:nvPr/>
              </p14:nvContentPartPr>
              <p14:xfrm>
                <a:off x="2833660" y="671031"/>
                <a:ext cx="498240" cy="1558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6F9265F-8068-0943-9333-51DFA5AAED7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26100" y="663471"/>
                  <a:ext cx="513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F2272DA-E4CE-5843-8B73-AC55C221BD5F}"/>
                    </a:ext>
                  </a:extLst>
                </p14:cNvPr>
                <p14:cNvContentPartPr/>
                <p14:nvPr/>
              </p14:nvContentPartPr>
              <p14:xfrm>
                <a:off x="3624220" y="297351"/>
                <a:ext cx="187200" cy="6476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F2272DA-E4CE-5843-8B73-AC55C221BD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6660" y="289791"/>
                  <a:ext cx="2023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DAC2FBB-604A-BC4F-8F15-02032DA6F4D5}"/>
                    </a:ext>
                  </a:extLst>
                </p14:cNvPr>
                <p14:cNvContentPartPr/>
                <p14:nvPr/>
              </p14:nvContentPartPr>
              <p14:xfrm>
                <a:off x="3506140" y="614871"/>
                <a:ext cx="361440" cy="252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DAC2FBB-604A-BC4F-8F15-02032DA6F4D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98580" y="607311"/>
                  <a:ext cx="376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11EFCA9-1CC0-1D43-8704-694D6F40F9FC}"/>
                    </a:ext>
                  </a:extLst>
                </p14:cNvPr>
                <p14:cNvContentPartPr/>
                <p14:nvPr/>
              </p14:nvContentPartPr>
              <p14:xfrm>
                <a:off x="4072420" y="776871"/>
                <a:ext cx="56520" cy="439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11EFCA9-1CC0-1D43-8704-694D6F40F9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64860" y="76931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82CE42B-26FC-C348-B524-71E2C1A251BA}"/>
                    </a:ext>
                  </a:extLst>
                </p14:cNvPr>
                <p14:cNvContentPartPr/>
                <p14:nvPr/>
              </p14:nvContentPartPr>
              <p14:xfrm>
                <a:off x="4091140" y="958671"/>
                <a:ext cx="43920" cy="550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82CE42B-26FC-C348-B524-71E2C1A251B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83580" y="951111"/>
                  <a:ext cx="5904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72D98F5-8824-C64B-9BF4-722959AAA393}"/>
              </a:ext>
            </a:extLst>
          </p:cNvPr>
          <p:cNvGrpSpPr/>
          <p:nvPr/>
        </p:nvGrpSpPr>
        <p:grpSpPr>
          <a:xfrm>
            <a:off x="4869460" y="129231"/>
            <a:ext cx="1463400" cy="753480"/>
            <a:chOff x="4869460" y="129231"/>
            <a:chExt cx="146340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9FC8FBF-DD5F-F44E-A7F4-ED48F9F9D057}"/>
                    </a:ext>
                  </a:extLst>
                </p14:cNvPr>
                <p14:cNvContentPartPr/>
                <p14:nvPr/>
              </p14:nvContentPartPr>
              <p14:xfrm>
                <a:off x="5062420" y="253791"/>
                <a:ext cx="268200" cy="648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9FC8FBF-DD5F-F44E-A7F4-ED48F9F9D0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54860" y="246231"/>
                  <a:ext cx="282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4BE40E6-3977-D348-98F0-AD862206DED9}"/>
                    </a:ext>
                  </a:extLst>
                </p14:cNvPr>
                <p14:cNvContentPartPr/>
                <p14:nvPr/>
              </p14:nvContentPartPr>
              <p14:xfrm>
                <a:off x="5074660" y="328671"/>
                <a:ext cx="261720" cy="1623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4BE40E6-3977-D348-98F0-AD862206DED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67460" y="321111"/>
                  <a:ext cx="276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91AEC11-A020-C849-8C1B-5D0009CD5334}"/>
                    </a:ext>
                  </a:extLst>
                </p14:cNvPr>
                <p14:cNvContentPartPr/>
                <p14:nvPr/>
              </p14:nvContentPartPr>
              <p14:xfrm>
                <a:off x="4869460" y="714591"/>
                <a:ext cx="143640" cy="14904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91AEC11-A020-C849-8C1B-5D0009CD533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61900" y="707031"/>
                  <a:ext cx="158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78CBE0E-BF49-5741-AECA-F98E19410CE4}"/>
                    </a:ext>
                  </a:extLst>
                </p14:cNvPr>
                <p14:cNvContentPartPr/>
                <p14:nvPr/>
              </p14:nvContentPartPr>
              <p14:xfrm>
                <a:off x="5074660" y="677151"/>
                <a:ext cx="68760" cy="1623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78CBE0E-BF49-5741-AECA-F98E19410CE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67460" y="669591"/>
                  <a:ext cx="8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8D0798F-B52F-374C-A44D-D1DD1B3A4185}"/>
                    </a:ext>
                  </a:extLst>
                </p14:cNvPr>
                <p14:cNvContentPartPr/>
                <p14:nvPr/>
              </p14:nvContentPartPr>
              <p14:xfrm>
                <a:off x="5174380" y="652311"/>
                <a:ext cx="112320" cy="14364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8D0798F-B52F-374C-A44D-D1DD1B3A418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66820" y="644751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216701A-AD5E-6C43-9E2A-09E63BC5CECE}"/>
                    </a:ext>
                  </a:extLst>
                </p14:cNvPr>
                <p14:cNvContentPartPr/>
                <p14:nvPr/>
              </p14:nvContentPartPr>
              <p14:xfrm>
                <a:off x="5361220" y="658431"/>
                <a:ext cx="62640" cy="19692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216701A-AD5E-6C43-9E2A-09E63BC5CE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53660" y="650871"/>
                  <a:ext cx="77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33DFC48-5D2D-634A-9F22-D615B4A93909}"/>
                    </a:ext>
                  </a:extLst>
                </p14:cNvPr>
                <p14:cNvContentPartPr/>
                <p14:nvPr/>
              </p14:nvContentPartPr>
              <p14:xfrm>
                <a:off x="5566780" y="714591"/>
                <a:ext cx="93600" cy="190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33DFC48-5D2D-634A-9F22-D615B4A939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59220" y="70703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73626F1-9C4F-2743-A0BA-70C7A64F67A4}"/>
                    </a:ext>
                  </a:extLst>
                </p14:cNvPr>
                <p14:cNvContentPartPr/>
                <p14:nvPr/>
              </p14:nvContentPartPr>
              <p14:xfrm>
                <a:off x="5572900" y="782991"/>
                <a:ext cx="131040" cy="190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73626F1-9C4F-2743-A0BA-70C7A64F67A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65340" y="775431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3F1AF78-7011-1E47-967C-44B4D0E72DFF}"/>
                    </a:ext>
                  </a:extLst>
                </p14:cNvPr>
                <p14:cNvContentPartPr/>
                <p14:nvPr/>
              </p14:nvContentPartPr>
              <p14:xfrm>
                <a:off x="5765860" y="726831"/>
                <a:ext cx="187200" cy="1558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3F1AF78-7011-1E47-967C-44B4D0E72DF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58300" y="719271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2BE8DF7-4776-B642-9AD2-9082329C2A54}"/>
                    </a:ext>
                  </a:extLst>
                </p14:cNvPr>
                <p14:cNvContentPartPr/>
                <p14:nvPr/>
              </p14:nvContentPartPr>
              <p14:xfrm>
                <a:off x="5572900" y="129231"/>
                <a:ext cx="155880" cy="45468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2BE8DF7-4776-B642-9AD2-9082329C2A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65340" y="121671"/>
                  <a:ext cx="171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BE83B63-F74B-0B44-8E8D-2E3CEB3A8278}"/>
                    </a:ext>
                  </a:extLst>
                </p14:cNvPr>
                <p14:cNvContentPartPr/>
                <p14:nvPr/>
              </p14:nvContentPartPr>
              <p14:xfrm>
                <a:off x="5529340" y="322191"/>
                <a:ext cx="224640" cy="313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BE83B63-F74B-0B44-8E8D-2E3CEB3A82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21780" y="31463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37CBEC8-381B-874E-A770-1C2F5BF097FD}"/>
                    </a:ext>
                  </a:extLst>
                </p14:cNvPr>
                <p14:cNvContentPartPr/>
                <p14:nvPr/>
              </p14:nvContentPartPr>
              <p14:xfrm>
                <a:off x="5871700" y="297351"/>
                <a:ext cx="56520" cy="13104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37CBEC8-381B-874E-A770-1C2F5BF097F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64140" y="289791"/>
                  <a:ext cx="71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4B5D5AD-A73A-2045-9711-F3D97F34E155}"/>
                    </a:ext>
                  </a:extLst>
                </p14:cNvPr>
                <p14:cNvContentPartPr/>
                <p14:nvPr/>
              </p14:nvContentPartPr>
              <p14:xfrm>
                <a:off x="5996260" y="241191"/>
                <a:ext cx="124920" cy="18720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4B5D5AD-A73A-2045-9711-F3D97F34E15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88700" y="233991"/>
                  <a:ext cx="14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2CB2170-12CD-7147-B7B7-FB67749B14FF}"/>
                    </a:ext>
                  </a:extLst>
                </p14:cNvPr>
                <p14:cNvContentPartPr/>
                <p14:nvPr/>
              </p14:nvContentPartPr>
              <p14:xfrm>
                <a:off x="6295060" y="216351"/>
                <a:ext cx="37800" cy="26172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2CB2170-12CD-7147-B7B7-FB67749B14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87500" y="208791"/>
                  <a:ext cx="529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DB59339-CD72-EE4E-B4C8-837291B5AD3D}"/>
              </a:ext>
            </a:extLst>
          </p:cNvPr>
          <p:cNvGrpSpPr/>
          <p:nvPr/>
        </p:nvGrpSpPr>
        <p:grpSpPr>
          <a:xfrm>
            <a:off x="6830380" y="372231"/>
            <a:ext cx="262080" cy="137160"/>
            <a:chOff x="6830380" y="372231"/>
            <a:chExt cx="26208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F4AE385-8B7D-A146-888D-CF1032AE1755}"/>
                    </a:ext>
                  </a:extLst>
                </p14:cNvPr>
                <p14:cNvContentPartPr/>
                <p14:nvPr/>
              </p14:nvContentPartPr>
              <p14:xfrm>
                <a:off x="6830380" y="372231"/>
                <a:ext cx="187200" cy="190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F4AE385-8B7D-A146-888D-CF1032AE175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22820" y="36467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0F3806D-D739-784F-831B-895309373DF7}"/>
                    </a:ext>
                  </a:extLst>
                </p14:cNvPr>
                <p14:cNvContentPartPr/>
                <p14:nvPr/>
              </p14:nvContentPartPr>
              <p14:xfrm>
                <a:off x="6867820" y="484191"/>
                <a:ext cx="224640" cy="2520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0F3806D-D739-784F-831B-895309373D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60260" y="476631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0265459B-D678-1F46-BC52-E279525F171A}"/>
                  </a:ext>
                </a:extLst>
              </p14:cNvPr>
              <p14:cNvContentPartPr/>
              <p14:nvPr/>
            </p14:nvContentPartPr>
            <p14:xfrm>
              <a:off x="7782940" y="683271"/>
              <a:ext cx="93600" cy="124920"/>
            </p14:xfrm>
          </p:contentPart>
        </mc:Choice>
        <mc:Fallback xmlns=""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0265459B-D678-1F46-BC52-E279525F171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775409" y="675711"/>
                <a:ext cx="108662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5A243FAA-5F2D-0548-BD89-B32FAB64FB55}"/>
              </a:ext>
            </a:extLst>
          </p:cNvPr>
          <p:cNvGrpSpPr/>
          <p:nvPr/>
        </p:nvGrpSpPr>
        <p:grpSpPr>
          <a:xfrm>
            <a:off x="8455420" y="160551"/>
            <a:ext cx="1245240" cy="479880"/>
            <a:chOff x="8455420" y="160551"/>
            <a:chExt cx="124524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CECBA42-B528-D848-8C32-F3A9535D5458}"/>
                    </a:ext>
                  </a:extLst>
                </p14:cNvPr>
                <p14:cNvContentPartPr/>
                <p14:nvPr/>
              </p14:nvContentPartPr>
              <p14:xfrm>
                <a:off x="8455420" y="303471"/>
                <a:ext cx="324000" cy="3780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CECBA42-B528-D848-8C32-F3A9535D54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47860" y="295911"/>
                  <a:ext cx="339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2A4AD1F-9C9D-FA45-A8F5-57DEAE60C65C}"/>
                    </a:ext>
                  </a:extLst>
                </p14:cNvPr>
                <p14:cNvContentPartPr/>
                <p14:nvPr/>
              </p14:nvContentPartPr>
              <p14:xfrm>
                <a:off x="8542540" y="415791"/>
                <a:ext cx="224640" cy="1746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2A4AD1F-9C9D-FA45-A8F5-57DEAE60C65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34980" y="408231"/>
                  <a:ext cx="23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B1C84BA-1701-534D-B4E6-854E92208766}"/>
                    </a:ext>
                  </a:extLst>
                </p14:cNvPr>
                <p14:cNvContentPartPr/>
                <p14:nvPr/>
              </p14:nvContentPartPr>
              <p14:xfrm>
                <a:off x="8990740" y="160551"/>
                <a:ext cx="100080" cy="47988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B1C84BA-1701-534D-B4E6-854E922087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83180" y="152991"/>
                  <a:ext cx="1152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0098F89-61B9-5D47-A73A-7ACC14DB512F}"/>
                    </a:ext>
                  </a:extLst>
                </p14:cNvPr>
                <p14:cNvContentPartPr/>
                <p14:nvPr/>
              </p14:nvContentPartPr>
              <p14:xfrm>
                <a:off x="8984620" y="415791"/>
                <a:ext cx="106200" cy="129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0098F89-61B9-5D47-A73A-7ACC14DB51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77060" y="40823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B418084-2814-2F41-9895-9D6A821991CB}"/>
                    </a:ext>
                  </a:extLst>
                </p14:cNvPr>
                <p14:cNvContentPartPr/>
                <p14:nvPr/>
              </p14:nvContentPartPr>
              <p14:xfrm>
                <a:off x="9264700" y="322191"/>
                <a:ext cx="37800" cy="1807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B418084-2814-2F41-9895-9D6A821991C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57140" y="314631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7868DD5E-D83C-C24C-85AC-30EFB48444E2}"/>
                    </a:ext>
                  </a:extLst>
                </p14:cNvPr>
                <p14:cNvContentPartPr/>
                <p14:nvPr/>
              </p14:nvContentPartPr>
              <p14:xfrm>
                <a:off x="9382780" y="303471"/>
                <a:ext cx="112320" cy="1623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7868DD5E-D83C-C24C-85AC-30EFB48444E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75220" y="295911"/>
                  <a:ext cx="12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82DF39B-0E49-1E47-8D34-C6C6376B849F}"/>
                    </a:ext>
                  </a:extLst>
                </p14:cNvPr>
                <p14:cNvContentPartPr/>
                <p14:nvPr/>
              </p14:nvContentPartPr>
              <p14:xfrm>
                <a:off x="9650620" y="322191"/>
                <a:ext cx="50040" cy="18720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82DF39B-0E49-1E47-8D34-C6C6376B849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43060" y="314631"/>
                  <a:ext cx="651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65D911AB-33D7-F947-8D6F-31AD88069810}"/>
              </a:ext>
            </a:extLst>
          </p:cNvPr>
          <p:cNvGrpSpPr/>
          <p:nvPr/>
        </p:nvGrpSpPr>
        <p:grpSpPr>
          <a:xfrm>
            <a:off x="8206300" y="832671"/>
            <a:ext cx="1189440" cy="230760"/>
            <a:chOff x="8206300" y="832671"/>
            <a:chExt cx="118944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D7F41C7-1C61-C34B-940B-5209B057B452}"/>
                    </a:ext>
                  </a:extLst>
                </p14:cNvPr>
                <p14:cNvContentPartPr/>
                <p14:nvPr/>
              </p14:nvContentPartPr>
              <p14:xfrm>
                <a:off x="8206300" y="882711"/>
                <a:ext cx="124920" cy="1908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D7F41C7-1C61-C34B-940B-5209B057B45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98740" y="87515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CC3BCA6-B75A-8542-A0DB-AB5A172E97D3}"/>
                    </a:ext>
                  </a:extLst>
                </p14:cNvPr>
                <p14:cNvContentPartPr/>
                <p14:nvPr/>
              </p14:nvContentPartPr>
              <p14:xfrm>
                <a:off x="8249860" y="932391"/>
                <a:ext cx="149760" cy="1310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CC3BCA6-B75A-8542-A0DB-AB5A172E97D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42300" y="92483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522FA49-CA17-EF4A-833A-37AFC9E8590D}"/>
                    </a:ext>
                  </a:extLst>
                </p14:cNvPr>
                <p14:cNvContentPartPr/>
                <p14:nvPr/>
              </p14:nvContentPartPr>
              <p14:xfrm>
                <a:off x="8424100" y="870111"/>
                <a:ext cx="50040" cy="15588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522FA49-CA17-EF4A-833A-37AFC9E859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16540" y="862551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9D7A58E-4539-1A4A-9BC3-8D6CA5C52C44}"/>
                    </a:ext>
                  </a:extLst>
                </p14:cNvPr>
                <p14:cNvContentPartPr/>
                <p14:nvPr/>
              </p14:nvContentPartPr>
              <p14:xfrm>
                <a:off x="8536060" y="839151"/>
                <a:ext cx="131040" cy="18072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9D7A58E-4539-1A4A-9BC3-8D6CA5C52C4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28500" y="831591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AB3E5BAB-C6CF-0243-9814-96A904A96B74}"/>
                    </a:ext>
                  </a:extLst>
                </p14:cNvPr>
                <p14:cNvContentPartPr/>
                <p14:nvPr/>
              </p14:nvContentPartPr>
              <p14:xfrm>
                <a:off x="8779060" y="832671"/>
                <a:ext cx="43920" cy="1872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AB3E5BAB-C6CF-0243-9814-96A904A96B7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71500" y="825111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410F4A3-049A-1B48-9B25-70B19CD44AF8}"/>
                    </a:ext>
                  </a:extLst>
                </p14:cNvPr>
                <p14:cNvContentPartPr/>
                <p14:nvPr/>
              </p14:nvContentPartPr>
              <p14:xfrm>
                <a:off x="8940700" y="919791"/>
                <a:ext cx="81360" cy="2520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410F4A3-049A-1B48-9B25-70B19CD44AF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33500" y="91259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E7582AB-1BC7-3941-AD13-D7940A5FC458}"/>
                    </a:ext>
                  </a:extLst>
                </p14:cNvPr>
                <p14:cNvContentPartPr/>
                <p14:nvPr/>
              </p14:nvContentPartPr>
              <p14:xfrm>
                <a:off x="8934580" y="1007271"/>
                <a:ext cx="143640" cy="1296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E7582AB-1BC7-3941-AD13-D7940A5FC45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27020" y="99971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8EF45BD-D5BC-4841-97AA-6F28A2ED4F27}"/>
                    </a:ext>
                  </a:extLst>
                </p14:cNvPr>
                <p14:cNvContentPartPr/>
                <p14:nvPr/>
              </p14:nvContentPartPr>
              <p14:xfrm>
                <a:off x="9164980" y="882711"/>
                <a:ext cx="230760" cy="1371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8EF45BD-D5BC-4841-97AA-6F28A2ED4F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57420" y="875151"/>
                  <a:ext cx="2458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526146C1-15BD-3E41-98C0-E7B48F2C774A}"/>
              </a:ext>
            </a:extLst>
          </p:cNvPr>
          <p:cNvGrpSpPr/>
          <p:nvPr/>
        </p:nvGrpSpPr>
        <p:grpSpPr>
          <a:xfrm>
            <a:off x="9936820" y="421911"/>
            <a:ext cx="268200" cy="143640"/>
            <a:chOff x="9936820" y="421911"/>
            <a:chExt cx="26820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3CDA3A9E-B308-CE47-AE27-D47E2FB31194}"/>
                    </a:ext>
                  </a:extLst>
                </p14:cNvPr>
                <p14:cNvContentPartPr/>
                <p14:nvPr/>
              </p14:nvContentPartPr>
              <p14:xfrm>
                <a:off x="9936820" y="421911"/>
                <a:ext cx="168480" cy="3780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3CDA3A9E-B308-CE47-AE27-D47E2FB311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9260" y="41435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FC558A1-3407-CE4D-BDAC-B4599DFB7D8F}"/>
                    </a:ext>
                  </a:extLst>
                </p14:cNvPr>
                <p14:cNvContentPartPr/>
                <p14:nvPr/>
              </p14:nvContentPartPr>
              <p14:xfrm>
                <a:off x="9936820" y="527751"/>
                <a:ext cx="268200" cy="3780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FC558A1-3407-CE4D-BDAC-B4599DFB7D8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29260" y="520191"/>
                  <a:ext cx="2829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8EC510-FF6A-884F-9D8E-FB2D6AB6F367}"/>
              </a:ext>
            </a:extLst>
          </p:cNvPr>
          <p:cNvGrpSpPr/>
          <p:nvPr/>
        </p:nvGrpSpPr>
        <p:grpSpPr>
          <a:xfrm>
            <a:off x="2780380" y="2669391"/>
            <a:ext cx="533160" cy="380160"/>
            <a:chOff x="2780380" y="2669391"/>
            <a:chExt cx="5331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14:cNvPr>
                <p14:cNvContentPartPr/>
                <p14:nvPr/>
              </p14:nvContentPartPr>
              <p14:xfrm>
                <a:off x="2780380" y="2831031"/>
                <a:ext cx="10080" cy="19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72820" y="2823471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14:cNvPr>
                <p14:cNvContentPartPr/>
                <p14:nvPr/>
              </p14:nvContentPartPr>
              <p14:xfrm>
                <a:off x="2852380" y="2781351"/>
                <a:ext cx="43920" cy="268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44820" y="2773791"/>
                  <a:ext cx="59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14:cNvPr>
                <p14:cNvContentPartPr/>
                <p14:nvPr/>
              </p14:nvContentPartPr>
              <p14:xfrm>
                <a:off x="2989180" y="2669391"/>
                <a:ext cx="124920" cy="255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81620" y="266183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14:cNvPr>
                <p14:cNvContentPartPr/>
                <p14:nvPr/>
              </p14:nvContentPartPr>
              <p14:xfrm>
                <a:off x="3113740" y="2675511"/>
                <a:ext cx="106200" cy="37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06180" y="266795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14:cNvPr>
                <p14:cNvContentPartPr/>
                <p14:nvPr/>
              </p14:nvContentPartPr>
              <p14:xfrm>
                <a:off x="3300580" y="2756511"/>
                <a:ext cx="12960" cy="106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93020" y="2748951"/>
                  <a:ext cx="277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14:cNvPr>
              <p14:cNvContentPartPr/>
              <p14:nvPr/>
            </p14:nvContentPartPr>
            <p14:xfrm>
              <a:off x="4794580" y="1710711"/>
              <a:ext cx="37800" cy="2052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787020" y="1703151"/>
                <a:ext cx="5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14:cNvPr>
              <p14:cNvContentPartPr/>
              <p14:nvPr/>
            </p14:nvContentPartPr>
            <p14:xfrm>
              <a:off x="4950460" y="1641951"/>
              <a:ext cx="212040" cy="19332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942900" y="163439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14:cNvPr>
              <p14:cNvContentPartPr/>
              <p14:nvPr/>
            </p14:nvContentPartPr>
            <p14:xfrm>
              <a:off x="5292820" y="1772991"/>
              <a:ext cx="19080" cy="752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285260" y="1765431"/>
                <a:ext cx="342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5DCCAC0B-3D2D-724C-8963-484277B4B6F0}"/>
              </a:ext>
            </a:extLst>
          </p:cNvPr>
          <p:cNvGrpSpPr/>
          <p:nvPr/>
        </p:nvGrpSpPr>
        <p:grpSpPr>
          <a:xfrm>
            <a:off x="5535460" y="1529991"/>
            <a:ext cx="205920" cy="261720"/>
            <a:chOff x="5535460" y="1529991"/>
            <a:chExt cx="2059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14:cNvPr>
                <p14:cNvContentPartPr/>
                <p14:nvPr/>
              </p14:nvContentPartPr>
              <p14:xfrm>
                <a:off x="5535460" y="1529991"/>
                <a:ext cx="100080" cy="261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27900" y="1522431"/>
                  <a:ext cx="115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14:cNvPr>
                <p14:cNvContentPartPr/>
                <p14:nvPr/>
              </p14:nvContentPartPr>
              <p14:xfrm>
                <a:off x="5616460" y="1536111"/>
                <a:ext cx="124920" cy="313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608900" y="152891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CDF23BD4-3BF0-864B-BBCA-07C5CD289178}"/>
                  </a:ext>
                </a:extLst>
              </p14:cNvPr>
              <p14:cNvContentPartPr/>
              <p14:nvPr/>
            </p14:nvContentPartPr>
            <p14:xfrm>
              <a:off x="3400300" y="2376711"/>
              <a:ext cx="180720" cy="27432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CDF23BD4-3BF0-864B-BBCA-07C5CD289178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392740" y="2369151"/>
                <a:ext cx="19584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4F3842DC-F23B-944D-A944-A61251523A35}"/>
              </a:ext>
            </a:extLst>
          </p:cNvPr>
          <p:cNvGrpSpPr/>
          <p:nvPr/>
        </p:nvGrpSpPr>
        <p:grpSpPr>
          <a:xfrm>
            <a:off x="2895940" y="4679991"/>
            <a:ext cx="735120" cy="261720"/>
            <a:chOff x="2895940" y="4679991"/>
            <a:chExt cx="7351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14:cNvPr>
                <p14:cNvContentPartPr/>
                <p14:nvPr/>
              </p14:nvContentPartPr>
              <p14:xfrm>
                <a:off x="2895940" y="4679991"/>
                <a:ext cx="212040" cy="1684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88380" y="467243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14:cNvPr>
                <p14:cNvContentPartPr/>
                <p14:nvPr/>
              </p14:nvContentPartPr>
              <p14:xfrm>
                <a:off x="3014380" y="4698711"/>
                <a:ext cx="37800" cy="2430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06820" y="46911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14:cNvPr>
                <p14:cNvContentPartPr/>
                <p14:nvPr/>
              </p14:nvContentPartPr>
              <p14:xfrm>
                <a:off x="3213460" y="4860711"/>
                <a:ext cx="19080" cy="687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205900" y="485315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14:cNvPr>
                <p14:cNvContentPartPr/>
                <p14:nvPr/>
              </p14:nvContentPartPr>
              <p14:xfrm>
                <a:off x="3362860" y="4736151"/>
                <a:ext cx="268200" cy="1623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55300" y="4728591"/>
                  <a:ext cx="2829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E2BBB119-CBDE-8145-8B53-656FD9816F6A}"/>
              </a:ext>
            </a:extLst>
          </p:cNvPr>
          <p:cNvGrpSpPr/>
          <p:nvPr/>
        </p:nvGrpSpPr>
        <p:grpSpPr>
          <a:xfrm>
            <a:off x="5311540" y="5489631"/>
            <a:ext cx="305280" cy="180720"/>
            <a:chOff x="5311540" y="5489631"/>
            <a:chExt cx="30528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14:cNvPr>
                <p14:cNvContentPartPr/>
                <p14:nvPr/>
              </p14:nvContentPartPr>
              <p14:xfrm>
                <a:off x="5311540" y="5489631"/>
                <a:ext cx="56520" cy="1807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303980" y="5482071"/>
                  <a:ext cx="71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14:cNvPr>
                <p14:cNvContentPartPr/>
                <p14:nvPr/>
              </p14:nvContentPartPr>
              <p14:xfrm>
                <a:off x="5494780" y="5501871"/>
                <a:ext cx="122040" cy="1000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87220" y="5494311"/>
                  <a:ext cx="13716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14:cNvPr>
              <p14:cNvContentPartPr/>
              <p14:nvPr/>
            </p14:nvContentPartPr>
            <p14:xfrm>
              <a:off x="5765860" y="5588991"/>
              <a:ext cx="12960" cy="50040"/>
            </p14:xfrm>
          </p:contentPart>
        </mc:Choice>
        <mc:Fallback xmlns=""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758300" y="5581431"/>
                <a:ext cx="277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9B6E470-8CFF-594B-AAB2-1ED6C871EB8C}"/>
              </a:ext>
            </a:extLst>
          </p:cNvPr>
          <p:cNvGrpSpPr/>
          <p:nvPr/>
        </p:nvGrpSpPr>
        <p:grpSpPr>
          <a:xfrm>
            <a:off x="5946580" y="5445711"/>
            <a:ext cx="293040" cy="205920"/>
            <a:chOff x="5946580" y="5445711"/>
            <a:chExt cx="2930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14:cNvPr>
                <p14:cNvContentPartPr/>
                <p14:nvPr/>
              </p14:nvContentPartPr>
              <p14:xfrm>
                <a:off x="5946580" y="5445711"/>
                <a:ext cx="293040" cy="1684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39020" y="5438511"/>
                  <a:ext cx="30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14:cNvPr>
                <p14:cNvContentPartPr/>
                <p14:nvPr/>
              </p14:nvContentPartPr>
              <p14:xfrm>
                <a:off x="6140260" y="5483151"/>
                <a:ext cx="30960" cy="1684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32700" y="5475591"/>
                  <a:ext cx="457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71A5DC1-4691-A34E-9F57-296BFA8C9AF2}"/>
              </a:ext>
            </a:extLst>
          </p:cNvPr>
          <p:cNvGrpSpPr/>
          <p:nvPr/>
        </p:nvGrpSpPr>
        <p:grpSpPr>
          <a:xfrm>
            <a:off x="6033700" y="3148551"/>
            <a:ext cx="199440" cy="240480"/>
            <a:chOff x="6033700" y="3148551"/>
            <a:chExt cx="1994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14:cNvPr>
                <p14:cNvContentPartPr/>
                <p14:nvPr/>
              </p14:nvContentPartPr>
              <p14:xfrm>
                <a:off x="6033700" y="3148551"/>
                <a:ext cx="75240" cy="2404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26140" y="3140991"/>
                  <a:ext cx="90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14:cNvPr>
                <p14:cNvContentPartPr/>
                <p14:nvPr/>
              </p14:nvContentPartPr>
              <p14:xfrm>
                <a:off x="6226660" y="3273111"/>
                <a:ext cx="6480" cy="6876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219100" y="3265551"/>
                  <a:ext cx="2160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14:cNvPr>
              <p14:cNvContentPartPr/>
              <p14:nvPr/>
            </p14:nvContentPartPr>
            <p14:xfrm>
              <a:off x="6369580" y="3098871"/>
              <a:ext cx="149760" cy="149760"/>
            </p14:xfrm>
          </p:contentPart>
        </mc:Choice>
        <mc:Fallback xmlns=""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362380" y="3091311"/>
                <a:ext cx="16488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DA51E9-4A11-5E4D-AA9C-A3028F15207D}"/>
              </a:ext>
            </a:extLst>
          </p:cNvPr>
          <p:cNvGrpSpPr/>
          <p:nvPr/>
        </p:nvGrpSpPr>
        <p:grpSpPr>
          <a:xfrm>
            <a:off x="5037580" y="2613231"/>
            <a:ext cx="579240" cy="286560"/>
            <a:chOff x="5037580" y="2613231"/>
            <a:chExt cx="5792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14:cNvPr>
                <p14:cNvContentPartPr/>
                <p14:nvPr/>
              </p14:nvContentPartPr>
              <p14:xfrm>
                <a:off x="5037580" y="2613231"/>
                <a:ext cx="143640" cy="2865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30020" y="26056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14:cNvPr>
                <p14:cNvContentPartPr/>
                <p14:nvPr/>
              </p14:nvContentPartPr>
              <p14:xfrm>
                <a:off x="5136940" y="2675511"/>
                <a:ext cx="118800" cy="4392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29740" y="266795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14:cNvPr>
                <p14:cNvContentPartPr/>
                <p14:nvPr/>
              </p14:nvContentPartPr>
              <p14:xfrm>
                <a:off x="5280220" y="2800071"/>
                <a:ext cx="19080" cy="6624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72660" y="2792511"/>
                  <a:ext cx="34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F6ACBEE5-E434-4749-A3A4-408BD177E28F}"/>
                    </a:ext>
                  </a:extLst>
                </p14:cNvPr>
                <p14:cNvContentPartPr/>
                <p14:nvPr/>
              </p14:nvContentPartPr>
              <p14:xfrm>
                <a:off x="5423500" y="2656791"/>
                <a:ext cx="193320" cy="13716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F6ACBEE5-E434-4749-A3A4-408BD177E28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15940" y="264923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C914CAE-EB4C-8C49-91E9-76D8FEE3C37D}"/>
              </a:ext>
            </a:extLst>
          </p:cNvPr>
          <p:cNvGrpSpPr/>
          <p:nvPr/>
        </p:nvGrpSpPr>
        <p:grpSpPr>
          <a:xfrm>
            <a:off x="7546420" y="2333151"/>
            <a:ext cx="243000" cy="333720"/>
            <a:chOff x="7546420" y="2333151"/>
            <a:chExt cx="24300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14:cNvPr>
                <p14:cNvContentPartPr/>
                <p14:nvPr/>
              </p14:nvContentPartPr>
              <p14:xfrm>
                <a:off x="7546420" y="2333151"/>
                <a:ext cx="155880" cy="3337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538860" y="2325591"/>
                  <a:ext cx="171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14:cNvPr>
                <p14:cNvContentPartPr/>
                <p14:nvPr/>
              </p14:nvContentPartPr>
              <p14:xfrm>
                <a:off x="7764220" y="2563551"/>
                <a:ext cx="25200" cy="1296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756660" y="255599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14:cNvPr>
              <p14:cNvContentPartPr/>
              <p14:nvPr/>
            </p14:nvContentPartPr>
            <p14:xfrm>
              <a:off x="7957180" y="2333151"/>
              <a:ext cx="106200" cy="293040"/>
            </p14:xfrm>
          </p:contentPart>
        </mc:Choice>
        <mc:Fallback xmlns=""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949620" y="2325591"/>
                <a:ext cx="121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14:cNvPr>
              <p14:cNvContentPartPr/>
              <p14:nvPr/>
            </p14:nvContentPartPr>
            <p14:xfrm>
              <a:off x="8380540" y="4661631"/>
              <a:ext cx="37800" cy="43920"/>
            </p14:xfrm>
          </p:contentPart>
        </mc:Choice>
        <mc:Fallback xmlns=""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372980" y="4654071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B7D5317B-6FD1-AA47-827F-AE5A3FA1F390}"/>
                  </a:ext>
                </a:extLst>
              </p14:cNvPr>
              <p14:cNvContentPartPr/>
              <p14:nvPr/>
            </p14:nvContentPartPr>
            <p14:xfrm>
              <a:off x="8536060" y="4399911"/>
              <a:ext cx="174600" cy="149760"/>
            </p14:xfrm>
          </p:contentPart>
        </mc:Choice>
        <mc:Fallback xmlns=""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B7D5317B-6FD1-AA47-827F-AE5A3FA1F39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8528500" y="4392351"/>
                <a:ext cx="1897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9C46542-30D9-6E4E-ABF5-E0ADF002DBE4}"/>
              </a:ext>
            </a:extLst>
          </p:cNvPr>
          <p:cNvGrpSpPr/>
          <p:nvPr/>
        </p:nvGrpSpPr>
        <p:grpSpPr>
          <a:xfrm>
            <a:off x="7789060" y="4206951"/>
            <a:ext cx="448920" cy="554400"/>
            <a:chOff x="7789060" y="4206951"/>
            <a:chExt cx="4489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14:cNvPr>
                <p14:cNvContentPartPr/>
                <p14:nvPr/>
              </p14:nvContentPartPr>
              <p14:xfrm>
                <a:off x="7938460" y="4549311"/>
                <a:ext cx="31320" cy="2120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30900" y="45417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14:cNvPr>
                <p14:cNvContentPartPr/>
                <p14:nvPr/>
              </p14:nvContentPartPr>
              <p14:xfrm>
                <a:off x="8119180" y="4512231"/>
                <a:ext cx="118800" cy="1677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11620" y="4504671"/>
                  <a:ext cx="133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14:cNvPr>
                <p14:cNvContentPartPr/>
                <p14:nvPr/>
              </p14:nvContentPartPr>
              <p14:xfrm>
                <a:off x="7789060" y="4206951"/>
                <a:ext cx="268200" cy="24948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781500" y="4199391"/>
                  <a:ext cx="28296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 xmlns=""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978700" y="5183271"/>
                <a:ext cx="1958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432420" y="5089671"/>
                <a:ext cx="263016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4B21E8F0-FC8F-3F45-AC21-20791735236A}"/>
              </a:ext>
            </a:extLst>
          </p:cNvPr>
          <p:cNvGrpSpPr/>
          <p:nvPr/>
        </p:nvGrpSpPr>
        <p:grpSpPr>
          <a:xfrm>
            <a:off x="7185340" y="272511"/>
            <a:ext cx="255600" cy="330480"/>
            <a:chOff x="7185340" y="272511"/>
            <a:chExt cx="2556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C0844C9-CD3C-8444-BCFA-79B7608A6386}"/>
                    </a:ext>
                  </a:extLst>
                </p14:cNvPr>
                <p14:cNvContentPartPr/>
                <p14:nvPr/>
              </p14:nvContentPartPr>
              <p14:xfrm>
                <a:off x="7185340" y="272511"/>
                <a:ext cx="149760" cy="33048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C0844C9-CD3C-8444-BCFA-79B7608A638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77780" y="264951"/>
                  <a:ext cx="164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916D14A-C3A1-D94D-B9B0-7019715051D4}"/>
                    </a:ext>
                  </a:extLst>
                </p14:cNvPr>
                <p14:cNvContentPartPr/>
                <p14:nvPr/>
              </p14:nvContentPartPr>
              <p14:xfrm>
                <a:off x="7291180" y="328671"/>
                <a:ext cx="149760" cy="3780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916D14A-C3A1-D94D-B9B0-7019715051D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83620" y="32111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9CEABD25-AC90-8A45-BF6F-3441F27B24DD}"/>
                  </a:ext>
                </a:extLst>
              </p14:cNvPr>
              <p14:cNvContentPartPr/>
              <p14:nvPr/>
            </p14:nvContentPartPr>
            <p14:xfrm>
              <a:off x="10410220" y="309951"/>
              <a:ext cx="75240" cy="230760"/>
            </p14:xfrm>
          </p:contentPart>
        </mc:Choice>
        <mc:Fallback xmlns=""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9CEABD25-AC90-8A45-BF6F-3441F27B24DD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0402660" y="302391"/>
                <a:ext cx="9000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A5839F94-34B7-AC47-96F6-34D526F48D3D}"/>
              </a:ext>
            </a:extLst>
          </p:cNvPr>
          <p:cNvGrpSpPr/>
          <p:nvPr/>
        </p:nvGrpSpPr>
        <p:grpSpPr>
          <a:xfrm>
            <a:off x="10665460" y="347031"/>
            <a:ext cx="404640" cy="193680"/>
            <a:chOff x="10665460" y="347031"/>
            <a:chExt cx="40464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B42D694-9888-AE4C-853F-A58A08057875}"/>
                    </a:ext>
                  </a:extLst>
                </p14:cNvPr>
                <p14:cNvContentPartPr/>
                <p14:nvPr/>
              </p14:nvContentPartPr>
              <p14:xfrm>
                <a:off x="10665460" y="415791"/>
                <a:ext cx="118800" cy="378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B42D694-9888-AE4C-853F-A58A0805787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657900" y="40823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F117D0F-61B7-374C-B33A-97426DDC9DDE}"/>
                    </a:ext>
                  </a:extLst>
                </p14:cNvPr>
                <p14:cNvContentPartPr/>
                <p14:nvPr/>
              </p14:nvContentPartPr>
              <p14:xfrm>
                <a:off x="10703260" y="347031"/>
                <a:ext cx="30960" cy="16848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F117D0F-61B7-374C-B33A-97426DDC9DD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95700" y="339831"/>
                  <a:ext cx="45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BD8D251-5761-E644-A54E-BFBD8B2D5467}"/>
                    </a:ext>
                  </a:extLst>
                </p14:cNvPr>
                <p14:cNvContentPartPr/>
                <p14:nvPr/>
              </p14:nvContentPartPr>
              <p14:xfrm>
                <a:off x="10914220" y="378351"/>
                <a:ext cx="155880" cy="16236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BD8D251-5761-E644-A54E-BFBD8B2D546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06660" y="370791"/>
                  <a:ext cx="1710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69FADBA6-AFED-054E-95A5-65BB5CD49F15}"/>
              </a:ext>
            </a:extLst>
          </p:cNvPr>
          <p:cNvGrpSpPr/>
          <p:nvPr/>
        </p:nvGrpSpPr>
        <p:grpSpPr>
          <a:xfrm>
            <a:off x="11238220" y="322191"/>
            <a:ext cx="572760" cy="305280"/>
            <a:chOff x="11238220" y="322191"/>
            <a:chExt cx="57276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1A1E5663-07CC-2348-9DD0-67809765A6A5}"/>
                    </a:ext>
                  </a:extLst>
                </p14:cNvPr>
                <p14:cNvContentPartPr/>
                <p14:nvPr/>
              </p14:nvContentPartPr>
              <p14:xfrm>
                <a:off x="11238220" y="415791"/>
                <a:ext cx="131040" cy="4392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1A1E5663-07CC-2348-9DD0-67809765A6A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30660" y="40823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927485EF-0A0B-FD42-A0E3-1E32FE680776}"/>
                    </a:ext>
                  </a:extLst>
                </p14:cNvPr>
                <p14:cNvContentPartPr/>
                <p14:nvPr/>
              </p14:nvContentPartPr>
              <p14:xfrm>
                <a:off x="11269180" y="521631"/>
                <a:ext cx="137160" cy="1908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927485EF-0A0B-FD42-A0E3-1E32FE68077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261620" y="51407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7C30629-06BA-424A-86C7-DB56D3657E43}"/>
                    </a:ext>
                  </a:extLst>
                </p14:cNvPr>
                <p14:cNvContentPartPr/>
                <p14:nvPr/>
              </p14:nvContentPartPr>
              <p14:xfrm>
                <a:off x="11530540" y="322191"/>
                <a:ext cx="100080" cy="30528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7C30629-06BA-424A-86C7-DB56D3657E4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522980" y="314631"/>
                  <a:ext cx="115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EF98939-0346-9648-86E7-4C8F9BE7E98B}"/>
                    </a:ext>
                  </a:extLst>
                </p14:cNvPr>
                <p14:cNvContentPartPr/>
                <p14:nvPr/>
              </p14:nvContentPartPr>
              <p14:xfrm>
                <a:off x="11617660" y="372231"/>
                <a:ext cx="193320" cy="5652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EF98939-0346-9648-86E7-4C8F9BE7E9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610460" y="364671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506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58" y="3502071"/>
                  <a:ext cx="164124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420" y="1959111"/>
                  <a:ext cx="23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0740" y="5040721"/>
                  <a:ext cx="333000" cy="276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3420" y="214487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16260" y="3365286"/>
                  <a:ext cx="2894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7170" y="2948031"/>
                  <a:ext cx="2894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267" y="1920960"/>
                  <a:ext cx="401386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9344" y="3178431"/>
                  <a:ext cx="90433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1972" y="3178431"/>
                  <a:ext cx="370455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1100" y="5008663"/>
                  <a:ext cx="32688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9100" y="3670183"/>
                  <a:ext cx="14616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49" y="1404351"/>
                  <a:ext cx="320382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8EC510-FF6A-884F-9D8E-FB2D6AB6F367}"/>
              </a:ext>
            </a:extLst>
          </p:cNvPr>
          <p:cNvGrpSpPr/>
          <p:nvPr/>
        </p:nvGrpSpPr>
        <p:grpSpPr>
          <a:xfrm>
            <a:off x="2780380" y="2669391"/>
            <a:ext cx="533160" cy="380160"/>
            <a:chOff x="2780380" y="2669391"/>
            <a:chExt cx="533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14:cNvPr>
                <p14:cNvContentPartPr/>
                <p14:nvPr/>
              </p14:nvContentPartPr>
              <p14:xfrm>
                <a:off x="2780380" y="2831031"/>
                <a:ext cx="1008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72540" y="2823471"/>
                  <a:ext cx="2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14:cNvPr>
                <p14:cNvContentPartPr/>
                <p14:nvPr/>
              </p14:nvContentPartPr>
              <p14:xfrm>
                <a:off x="2852380" y="2781351"/>
                <a:ext cx="43920" cy="268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44820" y="2773781"/>
                  <a:ext cx="5904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14:cNvPr>
                <p14:cNvContentPartPr/>
                <p14:nvPr/>
              </p14:nvContentPartPr>
              <p14:xfrm>
                <a:off x="2989180" y="2669391"/>
                <a:ext cx="124920" cy="255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81620" y="266183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14:cNvPr>
                <p14:cNvContentPartPr/>
                <p14:nvPr/>
              </p14:nvContentPartPr>
              <p14:xfrm>
                <a:off x="3113740" y="2675511"/>
                <a:ext cx="10620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06180" y="2667878"/>
                  <a:ext cx="121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14:cNvPr>
                <p14:cNvContentPartPr/>
                <p14:nvPr/>
              </p14:nvContentPartPr>
              <p14:xfrm>
                <a:off x="3300580" y="2756511"/>
                <a:ext cx="12960" cy="106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93020" y="2748951"/>
                  <a:ext cx="280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14:cNvPr>
              <p14:cNvContentPartPr/>
              <p14:nvPr/>
            </p14:nvContentPartPr>
            <p14:xfrm>
              <a:off x="4794580" y="1710711"/>
              <a:ext cx="37800" cy="2052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87020" y="1703151"/>
                <a:ext cx="5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14:cNvPr>
              <p14:cNvContentPartPr/>
              <p14:nvPr/>
            </p14:nvContentPartPr>
            <p14:xfrm>
              <a:off x="4950460" y="1641951"/>
              <a:ext cx="212040" cy="1933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42900" y="163439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14:cNvPr>
              <p14:cNvContentPartPr/>
              <p14:nvPr/>
            </p14:nvContentPartPr>
            <p14:xfrm>
              <a:off x="5292820" y="1772991"/>
              <a:ext cx="19080" cy="752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85260" y="1765431"/>
                <a:ext cx="34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4F3842DC-F23B-944D-A944-A61251523A35}"/>
              </a:ext>
            </a:extLst>
          </p:cNvPr>
          <p:cNvGrpSpPr/>
          <p:nvPr/>
        </p:nvGrpSpPr>
        <p:grpSpPr>
          <a:xfrm>
            <a:off x="2895940" y="4679991"/>
            <a:ext cx="336600" cy="261720"/>
            <a:chOff x="2895940" y="4679991"/>
            <a:chExt cx="3366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14:cNvPr>
                <p14:cNvContentPartPr/>
                <p14:nvPr/>
              </p14:nvContentPartPr>
              <p14:xfrm>
                <a:off x="2895940" y="4679991"/>
                <a:ext cx="212040" cy="168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88380" y="467243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14:cNvPr>
                <p14:cNvContentPartPr/>
                <p14:nvPr/>
              </p14:nvContentPartPr>
              <p14:xfrm>
                <a:off x="3014380" y="4698711"/>
                <a:ext cx="37800" cy="243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06820" y="46911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14:cNvPr>
                <p14:cNvContentPartPr/>
                <p14:nvPr/>
              </p14:nvContentPartPr>
              <p14:xfrm>
                <a:off x="3213460" y="4860711"/>
                <a:ext cx="19080" cy="68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05900" y="4853190"/>
                  <a:ext cx="34200" cy="838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E2BBB119-CBDE-8145-8B53-656FD9816F6A}"/>
              </a:ext>
            </a:extLst>
          </p:cNvPr>
          <p:cNvGrpSpPr/>
          <p:nvPr/>
        </p:nvGrpSpPr>
        <p:grpSpPr>
          <a:xfrm>
            <a:off x="5311540" y="5489631"/>
            <a:ext cx="305280" cy="180720"/>
            <a:chOff x="5311540" y="5489631"/>
            <a:chExt cx="30528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14:cNvPr>
                <p14:cNvContentPartPr/>
                <p14:nvPr/>
              </p14:nvContentPartPr>
              <p14:xfrm>
                <a:off x="5311540" y="5489631"/>
                <a:ext cx="56520" cy="180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03980" y="5482086"/>
                  <a:ext cx="716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14:cNvPr>
                <p14:cNvContentPartPr/>
                <p14:nvPr/>
              </p14:nvContentPartPr>
              <p14:xfrm>
                <a:off x="5494780" y="5501871"/>
                <a:ext cx="122040" cy="100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87220" y="5494284"/>
                  <a:ext cx="137160" cy="1152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14:cNvPr>
              <p14:cNvContentPartPr/>
              <p14:nvPr/>
            </p14:nvContentPartPr>
            <p14:xfrm>
              <a:off x="5765860" y="5588991"/>
              <a:ext cx="12960" cy="500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8084" y="5581431"/>
                <a:ext cx="28512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71A5DC1-4691-A34E-9F57-296BFA8C9AF2}"/>
              </a:ext>
            </a:extLst>
          </p:cNvPr>
          <p:cNvGrpSpPr/>
          <p:nvPr/>
        </p:nvGrpSpPr>
        <p:grpSpPr>
          <a:xfrm>
            <a:off x="6033700" y="3148551"/>
            <a:ext cx="199440" cy="240480"/>
            <a:chOff x="6033700" y="3148551"/>
            <a:chExt cx="19944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14:cNvPr>
                <p14:cNvContentPartPr/>
                <p14:nvPr/>
              </p14:nvContentPartPr>
              <p14:xfrm>
                <a:off x="6033700" y="3148551"/>
                <a:ext cx="75240" cy="240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26140" y="3140991"/>
                  <a:ext cx="9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14:cNvPr>
                <p14:cNvContentPartPr/>
                <p14:nvPr/>
              </p14:nvContentPartPr>
              <p14:xfrm>
                <a:off x="6226660" y="3273111"/>
                <a:ext cx="6480" cy="68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19498" y="3265551"/>
                  <a:ext cx="20804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14:cNvPr>
              <p14:cNvContentPartPr/>
              <p14:nvPr/>
            </p14:nvContentPartPr>
            <p14:xfrm>
              <a:off x="6369580" y="3098871"/>
              <a:ext cx="149760" cy="1497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62020" y="3091329"/>
                <a:ext cx="164880" cy="164844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DA51E9-4A11-5E4D-AA9C-A3028F15207D}"/>
              </a:ext>
            </a:extLst>
          </p:cNvPr>
          <p:cNvGrpSpPr/>
          <p:nvPr/>
        </p:nvGrpSpPr>
        <p:grpSpPr>
          <a:xfrm>
            <a:off x="5037580" y="2613231"/>
            <a:ext cx="261720" cy="286560"/>
            <a:chOff x="5037580" y="2613231"/>
            <a:chExt cx="2617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14:cNvPr>
                <p14:cNvContentPartPr/>
                <p14:nvPr/>
              </p14:nvContentPartPr>
              <p14:xfrm>
                <a:off x="5037580" y="2613231"/>
                <a:ext cx="143640" cy="2865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30020" y="26056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14:cNvPr>
                <p14:cNvContentPartPr/>
                <p14:nvPr/>
              </p14:nvContentPartPr>
              <p14:xfrm>
                <a:off x="5136940" y="2675511"/>
                <a:ext cx="118800" cy="43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29357" y="2667951"/>
                  <a:ext cx="133966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14:cNvPr>
                <p14:cNvContentPartPr/>
                <p14:nvPr/>
              </p14:nvContentPartPr>
              <p14:xfrm>
                <a:off x="5280220" y="2800071"/>
                <a:ext cx="19080" cy="662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72660" y="2792511"/>
                  <a:ext cx="342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C914CAE-EB4C-8C49-91E9-76D8FEE3C37D}"/>
              </a:ext>
            </a:extLst>
          </p:cNvPr>
          <p:cNvGrpSpPr/>
          <p:nvPr/>
        </p:nvGrpSpPr>
        <p:grpSpPr>
          <a:xfrm>
            <a:off x="7546420" y="2333151"/>
            <a:ext cx="243000" cy="333720"/>
            <a:chOff x="7546420" y="2333151"/>
            <a:chExt cx="2430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14:cNvPr>
                <p14:cNvContentPartPr/>
                <p14:nvPr/>
              </p14:nvContentPartPr>
              <p14:xfrm>
                <a:off x="7546420" y="2333151"/>
                <a:ext cx="155880" cy="3337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8877" y="2325599"/>
                  <a:ext cx="170965" cy="348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14:cNvPr>
                <p14:cNvContentPartPr/>
                <p14:nvPr/>
              </p14:nvContentPartPr>
              <p14:xfrm>
                <a:off x="7764220" y="2563551"/>
                <a:ext cx="25200" cy="12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56660" y="2555991"/>
                  <a:ext cx="403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14:cNvPr>
              <p14:cNvContentPartPr/>
              <p14:nvPr/>
            </p14:nvContentPartPr>
            <p14:xfrm>
              <a:off x="8380540" y="4661631"/>
              <a:ext cx="37800" cy="439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72907" y="4654071"/>
                <a:ext cx="53065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9C46542-30D9-6E4E-ABF5-E0ADF002DBE4}"/>
              </a:ext>
            </a:extLst>
          </p:cNvPr>
          <p:cNvGrpSpPr/>
          <p:nvPr/>
        </p:nvGrpSpPr>
        <p:grpSpPr>
          <a:xfrm>
            <a:off x="7789060" y="4206951"/>
            <a:ext cx="448920" cy="554400"/>
            <a:chOff x="7789060" y="4206951"/>
            <a:chExt cx="4489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14:cNvPr>
                <p14:cNvContentPartPr/>
                <p14:nvPr/>
              </p14:nvContentPartPr>
              <p14:xfrm>
                <a:off x="7938460" y="4549311"/>
                <a:ext cx="31320" cy="212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30900" y="45417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14:cNvPr>
                <p14:cNvContentPartPr/>
                <p14:nvPr/>
              </p14:nvContentPartPr>
              <p14:xfrm>
                <a:off x="8119180" y="4512231"/>
                <a:ext cx="118800" cy="1677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11620" y="4504671"/>
                  <a:ext cx="133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14:cNvPr>
                <p14:cNvContentPartPr/>
                <p14:nvPr/>
              </p14:nvContentPartPr>
              <p14:xfrm>
                <a:off x="7789060" y="4206951"/>
                <a:ext cx="268200" cy="249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81490" y="4199380"/>
                  <a:ext cx="283340" cy="2646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78340" y="5182911"/>
                <a:ext cx="195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32420" y="5089648"/>
                <a:ext cx="2630160" cy="13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14:cNvPr>
              <p14:cNvContentPartPr/>
              <p14:nvPr/>
            </p14:nvContentPartPr>
            <p14:xfrm>
              <a:off x="2889820" y="3646791"/>
              <a:ext cx="1376280" cy="1475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882260" y="3639233"/>
                <a:ext cx="1391400" cy="1490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14:cNvPr>
              <p14:cNvContentPartPr/>
              <p14:nvPr/>
            </p14:nvContentPartPr>
            <p14:xfrm>
              <a:off x="3630700" y="4306671"/>
              <a:ext cx="243000" cy="1807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23140" y="4299126"/>
                <a:ext cx="2581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14:cNvPr>
              <p14:cNvContentPartPr/>
              <p14:nvPr/>
            </p14:nvContentPartPr>
            <p14:xfrm>
              <a:off x="8704180" y="3540951"/>
              <a:ext cx="6480" cy="68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696620" y="3533430"/>
                <a:ext cx="21600" cy="83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14:cNvPr>
              <p14:cNvContentPartPr/>
              <p14:nvPr/>
            </p14:nvContentPartPr>
            <p14:xfrm>
              <a:off x="5392180" y="2613231"/>
              <a:ext cx="255600" cy="2556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84620" y="2605671"/>
                <a:ext cx="270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4345D4A3-76CE-D046-A5BD-1298A4E2CBDC}"/>
                  </a:ext>
                </a:extLst>
              </p14:cNvPr>
              <p14:cNvContentPartPr/>
              <p14:nvPr/>
            </p14:nvContentPartPr>
            <p14:xfrm>
              <a:off x="7479278" y="1928794"/>
              <a:ext cx="360" cy="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4345D4A3-76CE-D046-A5BD-1298A4E2CBD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471718" y="1921234"/>
                <a:ext cx="1548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7491315-4D1B-7942-A09D-0791E46ECEEF}"/>
              </a:ext>
            </a:extLst>
          </p:cNvPr>
          <p:cNvGrpSpPr/>
          <p:nvPr/>
        </p:nvGrpSpPr>
        <p:grpSpPr>
          <a:xfrm>
            <a:off x="9156878" y="655474"/>
            <a:ext cx="1102320" cy="587880"/>
            <a:chOff x="9156878" y="655474"/>
            <a:chExt cx="110232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468CB63-7E91-B14D-ADD2-C4913F1578E6}"/>
                    </a:ext>
                  </a:extLst>
                </p14:cNvPr>
                <p14:cNvContentPartPr/>
                <p14:nvPr/>
              </p14:nvContentPartPr>
              <p14:xfrm>
                <a:off x="9156878" y="655474"/>
                <a:ext cx="312480" cy="343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468CB63-7E91-B14D-ADD2-C4913F1578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46438" y="645034"/>
                  <a:ext cx="332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2D5AA1E-6E43-3749-BA1E-985283ED1D09}"/>
                    </a:ext>
                  </a:extLst>
                </p14:cNvPr>
                <p14:cNvContentPartPr/>
                <p14:nvPr/>
              </p14:nvContentPartPr>
              <p14:xfrm>
                <a:off x="9597878" y="777874"/>
                <a:ext cx="79920" cy="202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2D5AA1E-6E43-3749-BA1E-985283ED1D0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87438" y="767434"/>
                  <a:ext cx="100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5028719-A70F-3F4C-BEEC-4B577061EA95}"/>
                    </a:ext>
                  </a:extLst>
                </p14:cNvPr>
                <p14:cNvContentPartPr/>
                <p14:nvPr/>
              </p14:nvContentPartPr>
              <p14:xfrm>
                <a:off x="9848798" y="753394"/>
                <a:ext cx="18720" cy="489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5028719-A70F-3F4C-BEEC-4B577061EA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38358" y="742954"/>
                  <a:ext cx="388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0751BE7-6E67-E245-B758-E2320F846F64}"/>
                    </a:ext>
                  </a:extLst>
                </p14:cNvPr>
                <p14:cNvContentPartPr/>
                <p14:nvPr/>
              </p14:nvContentPartPr>
              <p14:xfrm>
                <a:off x="9824318" y="686794"/>
                <a:ext cx="177840" cy="256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0751BE7-6E67-E245-B758-E2320F846F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13878" y="676369"/>
                  <a:ext cx="198000" cy="276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E860749-D950-2F4D-A289-0F891E87E8EC}"/>
                    </a:ext>
                  </a:extLst>
                </p14:cNvPr>
                <p14:cNvContentPartPr/>
                <p14:nvPr/>
              </p14:nvContentPartPr>
              <p14:xfrm>
                <a:off x="10160918" y="679954"/>
                <a:ext cx="98280" cy="263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E860749-D950-2F4D-A289-0F891E87E8E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50478" y="669514"/>
                  <a:ext cx="1184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4DB2AEB-8C32-EF44-9146-C7EBCB3200F1}"/>
              </a:ext>
            </a:extLst>
          </p:cNvPr>
          <p:cNvGrpSpPr/>
          <p:nvPr/>
        </p:nvGrpSpPr>
        <p:grpSpPr>
          <a:xfrm>
            <a:off x="10528118" y="783994"/>
            <a:ext cx="208800" cy="128880"/>
            <a:chOff x="10528118" y="783994"/>
            <a:chExt cx="20880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35AF74B-5826-DC4D-8803-8EAB64094BA5}"/>
                    </a:ext>
                  </a:extLst>
                </p14:cNvPr>
                <p14:cNvContentPartPr/>
                <p14:nvPr/>
              </p14:nvContentPartPr>
              <p14:xfrm>
                <a:off x="10528118" y="783994"/>
                <a:ext cx="104400" cy="30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35AF74B-5826-DC4D-8803-8EAB64094B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520558" y="776434"/>
                  <a:ext cx="119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6549F55-3960-9444-B808-383778400C92}"/>
                    </a:ext>
                  </a:extLst>
                </p14:cNvPr>
                <p14:cNvContentPartPr/>
                <p14:nvPr/>
              </p14:nvContentPartPr>
              <p14:xfrm>
                <a:off x="10531718" y="881914"/>
                <a:ext cx="205200" cy="309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6549F55-3960-9444-B808-383778400C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24158" y="874354"/>
                  <a:ext cx="2203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3E120E2-5F4A-1444-9B43-E6F3BEB73D8C}"/>
                  </a:ext>
                </a:extLst>
              </p14:cNvPr>
              <p14:cNvContentPartPr/>
              <p14:nvPr/>
            </p14:nvContentPartPr>
            <p14:xfrm>
              <a:off x="3393820" y="2196351"/>
              <a:ext cx="193320" cy="5108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3E120E2-5F4A-1444-9B43-E6F3BEB73D8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83380" y="2185911"/>
                <a:ext cx="2134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9B6CB4AE-AF14-9343-B9A3-2043CFDCB874}"/>
                  </a:ext>
                </a:extLst>
              </p14:cNvPr>
              <p14:cNvContentPartPr/>
              <p14:nvPr/>
            </p14:nvContentPartPr>
            <p14:xfrm>
              <a:off x="5616460" y="1455471"/>
              <a:ext cx="199440" cy="4860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9B6CB4AE-AF14-9343-B9A3-2043CFDCB87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06039" y="1445031"/>
                <a:ext cx="219564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8744A5C-45D8-9947-B34D-281F5EBE17DC}"/>
                  </a:ext>
                </a:extLst>
              </p14:cNvPr>
              <p14:cNvContentPartPr/>
              <p14:nvPr/>
            </p14:nvContentPartPr>
            <p14:xfrm>
              <a:off x="7932340" y="2276991"/>
              <a:ext cx="218160" cy="4111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8744A5C-45D8-9947-B34D-281F5EBE17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924792" y="2269431"/>
                <a:ext cx="233255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E3A3DC6-0680-6244-A742-4AD0B65E220A}"/>
                  </a:ext>
                </a:extLst>
              </p14:cNvPr>
              <p14:cNvContentPartPr/>
              <p14:nvPr/>
            </p14:nvContentPartPr>
            <p14:xfrm>
              <a:off x="7795540" y="5912631"/>
              <a:ext cx="62640" cy="687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E3A3DC6-0680-6244-A742-4AD0B65E220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787980" y="5905071"/>
                <a:ext cx="777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3767051F-232C-EC45-B7BE-222723872008}"/>
              </a:ext>
            </a:extLst>
          </p:cNvPr>
          <p:cNvGrpSpPr/>
          <p:nvPr/>
        </p:nvGrpSpPr>
        <p:grpSpPr>
          <a:xfrm>
            <a:off x="8548660" y="3416391"/>
            <a:ext cx="19080" cy="25200"/>
            <a:chOff x="8548660" y="3416391"/>
            <a:chExt cx="1908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14:cNvPr>
                <p14:cNvContentPartPr/>
                <p14:nvPr/>
              </p14:nvContentPartPr>
              <p14:xfrm>
                <a:off x="8561260" y="3435111"/>
                <a:ext cx="6480" cy="6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53700" y="3427949"/>
                  <a:ext cx="21600" cy="20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14:cNvPr>
                <p14:cNvContentPartPr/>
                <p14:nvPr/>
              </p14:nvContentPartPr>
              <p14:xfrm>
                <a:off x="8548660" y="3416391"/>
                <a:ext cx="6480" cy="12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41100" y="3408831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5CEB025-5349-D147-B2DD-0AB6D4E8CC7F}"/>
              </a:ext>
            </a:extLst>
          </p:cNvPr>
          <p:cNvGrpSpPr/>
          <p:nvPr/>
        </p:nvGrpSpPr>
        <p:grpSpPr>
          <a:xfrm>
            <a:off x="3431260" y="4717431"/>
            <a:ext cx="274320" cy="236880"/>
            <a:chOff x="3431260" y="4717431"/>
            <a:chExt cx="2743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FCC440F-5FB7-BA4F-8A32-14D3E6BBFDC9}"/>
                    </a:ext>
                  </a:extLst>
                </p14:cNvPr>
                <p14:cNvContentPartPr/>
                <p14:nvPr/>
              </p14:nvContentPartPr>
              <p14:xfrm>
                <a:off x="3431260" y="4717431"/>
                <a:ext cx="274320" cy="212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FCC440F-5FB7-BA4F-8A32-14D3E6BBFDC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23700" y="4709871"/>
                  <a:ext cx="289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84F30CD-B612-C641-A03A-CCF333E19780}"/>
                    </a:ext>
                  </a:extLst>
                </p14:cNvPr>
                <p14:cNvContentPartPr/>
                <p14:nvPr/>
              </p14:nvContentPartPr>
              <p14:xfrm>
                <a:off x="3593260" y="4780431"/>
                <a:ext cx="12960" cy="173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84F30CD-B612-C641-A03A-CCF333E1978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585700" y="4772871"/>
                  <a:ext cx="2772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81D442B-E35C-EB4B-8A96-EB93069BFF4F}"/>
                  </a:ext>
                </a:extLst>
              </p14:cNvPr>
              <p14:cNvContentPartPr/>
              <p14:nvPr/>
            </p14:nvContentPartPr>
            <p14:xfrm>
              <a:off x="6052420" y="5358591"/>
              <a:ext cx="218160" cy="3366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81D442B-E35C-EB4B-8A96-EB93069BFF4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044860" y="5351031"/>
                <a:ext cx="2332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62343517-5F19-AD40-811A-65C427937C86}"/>
                  </a:ext>
                </a:extLst>
              </p14:cNvPr>
              <p14:cNvContentPartPr/>
              <p14:nvPr/>
            </p14:nvContentPartPr>
            <p14:xfrm>
              <a:off x="8598340" y="4275351"/>
              <a:ext cx="218160" cy="4798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62343517-5F19-AD40-811A-65C427937C86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590780" y="4267791"/>
                <a:ext cx="2332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DB252626-9096-EB41-9B31-0CEFD7BDDB30}"/>
                  </a:ext>
                </a:extLst>
              </p14:cNvPr>
              <p14:cNvContentPartPr/>
              <p14:nvPr/>
            </p14:nvContentPartPr>
            <p14:xfrm>
              <a:off x="2671660" y="3441231"/>
              <a:ext cx="355320" cy="3052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DB252626-9096-EB41-9B31-0CEFD7BDDB3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664100" y="3433671"/>
                <a:ext cx="37044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C409ADB1-5E1C-454C-BA8F-A4F3EA74D747}"/>
              </a:ext>
            </a:extLst>
          </p:cNvPr>
          <p:cNvGrpSpPr/>
          <p:nvPr/>
        </p:nvGrpSpPr>
        <p:grpSpPr>
          <a:xfrm>
            <a:off x="2217340" y="4170231"/>
            <a:ext cx="193320" cy="249120"/>
            <a:chOff x="2217340" y="4170231"/>
            <a:chExt cx="19332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DB0F126-B2F1-8944-BA21-4A28DCB0A9BA}"/>
                    </a:ext>
                  </a:extLst>
                </p14:cNvPr>
                <p14:cNvContentPartPr/>
                <p14:nvPr/>
              </p14:nvContentPartPr>
              <p14:xfrm>
                <a:off x="2217340" y="4206951"/>
                <a:ext cx="155880" cy="143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DB0F126-B2F1-8944-BA21-4A28DCB0A9B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09780" y="4199391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98654B2-2A17-AD4A-B5AC-E9F362D9FB0D}"/>
                    </a:ext>
                  </a:extLst>
                </p14:cNvPr>
                <p14:cNvContentPartPr/>
                <p14:nvPr/>
              </p14:nvContentPartPr>
              <p14:xfrm>
                <a:off x="2273500" y="4170231"/>
                <a:ext cx="93600" cy="205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98654B2-2A17-AD4A-B5AC-E9F362D9FB0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265940" y="4162671"/>
                  <a:ext cx="108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5E1A13C-DB98-9A40-89CB-ABD0BD88976C}"/>
                    </a:ext>
                  </a:extLst>
                </p14:cNvPr>
                <p14:cNvContentPartPr/>
                <p14:nvPr/>
              </p14:nvContentPartPr>
              <p14:xfrm>
                <a:off x="2254780" y="4238991"/>
                <a:ext cx="155880" cy="1803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5E1A13C-DB98-9A40-89CB-ABD0BD88976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247220" y="4231431"/>
                  <a:ext cx="1710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0E0A343-E7AD-214C-852D-335CDD704317}"/>
              </a:ext>
            </a:extLst>
          </p:cNvPr>
          <p:cNvGrpSpPr/>
          <p:nvPr/>
        </p:nvGrpSpPr>
        <p:grpSpPr>
          <a:xfrm>
            <a:off x="4290580" y="5707431"/>
            <a:ext cx="411120" cy="336600"/>
            <a:chOff x="4290580" y="5707431"/>
            <a:chExt cx="4111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1A0B04F-7E8F-4942-9071-13271E09CC04}"/>
                    </a:ext>
                  </a:extLst>
                </p14:cNvPr>
                <p14:cNvContentPartPr/>
                <p14:nvPr/>
              </p14:nvContentPartPr>
              <p14:xfrm>
                <a:off x="4290580" y="5968791"/>
                <a:ext cx="43920" cy="37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1A0B04F-7E8F-4942-9071-13271E09CC0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283020" y="596123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1F820FE-D2BB-4243-9211-5707E4CEB47A}"/>
                    </a:ext>
                  </a:extLst>
                </p14:cNvPr>
                <p14:cNvContentPartPr/>
                <p14:nvPr/>
              </p14:nvContentPartPr>
              <p14:xfrm>
                <a:off x="4527100" y="5707431"/>
                <a:ext cx="174600" cy="336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1F820FE-D2BB-4243-9211-5707E4CEB47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519540" y="5699871"/>
                  <a:ext cx="18972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91C744AA-7AA7-684D-AF53-1E933BD2CCBA}"/>
                  </a:ext>
                </a:extLst>
              </p14:cNvPr>
              <p14:cNvContentPartPr/>
              <p14:nvPr/>
            </p14:nvContentPartPr>
            <p14:xfrm>
              <a:off x="7995340" y="5713551"/>
              <a:ext cx="273600" cy="2174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91C744AA-7AA7-684D-AF53-1E933BD2CCBA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987780" y="5705991"/>
                <a:ext cx="288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6D8F27AB-44E0-E349-B13B-A676A1392CC6}"/>
                  </a:ext>
                </a:extLst>
              </p14:cNvPr>
              <p14:cNvContentPartPr/>
              <p14:nvPr/>
            </p14:nvContentPartPr>
            <p14:xfrm>
              <a:off x="9743860" y="3484791"/>
              <a:ext cx="6480" cy="439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6D8F27AB-44E0-E349-B13B-A676A1392CC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736300" y="3477231"/>
                <a:ext cx="21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FC29EC6E-ADAD-3D41-9069-570B611A3C3D}"/>
                  </a:ext>
                </a:extLst>
              </p14:cNvPr>
              <p14:cNvContentPartPr/>
              <p14:nvPr/>
            </p14:nvContentPartPr>
            <p14:xfrm>
              <a:off x="10023940" y="3030471"/>
              <a:ext cx="280440" cy="6228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FC29EC6E-ADAD-3D41-9069-570B611A3C3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016740" y="3022911"/>
                <a:ext cx="2955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F7E3395C-E751-BB40-963A-A404DC276797}"/>
                  </a:ext>
                </a:extLst>
              </p14:cNvPr>
              <p14:cNvContentPartPr/>
              <p14:nvPr/>
            </p14:nvContentPartPr>
            <p14:xfrm>
              <a:off x="3431260" y="3509631"/>
              <a:ext cx="81360" cy="64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F7E3395C-E751-BB40-963A-A404DC27679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423700" y="3502071"/>
                <a:ext cx="964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26A52E8F-EDE1-A048-BDF8-9C529D694B90}"/>
              </a:ext>
            </a:extLst>
          </p:cNvPr>
          <p:cNvGrpSpPr/>
          <p:nvPr/>
        </p:nvGrpSpPr>
        <p:grpSpPr>
          <a:xfrm>
            <a:off x="3287980" y="1355751"/>
            <a:ext cx="4924800" cy="3580200"/>
            <a:chOff x="3287980" y="1355751"/>
            <a:chExt cx="4924800" cy="35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52CF700-CFA4-9A4D-B3CA-5CB95A753800}"/>
                    </a:ext>
                  </a:extLst>
                </p14:cNvPr>
                <p14:cNvContentPartPr/>
                <p14:nvPr/>
              </p14:nvContentPartPr>
              <p14:xfrm>
                <a:off x="4004020" y="1940751"/>
                <a:ext cx="355320" cy="386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52CF700-CFA4-9A4D-B3CA-5CB95A75380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96460" y="1933551"/>
                  <a:ext cx="370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B86E985-F528-B243-A77C-8BCDDC24A707}"/>
                    </a:ext>
                  </a:extLst>
                </p14:cNvPr>
                <p14:cNvContentPartPr/>
                <p14:nvPr/>
              </p14:nvContentPartPr>
              <p14:xfrm>
                <a:off x="4321540" y="1355751"/>
                <a:ext cx="106200" cy="243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B86E985-F528-B243-A77C-8BCDDC24A70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313980" y="1348191"/>
                  <a:ext cx="121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A6B2A6F-A52B-E04B-95B5-CBF98BD2451B}"/>
                    </a:ext>
                  </a:extLst>
                </p14:cNvPr>
                <p14:cNvContentPartPr/>
                <p14:nvPr/>
              </p14:nvContentPartPr>
              <p14:xfrm>
                <a:off x="6425740" y="1791351"/>
                <a:ext cx="411120" cy="4298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A6B2A6F-A52B-E04B-95B5-CBF98BD2451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418180" y="1784151"/>
                  <a:ext cx="426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6B0347D-D033-4446-950D-71B7FED0CFB4}"/>
                    </a:ext>
                  </a:extLst>
                </p14:cNvPr>
                <p14:cNvContentPartPr/>
                <p14:nvPr/>
              </p14:nvContentPartPr>
              <p14:xfrm>
                <a:off x="7496380" y="1797831"/>
                <a:ext cx="56520" cy="68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6B0347D-D033-4446-950D-71B7FED0CF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89180" y="1790271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3071C36-A600-AF4B-AEA5-9C9352A510E6}"/>
                    </a:ext>
                  </a:extLst>
                </p14:cNvPr>
                <p14:cNvContentPartPr/>
                <p14:nvPr/>
              </p14:nvContentPartPr>
              <p14:xfrm>
                <a:off x="7683220" y="1654551"/>
                <a:ext cx="299160" cy="1994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3071C36-A600-AF4B-AEA5-9C9352A510E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75660" y="1646991"/>
                  <a:ext cx="314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785CFD9-1B98-1447-8675-5DACB0BA63AF}"/>
                    </a:ext>
                  </a:extLst>
                </p14:cNvPr>
                <p14:cNvContentPartPr/>
                <p14:nvPr/>
              </p14:nvContentPartPr>
              <p14:xfrm>
                <a:off x="3287980" y="2165031"/>
                <a:ext cx="4924800" cy="27644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785CFD9-1B98-1447-8675-5DACB0BA63A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80420" y="2157471"/>
                  <a:ext cx="4939920" cy="27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115474D-B297-9A4B-8490-6727CC4A4468}"/>
                    </a:ext>
                  </a:extLst>
                </p14:cNvPr>
                <p14:cNvContentPartPr/>
                <p14:nvPr/>
              </p14:nvContentPartPr>
              <p14:xfrm>
                <a:off x="6948820" y="4561911"/>
                <a:ext cx="249480" cy="374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115474D-B297-9A4B-8490-6727CC4A446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41260" y="4554351"/>
                  <a:ext cx="26460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95188977-5532-384B-8EBC-5FE315480BC0}"/>
                  </a:ext>
                </a:extLst>
              </p14:cNvPr>
              <p14:cNvContentPartPr/>
              <p14:nvPr/>
            </p14:nvContentPartPr>
            <p14:xfrm>
              <a:off x="11051380" y="664551"/>
              <a:ext cx="25200" cy="293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95188977-5532-384B-8EBC-5FE315480BC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043820" y="656991"/>
                <a:ext cx="4032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722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58" y="3502071"/>
                  <a:ext cx="164124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420" y="1959111"/>
                  <a:ext cx="23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0740" y="5040721"/>
                  <a:ext cx="333000" cy="276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3420" y="214487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16260" y="3365286"/>
                  <a:ext cx="2894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7170" y="2948031"/>
                  <a:ext cx="2894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267" y="1920960"/>
                  <a:ext cx="401386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9344" y="3178431"/>
                  <a:ext cx="90433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1972" y="3178431"/>
                  <a:ext cx="370455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1100" y="5008663"/>
                  <a:ext cx="32688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9100" y="3670183"/>
                  <a:ext cx="14616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49" y="1404351"/>
                  <a:ext cx="320382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8EC510-FF6A-884F-9D8E-FB2D6AB6F367}"/>
              </a:ext>
            </a:extLst>
          </p:cNvPr>
          <p:cNvGrpSpPr/>
          <p:nvPr/>
        </p:nvGrpSpPr>
        <p:grpSpPr>
          <a:xfrm>
            <a:off x="2780380" y="2669391"/>
            <a:ext cx="533160" cy="380160"/>
            <a:chOff x="2780380" y="2669391"/>
            <a:chExt cx="533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14:cNvPr>
                <p14:cNvContentPartPr/>
                <p14:nvPr/>
              </p14:nvContentPartPr>
              <p14:xfrm>
                <a:off x="2780380" y="2831031"/>
                <a:ext cx="1008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72540" y="2823471"/>
                  <a:ext cx="2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14:cNvPr>
                <p14:cNvContentPartPr/>
                <p14:nvPr/>
              </p14:nvContentPartPr>
              <p14:xfrm>
                <a:off x="2852380" y="2781351"/>
                <a:ext cx="43920" cy="268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44820" y="2773781"/>
                  <a:ext cx="5904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14:cNvPr>
                <p14:cNvContentPartPr/>
                <p14:nvPr/>
              </p14:nvContentPartPr>
              <p14:xfrm>
                <a:off x="2989180" y="2669391"/>
                <a:ext cx="124920" cy="255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81620" y="266183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14:cNvPr>
                <p14:cNvContentPartPr/>
                <p14:nvPr/>
              </p14:nvContentPartPr>
              <p14:xfrm>
                <a:off x="3113740" y="2675511"/>
                <a:ext cx="10620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06180" y="2667878"/>
                  <a:ext cx="121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14:cNvPr>
                <p14:cNvContentPartPr/>
                <p14:nvPr/>
              </p14:nvContentPartPr>
              <p14:xfrm>
                <a:off x="3300580" y="2756511"/>
                <a:ext cx="12960" cy="106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93020" y="2748951"/>
                  <a:ext cx="280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14:cNvPr>
              <p14:cNvContentPartPr/>
              <p14:nvPr/>
            </p14:nvContentPartPr>
            <p14:xfrm>
              <a:off x="4794580" y="1710711"/>
              <a:ext cx="37800" cy="2052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87020" y="1703151"/>
                <a:ext cx="5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14:cNvPr>
              <p14:cNvContentPartPr/>
              <p14:nvPr/>
            </p14:nvContentPartPr>
            <p14:xfrm>
              <a:off x="4950460" y="1641951"/>
              <a:ext cx="212040" cy="1933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42900" y="163439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14:cNvPr>
              <p14:cNvContentPartPr/>
              <p14:nvPr/>
            </p14:nvContentPartPr>
            <p14:xfrm>
              <a:off x="5292820" y="1772991"/>
              <a:ext cx="19080" cy="752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85260" y="1765431"/>
                <a:ext cx="34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4F3842DC-F23B-944D-A944-A61251523A35}"/>
              </a:ext>
            </a:extLst>
          </p:cNvPr>
          <p:cNvGrpSpPr/>
          <p:nvPr/>
        </p:nvGrpSpPr>
        <p:grpSpPr>
          <a:xfrm>
            <a:off x="2895940" y="4679991"/>
            <a:ext cx="336600" cy="261720"/>
            <a:chOff x="2895940" y="4679991"/>
            <a:chExt cx="3366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14:cNvPr>
                <p14:cNvContentPartPr/>
                <p14:nvPr/>
              </p14:nvContentPartPr>
              <p14:xfrm>
                <a:off x="2895940" y="4679991"/>
                <a:ext cx="212040" cy="168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88380" y="467243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14:cNvPr>
                <p14:cNvContentPartPr/>
                <p14:nvPr/>
              </p14:nvContentPartPr>
              <p14:xfrm>
                <a:off x="3014380" y="4698711"/>
                <a:ext cx="37800" cy="243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06820" y="46911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14:cNvPr>
                <p14:cNvContentPartPr/>
                <p14:nvPr/>
              </p14:nvContentPartPr>
              <p14:xfrm>
                <a:off x="3213460" y="4860711"/>
                <a:ext cx="19080" cy="68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05900" y="4853190"/>
                  <a:ext cx="34200" cy="838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E2BBB119-CBDE-8145-8B53-656FD9816F6A}"/>
              </a:ext>
            </a:extLst>
          </p:cNvPr>
          <p:cNvGrpSpPr/>
          <p:nvPr/>
        </p:nvGrpSpPr>
        <p:grpSpPr>
          <a:xfrm>
            <a:off x="5311540" y="5489631"/>
            <a:ext cx="305280" cy="180720"/>
            <a:chOff x="5311540" y="5489631"/>
            <a:chExt cx="30528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14:cNvPr>
                <p14:cNvContentPartPr/>
                <p14:nvPr/>
              </p14:nvContentPartPr>
              <p14:xfrm>
                <a:off x="5311540" y="5489631"/>
                <a:ext cx="56520" cy="180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03980" y="5482086"/>
                  <a:ext cx="716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14:cNvPr>
                <p14:cNvContentPartPr/>
                <p14:nvPr/>
              </p14:nvContentPartPr>
              <p14:xfrm>
                <a:off x="5494780" y="5501871"/>
                <a:ext cx="122040" cy="100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87220" y="5494284"/>
                  <a:ext cx="137160" cy="1152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14:cNvPr>
              <p14:cNvContentPartPr/>
              <p14:nvPr/>
            </p14:nvContentPartPr>
            <p14:xfrm>
              <a:off x="5765860" y="5588991"/>
              <a:ext cx="12960" cy="500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8084" y="5581431"/>
                <a:ext cx="28512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71A5DC1-4691-A34E-9F57-296BFA8C9AF2}"/>
              </a:ext>
            </a:extLst>
          </p:cNvPr>
          <p:cNvGrpSpPr/>
          <p:nvPr/>
        </p:nvGrpSpPr>
        <p:grpSpPr>
          <a:xfrm>
            <a:off x="6033700" y="3148551"/>
            <a:ext cx="199440" cy="240480"/>
            <a:chOff x="6033700" y="3148551"/>
            <a:chExt cx="19944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14:cNvPr>
                <p14:cNvContentPartPr/>
                <p14:nvPr/>
              </p14:nvContentPartPr>
              <p14:xfrm>
                <a:off x="6033700" y="3148551"/>
                <a:ext cx="75240" cy="240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26140" y="3140991"/>
                  <a:ext cx="9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14:cNvPr>
                <p14:cNvContentPartPr/>
                <p14:nvPr/>
              </p14:nvContentPartPr>
              <p14:xfrm>
                <a:off x="6226660" y="3273111"/>
                <a:ext cx="6480" cy="68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19498" y="3265551"/>
                  <a:ext cx="20804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DA51E9-4A11-5E4D-AA9C-A3028F15207D}"/>
              </a:ext>
            </a:extLst>
          </p:cNvPr>
          <p:cNvGrpSpPr/>
          <p:nvPr/>
        </p:nvGrpSpPr>
        <p:grpSpPr>
          <a:xfrm>
            <a:off x="5037580" y="2613231"/>
            <a:ext cx="261720" cy="286560"/>
            <a:chOff x="5037580" y="2613231"/>
            <a:chExt cx="2617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14:cNvPr>
                <p14:cNvContentPartPr/>
                <p14:nvPr/>
              </p14:nvContentPartPr>
              <p14:xfrm>
                <a:off x="5037580" y="2613231"/>
                <a:ext cx="143640" cy="2865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30020" y="26056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14:cNvPr>
                <p14:cNvContentPartPr/>
                <p14:nvPr/>
              </p14:nvContentPartPr>
              <p14:xfrm>
                <a:off x="5136940" y="2675511"/>
                <a:ext cx="118800" cy="43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29357" y="2667951"/>
                  <a:ext cx="133966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14:cNvPr>
                <p14:cNvContentPartPr/>
                <p14:nvPr/>
              </p14:nvContentPartPr>
              <p14:xfrm>
                <a:off x="5280220" y="2800071"/>
                <a:ext cx="19080" cy="662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72660" y="2792511"/>
                  <a:ext cx="342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C914CAE-EB4C-8C49-91E9-76D8FEE3C37D}"/>
              </a:ext>
            </a:extLst>
          </p:cNvPr>
          <p:cNvGrpSpPr/>
          <p:nvPr/>
        </p:nvGrpSpPr>
        <p:grpSpPr>
          <a:xfrm>
            <a:off x="7546420" y="2333151"/>
            <a:ext cx="243000" cy="333720"/>
            <a:chOff x="7546420" y="2333151"/>
            <a:chExt cx="2430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14:cNvPr>
                <p14:cNvContentPartPr/>
                <p14:nvPr/>
              </p14:nvContentPartPr>
              <p14:xfrm>
                <a:off x="7546420" y="2333151"/>
                <a:ext cx="155880" cy="3337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38877" y="2325599"/>
                  <a:ext cx="170965" cy="348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14:cNvPr>
                <p14:cNvContentPartPr/>
                <p14:nvPr/>
              </p14:nvContentPartPr>
              <p14:xfrm>
                <a:off x="7764220" y="2563551"/>
                <a:ext cx="25200" cy="12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6660" y="2555991"/>
                  <a:ext cx="403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14:cNvPr>
              <p14:cNvContentPartPr/>
              <p14:nvPr/>
            </p14:nvContentPartPr>
            <p14:xfrm>
              <a:off x="8380540" y="4661631"/>
              <a:ext cx="37800" cy="439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72907" y="4654071"/>
                <a:ext cx="53065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9C46542-30D9-6E4E-ABF5-E0ADF002DBE4}"/>
              </a:ext>
            </a:extLst>
          </p:cNvPr>
          <p:cNvGrpSpPr/>
          <p:nvPr/>
        </p:nvGrpSpPr>
        <p:grpSpPr>
          <a:xfrm>
            <a:off x="7789060" y="4206951"/>
            <a:ext cx="448920" cy="554400"/>
            <a:chOff x="7789060" y="4206951"/>
            <a:chExt cx="4489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14:cNvPr>
                <p14:cNvContentPartPr/>
                <p14:nvPr/>
              </p14:nvContentPartPr>
              <p14:xfrm>
                <a:off x="7938460" y="4549311"/>
                <a:ext cx="31320" cy="212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30900" y="45417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14:cNvPr>
                <p14:cNvContentPartPr/>
                <p14:nvPr/>
              </p14:nvContentPartPr>
              <p14:xfrm>
                <a:off x="8119180" y="4512231"/>
                <a:ext cx="118800" cy="1677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11620" y="4504671"/>
                  <a:ext cx="133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14:cNvPr>
                <p14:cNvContentPartPr/>
                <p14:nvPr/>
              </p14:nvContentPartPr>
              <p14:xfrm>
                <a:off x="7789060" y="4206951"/>
                <a:ext cx="268200" cy="249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81490" y="4199380"/>
                  <a:ext cx="283340" cy="2646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78340" y="5182911"/>
                <a:ext cx="195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32420" y="5089648"/>
                <a:ext cx="2630160" cy="13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14:cNvPr>
              <p14:cNvContentPartPr/>
              <p14:nvPr/>
            </p14:nvContentPartPr>
            <p14:xfrm>
              <a:off x="2889820" y="3646791"/>
              <a:ext cx="1376280" cy="1475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882260" y="3639233"/>
                <a:ext cx="1391400" cy="1490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14:cNvPr>
              <p14:cNvContentPartPr/>
              <p14:nvPr/>
            </p14:nvContentPartPr>
            <p14:xfrm>
              <a:off x="3630700" y="4306671"/>
              <a:ext cx="243000" cy="1807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23140" y="4299126"/>
                <a:ext cx="2581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14:cNvPr>
              <p14:cNvContentPartPr/>
              <p14:nvPr/>
            </p14:nvContentPartPr>
            <p14:xfrm>
              <a:off x="8704180" y="3540951"/>
              <a:ext cx="6480" cy="68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96620" y="3533430"/>
                <a:ext cx="21600" cy="83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14:cNvPr>
              <p14:cNvContentPartPr/>
              <p14:nvPr/>
            </p14:nvContentPartPr>
            <p14:xfrm>
              <a:off x="5392180" y="2613231"/>
              <a:ext cx="255600" cy="2556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84620" y="2605671"/>
                <a:ext cx="270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4345D4A3-76CE-D046-A5BD-1298A4E2CBDC}"/>
                  </a:ext>
                </a:extLst>
              </p14:cNvPr>
              <p14:cNvContentPartPr/>
              <p14:nvPr/>
            </p14:nvContentPartPr>
            <p14:xfrm>
              <a:off x="7479278" y="1928794"/>
              <a:ext cx="360" cy="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4345D4A3-76CE-D046-A5BD-1298A4E2CBD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71718" y="1921234"/>
                <a:ext cx="1548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7491315-4D1B-7942-A09D-0791E46ECEEF}"/>
              </a:ext>
            </a:extLst>
          </p:cNvPr>
          <p:cNvGrpSpPr/>
          <p:nvPr/>
        </p:nvGrpSpPr>
        <p:grpSpPr>
          <a:xfrm>
            <a:off x="9156878" y="655474"/>
            <a:ext cx="1102320" cy="587880"/>
            <a:chOff x="9156878" y="655474"/>
            <a:chExt cx="110232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468CB63-7E91-B14D-ADD2-C4913F1578E6}"/>
                    </a:ext>
                  </a:extLst>
                </p14:cNvPr>
                <p14:cNvContentPartPr/>
                <p14:nvPr/>
              </p14:nvContentPartPr>
              <p14:xfrm>
                <a:off x="9156878" y="655474"/>
                <a:ext cx="312480" cy="343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468CB63-7E91-B14D-ADD2-C4913F1578E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46438" y="645034"/>
                  <a:ext cx="332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2D5AA1E-6E43-3749-BA1E-985283ED1D09}"/>
                    </a:ext>
                  </a:extLst>
                </p14:cNvPr>
                <p14:cNvContentPartPr/>
                <p14:nvPr/>
              </p14:nvContentPartPr>
              <p14:xfrm>
                <a:off x="9597878" y="777874"/>
                <a:ext cx="79920" cy="202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2D5AA1E-6E43-3749-BA1E-985283ED1D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87438" y="767434"/>
                  <a:ext cx="100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5028719-A70F-3F4C-BEEC-4B577061EA95}"/>
                    </a:ext>
                  </a:extLst>
                </p14:cNvPr>
                <p14:cNvContentPartPr/>
                <p14:nvPr/>
              </p14:nvContentPartPr>
              <p14:xfrm>
                <a:off x="9848798" y="753394"/>
                <a:ext cx="18720" cy="489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5028719-A70F-3F4C-BEEC-4B577061EA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38358" y="742954"/>
                  <a:ext cx="388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0751BE7-6E67-E245-B758-E2320F846F64}"/>
                    </a:ext>
                  </a:extLst>
                </p14:cNvPr>
                <p14:cNvContentPartPr/>
                <p14:nvPr/>
              </p14:nvContentPartPr>
              <p14:xfrm>
                <a:off x="9824318" y="686794"/>
                <a:ext cx="177840" cy="256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0751BE7-6E67-E245-B758-E2320F846F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13878" y="676369"/>
                  <a:ext cx="198000" cy="276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E860749-D950-2F4D-A289-0F891E87E8EC}"/>
                    </a:ext>
                  </a:extLst>
                </p14:cNvPr>
                <p14:cNvContentPartPr/>
                <p14:nvPr/>
              </p14:nvContentPartPr>
              <p14:xfrm>
                <a:off x="10160918" y="679954"/>
                <a:ext cx="98280" cy="263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E860749-D950-2F4D-A289-0F891E87E8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50478" y="669514"/>
                  <a:ext cx="1184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74DB2AEB-8C32-EF44-9146-C7EBCB3200F1}"/>
              </a:ext>
            </a:extLst>
          </p:cNvPr>
          <p:cNvGrpSpPr/>
          <p:nvPr/>
        </p:nvGrpSpPr>
        <p:grpSpPr>
          <a:xfrm>
            <a:off x="10528118" y="783994"/>
            <a:ext cx="208800" cy="128880"/>
            <a:chOff x="10528118" y="783994"/>
            <a:chExt cx="20880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35AF74B-5826-DC4D-8803-8EAB64094BA5}"/>
                    </a:ext>
                  </a:extLst>
                </p14:cNvPr>
                <p14:cNvContentPartPr/>
                <p14:nvPr/>
              </p14:nvContentPartPr>
              <p14:xfrm>
                <a:off x="10528118" y="783994"/>
                <a:ext cx="104400" cy="30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35AF74B-5826-DC4D-8803-8EAB64094B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20558" y="776434"/>
                  <a:ext cx="119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6549F55-3960-9444-B808-383778400C92}"/>
                    </a:ext>
                  </a:extLst>
                </p14:cNvPr>
                <p14:cNvContentPartPr/>
                <p14:nvPr/>
              </p14:nvContentPartPr>
              <p14:xfrm>
                <a:off x="10531718" y="881914"/>
                <a:ext cx="205200" cy="309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6549F55-3960-9444-B808-383778400C9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524158" y="874354"/>
                  <a:ext cx="22032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8744A5C-45D8-9947-B34D-281F5EBE17DC}"/>
                  </a:ext>
                </a:extLst>
              </p14:cNvPr>
              <p14:cNvContentPartPr/>
              <p14:nvPr/>
            </p14:nvContentPartPr>
            <p14:xfrm>
              <a:off x="7932340" y="2276991"/>
              <a:ext cx="218160" cy="4111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8744A5C-45D8-9947-B34D-281F5EBE17D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24792" y="2269431"/>
                <a:ext cx="233255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E3A3DC6-0680-6244-A742-4AD0B65E220A}"/>
                  </a:ext>
                </a:extLst>
              </p14:cNvPr>
              <p14:cNvContentPartPr/>
              <p14:nvPr/>
            </p14:nvContentPartPr>
            <p14:xfrm>
              <a:off x="7795540" y="5912631"/>
              <a:ext cx="62640" cy="687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E3A3DC6-0680-6244-A742-4AD0B65E220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787980" y="5905071"/>
                <a:ext cx="777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3767051F-232C-EC45-B7BE-222723872008}"/>
              </a:ext>
            </a:extLst>
          </p:cNvPr>
          <p:cNvGrpSpPr/>
          <p:nvPr/>
        </p:nvGrpSpPr>
        <p:grpSpPr>
          <a:xfrm>
            <a:off x="8548660" y="3416391"/>
            <a:ext cx="19080" cy="25200"/>
            <a:chOff x="8548660" y="3416391"/>
            <a:chExt cx="1908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14:cNvPr>
                <p14:cNvContentPartPr/>
                <p14:nvPr/>
              </p14:nvContentPartPr>
              <p14:xfrm>
                <a:off x="8561260" y="3435111"/>
                <a:ext cx="6480" cy="6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53700" y="3427949"/>
                  <a:ext cx="21600" cy="20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14:cNvPr>
                <p14:cNvContentPartPr/>
                <p14:nvPr/>
              </p14:nvContentPartPr>
              <p14:xfrm>
                <a:off x="8548660" y="3416391"/>
                <a:ext cx="6480" cy="12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41100" y="3408831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5CEB025-5349-D147-B2DD-0AB6D4E8CC7F}"/>
              </a:ext>
            </a:extLst>
          </p:cNvPr>
          <p:cNvGrpSpPr/>
          <p:nvPr/>
        </p:nvGrpSpPr>
        <p:grpSpPr>
          <a:xfrm>
            <a:off x="3431260" y="4717431"/>
            <a:ext cx="274320" cy="236880"/>
            <a:chOff x="3431260" y="4717431"/>
            <a:chExt cx="2743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FCC440F-5FB7-BA4F-8A32-14D3E6BBFDC9}"/>
                    </a:ext>
                  </a:extLst>
                </p14:cNvPr>
                <p14:cNvContentPartPr/>
                <p14:nvPr/>
              </p14:nvContentPartPr>
              <p14:xfrm>
                <a:off x="3431260" y="4717431"/>
                <a:ext cx="274320" cy="212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FCC440F-5FB7-BA4F-8A32-14D3E6BBFDC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23700" y="4709871"/>
                  <a:ext cx="289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84F30CD-B612-C641-A03A-CCF333E19780}"/>
                    </a:ext>
                  </a:extLst>
                </p14:cNvPr>
                <p14:cNvContentPartPr/>
                <p14:nvPr/>
              </p14:nvContentPartPr>
              <p14:xfrm>
                <a:off x="3593260" y="4780431"/>
                <a:ext cx="12960" cy="173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84F30CD-B612-C641-A03A-CCF333E1978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85700" y="4772871"/>
                  <a:ext cx="2808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DB252626-9096-EB41-9B31-0CEFD7BDDB30}"/>
                  </a:ext>
                </a:extLst>
              </p14:cNvPr>
              <p14:cNvContentPartPr/>
              <p14:nvPr/>
            </p14:nvContentPartPr>
            <p14:xfrm>
              <a:off x="2671660" y="3441231"/>
              <a:ext cx="355320" cy="3052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DB252626-9096-EB41-9B31-0CEFD7BDDB3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664100" y="3433671"/>
                <a:ext cx="37044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C409ADB1-5E1C-454C-BA8F-A4F3EA74D747}"/>
              </a:ext>
            </a:extLst>
          </p:cNvPr>
          <p:cNvGrpSpPr/>
          <p:nvPr/>
        </p:nvGrpSpPr>
        <p:grpSpPr>
          <a:xfrm>
            <a:off x="2217340" y="4170231"/>
            <a:ext cx="193320" cy="249120"/>
            <a:chOff x="2217340" y="4170231"/>
            <a:chExt cx="193320" cy="24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DB0F126-B2F1-8944-BA21-4A28DCB0A9BA}"/>
                    </a:ext>
                  </a:extLst>
                </p14:cNvPr>
                <p14:cNvContentPartPr/>
                <p14:nvPr/>
              </p14:nvContentPartPr>
              <p14:xfrm>
                <a:off x="2217340" y="4206951"/>
                <a:ext cx="155880" cy="143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DB0F126-B2F1-8944-BA21-4A28DCB0A9B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09797" y="4199372"/>
                  <a:ext cx="170965" cy="158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98654B2-2A17-AD4A-B5AC-E9F362D9FB0D}"/>
                    </a:ext>
                  </a:extLst>
                </p14:cNvPr>
                <p14:cNvContentPartPr/>
                <p14:nvPr/>
              </p14:nvContentPartPr>
              <p14:xfrm>
                <a:off x="2273500" y="4170231"/>
                <a:ext cx="93600" cy="205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98654B2-2A17-AD4A-B5AC-E9F362D9FB0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65969" y="4162671"/>
                  <a:ext cx="108662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5E1A13C-DB98-9A40-89CB-ABD0BD88976C}"/>
                    </a:ext>
                  </a:extLst>
                </p14:cNvPr>
                <p14:cNvContentPartPr/>
                <p14:nvPr/>
              </p14:nvContentPartPr>
              <p14:xfrm>
                <a:off x="2254780" y="4238991"/>
                <a:ext cx="155880" cy="1803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5E1A13C-DB98-9A40-89CB-ABD0BD88976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247237" y="4231431"/>
                  <a:ext cx="170965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0E0A343-E7AD-214C-852D-335CDD704317}"/>
              </a:ext>
            </a:extLst>
          </p:cNvPr>
          <p:cNvGrpSpPr/>
          <p:nvPr/>
        </p:nvGrpSpPr>
        <p:grpSpPr>
          <a:xfrm>
            <a:off x="4290580" y="5707431"/>
            <a:ext cx="411120" cy="336600"/>
            <a:chOff x="4290580" y="5707431"/>
            <a:chExt cx="4111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1A0B04F-7E8F-4942-9071-13271E09CC04}"/>
                    </a:ext>
                  </a:extLst>
                </p14:cNvPr>
                <p14:cNvContentPartPr/>
                <p14:nvPr/>
              </p14:nvContentPartPr>
              <p14:xfrm>
                <a:off x="4290580" y="5968791"/>
                <a:ext cx="43920" cy="37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1A0B04F-7E8F-4942-9071-13271E09CC0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83020" y="5961158"/>
                  <a:ext cx="5904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1F820FE-D2BB-4243-9211-5707E4CEB47A}"/>
                    </a:ext>
                  </a:extLst>
                </p14:cNvPr>
                <p14:cNvContentPartPr/>
                <p14:nvPr/>
              </p14:nvContentPartPr>
              <p14:xfrm>
                <a:off x="4527100" y="5707431"/>
                <a:ext cx="174600" cy="336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1F820FE-D2BB-4243-9211-5707E4CEB47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19540" y="5699871"/>
                  <a:ext cx="18972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91C744AA-7AA7-684D-AF53-1E933BD2CCBA}"/>
                  </a:ext>
                </a:extLst>
              </p14:cNvPr>
              <p14:cNvContentPartPr/>
              <p14:nvPr/>
            </p14:nvContentPartPr>
            <p14:xfrm>
              <a:off x="7995340" y="5713551"/>
              <a:ext cx="273600" cy="2174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91C744AA-7AA7-684D-AF53-1E933BD2CCBA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987780" y="5705991"/>
                <a:ext cx="288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6D8F27AB-44E0-E349-B13B-A676A1392CC6}"/>
                  </a:ext>
                </a:extLst>
              </p14:cNvPr>
              <p14:cNvContentPartPr/>
              <p14:nvPr/>
            </p14:nvContentPartPr>
            <p14:xfrm>
              <a:off x="9743860" y="3484791"/>
              <a:ext cx="6480" cy="439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6D8F27AB-44E0-E349-B13B-A676A1392CC6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736300" y="3477231"/>
                <a:ext cx="21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FC29EC6E-ADAD-3D41-9069-570B611A3C3D}"/>
                  </a:ext>
                </a:extLst>
              </p14:cNvPr>
              <p14:cNvContentPartPr/>
              <p14:nvPr/>
            </p14:nvContentPartPr>
            <p14:xfrm>
              <a:off x="10023940" y="3030471"/>
              <a:ext cx="280440" cy="6228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FC29EC6E-ADAD-3D41-9069-570B611A3C3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016380" y="3022915"/>
                <a:ext cx="295560" cy="637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F7E3395C-E751-BB40-963A-A404DC276797}"/>
                  </a:ext>
                </a:extLst>
              </p14:cNvPr>
              <p14:cNvContentPartPr/>
              <p14:nvPr/>
            </p14:nvContentPartPr>
            <p14:xfrm>
              <a:off x="3431260" y="3509631"/>
              <a:ext cx="81360" cy="64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F7E3395C-E751-BB40-963A-A404DC27679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423666" y="3502071"/>
                <a:ext cx="96547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26A52E8F-EDE1-A048-BDF8-9C529D694B90}"/>
              </a:ext>
            </a:extLst>
          </p:cNvPr>
          <p:cNvGrpSpPr/>
          <p:nvPr/>
        </p:nvGrpSpPr>
        <p:grpSpPr>
          <a:xfrm>
            <a:off x="3287980" y="1355751"/>
            <a:ext cx="4924800" cy="3580200"/>
            <a:chOff x="3287980" y="1355751"/>
            <a:chExt cx="4924800" cy="35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52CF700-CFA4-9A4D-B3CA-5CB95A753800}"/>
                    </a:ext>
                  </a:extLst>
                </p14:cNvPr>
                <p14:cNvContentPartPr/>
                <p14:nvPr/>
              </p14:nvContentPartPr>
              <p14:xfrm>
                <a:off x="4004020" y="1940751"/>
                <a:ext cx="355320" cy="386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52CF700-CFA4-9A4D-B3CA-5CB95A75380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996452" y="1933191"/>
                  <a:ext cx="370455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B86E985-F528-B243-A77C-8BCDDC24A707}"/>
                    </a:ext>
                  </a:extLst>
                </p14:cNvPr>
                <p14:cNvContentPartPr/>
                <p14:nvPr/>
              </p14:nvContentPartPr>
              <p14:xfrm>
                <a:off x="4321540" y="1355751"/>
                <a:ext cx="106200" cy="243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B86E985-F528-B243-A77C-8BCDDC24A70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13980" y="1348202"/>
                  <a:ext cx="121320" cy="258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A6B2A6F-A52B-E04B-95B5-CBF98BD2451B}"/>
                    </a:ext>
                  </a:extLst>
                </p14:cNvPr>
                <p14:cNvContentPartPr/>
                <p14:nvPr/>
              </p14:nvContentPartPr>
              <p14:xfrm>
                <a:off x="6425740" y="1791351"/>
                <a:ext cx="411120" cy="4298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A6B2A6F-A52B-E04B-95B5-CBF98BD2451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18180" y="1783791"/>
                  <a:ext cx="426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6B0347D-D033-4446-950D-71B7FED0CFB4}"/>
                    </a:ext>
                  </a:extLst>
                </p14:cNvPr>
                <p14:cNvContentPartPr/>
                <p14:nvPr/>
              </p14:nvContentPartPr>
              <p14:xfrm>
                <a:off x="7496380" y="1797831"/>
                <a:ext cx="56520" cy="68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6B0347D-D033-4446-950D-71B7FED0CFB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488820" y="1790271"/>
                  <a:ext cx="71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3071C36-A600-AF4B-AEA5-9C9352A510E6}"/>
                    </a:ext>
                  </a:extLst>
                </p14:cNvPr>
                <p14:cNvContentPartPr/>
                <p14:nvPr/>
              </p14:nvContentPartPr>
              <p14:xfrm>
                <a:off x="7683220" y="1654551"/>
                <a:ext cx="299160" cy="1994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3071C36-A600-AF4B-AEA5-9C9352A510E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75660" y="1646991"/>
                  <a:ext cx="314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785CFD9-1B98-1447-8675-5DACB0BA63AF}"/>
                    </a:ext>
                  </a:extLst>
                </p14:cNvPr>
                <p14:cNvContentPartPr/>
                <p14:nvPr/>
              </p14:nvContentPartPr>
              <p14:xfrm>
                <a:off x="3287980" y="2165031"/>
                <a:ext cx="4924800" cy="27644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785CFD9-1B98-1447-8675-5DACB0BA63A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280420" y="2157471"/>
                  <a:ext cx="4939920" cy="27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115474D-B297-9A4B-8490-6727CC4A4468}"/>
                    </a:ext>
                  </a:extLst>
                </p14:cNvPr>
                <p14:cNvContentPartPr/>
                <p14:nvPr/>
              </p14:nvContentPartPr>
              <p14:xfrm>
                <a:off x="6948820" y="4561911"/>
                <a:ext cx="249480" cy="374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115474D-B297-9A4B-8490-6727CC4A446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41260" y="4554351"/>
                  <a:ext cx="264600" cy="38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95188977-5532-384B-8EBC-5FE315480BC0}"/>
                  </a:ext>
                </a:extLst>
              </p14:cNvPr>
              <p14:cNvContentPartPr/>
              <p14:nvPr/>
            </p14:nvContentPartPr>
            <p14:xfrm>
              <a:off x="11051380" y="664551"/>
              <a:ext cx="25200" cy="293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95188977-5532-384B-8EBC-5FE315480BC0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1043820" y="656991"/>
                <a:ext cx="4032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24DE73D-2744-F547-81D1-C896C9893A60}"/>
              </a:ext>
            </a:extLst>
          </p:cNvPr>
          <p:cNvGrpSpPr/>
          <p:nvPr/>
        </p:nvGrpSpPr>
        <p:grpSpPr>
          <a:xfrm>
            <a:off x="3406420" y="2290311"/>
            <a:ext cx="348840" cy="273600"/>
            <a:chOff x="3406420" y="2290311"/>
            <a:chExt cx="34884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5270A41-FEDB-DD4C-86DB-59FE26CF7D87}"/>
                    </a:ext>
                  </a:extLst>
                </p14:cNvPr>
                <p14:cNvContentPartPr/>
                <p14:nvPr/>
              </p14:nvContentPartPr>
              <p14:xfrm>
                <a:off x="3406420" y="2351871"/>
                <a:ext cx="56520" cy="212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5270A41-FEDB-DD4C-86DB-59FE26CF7D8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98860" y="2344311"/>
                  <a:ext cx="71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4E34E6E-BE70-724C-92C4-43298C4C2469}"/>
                    </a:ext>
                  </a:extLst>
                </p14:cNvPr>
                <p14:cNvContentPartPr/>
                <p14:nvPr/>
              </p14:nvContentPartPr>
              <p14:xfrm>
                <a:off x="3561940" y="2290311"/>
                <a:ext cx="193320" cy="1987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4E34E6E-BE70-724C-92C4-43298C4C246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51860" y="2280231"/>
                  <a:ext cx="21348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7D4E82EE-5421-0E4D-83C0-506E36300844}"/>
                  </a:ext>
                </a:extLst>
              </p14:cNvPr>
              <p14:cNvContentPartPr/>
              <p14:nvPr/>
            </p14:nvContentPartPr>
            <p14:xfrm>
              <a:off x="5579020" y="1623591"/>
              <a:ext cx="68760" cy="1558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7D4E82EE-5421-0E4D-83C0-506E3630084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571460" y="1616031"/>
                <a:ext cx="83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7CA1F493-541E-C144-96AA-CE5B0BF7AF17}"/>
                  </a:ext>
                </a:extLst>
              </p14:cNvPr>
              <p14:cNvContentPartPr/>
              <p14:nvPr/>
            </p14:nvContentPartPr>
            <p14:xfrm>
              <a:off x="5803300" y="1573551"/>
              <a:ext cx="174600" cy="1368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7CA1F493-541E-C144-96AA-CE5B0BF7AF1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795740" y="1565991"/>
                <a:ext cx="1897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5C45B286-AD05-7C48-9E51-B9A47A61E1F4}"/>
                  </a:ext>
                </a:extLst>
              </p14:cNvPr>
              <p14:cNvContentPartPr/>
              <p14:nvPr/>
            </p14:nvContentPartPr>
            <p14:xfrm>
              <a:off x="6394780" y="3086271"/>
              <a:ext cx="124920" cy="2307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5C45B286-AD05-7C48-9E51-B9A47A61E1F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387220" y="3078711"/>
                <a:ext cx="1400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AE00D285-970F-9244-94A9-DF65E8167428}"/>
              </a:ext>
            </a:extLst>
          </p:cNvPr>
          <p:cNvGrpSpPr/>
          <p:nvPr/>
        </p:nvGrpSpPr>
        <p:grpSpPr>
          <a:xfrm>
            <a:off x="5952700" y="5420871"/>
            <a:ext cx="205920" cy="535680"/>
            <a:chOff x="5952700" y="5420871"/>
            <a:chExt cx="2059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7CBA1FE-A596-1143-936A-B0A83C5A3E36}"/>
                    </a:ext>
                  </a:extLst>
                </p14:cNvPr>
                <p14:cNvContentPartPr/>
                <p14:nvPr/>
              </p14:nvContentPartPr>
              <p14:xfrm>
                <a:off x="6033700" y="5458311"/>
                <a:ext cx="31320" cy="31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7CBA1FE-A596-1143-936A-B0A83C5A3E3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026140" y="545075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6F67AAA-8693-8349-AE6F-32866A75C02E}"/>
                    </a:ext>
                  </a:extLst>
                </p14:cNvPr>
                <p14:cNvContentPartPr/>
                <p14:nvPr/>
              </p14:nvContentPartPr>
              <p14:xfrm>
                <a:off x="5952700" y="5420871"/>
                <a:ext cx="205920" cy="5356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6F67AAA-8693-8349-AE6F-32866A75C02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45140" y="5413311"/>
                  <a:ext cx="221040" cy="5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8BE070DC-27C6-444B-A96D-6879755E8B4D}"/>
                  </a:ext>
                </a:extLst>
              </p14:cNvPr>
              <p14:cNvContentPartPr/>
              <p14:nvPr/>
            </p14:nvContentPartPr>
            <p14:xfrm>
              <a:off x="8567380" y="4356351"/>
              <a:ext cx="218160" cy="4363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8BE070DC-27C6-444B-A96D-6879755E8B4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559820" y="4348791"/>
                <a:ext cx="233280" cy="4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9336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58" y="3502071"/>
                  <a:ext cx="164124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420" y="1959111"/>
                  <a:ext cx="23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0740" y="5040721"/>
                  <a:ext cx="333000" cy="276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3420" y="214487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16260" y="3365286"/>
                  <a:ext cx="2894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7170" y="2948031"/>
                  <a:ext cx="2894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267" y="1920960"/>
                  <a:ext cx="401386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9344" y="3178431"/>
                  <a:ext cx="90433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1972" y="3178431"/>
                  <a:ext cx="370455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1100" y="5008663"/>
                  <a:ext cx="32688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9100" y="3670183"/>
                  <a:ext cx="14616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49" y="1404351"/>
                  <a:ext cx="320382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8EC510-FF6A-884F-9D8E-FB2D6AB6F367}"/>
              </a:ext>
            </a:extLst>
          </p:cNvPr>
          <p:cNvGrpSpPr/>
          <p:nvPr/>
        </p:nvGrpSpPr>
        <p:grpSpPr>
          <a:xfrm>
            <a:off x="2780380" y="2669391"/>
            <a:ext cx="533160" cy="380160"/>
            <a:chOff x="2780380" y="2669391"/>
            <a:chExt cx="533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14:cNvPr>
                <p14:cNvContentPartPr/>
                <p14:nvPr/>
              </p14:nvContentPartPr>
              <p14:xfrm>
                <a:off x="2780380" y="2831031"/>
                <a:ext cx="1008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72540" y="2823471"/>
                  <a:ext cx="2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14:cNvPr>
                <p14:cNvContentPartPr/>
                <p14:nvPr/>
              </p14:nvContentPartPr>
              <p14:xfrm>
                <a:off x="2852380" y="2781351"/>
                <a:ext cx="43920" cy="268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44820" y="2773781"/>
                  <a:ext cx="5904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14:cNvPr>
                <p14:cNvContentPartPr/>
                <p14:nvPr/>
              </p14:nvContentPartPr>
              <p14:xfrm>
                <a:off x="2989180" y="2669391"/>
                <a:ext cx="124920" cy="255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81620" y="266183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14:cNvPr>
                <p14:cNvContentPartPr/>
                <p14:nvPr/>
              </p14:nvContentPartPr>
              <p14:xfrm>
                <a:off x="3113740" y="2675511"/>
                <a:ext cx="10620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06180" y="2667878"/>
                  <a:ext cx="121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14:cNvPr>
                <p14:cNvContentPartPr/>
                <p14:nvPr/>
              </p14:nvContentPartPr>
              <p14:xfrm>
                <a:off x="3300580" y="2756511"/>
                <a:ext cx="12960" cy="106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93020" y="2748951"/>
                  <a:ext cx="280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14:cNvPr>
              <p14:cNvContentPartPr/>
              <p14:nvPr/>
            </p14:nvContentPartPr>
            <p14:xfrm>
              <a:off x="4794580" y="1710711"/>
              <a:ext cx="37800" cy="2052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87020" y="1703151"/>
                <a:ext cx="5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14:cNvPr>
              <p14:cNvContentPartPr/>
              <p14:nvPr/>
            </p14:nvContentPartPr>
            <p14:xfrm>
              <a:off x="4950460" y="1641951"/>
              <a:ext cx="212040" cy="1933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42900" y="163439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14:cNvPr>
              <p14:cNvContentPartPr/>
              <p14:nvPr/>
            </p14:nvContentPartPr>
            <p14:xfrm>
              <a:off x="5292820" y="1772991"/>
              <a:ext cx="19080" cy="752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85260" y="1765431"/>
                <a:ext cx="34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4F3842DC-F23B-944D-A944-A61251523A35}"/>
              </a:ext>
            </a:extLst>
          </p:cNvPr>
          <p:cNvGrpSpPr/>
          <p:nvPr/>
        </p:nvGrpSpPr>
        <p:grpSpPr>
          <a:xfrm>
            <a:off x="2895940" y="4679991"/>
            <a:ext cx="336600" cy="261720"/>
            <a:chOff x="2895940" y="4679991"/>
            <a:chExt cx="3366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14:cNvPr>
                <p14:cNvContentPartPr/>
                <p14:nvPr/>
              </p14:nvContentPartPr>
              <p14:xfrm>
                <a:off x="2895940" y="4679991"/>
                <a:ext cx="212040" cy="168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88380" y="467243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14:cNvPr>
                <p14:cNvContentPartPr/>
                <p14:nvPr/>
              </p14:nvContentPartPr>
              <p14:xfrm>
                <a:off x="3014380" y="4698711"/>
                <a:ext cx="37800" cy="243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06820" y="46911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14:cNvPr>
                <p14:cNvContentPartPr/>
                <p14:nvPr/>
              </p14:nvContentPartPr>
              <p14:xfrm>
                <a:off x="3213460" y="4860711"/>
                <a:ext cx="19080" cy="68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05900" y="4853190"/>
                  <a:ext cx="34200" cy="838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E2BBB119-CBDE-8145-8B53-656FD9816F6A}"/>
              </a:ext>
            </a:extLst>
          </p:cNvPr>
          <p:cNvGrpSpPr/>
          <p:nvPr/>
        </p:nvGrpSpPr>
        <p:grpSpPr>
          <a:xfrm>
            <a:off x="5311540" y="5489631"/>
            <a:ext cx="305280" cy="180720"/>
            <a:chOff x="5311540" y="5489631"/>
            <a:chExt cx="30528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14:cNvPr>
                <p14:cNvContentPartPr/>
                <p14:nvPr/>
              </p14:nvContentPartPr>
              <p14:xfrm>
                <a:off x="5311540" y="5489631"/>
                <a:ext cx="56520" cy="180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03980" y="5482086"/>
                  <a:ext cx="716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14:cNvPr>
                <p14:cNvContentPartPr/>
                <p14:nvPr/>
              </p14:nvContentPartPr>
              <p14:xfrm>
                <a:off x="5494780" y="5501871"/>
                <a:ext cx="122040" cy="100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87220" y="5494284"/>
                  <a:ext cx="137160" cy="1152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14:cNvPr>
              <p14:cNvContentPartPr/>
              <p14:nvPr/>
            </p14:nvContentPartPr>
            <p14:xfrm>
              <a:off x="5765860" y="5588991"/>
              <a:ext cx="12960" cy="500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8084" y="5581431"/>
                <a:ext cx="28512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71A5DC1-4691-A34E-9F57-296BFA8C9AF2}"/>
              </a:ext>
            </a:extLst>
          </p:cNvPr>
          <p:cNvGrpSpPr/>
          <p:nvPr/>
        </p:nvGrpSpPr>
        <p:grpSpPr>
          <a:xfrm>
            <a:off x="6033700" y="3148551"/>
            <a:ext cx="199440" cy="240480"/>
            <a:chOff x="6033700" y="3148551"/>
            <a:chExt cx="19944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14:cNvPr>
                <p14:cNvContentPartPr/>
                <p14:nvPr/>
              </p14:nvContentPartPr>
              <p14:xfrm>
                <a:off x="6033700" y="3148551"/>
                <a:ext cx="75240" cy="240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26140" y="3140991"/>
                  <a:ext cx="9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14:cNvPr>
                <p14:cNvContentPartPr/>
                <p14:nvPr/>
              </p14:nvContentPartPr>
              <p14:xfrm>
                <a:off x="6226660" y="3273111"/>
                <a:ext cx="6480" cy="68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19498" y="3265551"/>
                  <a:ext cx="20804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DA51E9-4A11-5E4D-AA9C-A3028F15207D}"/>
              </a:ext>
            </a:extLst>
          </p:cNvPr>
          <p:cNvGrpSpPr/>
          <p:nvPr/>
        </p:nvGrpSpPr>
        <p:grpSpPr>
          <a:xfrm>
            <a:off x="5037580" y="2613231"/>
            <a:ext cx="261720" cy="286560"/>
            <a:chOff x="5037580" y="2613231"/>
            <a:chExt cx="2617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14:cNvPr>
                <p14:cNvContentPartPr/>
                <p14:nvPr/>
              </p14:nvContentPartPr>
              <p14:xfrm>
                <a:off x="5037580" y="2613231"/>
                <a:ext cx="143640" cy="2865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30020" y="26056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14:cNvPr>
                <p14:cNvContentPartPr/>
                <p14:nvPr/>
              </p14:nvContentPartPr>
              <p14:xfrm>
                <a:off x="5136940" y="2675511"/>
                <a:ext cx="118800" cy="43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29357" y="2667951"/>
                  <a:ext cx="133966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14:cNvPr>
                <p14:cNvContentPartPr/>
                <p14:nvPr/>
              </p14:nvContentPartPr>
              <p14:xfrm>
                <a:off x="5280220" y="2800071"/>
                <a:ext cx="19080" cy="662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72660" y="2792511"/>
                  <a:ext cx="342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C914CAE-EB4C-8C49-91E9-76D8FEE3C37D}"/>
              </a:ext>
            </a:extLst>
          </p:cNvPr>
          <p:cNvGrpSpPr/>
          <p:nvPr/>
        </p:nvGrpSpPr>
        <p:grpSpPr>
          <a:xfrm>
            <a:off x="7546420" y="2333151"/>
            <a:ext cx="243000" cy="333720"/>
            <a:chOff x="7546420" y="2333151"/>
            <a:chExt cx="2430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14:cNvPr>
                <p14:cNvContentPartPr/>
                <p14:nvPr/>
              </p14:nvContentPartPr>
              <p14:xfrm>
                <a:off x="7546420" y="2333151"/>
                <a:ext cx="155880" cy="3337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38877" y="2325599"/>
                  <a:ext cx="170965" cy="348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14:cNvPr>
                <p14:cNvContentPartPr/>
                <p14:nvPr/>
              </p14:nvContentPartPr>
              <p14:xfrm>
                <a:off x="7764220" y="2563551"/>
                <a:ext cx="25200" cy="12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6660" y="2555991"/>
                  <a:ext cx="403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14:cNvPr>
              <p14:cNvContentPartPr/>
              <p14:nvPr/>
            </p14:nvContentPartPr>
            <p14:xfrm>
              <a:off x="8380540" y="4661631"/>
              <a:ext cx="37800" cy="439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72907" y="4654071"/>
                <a:ext cx="53065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9C46542-30D9-6E4E-ABF5-E0ADF002DBE4}"/>
              </a:ext>
            </a:extLst>
          </p:cNvPr>
          <p:cNvGrpSpPr/>
          <p:nvPr/>
        </p:nvGrpSpPr>
        <p:grpSpPr>
          <a:xfrm>
            <a:off x="7789060" y="4206951"/>
            <a:ext cx="448920" cy="554400"/>
            <a:chOff x="7789060" y="4206951"/>
            <a:chExt cx="4489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14:cNvPr>
                <p14:cNvContentPartPr/>
                <p14:nvPr/>
              </p14:nvContentPartPr>
              <p14:xfrm>
                <a:off x="7938460" y="4549311"/>
                <a:ext cx="31320" cy="212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30900" y="45417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14:cNvPr>
                <p14:cNvContentPartPr/>
                <p14:nvPr/>
              </p14:nvContentPartPr>
              <p14:xfrm>
                <a:off x="8119180" y="4512231"/>
                <a:ext cx="118800" cy="1677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11620" y="4504671"/>
                  <a:ext cx="133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14:cNvPr>
                <p14:cNvContentPartPr/>
                <p14:nvPr/>
              </p14:nvContentPartPr>
              <p14:xfrm>
                <a:off x="7789060" y="4206951"/>
                <a:ext cx="268200" cy="249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81490" y="4199380"/>
                  <a:ext cx="283340" cy="2646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78340" y="5182911"/>
                <a:ext cx="195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32420" y="5089648"/>
                <a:ext cx="2630160" cy="13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14:cNvPr>
              <p14:cNvContentPartPr/>
              <p14:nvPr/>
            </p14:nvContentPartPr>
            <p14:xfrm>
              <a:off x="2889820" y="3646791"/>
              <a:ext cx="1376280" cy="1475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882260" y="3639233"/>
                <a:ext cx="1391400" cy="1490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14:cNvPr>
              <p14:cNvContentPartPr/>
              <p14:nvPr/>
            </p14:nvContentPartPr>
            <p14:xfrm>
              <a:off x="3630700" y="4306671"/>
              <a:ext cx="243000" cy="1807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23140" y="4299126"/>
                <a:ext cx="2581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14:cNvPr>
              <p14:cNvContentPartPr/>
              <p14:nvPr/>
            </p14:nvContentPartPr>
            <p14:xfrm>
              <a:off x="8704180" y="3540951"/>
              <a:ext cx="6480" cy="68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96620" y="3533430"/>
                <a:ext cx="21600" cy="83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14:cNvPr>
              <p14:cNvContentPartPr/>
              <p14:nvPr/>
            </p14:nvContentPartPr>
            <p14:xfrm>
              <a:off x="5392180" y="2613231"/>
              <a:ext cx="255600" cy="2556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1D3EBDFD-53B9-4F49-9484-5C9D16603C6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84620" y="2605671"/>
                <a:ext cx="270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8744A5C-45D8-9947-B34D-281F5EBE17DC}"/>
                  </a:ext>
                </a:extLst>
              </p14:cNvPr>
              <p14:cNvContentPartPr/>
              <p14:nvPr/>
            </p14:nvContentPartPr>
            <p14:xfrm>
              <a:off x="7932340" y="2276991"/>
              <a:ext cx="218160" cy="4111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8744A5C-45D8-9947-B34D-281F5EBE17D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24792" y="2269431"/>
                <a:ext cx="233255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3767051F-232C-EC45-B7BE-222723872008}"/>
              </a:ext>
            </a:extLst>
          </p:cNvPr>
          <p:cNvGrpSpPr/>
          <p:nvPr/>
        </p:nvGrpSpPr>
        <p:grpSpPr>
          <a:xfrm>
            <a:off x="8548660" y="3416391"/>
            <a:ext cx="19080" cy="25200"/>
            <a:chOff x="8548660" y="3416391"/>
            <a:chExt cx="1908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14:cNvPr>
                <p14:cNvContentPartPr/>
                <p14:nvPr/>
              </p14:nvContentPartPr>
              <p14:xfrm>
                <a:off x="8561260" y="3435111"/>
                <a:ext cx="6480" cy="6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53700" y="3427949"/>
                  <a:ext cx="21600" cy="20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14:cNvPr>
                <p14:cNvContentPartPr/>
                <p14:nvPr/>
              </p14:nvContentPartPr>
              <p14:xfrm>
                <a:off x="8548660" y="3416391"/>
                <a:ext cx="6480" cy="12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41100" y="3408831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5CEB025-5349-D147-B2DD-0AB6D4E8CC7F}"/>
              </a:ext>
            </a:extLst>
          </p:cNvPr>
          <p:cNvGrpSpPr/>
          <p:nvPr/>
        </p:nvGrpSpPr>
        <p:grpSpPr>
          <a:xfrm>
            <a:off x="3431260" y="4717431"/>
            <a:ext cx="274320" cy="236880"/>
            <a:chOff x="3431260" y="4717431"/>
            <a:chExt cx="2743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FCC440F-5FB7-BA4F-8A32-14D3E6BBFDC9}"/>
                    </a:ext>
                  </a:extLst>
                </p14:cNvPr>
                <p14:cNvContentPartPr/>
                <p14:nvPr/>
              </p14:nvContentPartPr>
              <p14:xfrm>
                <a:off x="3431260" y="4717431"/>
                <a:ext cx="274320" cy="212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FCC440F-5FB7-BA4F-8A32-14D3E6BBFDC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23700" y="4709871"/>
                  <a:ext cx="289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84F30CD-B612-C641-A03A-CCF333E19780}"/>
                    </a:ext>
                  </a:extLst>
                </p14:cNvPr>
                <p14:cNvContentPartPr/>
                <p14:nvPr/>
              </p14:nvContentPartPr>
              <p14:xfrm>
                <a:off x="3593260" y="4780431"/>
                <a:ext cx="12960" cy="173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84F30CD-B612-C641-A03A-CCF333E1978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85700" y="4772871"/>
                  <a:ext cx="2808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F7E3395C-E751-BB40-963A-A404DC276797}"/>
                  </a:ext>
                </a:extLst>
              </p14:cNvPr>
              <p14:cNvContentPartPr/>
              <p14:nvPr/>
            </p14:nvContentPartPr>
            <p14:xfrm>
              <a:off x="3431260" y="3509631"/>
              <a:ext cx="81360" cy="64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F7E3395C-E751-BB40-963A-A404DC2767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423666" y="3502071"/>
                <a:ext cx="96547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24DE73D-2744-F547-81D1-C896C9893A60}"/>
              </a:ext>
            </a:extLst>
          </p:cNvPr>
          <p:cNvGrpSpPr/>
          <p:nvPr/>
        </p:nvGrpSpPr>
        <p:grpSpPr>
          <a:xfrm>
            <a:off x="3406420" y="2290311"/>
            <a:ext cx="348840" cy="273600"/>
            <a:chOff x="3406420" y="2290311"/>
            <a:chExt cx="34884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5270A41-FEDB-DD4C-86DB-59FE26CF7D87}"/>
                    </a:ext>
                  </a:extLst>
                </p14:cNvPr>
                <p14:cNvContentPartPr/>
                <p14:nvPr/>
              </p14:nvContentPartPr>
              <p14:xfrm>
                <a:off x="3406420" y="2351871"/>
                <a:ext cx="56520" cy="212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5270A41-FEDB-DD4C-86DB-59FE26CF7D8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98860" y="2344311"/>
                  <a:ext cx="71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4E34E6E-BE70-724C-92C4-43298C4C2469}"/>
                    </a:ext>
                  </a:extLst>
                </p14:cNvPr>
                <p14:cNvContentPartPr/>
                <p14:nvPr/>
              </p14:nvContentPartPr>
              <p14:xfrm>
                <a:off x="3561940" y="2290311"/>
                <a:ext cx="193320" cy="1987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4E34E6E-BE70-724C-92C4-43298C4C246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51500" y="2279890"/>
                  <a:ext cx="213480" cy="21884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7D4E82EE-5421-0E4D-83C0-506E36300844}"/>
                  </a:ext>
                </a:extLst>
              </p14:cNvPr>
              <p14:cNvContentPartPr/>
              <p14:nvPr/>
            </p14:nvContentPartPr>
            <p14:xfrm>
              <a:off x="5579020" y="1623591"/>
              <a:ext cx="68760" cy="1558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7D4E82EE-5421-0E4D-83C0-506E3630084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71460" y="1616031"/>
                <a:ext cx="83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7CA1F493-541E-C144-96AA-CE5B0BF7AF17}"/>
                  </a:ext>
                </a:extLst>
              </p14:cNvPr>
              <p14:cNvContentPartPr/>
              <p14:nvPr/>
            </p14:nvContentPartPr>
            <p14:xfrm>
              <a:off x="5803300" y="1573551"/>
              <a:ext cx="174600" cy="1368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7CA1F493-541E-C144-96AA-CE5B0BF7AF1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95740" y="1565971"/>
                <a:ext cx="189720" cy="1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5C45B286-AD05-7C48-9E51-B9A47A61E1F4}"/>
                  </a:ext>
                </a:extLst>
              </p14:cNvPr>
              <p14:cNvContentPartPr/>
              <p14:nvPr/>
            </p14:nvContentPartPr>
            <p14:xfrm>
              <a:off x="6394780" y="3086271"/>
              <a:ext cx="124920" cy="2307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5C45B286-AD05-7C48-9E51-B9A47A61E1F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87220" y="3078711"/>
                <a:ext cx="1400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AE00D285-970F-9244-94A9-DF65E8167428}"/>
              </a:ext>
            </a:extLst>
          </p:cNvPr>
          <p:cNvGrpSpPr/>
          <p:nvPr/>
        </p:nvGrpSpPr>
        <p:grpSpPr>
          <a:xfrm>
            <a:off x="5952700" y="5420871"/>
            <a:ext cx="205920" cy="535680"/>
            <a:chOff x="5952700" y="5420871"/>
            <a:chExt cx="2059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7CBA1FE-A596-1143-936A-B0A83C5A3E36}"/>
                    </a:ext>
                  </a:extLst>
                </p14:cNvPr>
                <p14:cNvContentPartPr/>
                <p14:nvPr/>
              </p14:nvContentPartPr>
              <p14:xfrm>
                <a:off x="6033700" y="5458311"/>
                <a:ext cx="31320" cy="31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7CBA1FE-A596-1143-936A-B0A83C5A3E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26226" y="5450751"/>
                  <a:ext cx="46268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6F67AAA-8693-8349-AE6F-32866A75C02E}"/>
                    </a:ext>
                  </a:extLst>
                </p14:cNvPr>
                <p14:cNvContentPartPr/>
                <p14:nvPr/>
              </p14:nvContentPartPr>
              <p14:xfrm>
                <a:off x="5952700" y="5420871"/>
                <a:ext cx="205920" cy="5356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6F67AAA-8693-8349-AE6F-32866A75C02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45140" y="5413311"/>
                  <a:ext cx="221040" cy="5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8BE070DC-27C6-444B-A96D-6879755E8B4D}"/>
                  </a:ext>
                </a:extLst>
              </p14:cNvPr>
              <p14:cNvContentPartPr/>
              <p14:nvPr/>
            </p14:nvContentPartPr>
            <p14:xfrm>
              <a:off x="8567380" y="4356351"/>
              <a:ext cx="218160" cy="4363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8BE070DC-27C6-444B-A96D-6879755E8B4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559832" y="4348785"/>
                <a:ext cx="233255" cy="451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A7414274-AC5C-5A45-BC86-FD600A8A5ECA}"/>
                  </a:ext>
                </a:extLst>
              </p14:cNvPr>
              <p14:cNvContentPartPr/>
              <p14:nvPr/>
            </p14:nvContentPartPr>
            <p14:xfrm>
              <a:off x="3941740" y="1934631"/>
              <a:ext cx="504720" cy="3988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A7414274-AC5C-5A45-BC86-FD600A8A5EC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931660" y="1924551"/>
                <a:ext cx="5248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553C7C7F-E8A8-514D-BE87-2EABC29B765C}"/>
                  </a:ext>
                </a:extLst>
              </p14:cNvPr>
              <p14:cNvContentPartPr/>
              <p14:nvPr/>
            </p14:nvContentPartPr>
            <p14:xfrm>
              <a:off x="6388300" y="1828791"/>
              <a:ext cx="504720" cy="3740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553C7C7F-E8A8-514D-BE87-2EABC29B765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380740" y="1821231"/>
                <a:ext cx="51984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61C47AB-1C41-634D-A7D7-36305E40ED47}"/>
              </a:ext>
            </a:extLst>
          </p:cNvPr>
          <p:cNvGrpSpPr/>
          <p:nvPr/>
        </p:nvGrpSpPr>
        <p:grpSpPr>
          <a:xfrm>
            <a:off x="972100" y="347031"/>
            <a:ext cx="7551720" cy="4426560"/>
            <a:chOff x="972100" y="347031"/>
            <a:chExt cx="7551720" cy="442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C288ACB-7664-4548-884F-B921FBA1997B}"/>
                    </a:ext>
                  </a:extLst>
                </p14:cNvPr>
                <p14:cNvContentPartPr/>
                <p14:nvPr/>
              </p14:nvContentPartPr>
              <p14:xfrm>
                <a:off x="2242180" y="4107231"/>
                <a:ext cx="230760" cy="752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C288ACB-7664-4548-884F-B921FBA199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34620" y="4100031"/>
                  <a:ext cx="245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2CD9EE3-DA59-7B48-A00D-56E552098E3C}"/>
                    </a:ext>
                  </a:extLst>
                </p14:cNvPr>
                <p14:cNvContentPartPr/>
                <p14:nvPr/>
              </p14:nvContentPartPr>
              <p14:xfrm>
                <a:off x="2335780" y="4051431"/>
                <a:ext cx="81360" cy="212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2CD9EE3-DA59-7B48-A00D-56E552098E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28220" y="4043871"/>
                  <a:ext cx="96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E54DFB9-A1E1-DE48-8D79-C4E59FC4C095}"/>
                    </a:ext>
                  </a:extLst>
                </p14:cNvPr>
                <p14:cNvContentPartPr/>
                <p14:nvPr/>
              </p14:nvContentPartPr>
              <p14:xfrm>
                <a:off x="2329300" y="4094991"/>
                <a:ext cx="149760" cy="1310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E54DFB9-A1E1-DE48-8D79-C4E59FC4C09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21740" y="408743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9306EF3-4B53-4B43-9C01-E512FA1F6E96}"/>
                    </a:ext>
                  </a:extLst>
                </p14:cNvPr>
                <p14:cNvContentPartPr/>
                <p14:nvPr/>
              </p14:nvContentPartPr>
              <p14:xfrm>
                <a:off x="2628100" y="3435111"/>
                <a:ext cx="417600" cy="324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9306EF3-4B53-4B43-9C01-E512FA1F6E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20540" y="3427551"/>
                  <a:ext cx="432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5FB3E81-DE97-CF43-9C65-111126CC60CC}"/>
                    </a:ext>
                  </a:extLst>
                </p14:cNvPr>
                <p14:cNvContentPartPr/>
                <p14:nvPr/>
              </p14:nvContentPartPr>
              <p14:xfrm>
                <a:off x="4109860" y="1567431"/>
                <a:ext cx="37800" cy="190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5FB3E81-DE97-CF43-9C65-111126CC60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02300" y="155987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C0D1C7E-90FB-B542-B787-A5C08AF60889}"/>
                    </a:ext>
                  </a:extLst>
                </p14:cNvPr>
                <p14:cNvContentPartPr/>
                <p14:nvPr/>
              </p14:nvContentPartPr>
              <p14:xfrm>
                <a:off x="4253140" y="1399311"/>
                <a:ext cx="124200" cy="193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C0D1C7E-90FB-B542-B787-A5C08AF608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45580" y="1391751"/>
                  <a:ext cx="139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DBACFB4-BB82-8143-A49C-57ABDA23132B}"/>
                    </a:ext>
                  </a:extLst>
                </p14:cNvPr>
                <p14:cNvContentPartPr/>
                <p14:nvPr/>
              </p14:nvContentPartPr>
              <p14:xfrm>
                <a:off x="7533820" y="1754271"/>
                <a:ext cx="12960" cy="3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DBACFB4-BB82-8143-A49C-57ABDA2313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26260" y="174671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BDF9546-69F0-E54F-AA41-96E02D85C24D}"/>
                    </a:ext>
                  </a:extLst>
                </p14:cNvPr>
                <p14:cNvContentPartPr/>
                <p14:nvPr/>
              </p14:nvContentPartPr>
              <p14:xfrm>
                <a:off x="7733260" y="1579671"/>
                <a:ext cx="249480" cy="155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BDF9546-69F0-E54F-AA41-96E02D85C24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25700" y="1572471"/>
                  <a:ext cx="264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32422DA-FC3F-814F-AD01-C58586C6B4FC}"/>
                    </a:ext>
                  </a:extLst>
                </p14:cNvPr>
                <p14:cNvContentPartPr/>
                <p14:nvPr/>
              </p14:nvContentPartPr>
              <p14:xfrm>
                <a:off x="972100" y="347031"/>
                <a:ext cx="7551720" cy="4426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32422DA-FC3F-814F-AD01-C58586C6B4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4540" y="339831"/>
                  <a:ext cx="7566840" cy="44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3752BCF-229A-CA4A-9216-025A7833AF42}"/>
                    </a:ext>
                  </a:extLst>
                </p14:cNvPr>
                <p14:cNvContentPartPr/>
                <p14:nvPr/>
              </p14:nvContentPartPr>
              <p14:xfrm>
                <a:off x="6077260" y="752031"/>
                <a:ext cx="591840" cy="5670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3752BCF-229A-CA4A-9216-025A7833AF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69700" y="744471"/>
                  <a:ext cx="60696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873C374-BE77-C746-A240-74C0ECB785CF}"/>
              </a:ext>
            </a:extLst>
          </p:cNvPr>
          <p:cNvGrpSpPr/>
          <p:nvPr/>
        </p:nvGrpSpPr>
        <p:grpSpPr>
          <a:xfrm>
            <a:off x="3001780" y="2849751"/>
            <a:ext cx="7763400" cy="4078080"/>
            <a:chOff x="3001780" y="2849751"/>
            <a:chExt cx="7763400" cy="407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14A4D1B-CD40-324E-9760-517ABD23A125}"/>
                    </a:ext>
                  </a:extLst>
                </p14:cNvPr>
                <p14:cNvContentPartPr/>
                <p14:nvPr/>
              </p14:nvContentPartPr>
              <p14:xfrm>
                <a:off x="3001780" y="2849751"/>
                <a:ext cx="7763400" cy="4078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14A4D1B-CD40-324E-9760-517ABD23A12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94220" y="2842191"/>
                  <a:ext cx="7778520" cy="40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4C617BC-E56D-224E-8C07-6588CCF07629}"/>
                    </a:ext>
                  </a:extLst>
                </p14:cNvPr>
                <p14:cNvContentPartPr/>
                <p14:nvPr/>
              </p14:nvContentPartPr>
              <p14:xfrm>
                <a:off x="8492500" y="5323311"/>
                <a:ext cx="498240" cy="5598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4C617BC-E56D-224E-8C07-6588CCF0762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84940" y="5315751"/>
                  <a:ext cx="51336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DED7AFE-BA58-B047-B7DC-0DD6F1984DCD}"/>
                    </a:ext>
                  </a:extLst>
                </p14:cNvPr>
                <p14:cNvContentPartPr/>
                <p14:nvPr/>
              </p14:nvContentPartPr>
              <p14:xfrm>
                <a:off x="8467660" y="5086791"/>
                <a:ext cx="691560" cy="1249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DED7AFE-BA58-B047-B7DC-0DD6F1984D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60100" y="5079231"/>
                  <a:ext cx="7063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1AF72BA3-AAE8-234F-965F-6FE51D992A31}"/>
              </a:ext>
            </a:extLst>
          </p:cNvPr>
          <p:cNvGrpSpPr/>
          <p:nvPr/>
        </p:nvGrpSpPr>
        <p:grpSpPr>
          <a:xfrm>
            <a:off x="9532180" y="293031"/>
            <a:ext cx="2266560" cy="1320480"/>
            <a:chOff x="9532180" y="293031"/>
            <a:chExt cx="2266560" cy="13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C585205-88FD-2A40-916E-DD7D9394AC72}"/>
                    </a:ext>
                  </a:extLst>
                </p14:cNvPr>
                <p14:cNvContentPartPr/>
                <p14:nvPr/>
              </p14:nvContentPartPr>
              <p14:xfrm>
                <a:off x="9532180" y="897111"/>
                <a:ext cx="486000" cy="4860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C585205-88FD-2A40-916E-DD7D9394AC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24620" y="889551"/>
                  <a:ext cx="5011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DCC6FF4-8DC6-2C49-8943-4AE0488CDEB8}"/>
                    </a:ext>
                  </a:extLst>
                </p14:cNvPr>
                <p14:cNvContentPartPr/>
                <p14:nvPr/>
              </p14:nvContentPartPr>
              <p14:xfrm>
                <a:off x="9762580" y="660591"/>
                <a:ext cx="616680" cy="7722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DCC6FF4-8DC6-2C49-8943-4AE0488CDEB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55020" y="653031"/>
                  <a:ext cx="63180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4FBA34A-26B0-7C47-9FED-3BFCD5DDBE6D}"/>
                    </a:ext>
                  </a:extLst>
                </p14:cNvPr>
                <p14:cNvContentPartPr/>
                <p14:nvPr/>
              </p14:nvContentPartPr>
              <p14:xfrm>
                <a:off x="9532180" y="809991"/>
                <a:ext cx="890640" cy="8035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4FBA34A-26B0-7C47-9FED-3BFCD5DDBE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524620" y="802431"/>
                  <a:ext cx="9057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ECE8972-CB9F-714C-83B5-BBA02AB0A2DE}"/>
                    </a:ext>
                  </a:extLst>
                </p14:cNvPr>
                <p14:cNvContentPartPr/>
                <p14:nvPr/>
              </p14:nvContentPartPr>
              <p14:xfrm>
                <a:off x="9918100" y="1345311"/>
                <a:ext cx="249480" cy="1994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ECE8972-CB9F-714C-83B5-BBA02AB0A2D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10900" y="1337751"/>
                  <a:ext cx="264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52B0FAB-EDBF-0F4B-909C-5BBC75A8D27D}"/>
                    </a:ext>
                  </a:extLst>
                </p14:cNvPr>
                <p14:cNvContentPartPr/>
                <p14:nvPr/>
              </p14:nvContentPartPr>
              <p14:xfrm>
                <a:off x="10677700" y="591831"/>
                <a:ext cx="75240" cy="43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52B0FAB-EDBF-0F4B-909C-5BBC75A8D2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667620" y="581751"/>
                  <a:ext cx="95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3F4D7AB-B50D-9946-BBBF-F12729FED145}"/>
                    </a:ext>
                  </a:extLst>
                </p14:cNvPr>
                <p14:cNvContentPartPr/>
                <p14:nvPr/>
              </p14:nvContentPartPr>
              <p14:xfrm>
                <a:off x="10702540" y="759951"/>
                <a:ext cx="100080" cy="149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3F4D7AB-B50D-9946-BBBF-F12729FED14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692460" y="749871"/>
                  <a:ext cx="120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A124F46-F83E-3E4B-ABF4-11581BA3EFE7}"/>
                    </a:ext>
                  </a:extLst>
                </p14:cNvPr>
                <p14:cNvContentPartPr/>
                <p14:nvPr/>
              </p14:nvContentPartPr>
              <p14:xfrm>
                <a:off x="10870660" y="641871"/>
                <a:ext cx="198720" cy="500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A124F46-F83E-3E4B-ABF4-11581BA3EF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63100" y="634311"/>
                  <a:ext cx="213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CBB0638-B469-3D4C-A444-7E2616E8A480}"/>
                    </a:ext>
                  </a:extLst>
                </p14:cNvPr>
                <p14:cNvContentPartPr/>
                <p14:nvPr/>
              </p14:nvContentPartPr>
              <p14:xfrm>
                <a:off x="10932940" y="641871"/>
                <a:ext cx="19080" cy="1533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CBB0638-B469-3D4C-A444-7E2616E8A48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25380" y="634311"/>
                  <a:ext cx="34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9EDBD8A-1E2C-1E4E-BDC9-EA5615F076C8}"/>
                    </a:ext>
                  </a:extLst>
                </p14:cNvPr>
                <p14:cNvContentPartPr/>
                <p14:nvPr/>
              </p14:nvContentPartPr>
              <p14:xfrm>
                <a:off x="10932940" y="591831"/>
                <a:ext cx="149760" cy="299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9EDBD8A-1E2C-1E4E-BDC9-EA5615F076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925380" y="584631"/>
                  <a:ext cx="164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7BCAEAF-0E77-414A-AD22-9CD5DC4F285D}"/>
                    </a:ext>
                  </a:extLst>
                </p14:cNvPr>
                <p14:cNvContentPartPr/>
                <p14:nvPr/>
              </p14:nvContentPartPr>
              <p14:xfrm>
                <a:off x="11231740" y="492471"/>
                <a:ext cx="112320" cy="1249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7BCAEAF-0E77-414A-AD22-9CD5DC4F285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21660" y="482391"/>
                  <a:ext cx="132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8D90F05-E204-3941-A94A-A2ACCFB9ADC3}"/>
                    </a:ext>
                  </a:extLst>
                </p14:cNvPr>
                <p14:cNvContentPartPr/>
                <p14:nvPr/>
              </p14:nvContentPartPr>
              <p14:xfrm>
                <a:off x="11188180" y="610551"/>
                <a:ext cx="255600" cy="874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8D90F05-E204-3941-A94A-A2ACCFB9ADC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80620" y="602991"/>
                  <a:ext cx="270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EDD00BE-D71A-DA4C-8F42-E4B58A15348F}"/>
                    </a:ext>
                  </a:extLst>
                </p14:cNvPr>
                <p14:cNvContentPartPr/>
                <p14:nvPr/>
              </p14:nvContentPartPr>
              <p14:xfrm>
                <a:off x="11164060" y="398871"/>
                <a:ext cx="416880" cy="7974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EDD00BE-D71A-DA4C-8F42-E4B58A15348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156500" y="391311"/>
                  <a:ext cx="43200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31D2073-FFC1-3A47-A46B-A5ECBDAD7E3E}"/>
                    </a:ext>
                  </a:extLst>
                </p14:cNvPr>
                <p14:cNvContentPartPr/>
                <p14:nvPr/>
              </p14:nvContentPartPr>
              <p14:xfrm>
                <a:off x="11505700" y="710271"/>
                <a:ext cx="155880" cy="31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31D2073-FFC1-3A47-A46B-A5ECBDAD7E3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498140" y="70271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9F54E9B-1DC9-CA46-93C2-28E8B07926C2}"/>
                    </a:ext>
                  </a:extLst>
                </p14:cNvPr>
                <p14:cNvContentPartPr/>
                <p14:nvPr/>
              </p14:nvContentPartPr>
              <p14:xfrm>
                <a:off x="11655100" y="293031"/>
                <a:ext cx="143640" cy="565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9F54E9B-1DC9-CA46-93C2-28E8B07926C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45020" y="282951"/>
                  <a:ext cx="16380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8AB7DF5D-3993-F54C-B7EE-79D840AC3D72}"/>
              </a:ext>
            </a:extLst>
          </p:cNvPr>
          <p:cNvGrpSpPr/>
          <p:nvPr/>
        </p:nvGrpSpPr>
        <p:grpSpPr>
          <a:xfrm>
            <a:off x="8841340" y="2061351"/>
            <a:ext cx="1195560" cy="685080"/>
            <a:chOff x="8841340" y="2061351"/>
            <a:chExt cx="119556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72447E1E-4F92-0744-8274-8E2E07E196BD}"/>
                    </a:ext>
                  </a:extLst>
                </p14:cNvPr>
                <p14:cNvContentPartPr/>
                <p14:nvPr/>
              </p14:nvContentPartPr>
              <p14:xfrm>
                <a:off x="8953300" y="2079711"/>
                <a:ext cx="1083600" cy="5234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72447E1E-4F92-0744-8274-8E2E07E196B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43220" y="2069631"/>
                  <a:ext cx="110376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FFBAE8D-E131-F64F-9862-440919872B0F}"/>
                    </a:ext>
                  </a:extLst>
                </p14:cNvPr>
                <p14:cNvContentPartPr/>
                <p14:nvPr/>
              </p14:nvContentPartPr>
              <p14:xfrm>
                <a:off x="8884900" y="2260431"/>
                <a:ext cx="1096200" cy="4860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FFBAE8D-E131-F64F-9862-440919872B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74820" y="2250351"/>
                  <a:ext cx="11163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276D3F7-F073-1D4E-84D4-7C2BDE15F322}"/>
                    </a:ext>
                  </a:extLst>
                </p14:cNvPr>
                <p14:cNvContentPartPr/>
                <p14:nvPr/>
              </p14:nvContentPartPr>
              <p14:xfrm>
                <a:off x="8841340" y="2061351"/>
                <a:ext cx="417600" cy="4798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276D3F7-F073-1D4E-84D4-7C2BDE15F32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31260" y="2051271"/>
                  <a:ext cx="437760" cy="50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C4FC82D7-FECD-614B-BB7D-F69BD8D5A35C}"/>
              </a:ext>
            </a:extLst>
          </p:cNvPr>
          <p:cNvGrpSpPr/>
          <p:nvPr/>
        </p:nvGrpSpPr>
        <p:grpSpPr>
          <a:xfrm>
            <a:off x="10484740" y="2229471"/>
            <a:ext cx="1202040" cy="1015200"/>
            <a:chOff x="10484740" y="2229471"/>
            <a:chExt cx="1202040" cy="10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44FF242-6D61-024E-8846-3B3BF79C59BC}"/>
                    </a:ext>
                  </a:extLst>
                </p14:cNvPr>
                <p14:cNvContentPartPr/>
                <p14:nvPr/>
              </p14:nvContentPartPr>
              <p14:xfrm>
                <a:off x="10484740" y="2303991"/>
                <a:ext cx="311760" cy="6040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44FF242-6D61-024E-8846-3B3BF79C59B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77180" y="2296431"/>
                  <a:ext cx="3268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7EEDF01-7E3C-454F-B046-52702B29C687}"/>
                    </a:ext>
                  </a:extLst>
                </p14:cNvPr>
                <p14:cNvContentPartPr/>
                <p14:nvPr/>
              </p14:nvContentPartPr>
              <p14:xfrm>
                <a:off x="11001340" y="2415951"/>
                <a:ext cx="149760" cy="1188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7EEDF01-7E3C-454F-B046-52702B29C68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91260" y="2405871"/>
                  <a:ext cx="169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39D04C1-6574-D947-B406-E6175B729813}"/>
                    </a:ext>
                  </a:extLst>
                </p14:cNvPr>
                <p14:cNvContentPartPr/>
                <p14:nvPr/>
              </p14:nvContentPartPr>
              <p14:xfrm>
                <a:off x="10895500" y="2608911"/>
                <a:ext cx="305280" cy="752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39D04C1-6574-D947-B406-E6175B7298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85420" y="2598831"/>
                  <a:ext cx="325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9FB7F41-CFB0-824E-BAC3-0F1DE77366B7}"/>
                    </a:ext>
                  </a:extLst>
                </p14:cNvPr>
                <p14:cNvContentPartPr/>
                <p14:nvPr/>
              </p14:nvContentPartPr>
              <p14:xfrm>
                <a:off x="10926820" y="2229471"/>
                <a:ext cx="454680" cy="10152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9FB7F41-CFB0-824E-BAC3-0F1DE77366B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19260" y="2221911"/>
                  <a:ext cx="46980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7DC3DC53-0348-1044-91F3-9916E4937477}"/>
                    </a:ext>
                  </a:extLst>
                </p14:cNvPr>
                <p14:cNvContentPartPr/>
                <p14:nvPr/>
              </p14:nvContentPartPr>
              <p14:xfrm>
                <a:off x="11281780" y="2714751"/>
                <a:ext cx="205920" cy="62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7DC3DC53-0348-1044-91F3-9916E493747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74220" y="2707191"/>
                  <a:ext cx="221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75F3E79-A2A0-F047-9D98-3F27B94FD2B9}"/>
                    </a:ext>
                  </a:extLst>
                </p14:cNvPr>
                <p14:cNvContentPartPr/>
                <p14:nvPr/>
              </p14:nvContentPartPr>
              <p14:xfrm>
                <a:off x="11480860" y="2316591"/>
                <a:ext cx="205920" cy="50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75F3E79-A2A0-F047-9D98-3F27B94FD2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470780" y="2306511"/>
                  <a:ext cx="22608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7294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8D0982B-587E-F546-8AAE-4874107B6ADA}"/>
              </a:ext>
            </a:extLst>
          </p:cNvPr>
          <p:cNvGrpSpPr/>
          <p:nvPr/>
        </p:nvGrpSpPr>
        <p:grpSpPr>
          <a:xfrm>
            <a:off x="654580" y="241191"/>
            <a:ext cx="330480" cy="769680"/>
            <a:chOff x="654580" y="241191"/>
            <a:chExt cx="330480" cy="76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2A83BF2-5D5F-3040-8604-8BDD62E8E104}"/>
                    </a:ext>
                  </a:extLst>
                </p14:cNvPr>
                <p14:cNvContentPartPr/>
                <p14:nvPr/>
              </p14:nvContentPartPr>
              <p14:xfrm>
                <a:off x="654580" y="309951"/>
                <a:ext cx="124920" cy="374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2A83BF2-5D5F-3040-8604-8BDD62E8E1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380" y="302391"/>
                  <a:ext cx="140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CDF681D-8D67-A641-93E9-86A3A3FCC10A}"/>
                    </a:ext>
                  </a:extLst>
                </p14:cNvPr>
                <p14:cNvContentPartPr/>
                <p14:nvPr/>
              </p14:nvContentPartPr>
              <p14:xfrm>
                <a:off x="928540" y="241191"/>
                <a:ext cx="56520" cy="7696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CDF681D-8D67-A641-93E9-86A3A3FCC1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0980" y="233991"/>
                  <a:ext cx="71280" cy="78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A598BF-AA6E-B04B-AB15-B2BD61632F99}"/>
              </a:ext>
            </a:extLst>
          </p:cNvPr>
          <p:cNvGrpSpPr/>
          <p:nvPr/>
        </p:nvGrpSpPr>
        <p:grpSpPr>
          <a:xfrm>
            <a:off x="1221220" y="297351"/>
            <a:ext cx="729000" cy="529560"/>
            <a:chOff x="1221220" y="297351"/>
            <a:chExt cx="72900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4345BE3-8C28-9946-98E7-A41080F069C2}"/>
                    </a:ext>
                  </a:extLst>
                </p14:cNvPr>
                <p14:cNvContentPartPr/>
                <p14:nvPr/>
              </p14:nvContentPartPr>
              <p14:xfrm>
                <a:off x="1239940" y="409311"/>
                <a:ext cx="62640" cy="37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4345BE3-8C28-9946-98E7-A41080F069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2380" y="40175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5A08BED-F684-C04B-B23C-2A026E18CFB6}"/>
                    </a:ext>
                  </a:extLst>
                </p14:cNvPr>
                <p14:cNvContentPartPr/>
                <p14:nvPr/>
              </p14:nvContentPartPr>
              <p14:xfrm>
                <a:off x="1221220" y="459351"/>
                <a:ext cx="155880" cy="212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5A08BED-F684-C04B-B23C-2A026E18CF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3660" y="451791"/>
                  <a:ext cx="171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AD888CE-5506-A64E-8E84-ACCAA25C27B2}"/>
                    </a:ext>
                  </a:extLst>
                </p14:cNvPr>
                <p14:cNvContentPartPr/>
                <p14:nvPr/>
              </p14:nvContentPartPr>
              <p14:xfrm>
                <a:off x="1476460" y="297351"/>
                <a:ext cx="193320" cy="380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AD888CE-5506-A64E-8E84-ACCAA25C27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8900" y="289791"/>
                  <a:ext cx="208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56A325A-9259-AF46-BAED-665E8E869DC4}"/>
                    </a:ext>
                  </a:extLst>
                </p14:cNvPr>
                <p14:cNvContentPartPr/>
                <p14:nvPr/>
              </p14:nvContentPartPr>
              <p14:xfrm>
                <a:off x="1775260" y="646191"/>
                <a:ext cx="12960" cy="1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56A325A-9259-AF46-BAED-665E8E869DC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7700" y="63863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AC11186-62D4-6841-9598-238E19F6D306}"/>
                    </a:ext>
                  </a:extLst>
                </p14:cNvPr>
                <p14:cNvContentPartPr/>
                <p14:nvPr/>
              </p14:nvContentPartPr>
              <p14:xfrm>
                <a:off x="1893700" y="813951"/>
                <a:ext cx="56520" cy="129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AC11186-62D4-6841-9598-238E19F6D3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86140" y="806751"/>
                  <a:ext cx="71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53CC9C-6C4D-EC48-8F34-817C720F3352}"/>
              </a:ext>
            </a:extLst>
          </p:cNvPr>
          <p:cNvGrpSpPr/>
          <p:nvPr/>
        </p:nvGrpSpPr>
        <p:grpSpPr>
          <a:xfrm>
            <a:off x="2304460" y="147951"/>
            <a:ext cx="361800" cy="535680"/>
            <a:chOff x="2304460" y="147951"/>
            <a:chExt cx="3618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804B64D-51C8-3F44-A278-9114DC2E6FD7}"/>
                    </a:ext>
                  </a:extLst>
                </p14:cNvPr>
                <p14:cNvContentPartPr/>
                <p14:nvPr/>
              </p14:nvContentPartPr>
              <p14:xfrm>
                <a:off x="2304460" y="316071"/>
                <a:ext cx="361440" cy="367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804B64D-51C8-3F44-A278-9114DC2E6F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6900" y="308511"/>
                  <a:ext cx="376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75A3940-1676-AF44-A0AF-33E52B0922BC}"/>
                    </a:ext>
                  </a:extLst>
                </p14:cNvPr>
                <p14:cNvContentPartPr/>
                <p14:nvPr/>
              </p14:nvContentPartPr>
              <p14:xfrm>
                <a:off x="2591020" y="147951"/>
                <a:ext cx="75240" cy="43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75A3940-1676-AF44-A0AF-33E52B0922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83460" y="14039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21F7D1D-B95C-C140-A496-C50F22239D0C}"/>
              </a:ext>
            </a:extLst>
          </p:cNvPr>
          <p:cNvGrpSpPr/>
          <p:nvPr/>
        </p:nvGrpSpPr>
        <p:grpSpPr>
          <a:xfrm>
            <a:off x="2889820" y="141831"/>
            <a:ext cx="1537920" cy="682560"/>
            <a:chOff x="2889820" y="141831"/>
            <a:chExt cx="1537920" cy="68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EEBA92D-6E5E-E84A-94DE-41013F109E3B}"/>
                    </a:ext>
                  </a:extLst>
                </p14:cNvPr>
                <p14:cNvContentPartPr/>
                <p14:nvPr/>
              </p14:nvContentPartPr>
              <p14:xfrm>
                <a:off x="2926900" y="266391"/>
                <a:ext cx="205920" cy="100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EEBA92D-6E5E-E84A-94DE-41013F109E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19340" y="258831"/>
                  <a:ext cx="221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87A67D1-942A-AF42-8BB5-517231BB1A33}"/>
                    </a:ext>
                  </a:extLst>
                </p14:cNvPr>
                <p14:cNvContentPartPr/>
                <p14:nvPr/>
              </p14:nvContentPartPr>
              <p14:xfrm>
                <a:off x="2889820" y="446751"/>
                <a:ext cx="149760" cy="124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87A67D1-942A-AF42-8BB5-517231BB1A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2260" y="439191"/>
                  <a:ext cx="164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4B46802-BDBA-D84B-90BD-DD8270D58DC8}"/>
                    </a:ext>
                  </a:extLst>
                </p14:cNvPr>
                <p14:cNvContentPartPr/>
                <p14:nvPr/>
              </p14:nvContentPartPr>
              <p14:xfrm>
                <a:off x="3032740" y="415791"/>
                <a:ext cx="112320" cy="317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4B46802-BDBA-D84B-90BD-DD8270D58D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25180" y="408231"/>
                  <a:ext cx="127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BA937A3-B469-B843-8A27-A070B2098D39}"/>
                    </a:ext>
                  </a:extLst>
                </p14:cNvPr>
                <p14:cNvContentPartPr/>
                <p14:nvPr/>
              </p14:nvContentPartPr>
              <p14:xfrm>
                <a:off x="3300580" y="316071"/>
                <a:ext cx="168480" cy="268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BA937A3-B469-B843-8A27-A070B2098D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3020" y="308511"/>
                  <a:ext cx="183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F379ABF-F176-9842-9D98-692A9DBF5B65}"/>
                    </a:ext>
                  </a:extLst>
                </p14:cNvPr>
                <p14:cNvContentPartPr/>
                <p14:nvPr/>
              </p14:nvContentPartPr>
              <p14:xfrm>
                <a:off x="3512260" y="160551"/>
                <a:ext cx="299160" cy="336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F379ABF-F176-9842-9D98-692A9DBF5B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04700" y="152991"/>
                  <a:ext cx="314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FDDCF10-C19F-6249-8B4A-93D279EDE2CD}"/>
                    </a:ext>
                  </a:extLst>
                </p14:cNvPr>
                <p14:cNvContentPartPr/>
                <p14:nvPr/>
              </p14:nvContentPartPr>
              <p14:xfrm>
                <a:off x="3605500" y="372231"/>
                <a:ext cx="162360" cy="274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FDDCF10-C19F-6249-8B4A-93D279EDE2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97940" y="364671"/>
                  <a:ext cx="177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37C74B8-DE21-1E47-B5BE-9E0FD8E03033}"/>
                    </a:ext>
                  </a:extLst>
                </p14:cNvPr>
                <p14:cNvContentPartPr/>
                <p14:nvPr/>
              </p14:nvContentPartPr>
              <p14:xfrm>
                <a:off x="4054420" y="222831"/>
                <a:ext cx="92880" cy="124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37C74B8-DE21-1E47-B5BE-9E0FD8E030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46860" y="215271"/>
                  <a:ext cx="108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4FC6E1E-4F23-CA41-8DD9-921CB403297C}"/>
                    </a:ext>
                  </a:extLst>
                </p14:cNvPr>
                <p14:cNvContentPartPr/>
                <p14:nvPr/>
              </p14:nvContentPartPr>
              <p14:xfrm>
                <a:off x="3905020" y="322191"/>
                <a:ext cx="432000" cy="149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4FC6E1E-4F23-CA41-8DD9-921CB40329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7460" y="314631"/>
                  <a:ext cx="447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1678D05-CCE3-2F43-A8C4-D0755C51A878}"/>
                    </a:ext>
                  </a:extLst>
                </p14:cNvPr>
                <p14:cNvContentPartPr/>
                <p14:nvPr/>
              </p14:nvContentPartPr>
              <p14:xfrm>
                <a:off x="3997900" y="141831"/>
                <a:ext cx="367560" cy="682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1678D05-CCE3-2F43-A8C4-D0755C51A8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90340" y="134271"/>
                  <a:ext cx="38268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EF4CB5C-5343-B643-8A6E-3ED97B68FE77}"/>
                    </a:ext>
                  </a:extLst>
                </p14:cNvPr>
                <p14:cNvContentPartPr/>
                <p14:nvPr/>
              </p14:nvContentPartPr>
              <p14:xfrm>
                <a:off x="4271860" y="415791"/>
                <a:ext cx="155880" cy="565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EF4CB5C-5343-B643-8A6E-3ED97B68FE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64300" y="40823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4FE15D4-F2C2-C940-B23C-391BF50B49DF}"/>
                    </a:ext>
                  </a:extLst>
                </p14:cNvPr>
                <p14:cNvContentPartPr/>
                <p14:nvPr/>
              </p14:nvContentPartPr>
              <p14:xfrm>
                <a:off x="4371220" y="166671"/>
                <a:ext cx="56520" cy="25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4FE15D4-F2C2-C940-B23C-391BF50B49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3660" y="15911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97D5A679-2B64-1742-94BC-29BC2D1B4092}"/>
                  </a:ext>
                </a:extLst>
              </p14:cNvPr>
              <p14:cNvContentPartPr/>
              <p14:nvPr/>
            </p14:nvContentPartPr>
            <p14:xfrm>
              <a:off x="4670020" y="172791"/>
              <a:ext cx="330480" cy="4363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97D5A679-2B64-1742-94BC-29BC2D1B409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62820" y="165231"/>
                <a:ext cx="34524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349505B1-B41A-4A4C-A029-BFBF89184A50}"/>
              </a:ext>
            </a:extLst>
          </p:cNvPr>
          <p:cNvGrpSpPr/>
          <p:nvPr/>
        </p:nvGrpSpPr>
        <p:grpSpPr>
          <a:xfrm>
            <a:off x="5217940" y="241191"/>
            <a:ext cx="423000" cy="386280"/>
            <a:chOff x="5217940" y="241191"/>
            <a:chExt cx="4230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BB3AA88-AE60-4242-A73E-099B7F0481FA}"/>
                    </a:ext>
                  </a:extLst>
                </p14:cNvPr>
                <p14:cNvContentPartPr/>
                <p14:nvPr/>
              </p14:nvContentPartPr>
              <p14:xfrm>
                <a:off x="5217940" y="259911"/>
                <a:ext cx="93600" cy="367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BB3AA88-AE60-4242-A73E-099B7F0481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0380" y="252351"/>
                  <a:ext cx="108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41D640F-C532-644C-A426-C2762C8E6352}"/>
                    </a:ext>
                  </a:extLst>
                </p14:cNvPr>
                <p14:cNvContentPartPr/>
                <p14:nvPr/>
              </p14:nvContentPartPr>
              <p14:xfrm>
                <a:off x="5448340" y="241191"/>
                <a:ext cx="56520" cy="50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41D640F-C532-644C-A426-C2762C8E63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0780" y="23399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50052B6-CE53-1943-AFC5-B1B29ABF3B69}"/>
                    </a:ext>
                  </a:extLst>
                </p14:cNvPr>
                <p14:cNvContentPartPr/>
                <p14:nvPr/>
              </p14:nvContentPartPr>
              <p14:xfrm>
                <a:off x="5392180" y="403191"/>
                <a:ext cx="174600" cy="193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50052B6-CE53-1943-AFC5-B1B29ABF3B6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84980" y="395631"/>
                  <a:ext cx="18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9F88D6F-054D-5749-AC96-9371093D9D68}"/>
                    </a:ext>
                  </a:extLst>
                </p14:cNvPr>
                <p14:cNvContentPartPr/>
                <p14:nvPr/>
              </p14:nvContentPartPr>
              <p14:xfrm>
                <a:off x="5348620" y="259911"/>
                <a:ext cx="162360" cy="199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9F88D6F-054D-5749-AC96-9371093D9D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41060" y="252351"/>
                  <a:ext cx="177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F256675-1C59-6B45-BBEF-51B1145B4330}"/>
                    </a:ext>
                  </a:extLst>
                </p14:cNvPr>
                <p14:cNvContentPartPr/>
                <p14:nvPr/>
              </p14:nvContentPartPr>
              <p14:xfrm>
                <a:off x="5498020" y="347031"/>
                <a:ext cx="142920" cy="87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F256675-1C59-6B45-BBEF-51B1145B43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90460" y="339831"/>
                  <a:ext cx="1580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8AEB4F9-CE70-CC48-8851-5E1E63A6396C}"/>
              </a:ext>
            </a:extLst>
          </p:cNvPr>
          <p:cNvGrpSpPr/>
          <p:nvPr/>
        </p:nvGrpSpPr>
        <p:grpSpPr>
          <a:xfrm>
            <a:off x="5896540" y="116991"/>
            <a:ext cx="1743480" cy="762480"/>
            <a:chOff x="5896540" y="116991"/>
            <a:chExt cx="1743480" cy="7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31BC668-8885-7947-8CD0-D5BA28A059B9}"/>
                    </a:ext>
                  </a:extLst>
                </p14:cNvPr>
                <p14:cNvContentPartPr/>
                <p14:nvPr/>
              </p14:nvContentPartPr>
              <p14:xfrm>
                <a:off x="5921380" y="154071"/>
                <a:ext cx="149760" cy="149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31BC668-8885-7947-8CD0-D5BA28A059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13820" y="146511"/>
                  <a:ext cx="164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8B73E7F-653C-2B4A-BEA1-96BF02F06B21}"/>
                    </a:ext>
                  </a:extLst>
                </p14:cNvPr>
                <p14:cNvContentPartPr/>
                <p14:nvPr/>
              </p14:nvContentPartPr>
              <p14:xfrm>
                <a:off x="5896540" y="116991"/>
                <a:ext cx="405000" cy="762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8B73E7F-653C-2B4A-BEA1-96BF02F06B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88980" y="109431"/>
                  <a:ext cx="42012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97B1602-6804-2746-B700-51CE03C11954}"/>
                    </a:ext>
                  </a:extLst>
                </p14:cNvPr>
                <p14:cNvContentPartPr/>
                <p14:nvPr/>
              </p14:nvContentPartPr>
              <p14:xfrm>
                <a:off x="6518980" y="259911"/>
                <a:ext cx="62640" cy="62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97B1602-6804-2746-B700-51CE03C119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11780" y="25235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C10734E-4BB9-8141-BFC0-5DC6F433F7B2}"/>
                    </a:ext>
                  </a:extLst>
                </p14:cNvPr>
                <p14:cNvContentPartPr/>
                <p14:nvPr/>
              </p14:nvContentPartPr>
              <p14:xfrm>
                <a:off x="6500620" y="459351"/>
                <a:ext cx="37800" cy="100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C10734E-4BB9-8141-BFC0-5DC6F433F7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93060" y="45179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CFF9E1C-CE7F-9246-9E5E-189207DDB1EB}"/>
                    </a:ext>
                  </a:extLst>
                </p14:cNvPr>
                <p14:cNvContentPartPr/>
                <p14:nvPr/>
              </p14:nvContentPartPr>
              <p14:xfrm>
                <a:off x="6712300" y="278631"/>
                <a:ext cx="124920" cy="43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CFF9E1C-CE7F-9246-9E5E-189207DDB1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04740" y="271071"/>
                  <a:ext cx="14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7FA3AEE-C836-C540-9276-BF25DE2C71EB}"/>
                    </a:ext>
                  </a:extLst>
                </p14:cNvPr>
                <p14:cNvContentPartPr/>
                <p14:nvPr/>
              </p14:nvContentPartPr>
              <p14:xfrm>
                <a:off x="6786820" y="259911"/>
                <a:ext cx="6480" cy="1249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7FA3AEE-C836-C540-9276-BF25DE2C71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79260" y="252351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302AA3A-F553-084C-98D5-2C27B369E770}"/>
                    </a:ext>
                  </a:extLst>
                </p14:cNvPr>
                <p14:cNvContentPartPr/>
                <p14:nvPr/>
              </p14:nvContentPartPr>
              <p14:xfrm>
                <a:off x="6730660" y="465471"/>
                <a:ext cx="411120" cy="112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302AA3A-F553-084C-98D5-2C27B369E7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3460" y="457911"/>
                  <a:ext cx="426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479C63C-7DE1-DE44-9B1E-3020FC3F9720}"/>
                    </a:ext>
                  </a:extLst>
                </p14:cNvPr>
                <p14:cNvContentPartPr/>
                <p14:nvPr/>
              </p14:nvContentPartPr>
              <p14:xfrm>
                <a:off x="6948820" y="509031"/>
                <a:ext cx="112320" cy="93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479C63C-7DE1-DE44-9B1E-3020FC3F97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41260" y="501471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84FE03F-00B0-2049-B975-272B5EB91C91}"/>
                    </a:ext>
                  </a:extLst>
                </p14:cNvPr>
                <p14:cNvContentPartPr/>
                <p14:nvPr/>
              </p14:nvContentPartPr>
              <p14:xfrm>
                <a:off x="7197580" y="210231"/>
                <a:ext cx="442440" cy="4611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84FE03F-00B0-2049-B975-272B5EB91C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90020" y="202671"/>
                  <a:ext cx="45756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A0460C3-2FB9-9242-9FE1-294B6B0628C2}"/>
              </a:ext>
            </a:extLst>
          </p:cNvPr>
          <p:cNvGrpSpPr/>
          <p:nvPr/>
        </p:nvGrpSpPr>
        <p:grpSpPr>
          <a:xfrm>
            <a:off x="7870060" y="110511"/>
            <a:ext cx="666360" cy="554760"/>
            <a:chOff x="7870060" y="110511"/>
            <a:chExt cx="66636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C851F7E-9151-4E47-94D9-8658A92F7AAD}"/>
                    </a:ext>
                  </a:extLst>
                </p14:cNvPr>
                <p14:cNvContentPartPr/>
                <p14:nvPr/>
              </p14:nvContentPartPr>
              <p14:xfrm>
                <a:off x="7870060" y="583911"/>
                <a:ext cx="106200" cy="813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C851F7E-9151-4E47-94D9-8658A92F7A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62500" y="576351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E2B17D8-3021-8D49-B9BE-E1C8E713F764}"/>
                    </a:ext>
                  </a:extLst>
                </p14:cNvPr>
                <p14:cNvContentPartPr/>
                <p14:nvPr/>
              </p14:nvContentPartPr>
              <p14:xfrm>
                <a:off x="8193700" y="110511"/>
                <a:ext cx="268200" cy="479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E2B17D8-3021-8D49-B9BE-E1C8E713F7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86140" y="102951"/>
                  <a:ext cx="2829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64D4FA0-D55B-6946-89E6-20B58606F105}"/>
                    </a:ext>
                  </a:extLst>
                </p14:cNvPr>
                <p14:cNvContentPartPr/>
                <p14:nvPr/>
              </p14:nvContentPartPr>
              <p14:xfrm>
                <a:off x="8318260" y="533871"/>
                <a:ext cx="218160" cy="100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64D4FA0-D55B-6946-89E6-20B58606F1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10700" y="526311"/>
                  <a:ext cx="2332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EE34220-B811-EA4E-8BC2-102E22B7FD6C}"/>
              </a:ext>
            </a:extLst>
          </p:cNvPr>
          <p:cNvGrpSpPr/>
          <p:nvPr/>
        </p:nvGrpSpPr>
        <p:grpSpPr>
          <a:xfrm>
            <a:off x="8770060" y="147951"/>
            <a:ext cx="1908000" cy="486000"/>
            <a:chOff x="8770060" y="147951"/>
            <a:chExt cx="19080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2277F38-F400-8A4B-A09E-52D57160E513}"/>
                    </a:ext>
                  </a:extLst>
                </p14:cNvPr>
                <p14:cNvContentPartPr/>
                <p14:nvPr/>
              </p14:nvContentPartPr>
              <p14:xfrm>
                <a:off x="8847460" y="235071"/>
                <a:ext cx="112320" cy="292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2277F38-F400-8A4B-A09E-52D57160E5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39900" y="227511"/>
                  <a:ext cx="127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77E99D3-B326-7D43-858C-1D58FF347549}"/>
                    </a:ext>
                  </a:extLst>
                </p14:cNvPr>
                <p14:cNvContentPartPr/>
                <p14:nvPr/>
              </p14:nvContentPartPr>
              <p14:xfrm>
                <a:off x="8770060" y="340911"/>
                <a:ext cx="295560" cy="37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77E99D3-B326-7D43-858C-1D58FF3475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62500" y="333351"/>
                  <a:ext cx="310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83D836B-C1A1-B848-A066-D5968075039D}"/>
                    </a:ext>
                  </a:extLst>
                </p14:cNvPr>
                <p14:cNvContentPartPr/>
                <p14:nvPr/>
              </p14:nvContentPartPr>
              <p14:xfrm>
                <a:off x="9221140" y="228951"/>
                <a:ext cx="62640" cy="68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83D836B-C1A1-B848-A066-D5968075039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13580" y="22139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E29741E-7B92-B549-84F0-A9AB68D1224C}"/>
                    </a:ext>
                  </a:extLst>
                </p14:cNvPr>
                <p14:cNvContentPartPr/>
                <p14:nvPr/>
              </p14:nvContentPartPr>
              <p14:xfrm>
                <a:off x="9202420" y="359631"/>
                <a:ext cx="118800" cy="187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E29741E-7B92-B549-84F0-A9AB68D122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94860" y="352071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36294EC-9C0C-DD44-8C64-9280098F4E95}"/>
                    </a:ext>
                  </a:extLst>
                </p14:cNvPr>
                <p14:cNvContentPartPr/>
                <p14:nvPr/>
              </p14:nvContentPartPr>
              <p14:xfrm>
                <a:off x="9401500" y="147951"/>
                <a:ext cx="187200" cy="4363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36294EC-9C0C-DD44-8C64-9280098F4E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93940" y="140391"/>
                  <a:ext cx="2023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4D831CB-EEBC-3546-8097-CDBA91E2EFDF}"/>
                    </a:ext>
                  </a:extLst>
                </p14:cNvPr>
                <p14:cNvContentPartPr/>
                <p14:nvPr/>
              </p14:nvContentPartPr>
              <p14:xfrm>
                <a:off x="9800020" y="160551"/>
                <a:ext cx="274320" cy="4582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4D831CB-EEBC-3546-8097-CDBA91E2EF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92460" y="152991"/>
                  <a:ext cx="289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BC7D87B-883E-0745-B533-27078772DF19}"/>
                    </a:ext>
                  </a:extLst>
                </p14:cNvPr>
                <p14:cNvContentPartPr/>
                <p14:nvPr/>
              </p14:nvContentPartPr>
              <p14:xfrm>
                <a:off x="9911980" y="397071"/>
                <a:ext cx="131040" cy="236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BC7D87B-883E-0745-B533-27078772DF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04420" y="389511"/>
                  <a:ext cx="14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05B4F9D-3EDB-CB48-BA02-5F7900102B17}"/>
                    </a:ext>
                  </a:extLst>
                </p14:cNvPr>
                <p14:cNvContentPartPr/>
                <p14:nvPr/>
              </p14:nvContentPartPr>
              <p14:xfrm>
                <a:off x="10235620" y="222831"/>
                <a:ext cx="93600" cy="50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05B4F9D-3EDB-CB48-BA02-5F7900102B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28060" y="21527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D6DA3E3-3977-F44A-ACC7-9363D70BDD9B}"/>
                    </a:ext>
                  </a:extLst>
                </p14:cNvPr>
                <p14:cNvContentPartPr/>
                <p14:nvPr/>
              </p14:nvContentPartPr>
              <p14:xfrm>
                <a:off x="10198540" y="316071"/>
                <a:ext cx="417600" cy="2804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D6DA3E3-3977-F44A-ACC7-9363D70BDD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90980" y="308511"/>
                  <a:ext cx="432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18631F2-36BF-124F-825E-4DEF2EC6CEAB}"/>
                    </a:ext>
                  </a:extLst>
                </p14:cNvPr>
                <p14:cNvContentPartPr/>
                <p14:nvPr/>
              </p14:nvContentPartPr>
              <p14:xfrm>
                <a:off x="10490860" y="241191"/>
                <a:ext cx="187200" cy="361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18631F2-36BF-124F-825E-4DEF2EC6CE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83660" y="23399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B9DDDBD-7440-8A47-A323-7CFE9AEAE877}"/>
              </a:ext>
            </a:extLst>
          </p:cNvPr>
          <p:cNvGrpSpPr/>
          <p:nvPr/>
        </p:nvGrpSpPr>
        <p:grpSpPr>
          <a:xfrm>
            <a:off x="10920700" y="222831"/>
            <a:ext cx="1020960" cy="535680"/>
            <a:chOff x="10920700" y="222831"/>
            <a:chExt cx="10209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5A2EFB7-CC88-A44C-93E2-245B7CCAB0AC}"/>
                    </a:ext>
                  </a:extLst>
                </p14:cNvPr>
                <p14:cNvContentPartPr/>
                <p14:nvPr/>
              </p14:nvContentPartPr>
              <p14:xfrm>
                <a:off x="10920700" y="316071"/>
                <a:ext cx="124920" cy="3150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5A2EFB7-CC88-A44C-93E2-245B7CCAB0A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13140" y="308511"/>
                  <a:ext cx="1400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71A37C5-D1F1-6647-9471-3042EC975B54}"/>
                    </a:ext>
                  </a:extLst>
                </p14:cNvPr>
                <p14:cNvContentPartPr/>
                <p14:nvPr/>
              </p14:nvContentPartPr>
              <p14:xfrm>
                <a:off x="10926820" y="496791"/>
                <a:ext cx="137160" cy="75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71A37C5-D1F1-6647-9471-3042EC975B5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19260" y="489231"/>
                  <a:ext cx="152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7FFB69F-984D-644F-9E94-C3CA96558591}"/>
                    </a:ext>
                  </a:extLst>
                </p14:cNvPr>
                <p14:cNvContentPartPr/>
                <p14:nvPr/>
              </p14:nvContentPartPr>
              <p14:xfrm>
                <a:off x="11169460" y="222831"/>
                <a:ext cx="87480" cy="565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7FFB69F-984D-644F-9E94-C3CA9655859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61900" y="215271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BC020B5-13D5-C44C-86B2-9799A9A78254}"/>
                    </a:ext>
                  </a:extLst>
                </p14:cNvPr>
                <p14:cNvContentPartPr/>
                <p14:nvPr/>
              </p14:nvContentPartPr>
              <p14:xfrm>
                <a:off x="11175940" y="471591"/>
                <a:ext cx="149760" cy="1872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BC020B5-13D5-C44C-86B2-9799A9A782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68380" y="464031"/>
                  <a:ext cx="164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9FD5087-F606-EF46-9AD9-D65576D9B0D5}"/>
                    </a:ext>
                  </a:extLst>
                </p14:cNvPr>
                <p14:cNvContentPartPr/>
                <p14:nvPr/>
              </p14:nvContentPartPr>
              <p14:xfrm>
                <a:off x="11511820" y="291231"/>
                <a:ext cx="37800" cy="87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9FD5087-F606-EF46-9AD9-D65576D9B0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504620" y="28367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4F86360-8D75-1C4F-9D20-6385D0E1FBA2}"/>
                    </a:ext>
                  </a:extLst>
                </p14:cNvPr>
                <p14:cNvContentPartPr/>
                <p14:nvPr/>
              </p14:nvContentPartPr>
              <p14:xfrm>
                <a:off x="11424700" y="390951"/>
                <a:ext cx="411120" cy="2368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4F86360-8D75-1C4F-9D20-6385D0E1FB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417140" y="383391"/>
                  <a:ext cx="426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854DAFE-7F21-354A-B0FF-9DBA3AFB7E66}"/>
                    </a:ext>
                  </a:extLst>
                </p14:cNvPr>
                <p14:cNvContentPartPr/>
                <p14:nvPr/>
              </p14:nvContentPartPr>
              <p14:xfrm>
                <a:off x="11804500" y="701991"/>
                <a:ext cx="137160" cy="565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854DAFE-7F21-354A-B0FF-9DBA3AFB7E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796940" y="694431"/>
                  <a:ext cx="1522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6197329E-95C7-F842-9359-BA1F645A796A}"/>
                  </a:ext>
                </a:extLst>
              </p14:cNvPr>
              <p14:cNvContentPartPr/>
              <p14:nvPr/>
            </p14:nvContentPartPr>
            <p14:xfrm>
              <a:off x="733598" y="1206634"/>
              <a:ext cx="465480" cy="9554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6197329E-95C7-F842-9359-BA1F645A796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6038" y="1199074"/>
                <a:ext cx="480600" cy="9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513E4150-6843-E344-AC8C-CF4643154299}"/>
              </a:ext>
            </a:extLst>
          </p:cNvPr>
          <p:cNvGrpSpPr/>
          <p:nvPr/>
        </p:nvGrpSpPr>
        <p:grpSpPr>
          <a:xfrm>
            <a:off x="1608758" y="1182154"/>
            <a:ext cx="232920" cy="367560"/>
            <a:chOff x="1608758" y="1182154"/>
            <a:chExt cx="2329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2EA6BEA-0D85-0A44-A952-DC449528A6AE}"/>
                    </a:ext>
                  </a:extLst>
                </p14:cNvPr>
                <p14:cNvContentPartPr/>
                <p14:nvPr/>
              </p14:nvContentPartPr>
              <p14:xfrm>
                <a:off x="1608758" y="1182154"/>
                <a:ext cx="177840" cy="3675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2EA6BEA-0D85-0A44-A952-DC449528A6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01198" y="1174594"/>
                  <a:ext cx="192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D244B32-A920-BD48-851A-4E600BE4EB65}"/>
                    </a:ext>
                  </a:extLst>
                </p14:cNvPr>
                <p14:cNvContentPartPr/>
                <p14:nvPr/>
              </p14:nvContentPartPr>
              <p14:xfrm>
                <a:off x="1608758" y="1304554"/>
                <a:ext cx="232920" cy="37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D244B32-A920-BD48-851A-4E600BE4EB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01198" y="1296994"/>
                  <a:ext cx="2480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A4B1A2F-7FED-DE4F-89FA-5772C78E23F1}"/>
              </a:ext>
            </a:extLst>
          </p:cNvPr>
          <p:cNvGrpSpPr/>
          <p:nvPr/>
        </p:nvGrpSpPr>
        <p:grpSpPr>
          <a:xfrm>
            <a:off x="2092238" y="1163794"/>
            <a:ext cx="214560" cy="444600"/>
            <a:chOff x="2092238" y="1163794"/>
            <a:chExt cx="21456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1BD2543-5BCC-AE4D-98E3-C88788357AB7}"/>
                    </a:ext>
                  </a:extLst>
                </p14:cNvPr>
                <p14:cNvContentPartPr/>
                <p14:nvPr/>
              </p14:nvContentPartPr>
              <p14:xfrm>
                <a:off x="2092238" y="1237234"/>
                <a:ext cx="196200" cy="2451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1BD2543-5BCC-AE4D-98E3-C88788357AB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84678" y="1229674"/>
                  <a:ext cx="211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66EAED3-9A93-2742-B4BA-A5E8C1FEF79A}"/>
                    </a:ext>
                  </a:extLst>
                </p14:cNvPr>
                <p14:cNvContentPartPr/>
                <p14:nvPr/>
              </p14:nvContentPartPr>
              <p14:xfrm>
                <a:off x="2128958" y="1384114"/>
                <a:ext cx="147240" cy="37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66EAED3-9A93-2742-B4BA-A5E8C1FEF7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21398" y="1376554"/>
                  <a:ext cx="162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0F74FF9-0E4A-CB4E-8A17-2F462DE7CDD9}"/>
                    </a:ext>
                  </a:extLst>
                </p14:cNvPr>
                <p14:cNvContentPartPr/>
                <p14:nvPr/>
              </p14:nvContentPartPr>
              <p14:xfrm>
                <a:off x="2116718" y="1163794"/>
                <a:ext cx="190080" cy="444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0F74FF9-0E4A-CB4E-8A17-2F462DE7CD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09158" y="1156234"/>
                  <a:ext cx="205200" cy="45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CF577853-FE62-384D-80E9-0404880BDD66}"/>
                  </a:ext>
                </a:extLst>
              </p14:cNvPr>
              <p14:cNvContentPartPr/>
              <p14:nvPr/>
            </p14:nvContentPartPr>
            <p14:xfrm>
              <a:off x="2588318" y="1108714"/>
              <a:ext cx="226800" cy="3765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CF577853-FE62-384D-80E9-0404880BDD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580758" y="1101154"/>
                <a:ext cx="241920" cy="39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A3822456-E6DE-A945-AB98-8C1EA1BA3C48}"/>
              </a:ext>
            </a:extLst>
          </p:cNvPr>
          <p:cNvGrpSpPr/>
          <p:nvPr/>
        </p:nvGrpSpPr>
        <p:grpSpPr>
          <a:xfrm>
            <a:off x="3120758" y="961834"/>
            <a:ext cx="1169640" cy="833040"/>
            <a:chOff x="3120758" y="961834"/>
            <a:chExt cx="1169640" cy="83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1A13A3F-5DBD-6E46-B7AA-24016BE5E561}"/>
                    </a:ext>
                  </a:extLst>
                </p14:cNvPr>
                <p14:cNvContentPartPr/>
                <p14:nvPr/>
              </p14:nvContentPartPr>
              <p14:xfrm>
                <a:off x="3120758" y="1426954"/>
                <a:ext cx="43200" cy="86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1A13A3F-5DBD-6E46-B7AA-24016BE5E5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13198" y="1419394"/>
                  <a:ext cx="58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B96C265-7C85-944D-8357-AE2808B3832B}"/>
                    </a:ext>
                  </a:extLst>
                </p14:cNvPr>
                <p14:cNvContentPartPr/>
                <p14:nvPr/>
              </p14:nvContentPartPr>
              <p14:xfrm>
                <a:off x="3347198" y="992434"/>
                <a:ext cx="465480" cy="802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B96C265-7C85-944D-8357-AE2808B383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39638" y="984874"/>
                  <a:ext cx="48060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437B890-B38C-1744-A6B2-0BAB4A44CC2F}"/>
                    </a:ext>
                  </a:extLst>
                </p14:cNvPr>
                <p14:cNvContentPartPr/>
                <p14:nvPr/>
              </p14:nvContentPartPr>
              <p14:xfrm>
                <a:off x="3888638" y="961834"/>
                <a:ext cx="401760" cy="5137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437B890-B38C-1744-A6B2-0BAB4A44CC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81078" y="954274"/>
                  <a:ext cx="416880" cy="52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8E4C346-3444-3D4E-849F-C065A15A4E36}"/>
              </a:ext>
            </a:extLst>
          </p:cNvPr>
          <p:cNvGrpSpPr/>
          <p:nvPr/>
        </p:nvGrpSpPr>
        <p:grpSpPr>
          <a:xfrm>
            <a:off x="4583798" y="943474"/>
            <a:ext cx="404280" cy="783720"/>
            <a:chOff x="4583798" y="943474"/>
            <a:chExt cx="404280" cy="78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F93DF2A-ECDD-3C4D-930E-1558A09FC1C9}"/>
                    </a:ext>
                  </a:extLst>
                </p14:cNvPr>
                <p14:cNvContentPartPr/>
                <p14:nvPr/>
              </p14:nvContentPartPr>
              <p14:xfrm>
                <a:off x="4632758" y="943474"/>
                <a:ext cx="86040" cy="615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F93DF2A-ECDD-3C4D-930E-1558A09FC1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25198" y="935914"/>
                  <a:ext cx="101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1D87584-A488-C845-A771-B25AB1CFF24C}"/>
                    </a:ext>
                  </a:extLst>
                </p14:cNvPr>
                <p14:cNvContentPartPr/>
                <p14:nvPr/>
              </p14:nvContentPartPr>
              <p14:xfrm>
                <a:off x="4596038" y="943474"/>
                <a:ext cx="392040" cy="2574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1D87584-A488-C845-A771-B25AB1CFF24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88478" y="935914"/>
                  <a:ext cx="407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DF58B89-BCF0-444B-8A7E-764597DD07E5}"/>
                    </a:ext>
                  </a:extLst>
                </p14:cNvPr>
                <p14:cNvContentPartPr/>
                <p14:nvPr/>
              </p14:nvContentPartPr>
              <p14:xfrm>
                <a:off x="4583798" y="1267834"/>
                <a:ext cx="324720" cy="4593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DF58B89-BCF0-444B-8A7E-764597DD07E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76238" y="1260274"/>
                  <a:ext cx="33984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444FD98-4B16-3D47-9F37-517D7586CC18}"/>
              </a:ext>
            </a:extLst>
          </p:cNvPr>
          <p:cNvGrpSpPr/>
          <p:nvPr/>
        </p:nvGrpSpPr>
        <p:grpSpPr>
          <a:xfrm>
            <a:off x="5312438" y="894514"/>
            <a:ext cx="1010160" cy="545040"/>
            <a:chOff x="5312438" y="894514"/>
            <a:chExt cx="101016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4750D15-A2C5-5E47-AD72-0EECFA4BAFFF}"/>
                    </a:ext>
                  </a:extLst>
                </p14:cNvPr>
                <p14:cNvContentPartPr/>
                <p14:nvPr/>
              </p14:nvContentPartPr>
              <p14:xfrm>
                <a:off x="5355278" y="1127074"/>
                <a:ext cx="79920" cy="738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4750D15-A2C5-5E47-AD72-0EECFA4BAFF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47718" y="1119514"/>
                  <a:ext cx="95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533BDF2-9657-A64A-B895-1013A24DB436}"/>
                    </a:ext>
                  </a:extLst>
                </p14:cNvPr>
                <p14:cNvContentPartPr/>
                <p14:nvPr/>
              </p14:nvContentPartPr>
              <p14:xfrm>
                <a:off x="5312438" y="1316794"/>
                <a:ext cx="324720" cy="1227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533BDF2-9657-A64A-B895-1013A24DB4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04878" y="1309234"/>
                  <a:ext cx="339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467E464-94B9-154E-ABC1-A55C4F9857BF}"/>
                    </a:ext>
                  </a:extLst>
                </p14:cNvPr>
                <p14:cNvContentPartPr/>
                <p14:nvPr/>
              </p14:nvContentPartPr>
              <p14:xfrm>
                <a:off x="5832638" y="1010794"/>
                <a:ext cx="116640" cy="860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467E464-94B9-154E-ABC1-A55C4F9857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25078" y="1003234"/>
                  <a:ext cx="131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5F5EF09-CF38-6F40-B265-DC67C60D133A}"/>
                    </a:ext>
                  </a:extLst>
                </p14:cNvPr>
                <p14:cNvContentPartPr/>
                <p14:nvPr/>
              </p14:nvContentPartPr>
              <p14:xfrm>
                <a:off x="5844878" y="1249474"/>
                <a:ext cx="61560" cy="1900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5F5EF09-CF38-6F40-B265-DC67C60D133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37318" y="1241914"/>
                  <a:ext cx="76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6020538-86FF-EA46-BDA0-F99D1A32908F}"/>
                    </a:ext>
                  </a:extLst>
                </p14:cNvPr>
                <p14:cNvContentPartPr/>
                <p14:nvPr/>
              </p14:nvContentPartPr>
              <p14:xfrm>
                <a:off x="6120278" y="894514"/>
                <a:ext cx="73800" cy="1166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6020538-86FF-EA46-BDA0-F99D1A3290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12718" y="886954"/>
                  <a:ext cx="88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E94DBFE-1C79-3646-9B4A-2594811DFC46}"/>
                    </a:ext>
                  </a:extLst>
                </p14:cNvPr>
                <p14:cNvContentPartPr/>
                <p14:nvPr/>
              </p14:nvContentPartPr>
              <p14:xfrm>
                <a:off x="6059798" y="1053634"/>
                <a:ext cx="262800" cy="361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E94DBFE-1C79-3646-9B4A-2594811DFC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52238" y="1046074"/>
                  <a:ext cx="27792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ED40648D-67D1-AC4E-8091-4ACD805B162E}"/>
                  </a:ext>
                </a:extLst>
              </p14:cNvPr>
              <p14:cNvContentPartPr/>
              <p14:nvPr/>
            </p14:nvContentPartPr>
            <p14:xfrm>
              <a:off x="6615998" y="992434"/>
              <a:ext cx="305640" cy="5205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ED40648D-67D1-AC4E-8091-4ACD805B162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608438" y="984874"/>
                <a:ext cx="320760" cy="53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02B96EF-930A-B44D-8E93-8202C3520DF3}"/>
              </a:ext>
            </a:extLst>
          </p:cNvPr>
          <p:cNvGrpSpPr/>
          <p:nvPr/>
        </p:nvGrpSpPr>
        <p:grpSpPr>
          <a:xfrm>
            <a:off x="7161038" y="1029154"/>
            <a:ext cx="441000" cy="373680"/>
            <a:chOff x="7161038" y="1029154"/>
            <a:chExt cx="44100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13860A7-37D1-A847-9BFA-773E8F9C9B06}"/>
                    </a:ext>
                  </a:extLst>
                </p14:cNvPr>
                <p14:cNvContentPartPr/>
                <p14:nvPr/>
              </p14:nvContentPartPr>
              <p14:xfrm>
                <a:off x="7161038" y="1169914"/>
                <a:ext cx="239040" cy="1411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13860A7-37D1-A847-9BFA-773E8F9C9B0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53478" y="1162354"/>
                  <a:ext cx="254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D928716-27A0-1942-A9F3-A7C5D8F296B0}"/>
                    </a:ext>
                  </a:extLst>
                </p14:cNvPr>
                <p14:cNvContentPartPr/>
                <p14:nvPr/>
              </p14:nvContentPartPr>
              <p14:xfrm>
                <a:off x="7265078" y="1029154"/>
                <a:ext cx="336960" cy="311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D928716-27A0-1942-A9F3-A7C5D8F296B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57518" y="1021594"/>
                  <a:ext cx="3520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E4F2B2F-0E62-3549-94A5-1098E4E2BA18}"/>
                    </a:ext>
                  </a:extLst>
                </p14:cNvPr>
                <p14:cNvContentPartPr/>
                <p14:nvPr/>
              </p14:nvContentPartPr>
              <p14:xfrm>
                <a:off x="7411958" y="1169914"/>
                <a:ext cx="171720" cy="232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E4F2B2F-0E62-3549-94A5-1098E4E2BA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04398" y="1162354"/>
                  <a:ext cx="18684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D1EAF3D-796A-674E-9969-D91BA4D580E4}"/>
              </a:ext>
            </a:extLst>
          </p:cNvPr>
          <p:cNvGrpSpPr/>
          <p:nvPr/>
        </p:nvGrpSpPr>
        <p:grpSpPr>
          <a:xfrm>
            <a:off x="7865558" y="790474"/>
            <a:ext cx="1015920" cy="655200"/>
            <a:chOff x="7865558" y="790474"/>
            <a:chExt cx="1015920" cy="65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A3970E4-E989-1C4F-A084-2F0CD3B85A8C}"/>
                    </a:ext>
                  </a:extLst>
                </p14:cNvPr>
                <p14:cNvContentPartPr/>
                <p14:nvPr/>
              </p14:nvContentPartPr>
              <p14:xfrm>
                <a:off x="7865558" y="863914"/>
                <a:ext cx="428040" cy="5634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A3970E4-E989-1C4F-A084-2F0CD3B85A8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57998" y="856354"/>
                  <a:ext cx="44316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4E639A4-8B94-2F49-BFAD-E09100078230}"/>
                    </a:ext>
                  </a:extLst>
                </p14:cNvPr>
                <p14:cNvContentPartPr/>
                <p14:nvPr/>
              </p14:nvContentPartPr>
              <p14:xfrm>
                <a:off x="8403758" y="790474"/>
                <a:ext cx="330120" cy="4042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4E639A4-8B94-2F49-BFAD-E091000782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96198" y="782914"/>
                  <a:ext cx="3452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693CF3F-DBEA-D94E-A527-C0A7BBBD6D0A}"/>
                    </a:ext>
                  </a:extLst>
                </p14:cNvPr>
                <p14:cNvContentPartPr/>
                <p14:nvPr/>
              </p14:nvContentPartPr>
              <p14:xfrm>
                <a:off x="8501678" y="1200514"/>
                <a:ext cx="116640" cy="2451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693CF3F-DBEA-D94E-A527-C0A7BBBD6D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94118" y="1192954"/>
                  <a:ext cx="131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149857E-02CA-0B49-99C3-B7F3E1D76969}"/>
                    </a:ext>
                  </a:extLst>
                </p14:cNvPr>
                <p14:cNvContentPartPr/>
                <p14:nvPr/>
              </p14:nvContentPartPr>
              <p14:xfrm>
                <a:off x="8440478" y="1267834"/>
                <a:ext cx="171720" cy="1350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149857E-02CA-0B49-99C3-B7F3E1D769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32918" y="1260274"/>
                  <a:ext cx="186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A23E59B-BB5F-8741-92D3-9CFDE31E8624}"/>
                    </a:ext>
                  </a:extLst>
                </p14:cNvPr>
                <p14:cNvContentPartPr/>
                <p14:nvPr/>
              </p14:nvContentPartPr>
              <p14:xfrm>
                <a:off x="8734238" y="1255594"/>
                <a:ext cx="43200" cy="1227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A23E59B-BB5F-8741-92D3-9CFDE31E86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26678" y="1248034"/>
                  <a:ext cx="58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94E4C7F-2C41-4C43-9DF6-AFA5C9C0502B}"/>
                    </a:ext>
                  </a:extLst>
                </p14:cNvPr>
                <p14:cNvContentPartPr/>
                <p14:nvPr/>
              </p14:nvContentPartPr>
              <p14:xfrm>
                <a:off x="8868878" y="1402474"/>
                <a:ext cx="12600" cy="12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94E4C7F-2C41-4C43-9DF6-AFA5C9C050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61318" y="1394914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C8A7E4EF-CC27-E14A-A42F-5A82479B5FEF}"/>
              </a:ext>
            </a:extLst>
          </p:cNvPr>
          <p:cNvGrpSpPr/>
          <p:nvPr/>
        </p:nvGrpSpPr>
        <p:grpSpPr>
          <a:xfrm>
            <a:off x="9144278" y="1065874"/>
            <a:ext cx="232920" cy="275760"/>
            <a:chOff x="9144278" y="1065874"/>
            <a:chExt cx="23292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B0D6F99-A242-9741-8C51-52C0C1CEB516}"/>
                    </a:ext>
                  </a:extLst>
                </p14:cNvPr>
                <p14:cNvContentPartPr/>
                <p14:nvPr/>
              </p14:nvContentPartPr>
              <p14:xfrm>
                <a:off x="9144278" y="1078114"/>
                <a:ext cx="159480" cy="799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B0D6F99-A242-9741-8C51-52C0C1CEB51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36718" y="1070554"/>
                  <a:ext cx="174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C1D4A1E-1FA6-0840-A328-1C29CD445DE4}"/>
                    </a:ext>
                  </a:extLst>
                </p14:cNvPr>
                <p14:cNvContentPartPr/>
                <p14:nvPr/>
              </p14:nvContentPartPr>
              <p14:xfrm>
                <a:off x="9187838" y="1065874"/>
                <a:ext cx="189360" cy="2757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C1D4A1E-1FA6-0840-A328-1C29CD445D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80278" y="1058314"/>
                  <a:ext cx="20448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709AD6C9-C43C-A74A-A05E-C4298A4F9E07}"/>
              </a:ext>
            </a:extLst>
          </p:cNvPr>
          <p:cNvGrpSpPr/>
          <p:nvPr/>
        </p:nvGrpSpPr>
        <p:grpSpPr>
          <a:xfrm>
            <a:off x="9639998" y="765994"/>
            <a:ext cx="539280" cy="594000"/>
            <a:chOff x="9639998" y="765994"/>
            <a:chExt cx="53928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010348A-4D9A-3843-894E-73ECC009D5E5}"/>
                    </a:ext>
                  </a:extLst>
                </p14:cNvPr>
                <p14:cNvContentPartPr/>
                <p14:nvPr/>
              </p14:nvContentPartPr>
              <p14:xfrm>
                <a:off x="9682838" y="876154"/>
                <a:ext cx="97560" cy="1350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010348A-4D9A-3843-894E-73ECC009D5E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75638" y="868594"/>
                  <a:ext cx="112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F656388-2B39-6A40-A383-21F9CFF97611}"/>
                    </a:ext>
                  </a:extLst>
                </p14:cNvPr>
                <p14:cNvContentPartPr/>
                <p14:nvPr/>
              </p14:nvContentPartPr>
              <p14:xfrm>
                <a:off x="9639998" y="1102594"/>
                <a:ext cx="104400" cy="196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F656388-2B39-6A40-A383-21F9CFF976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32438" y="1095034"/>
                  <a:ext cx="119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08DBF67-84E5-C14A-A92F-29397983C51B}"/>
                    </a:ext>
                  </a:extLst>
                </p14:cNvPr>
                <p14:cNvContentPartPr/>
                <p14:nvPr/>
              </p14:nvContentPartPr>
              <p14:xfrm>
                <a:off x="9964718" y="765994"/>
                <a:ext cx="49320" cy="982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08DBF67-84E5-C14A-A92F-29397983C5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57158" y="758434"/>
                  <a:ext cx="64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4E031D8-E1DB-874E-8340-26B618F6D797}"/>
                    </a:ext>
                  </a:extLst>
                </p14:cNvPr>
                <p14:cNvContentPartPr/>
                <p14:nvPr/>
              </p14:nvContentPartPr>
              <p14:xfrm>
                <a:off x="9870038" y="943474"/>
                <a:ext cx="309240" cy="4165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4E031D8-E1DB-874E-8340-26B618F6D79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62478" y="935914"/>
                  <a:ext cx="324360" cy="43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A5AAC8E4-02F4-914A-B234-4C53EBED5538}"/>
                  </a:ext>
                </a:extLst>
              </p14:cNvPr>
              <p14:cNvContentPartPr/>
              <p14:nvPr/>
            </p14:nvContentPartPr>
            <p14:xfrm>
              <a:off x="10564478" y="1396354"/>
              <a:ext cx="135000" cy="9828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A5AAC8E4-02F4-914A-B234-4C53EBED553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556918" y="1388794"/>
                <a:ext cx="1501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5E3B2C23-38A9-1A4C-A37F-756C93DF0E19}"/>
                  </a:ext>
                </a:extLst>
              </p14:cNvPr>
              <p14:cNvContentPartPr/>
              <p14:nvPr/>
            </p14:nvContentPartPr>
            <p14:xfrm>
              <a:off x="10956878" y="1629274"/>
              <a:ext cx="36360" cy="126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5E3B2C23-38A9-1A4C-A37F-756C93DF0E1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949318" y="1621714"/>
                <a:ext cx="514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21F02EE-D350-2544-BBD2-901585F0708C}"/>
              </a:ext>
            </a:extLst>
          </p:cNvPr>
          <p:cNvGrpSpPr/>
          <p:nvPr/>
        </p:nvGrpSpPr>
        <p:grpSpPr>
          <a:xfrm>
            <a:off x="512918" y="2186194"/>
            <a:ext cx="845280" cy="545040"/>
            <a:chOff x="512918" y="2186194"/>
            <a:chExt cx="8452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52130F9-5289-9A42-9291-EB87B7FD05C2}"/>
                    </a:ext>
                  </a:extLst>
                </p14:cNvPr>
                <p14:cNvContentPartPr/>
                <p14:nvPr/>
              </p14:nvContentPartPr>
              <p14:xfrm>
                <a:off x="641438" y="2186194"/>
                <a:ext cx="79920" cy="799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52130F9-5289-9A42-9291-EB87B7FD05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4238" y="2178634"/>
                  <a:ext cx="95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90DA891B-671C-B648-BA70-9208C62EFDEF}"/>
                    </a:ext>
                  </a:extLst>
                </p14:cNvPr>
                <p14:cNvContentPartPr/>
                <p14:nvPr/>
              </p14:nvContentPartPr>
              <p14:xfrm>
                <a:off x="512918" y="2357554"/>
                <a:ext cx="557280" cy="2941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90DA891B-671C-B648-BA70-9208C62EFDE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5358" y="2349994"/>
                  <a:ext cx="572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7A8FC88-CE57-D14C-AFEF-F84DC0ADF7EA}"/>
                    </a:ext>
                  </a:extLst>
                </p14:cNvPr>
                <p14:cNvContentPartPr/>
                <p14:nvPr/>
              </p14:nvContentPartPr>
              <p14:xfrm>
                <a:off x="1301318" y="2517394"/>
                <a:ext cx="44640" cy="180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7A8FC88-CE57-D14C-AFEF-F84DC0ADF7E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93758" y="2509834"/>
                  <a:ext cx="59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4396876-E15A-114A-BE58-E151DB06837E}"/>
                    </a:ext>
                  </a:extLst>
                </p14:cNvPr>
                <p14:cNvContentPartPr/>
                <p14:nvPr/>
              </p14:nvContentPartPr>
              <p14:xfrm>
                <a:off x="1314998" y="2694154"/>
                <a:ext cx="43200" cy="370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4396876-E15A-114A-BE58-E151DB0683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07438" y="2686594"/>
                  <a:ext cx="583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9FEDDE1E-C302-EE48-8AF4-46B475BCC5CD}"/>
              </a:ext>
            </a:extLst>
          </p:cNvPr>
          <p:cNvGrpSpPr/>
          <p:nvPr/>
        </p:nvGrpSpPr>
        <p:grpSpPr>
          <a:xfrm>
            <a:off x="1718918" y="2229034"/>
            <a:ext cx="551160" cy="483840"/>
            <a:chOff x="1718918" y="2229034"/>
            <a:chExt cx="55116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3C1CA48-3F96-4B4A-BD5E-EDC6242B5A7E}"/>
                    </a:ext>
                  </a:extLst>
                </p14:cNvPr>
                <p14:cNvContentPartPr/>
                <p14:nvPr/>
              </p14:nvContentPartPr>
              <p14:xfrm>
                <a:off x="1731158" y="2437114"/>
                <a:ext cx="6480" cy="126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3C1CA48-3F96-4B4A-BD5E-EDC6242B5A7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23598" y="2429554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8995546-4834-184B-A490-C0914526B7D6}"/>
                    </a:ext>
                  </a:extLst>
                </p14:cNvPr>
                <p14:cNvContentPartPr/>
                <p14:nvPr/>
              </p14:nvContentPartPr>
              <p14:xfrm>
                <a:off x="1718918" y="2320834"/>
                <a:ext cx="483840" cy="3859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8995546-4834-184B-A490-C0914526B7D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11358" y="2313274"/>
                  <a:ext cx="498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86A5E54-68FF-A044-81B2-7A972607491E}"/>
                    </a:ext>
                  </a:extLst>
                </p14:cNvPr>
                <p14:cNvContentPartPr/>
                <p14:nvPr/>
              </p14:nvContentPartPr>
              <p14:xfrm>
                <a:off x="2073878" y="2229034"/>
                <a:ext cx="171720" cy="4838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86A5E54-68FF-A044-81B2-7A972607491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66318" y="2221474"/>
                  <a:ext cx="1868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2032BCF-B252-EF4A-A6EA-DC69DA9CFEDD}"/>
                    </a:ext>
                  </a:extLst>
                </p14:cNvPr>
                <p14:cNvContentPartPr/>
                <p14:nvPr/>
              </p14:nvContentPartPr>
              <p14:xfrm>
                <a:off x="2012678" y="2522794"/>
                <a:ext cx="257400" cy="1533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2032BCF-B252-EF4A-A6EA-DC69DA9CFE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05118" y="2515234"/>
                  <a:ext cx="2725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040FB211-53E9-7B47-AD96-BDAE1D3D5DD0}"/>
              </a:ext>
            </a:extLst>
          </p:cNvPr>
          <p:cNvGrpSpPr/>
          <p:nvPr/>
        </p:nvGrpSpPr>
        <p:grpSpPr>
          <a:xfrm>
            <a:off x="2484278" y="2149474"/>
            <a:ext cx="404280" cy="496080"/>
            <a:chOff x="2484278" y="2149474"/>
            <a:chExt cx="40428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2855256-8649-7741-A603-32E7C60211B0}"/>
                    </a:ext>
                  </a:extLst>
                </p14:cNvPr>
                <p14:cNvContentPartPr/>
                <p14:nvPr/>
              </p14:nvContentPartPr>
              <p14:xfrm>
                <a:off x="2484278" y="2326954"/>
                <a:ext cx="404280" cy="3186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2855256-8649-7741-A603-32E7C60211B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76718" y="2319394"/>
                  <a:ext cx="419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93FAFD4-D3B6-CE4D-BB52-B5D2DBE9A780}"/>
                    </a:ext>
                  </a:extLst>
                </p14:cNvPr>
                <p14:cNvContentPartPr/>
                <p14:nvPr/>
              </p14:nvContentPartPr>
              <p14:xfrm>
                <a:off x="2814758" y="2149474"/>
                <a:ext cx="73800" cy="432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93FAFD4-D3B6-CE4D-BB52-B5D2DBE9A7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07198" y="2141914"/>
                  <a:ext cx="8892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3FCD4DA-28F0-EC47-B517-1770F51E95D6}"/>
              </a:ext>
            </a:extLst>
          </p:cNvPr>
          <p:cNvGrpSpPr/>
          <p:nvPr/>
        </p:nvGrpSpPr>
        <p:grpSpPr>
          <a:xfrm>
            <a:off x="3181958" y="2308594"/>
            <a:ext cx="226800" cy="416520"/>
            <a:chOff x="3181958" y="2308594"/>
            <a:chExt cx="22680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9EC5741-6B64-FE44-9300-F359C423CFC5}"/>
                    </a:ext>
                  </a:extLst>
                </p14:cNvPr>
                <p14:cNvContentPartPr/>
                <p14:nvPr/>
              </p14:nvContentPartPr>
              <p14:xfrm>
                <a:off x="3181958" y="2308594"/>
                <a:ext cx="208440" cy="738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9EC5741-6B64-FE44-9300-F359C423CFC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74398" y="2301034"/>
                  <a:ext cx="223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B511FC3F-FC03-AE4A-8783-AD8EEFBB15B6}"/>
                    </a:ext>
                  </a:extLst>
                </p14:cNvPr>
                <p14:cNvContentPartPr/>
                <p14:nvPr/>
              </p14:nvContentPartPr>
              <p14:xfrm>
                <a:off x="3188078" y="2473834"/>
                <a:ext cx="73800" cy="921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B511FC3F-FC03-AE4A-8783-AD8EEFBB15B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80518" y="2466274"/>
                  <a:ext cx="88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6380574-A5A7-C347-9E86-17C2A135B5C3}"/>
                    </a:ext>
                  </a:extLst>
                </p14:cNvPr>
                <p14:cNvContentPartPr/>
                <p14:nvPr/>
              </p14:nvContentPartPr>
              <p14:xfrm>
                <a:off x="3298238" y="2443234"/>
                <a:ext cx="110520" cy="2818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6380574-A5A7-C347-9E86-17C2A135B5C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90678" y="2435674"/>
                  <a:ext cx="12564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47F3895-30F4-E847-BC47-E8FF237558BA}"/>
              </a:ext>
            </a:extLst>
          </p:cNvPr>
          <p:cNvGrpSpPr/>
          <p:nvPr/>
        </p:nvGrpSpPr>
        <p:grpSpPr>
          <a:xfrm>
            <a:off x="3683798" y="1984234"/>
            <a:ext cx="1230840" cy="802440"/>
            <a:chOff x="3683798" y="1984234"/>
            <a:chExt cx="123084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FBBED9A-0339-674D-BDBF-D0217088C1F1}"/>
                    </a:ext>
                  </a:extLst>
                </p14:cNvPr>
                <p14:cNvContentPartPr/>
                <p14:nvPr/>
              </p14:nvContentPartPr>
              <p14:xfrm>
                <a:off x="3683798" y="2326954"/>
                <a:ext cx="135000" cy="2084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FBBED9A-0339-674D-BDBF-D0217088C1F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76598" y="2319394"/>
                  <a:ext cx="150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1571A05-A95A-E746-AFB4-623B690D7422}"/>
                    </a:ext>
                  </a:extLst>
                </p14:cNvPr>
                <p14:cNvContentPartPr/>
                <p14:nvPr/>
              </p14:nvContentPartPr>
              <p14:xfrm>
                <a:off x="3922838" y="2045434"/>
                <a:ext cx="110520" cy="92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1571A05-A95A-E746-AFB4-623B690D742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15278" y="2037874"/>
                  <a:ext cx="125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3D4E5F6-5823-7C4A-AC3A-20505F8DAC41}"/>
                    </a:ext>
                  </a:extLst>
                </p14:cNvPr>
                <p14:cNvContentPartPr/>
                <p14:nvPr/>
              </p14:nvContentPartPr>
              <p14:xfrm>
                <a:off x="3910598" y="2076034"/>
                <a:ext cx="288000" cy="5695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3D4E5F6-5823-7C4A-AC3A-20505F8DAC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03038" y="2068474"/>
                  <a:ext cx="30312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223B9A35-0D35-9046-AE9C-994381DB2768}"/>
                    </a:ext>
                  </a:extLst>
                </p14:cNvPr>
                <p14:cNvContentPartPr/>
                <p14:nvPr/>
              </p14:nvContentPartPr>
              <p14:xfrm>
                <a:off x="4406318" y="2277994"/>
                <a:ext cx="116640" cy="1778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223B9A35-0D35-9046-AE9C-994381DB276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98758" y="2270434"/>
                  <a:ext cx="131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12CB219-09F3-1142-8891-C9833C299AC8}"/>
                    </a:ext>
                  </a:extLst>
                </p14:cNvPr>
                <p14:cNvContentPartPr/>
                <p14:nvPr/>
              </p14:nvContentPartPr>
              <p14:xfrm>
                <a:off x="4376438" y="2124994"/>
                <a:ext cx="250560" cy="86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12CB219-09F3-1142-8891-C9833C299AC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68878" y="2117434"/>
                  <a:ext cx="265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72DE321-BE1F-4245-AA73-6E406282CD4D}"/>
                    </a:ext>
                  </a:extLst>
                </p14:cNvPr>
                <p14:cNvContentPartPr/>
                <p14:nvPr/>
              </p14:nvContentPartPr>
              <p14:xfrm>
                <a:off x="4467518" y="2112754"/>
                <a:ext cx="73800" cy="982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72DE321-BE1F-4245-AA73-6E406282CD4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59958" y="2105194"/>
                  <a:ext cx="88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4A57108-84D1-0B4B-A6F0-868A33ABDD82}"/>
                    </a:ext>
                  </a:extLst>
                </p14:cNvPr>
                <p14:cNvContentPartPr/>
                <p14:nvPr/>
              </p14:nvContentPartPr>
              <p14:xfrm>
                <a:off x="4259438" y="2180074"/>
                <a:ext cx="538920" cy="2268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4A57108-84D1-0B4B-A6F0-868A33ABDD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51878" y="2172514"/>
                  <a:ext cx="554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35C2B97-71C0-9C43-8F0D-D0A1FC1CE085}"/>
                    </a:ext>
                  </a:extLst>
                </p14:cNvPr>
                <p14:cNvContentPartPr/>
                <p14:nvPr/>
              </p14:nvContentPartPr>
              <p14:xfrm>
                <a:off x="4308398" y="1996474"/>
                <a:ext cx="477720" cy="790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35C2B97-71C0-9C43-8F0D-D0A1FC1CE0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00838" y="1988914"/>
                  <a:ext cx="492840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4BB38E2D-0B48-3E4E-AEB3-CFF7D605C339}"/>
                    </a:ext>
                  </a:extLst>
                </p14:cNvPr>
                <p14:cNvContentPartPr/>
                <p14:nvPr/>
              </p14:nvContentPartPr>
              <p14:xfrm>
                <a:off x="4755158" y="2369794"/>
                <a:ext cx="147240" cy="30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4BB38E2D-0B48-3E4E-AEB3-CFF7D605C3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47598" y="2362234"/>
                  <a:ext cx="162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5BD1E58-2A44-3943-80AC-006375687740}"/>
                    </a:ext>
                  </a:extLst>
                </p14:cNvPr>
                <p14:cNvContentPartPr/>
                <p14:nvPr/>
              </p14:nvContentPartPr>
              <p14:xfrm>
                <a:off x="4822478" y="1984234"/>
                <a:ext cx="92160" cy="49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5BD1E58-2A44-3943-80AC-00637568774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14918" y="1976674"/>
                  <a:ext cx="10728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7C94240E-2A30-874D-98D0-4045255723E5}"/>
              </a:ext>
            </a:extLst>
          </p:cNvPr>
          <p:cNvGrpSpPr/>
          <p:nvPr/>
        </p:nvGrpSpPr>
        <p:grpSpPr>
          <a:xfrm>
            <a:off x="5152958" y="2051554"/>
            <a:ext cx="1163520" cy="551160"/>
            <a:chOff x="5152958" y="2051554"/>
            <a:chExt cx="116352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17FBE72-233F-F24E-B3F0-3B3F18C1B1D4}"/>
                    </a:ext>
                  </a:extLst>
                </p14:cNvPr>
                <p14:cNvContentPartPr/>
                <p14:nvPr/>
              </p14:nvContentPartPr>
              <p14:xfrm>
                <a:off x="5152958" y="2051554"/>
                <a:ext cx="447120" cy="5511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17FBE72-233F-F24E-B3F0-3B3F18C1B1D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45758" y="2043994"/>
                  <a:ext cx="462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572C378-429F-2545-81A9-49ECA64FB5B8}"/>
                    </a:ext>
                  </a:extLst>
                </p14:cNvPr>
                <p14:cNvContentPartPr/>
                <p14:nvPr/>
              </p14:nvContentPartPr>
              <p14:xfrm>
                <a:off x="5789798" y="2112754"/>
                <a:ext cx="159480" cy="4777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572C378-429F-2545-81A9-49ECA64FB5B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82238" y="2105194"/>
                  <a:ext cx="1746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50DBD21-AAC8-3641-886F-5C10F1963550}"/>
                    </a:ext>
                  </a:extLst>
                </p14:cNvPr>
                <p14:cNvContentPartPr/>
                <p14:nvPr/>
              </p14:nvContentPartPr>
              <p14:xfrm>
                <a:off x="6003998" y="2088274"/>
                <a:ext cx="312480" cy="4647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50DBD21-AAC8-3641-886F-5C10F196355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96438" y="2080714"/>
                  <a:ext cx="32760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9A553E22-E8BF-2F45-95F6-79F32C033DDB}"/>
              </a:ext>
            </a:extLst>
          </p:cNvPr>
          <p:cNvGrpSpPr/>
          <p:nvPr/>
        </p:nvGrpSpPr>
        <p:grpSpPr>
          <a:xfrm>
            <a:off x="6658838" y="2192314"/>
            <a:ext cx="272520" cy="318600"/>
            <a:chOff x="6658838" y="2192314"/>
            <a:chExt cx="27252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C008E6AE-6A12-5B47-B470-2922D1378406}"/>
                    </a:ext>
                  </a:extLst>
                </p14:cNvPr>
                <p14:cNvContentPartPr/>
                <p14:nvPr/>
              </p14:nvContentPartPr>
              <p14:xfrm>
                <a:off x="6689438" y="2192314"/>
                <a:ext cx="153360" cy="799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C008E6AE-6A12-5B47-B470-2922D137840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82238" y="2184754"/>
                  <a:ext cx="168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3231CF6-6B48-F542-A078-CC5642654105}"/>
                    </a:ext>
                  </a:extLst>
                </p14:cNvPr>
                <p14:cNvContentPartPr/>
                <p14:nvPr/>
              </p14:nvContentPartPr>
              <p14:xfrm>
                <a:off x="6658838" y="2333074"/>
                <a:ext cx="272520" cy="1778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3231CF6-6B48-F542-A078-CC564265410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51638" y="2325514"/>
                  <a:ext cx="28764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C7D8E88C-688B-4640-8267-667027DC6410}"/>
              </a:ext>
            </a:extLst>
          </p:cNvPr>
          <p:cNvGrpSpPr/>
          <p:nvPr/>
        </p:nvGrpSpPr>
        <p:grpSpPr>
          <a:xfrm>
            <a:off x="7198478" y="1929154"/>
            <a:ext cx="507600" cy="973440"/>
            <a:chOff x="7198478" y="1929154"/>
            <a:chExt cx="507600" cy="97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7E0F26C-9F17-374A-9709-E3B2F808FA53}"/>
                    </a:ext>
                  </a:extLst>
                </p14:cNvPr>
                <p14:cNvContentPartPr/>
                <p14:nvPr/>
              </p14:nvContentPartPr>
              <p14:xfrm>
                <a:off x="7198478" y="1990354"/>
                <a:ext cx="164880" cy="211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7E0F26C-9F17-374A-9709-E3B2F808FA5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90918" y="1982794"/>
                  <a:ext cx="180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13E2D02-3D4F-834F-B6C2-6EB97DAB0FB4}"/>
                    </a:ext>
                  </a:extLst>
                </p14:cNvPr>
                <p14:cNvContentPartPr/>
                <p14:nvPr/>
              </p14:nvContentPartPr>
              <p14:xfrm>
                <a:off x="7577918" y="1929154"/>
                <a:ext cx="128160" cy="79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13E2D02-3D4F-834F-B6C2-6EB97DAB0FB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70358" y="1921594"/>
                  <a:ext cx="143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E7EDA74E-08CE-8C43-8766-5E0C969C4990}"/>
                    </a:ext>
                  </a:extLst>
                </p14:cNvPr>
                <p14:cNvContentPartPr/>
                <p14:nvPr/>
              </p14:nvContentPartPr>
              <p14:xfrm>
                <a:off x="7249958" y="2149474"/>
                <a:ext cx="333720" cy="3124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E7EDA74E-08CE-8C43-8766-5E0C969C499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42398" y="2141914"/>
                  <a:ext cx="348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6C4405AE-91D9-4C46-8FF8-03BF07B76139}"/>
                    </a:ext>
                  </a:extLst>
                </p14:cNvPr>
                <p14:cNvContentPartPr/>
                <p14:nvPr/>
              </p14:nvContentPartPr>
              <p14:xfrm>
                <a:off x="7387478" y="2339194"/>
                <a:ext cx="177840" cy="5634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6C4405AE-91D9-4C46-8FF8-03BF07B7613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79918" y="2331634"/>
                  <a:ext cx="192960" cy="57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7C24498-EEC8-F144-9411-0CA5A660DE5E}"/>
              </a:ext>
            </a:extLst>
          </p:cNvPr>
          <p:cNvGrpSpPr/>
          <p:nvPr/>
        </p:nvGrpSpPr>
        <p:grpSpPr>
          <a:xfrm>
            <a:off x="7974998" y="2069914"/>
            <a:ext cx="606600" cy="502200"/>
            <a:chOff x="7974998" y="2069914"/>
            <a:chExt cx="60660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4D0BF27-10F9-174C-8BBF-90A410DD3C40}"/>
                    </a:ext>
                  </a:extLst>
                </p14:cNvPr>
                <p14:cNvContentPartPr/>
                <p14:nvPr/>
              </p14:nvContentPartPr>
              <p14:xfrm>
                <a:off x="8011718" y="2076034"/>
                <a:ext cx="67680" cy="122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4D0BF27-10F9-174C-8BBF-90A410DD3C4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04158" y="2068474"/>
                  <a:ext cx="82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F938CB4-59CE-4440-AC61-F8C46013CD79}"/>
                    </a:ext>
                  </a:extLst>
                </p14:cNvPr>
                <p14:cNvContentPartPr/>
                <p14:nvPr/>
              </p14:nvContentPartPr>
              <p14:xfrm>
                <a:off x="7974998" y="2326954"/>
                <a:ext cx="79920" cy="1098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F938CB4-59CE-4440-AC61-F8C46013CD7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67438" y="2319394"/>
                  <a:ext cx="95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A8EFA80-E8E5-7543-A564-8DED589D01B9}"/>
                    </a:ext>
                  </a:extLst>
                </p14:cNvPr>
                <p14:cNvContentPartPr/>
                <p14:nvPr/>
              </p14:nvContentPartPr>
              <p14:xfrm>
                <a:off x="8228798" y="2118874"/>
                <a:ext cx="108000" cy="248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A8EFA80-E8E5-7543-A564-8DED589D01B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21238" y="2111314"/>
                  <a:ext cx="122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EA4D1DD4-AF82-3C46-97B0-A8A5E326352D}"/>
                    </a:ext>
                  </a:extLst>
                </p14:cNvPr>
                <p14:cNvContentPartPr/>
                <p14:nvPr/>
              </p14:nvContentPartPr>
              <p14:xfrm>
                <a:off x="8170838" y="2069914"/>
                <a:ext cx="195480" cy="5022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EA4D1DD4-AF82-3C46-97B0-A8A5E326352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63638" y="2062354"/>
                  <a:ext cx="2106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18D0036-19AE-1A4A-8E42-9C2349E23245}"/>
                    </a:ext>
                  </a:extLst>
                </p14:cNvPr>
                <p14:cNvContentPartPr/>
                <p14:nvPr/>
              </p14:nvContentPartPr>
              <p14:xfrm>
                <a:off x="8532278" y="2479954"/>
                <a:ext cx="49320" cy="64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18D0036-19AE-1A4A-8E42-9C2349E2324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24718" y="2472394"/>
                  <a:ext cx="6444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399F3582-6C11-0A48-B3B5-A41086F92390}"/>
                  </a:ext>
                </a:extLst>
              </p14:cNvPr>
              <p14:cNvContentPartPr/>
              <p14:nvPr/>
            </p14:nvContentPartPr>
            <p14:xfrm>
              <a:off x="8539118" y="2712514"/>
              <a:ext cx="30240" cy="309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399F3582-6C11-0A48-B3B5-A41086F9239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31558" y="2704954"/>
                <a:ext cx="4536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1B2EE397-DC86-A349-9F29-E8C9D1CF9380}"/>
              </a:ext>
            </a:extLst>
          </p:cNvPr>
          <p:cNvGrpSpPr/>
          <p:nvPr/>
        </p:nvGrpSpPr>
        <p:grpSpPr>
          <a:xfrm>
            <a:off x="1486358" y="3202474"/>
            <a:ext cx="753120" cy="447120"/>
            <a:chOff x="1486358" y="3202474"/>
            <a:chExt cx="75312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82EB7CF-68A8-C64F-B1DC-3635230F7F7B}"/>
                    </a:ext>
                  </a:extLst>
                </p14:cNvPr>
                <p14:cNvContentPartPr/>
                <p14:nvPr/>
              </p14:nvContentPartPr>
              <p14:xfrm>
                <a:off x="1492478" y="3202474"/>
                <a:ext cx="269640" cy="4471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82EB7CF-68A8-C64F-B1DC-3635230F7F7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84918" y="3194914"/>
                  <a:ext cx="2847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3C96CD0-CF6A-DE4D-93AD-EC7512BA2F31}"/>
                    </a:ext>
                  </a:extLst>
                </p14:cNvPr>
                <p14:cNvContentPartPr/>
                <p14:nvPr/>
              </p14:nvContentPartPr>
              <p14:xfrm>
                <a:off x="1486358" y="3441154"/>
                <a:ext cx="190080" cy="432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3C96CD0-CF6A-DE4D-93AD-EC7512BA2F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478798" y="3433594"/>
                  <a:ext cx="20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4705150C-5D18-6C43-874E-3B7386A443CA}"/>
                    </a:ext>
                  </a:extLst>
                </p14:cNvPr>
                <p14:cNvContentPartPr/>
                <p14:nvPr/>
              </p14:nvContentPartPr>
              <p14:xfrm>
                <a:off x="1933118" y="3324874"/>
                <a:ext cx="306360" cy="2757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4705150C-5D18-6C43-874E-3B7386A443C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925558" y="3317314"/>
                  <a:ext cx="32148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F109A506-87E2-194D-896A-38E0ED80972C}"/>
              </a:ext>
            </a:extLst>
          </p:cNvPr>
          <p:cNvGrpSpPr/>
          <p:nvPr/>
        </p:nvGrpSpPr>
        <p:grpSpPr>
          <a:xfrm>
            <a:off x="2588318" y="3036874"/>
            <a:ext cx="862560" cy="563760"/>
            <a:chOff x="2588318" y="3036874"/>
            <a:chExt cx="862560" cy="56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2532979-AD17-EC4C-B93E-BB37BEBF06D9}"/>
                    </a:ext>
                  </a:extLst>
                </p14:cNvPr>
                <p14:cNvContentPartPr/>
                <p14:nvPr/>
              </p14:nvContentPartPr>
              <p14:xfrm>
                <a:off x="2588318" y="3367714"/>
                <a:ext cx="159480" cy="2329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2532979-AD17-EC4C-B93E-BB37BEBF06D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80758" y="3360154"/>
                  <a:ext cx="1746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278E45A-9F54-9747-A1C7-4FD63D4ECDE0}"/>
                    </a:ext>
                  </a:extLst>
                </p14:cNvPr>
                <p14:cNvContentPartPr/>
                <p14:nvPr/>
              </p14:nvContentPartPr>
              <p14:xfrm>
                <a:off x="2618918" y="3496234"/>
                <a:ext cx="110520" cy="432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278E45A-9F54-9747-A1C7-4FD63D4ECDE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611358" y="3488674"/>
                  <a:ext cx="125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0CBFA25-7CE2-EC43-BA07-E485089A30C2}"/>
                    </a:ext>
                  </a:extLst>
                </p14:cNvPr>
                <p14:cNvContentPartPr/>
                <p14:nvPr/>
              </p14:nvContentPartPr>
              <p14:xfrm>
                <a:off x="3145238" y="3226954"/>
                <a:ext cx="226800" cy="3124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0CBFA25-7CE2-EC43-BA07-E485089A30C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37678" y="3219394"/>
                  <a:ext cx="2419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8612EBF5-7A12-474D-8512-274B070A3922}"/>
                    </a:ext>
                  </a:extLst>
                </p14:cNvPr>
                <p14:cNvContentPartPr/>
                <p14:nvPr/>
              </p14:nvContentPartPr>
              <p14:xfrm>
                <a:off x="2979998" y="3110674"/>
                <a:ext cx="336960" cy="43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8612EBF5-7A12-474D-8512-274B070A392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72438" y="3103114"/>
                  <a:ext cx="352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9BC3806-5938-4A48-A604-B4F8034114B1}"/>
                    </a:ext>
                  </a:extLst>
                </p14:cNvPr>
                <p14:cNvContentPartPr/>
                <p14:nvPr/>
              </p14:nvContentPartPr>
              <p14:xfrm>
                <a:off x="3200318" y="3036874"/>
                <a:ext cx="250560" cy="1533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9BC3806-5938-4A48-A604-B4F8034114B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192758" y="3029674"/>
                  <a:ext cx="26568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C29CCD2A-FE88-784B-A18C-405747FE5E23}"/>
                  </a:ext>
                </a:extLst>
              </p14:cNvPr>
              <p14:cNvContentPartPr/>
              <p14:nvPr/>
            </p14:nvContentPartPr>
            <p14:xfrm>
              <a:off x="3898358" y="3514594"/>
              <a:ext cx="98280" cy="13500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C29CCD2A-FE88-784B-A18C-405747FE5E2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890798" y="3507034"/>
                <a:ext cx="11340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7274A122-34F5-6C45-BA7F-350ED3F311F0}"/>
              </a:ext>
            </a:extLst>
          </p:cNvPr>
          <p:cNvGrpSpPr/>
          <p:nvPr/>
        </p:nvGrpSpPr>
        <p:grpSpPr>
          <a:xfrm>
            <a:off x="4730678" y="3086194"/>
            <a:ext cx="1169640" cy="502200"/>
            <a:chOff x="4730678" y="3086194"/>
            <a:chExt cx="116964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314112B-8D8B-AA47-8BAD-8C7976277108}"/>
                    </a:ext>
                  </a:extLst>
                </p14:cNvPr>
                <p14:cNvContentPartPr/>
                <p14:nvPr/>
              </p14:nvContentPartPr>
              <p14:xfrm>
                <a:off x="4816358" y="3086194"/>
                <a:ext cx="245160" cy="5022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314112B-8D8B-AA47-8BAD-8C797627710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08798" y="3078634"/>
                  <a:ext cx="2602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3607DA6-7698-C74C-BC2D-6EEAE837AC9B}"/>
                    </a:ext>
                  </a:extLst>
                </p14:cNvPr>
                <p14:cNvContentPartPr/>
                <p14:nvPr/>
              </p14:nvContentPartPr>
              <p14:xfrm>
                <a:off x="4730678" y="3318754"/>
                <a:ext cx="318600" cy="676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3607DA6-7698-C74C-BC2D-6EEAE837AC9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23118" y="3311194"/>
                  <a:ext cx="333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B33CF74-EF3A-9A4E-8513-4D04A3572DA6}"/>
                    </a:ext>
                  </a:extLst>
                </p14:cNvPr>
                <p14:cNvContentPartPr/>
                <p14:nvPr/>
              </p14:nvContentPartPr>
              <p14:xfrm>
                <a:off x="5214158" y="3239914"/>
                <a:ext cx="110520" cy="1648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B33CF74-EF3A-9A4E-8513-4D04A3572D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06958" y="3232354"/>
                  <a:ext cx="125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8DBFEF0-91F7-6F4D-B025-7F834BA28D5A}"/>
                    </a:ext>
                  </a:extLst>
                </p14:cNvPr>
                <p14:cNvContentPartPr/>
                <p14:nvPr/>
              </p14:nvContentPartPr>
              <p14:xfrm>
                <a:off x="5453198" y="3251434"/>
                <a:ext cx="183960" cy="1594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8DBFEF0-91F7-6F4D-B025-7F834BA28D5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45638" y="3243874"/>
                  <a:ext cx="199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9B25F4C-3C57-3A4A-B287-90D501106B55}"/>
                    </a:ext>
                  </a:extLst>
                </p14:cNvPr>
                <p14:cNvContentPartPr/>
                <p14:nvPr/>
              </p14:nvContentPartPr>
              <p14:xfrm>
                <a:off x="5820398" y="3239194"/>
                <a:ext cx="79920" cy="2145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9B25F4C-3C57-3A4A-B287-90D501106B5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12838" y="3231634"/>
                  <a:ext cx="9504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6CD50884-0FB0-7F41-B60F-7BF163441720}"/>
              </a:ext>
            </a:extLst>
          </p:cNvPr>
          <p:cNvGrpSpPr/>
          <p:nvPr/>
        </p:nvGrpSpPr>
        <p:grpSpPr>
          <a:xfrm>
            <a:off x="6187598" y="3318754"/>
            <a:ext cx="208440" cy="159480"/>
            <a:chOff x="6187598" y="3318754"/>
            <a:chExt cx="20844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0F5BD10-854C-4946-BA84-9E83A3FD3FDD}"/>
                    </a:ext>
                  </a:extLst>
                </p14:cNvPr>
                <p14:cNvContentPartPr/>
                <p14:nvPr/>
              </p14:nvContentPartPr>
              <p14:xfrm>
                <a:off x="6187598" y="3318754"/>
                <a:ext cx="171720" cy="554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0F5BD10-854C-4946-BA84-9E83A3FD3FD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80038" y="3311194"/>
                  <a:ext cx="186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E33E6F7-F525-3845-8C02-39D4D4B8323F}"/>
                    </a:ext>
                  </a:extLst>
                </p14:cNvPr>
                <p14:cNvContentPartPr/>
                <p14:nvPr/>
              </p14:nvContentPartPr>
              <p14:xfrm>
                <a:off x="6218918" y="3465634"/>
                <a:ext cx="177120" cy="126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E33E6F7-F525-3845-8C02-39D4D4B8323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11358" y="3458074"/>
                  <a:ext cx="1922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127E8B39-193D-8148-8FB4-9E545DB0BF68}"/>
              </a:ext>
            </a:extLst>
          </p:cNvPr>
          <p:cNvGrpSpPr/>
          <p:nvPr/>
        </p:nvGrpSpPr>
        <p:grpSpPr>
          <a:xfrm>
            <a:off x="6713918" y="3282034"/>
            <a:ext cx="1260720" cy="410400"/>
            <a:chOff x="6713918" y="3282034"/>
            <a:chExt cx="126072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C67A7675-2F1F-4C43-B63F-9AF4CC31EBA3}"/>
                    </a:ext>
                  </a:extLst>
                </p14:cNvPr>
                <p14:cNvContentPartPr/>
                <p14:nvPr/>
              </p14:nvContentPartPr>
              <p14:xfrm>
                <a:off x="6713918" y="3288154"/>
                <a:ext cx="177840" cy="1900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C67A7675-2F1F-4C43-B63F-9AF4CC31EB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06718" y="3280594"/>
                  <a:ext cx="192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1CB0EE6-4CE1-E746-9256-3A0C647894B0}"/>
                    </a:ext>
                  </a:extLst>
                </p14:cNvPr>
                <p14:cNvContentPartPr/>
                <p14:nvPr/>
              </p14:nvContentPartPr>
              <p14:xfrm>
                <a:off x="7099838" y="3300394"/>
                <a:ext cx="110520" cy="1778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1CB0EE6-4CE1-E746-9256-3A0C647894B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92278" y="3292834"/>
                  <a:ext cx="125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709FD502-23E1-2C4A-BA47-435E111993CF}"/>
                    </a:ext>
                  </a:extLst>
                </p14:cNvPr>
                <p14:cNvContentPartPr/>
                <p14:nvPr/>
              </p14:nvContentPartPr>
              <p14:xfrm>
                <a:off x="7332398" y="3306514"/>
                <a:ext cx="306360" cy="2145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709FD502-23E1-2C4A-BA47-435E111993C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24838" y="3298954"/>
                  <a:ext cx="321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F9EA4EC-C940-B840-AEB1-C423A528E589}"/>
                    </a:ext>
                  </a:extLst>
                </p14:cNvPr>
                <p14:cNvContentPartPr/>
                <p14:nvPr/>
              </p14:nvContentPartPr>
              <p14:xfrm>
                <a:off x="7760798" y="3282034"/>
                <a:ext cx="213840" cy="4104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F9EA4EC-C940-B840-AEB1-C423A528E58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753238" y="3274474"/>
                  <a:ext cx="22896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9C1A89F2-10EE-A84C-9095-89804B180C2A}"/>
              </a:ext>
            </a:extLst>
          </p:cNvPr>
          <p:cNvGrpSpPr/>
          <p:nvPr/>
        </p:nvGrpSpPr>
        <p:grpSpPr>
          <a:xfrm>
            <a:off x="1544860" y="4175991"/>
            <a:ext cx="280440" cy="405000"/>
            <a:chOff x="1544860" y="4175991"/>
            <a:chExt cx="2804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0958B81-9CC9-C548-8C1D-0E9FB899312A}"/>
                    </a:ext>
                  </a:extLst>
                </p14:cNvPr>
                <p14:cNvContentPartPr/>
                <p14:nvPr/>
              </p14:nvContentPartPr>
              <p14:xfrm>
                <a:off x="1544860" y="4175991"/>
                <a:ext cx="280440" cy="4050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0958B81-9CC9-C548-8C1D-0E9FB899312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37300" y="4168431"/>
                  <a:ext cx="2955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44F9A68F-604B-CF40-B2E0-B3C52C4BBFC1}"/>
                    </a:ext>
                  </a:extLst>
                </p14:cNvPr>
                <p14:cNvContentPartPr/>
                <p14:nvPr/>
              </p14:nvContentPartPr>
              <p14:xfrm>
                <a:off x="1589140" y="4344831"/>
                <a:ext cx="205200" cy="745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44F9A68F-604B-CF40-B2E0-B3C52C4BBF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581580" y="4337271"/>
                  <a:ext cx="2203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06A6C44D-1B11-0A45-9B02-9EA1BF47107A}"/>
              </a:ext>
            </a:extLst>
          </p:cNvPr>
          <p:cNvGrpSpPr/>
          <p:nvPr/>
        </p:nvGrpSpPr>
        <p:grpSpPr>
          <a:xfrm>
            <a:off x="2242900" y="4063671"/>
            <a:ext cx="1406880" cy="492480"/>
            <a:chOff x="2242900" y="4063671"/>
            <a:chExt cx="140688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2B34E0B8-9EF3-B842-A8CA-19333194AD4F}"/>
                    </a:ext>
                  </a:extLst>
                </p14:cNvPr>
                <p14:cNvContentPartPr/>
                <p14:nvPr/>
              </p14:nvContentPartPr>
              <p14:xfrm>
                <a:off x="2242900" y="4241511"/>
                <a:ext cx="230040" cy="2520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2B34E0B8-9EF3-B842-A8CA-19333194AD4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235340" y="4233951"/>
                  <a:ext cx="245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BA0D5B1C-39D1-214F-BD64-0537A139FED1}"/>
                    </a:ext>
                  </a:extLst>
                </p14:cNvPr>
                <p14:cNvContentPartPr/>
                <p14:nvPr/>
              </p14:nvContentPartPr>
              <p14:xfrm>
                <a:off x="2691100" y="4287951"/>
                <a:ext cx="205200" cy="2361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BA0D5B1C-39D1-214F-BD64-0537A139FED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83540" y="4280391"/>
                  <a:ext cx="220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FF2D369-B387-E341-8651-21DC6F610920}"/>
                    </a:ext>
                  </a:extLst>
                </p14:cNvPr>
                <p14:cNvContentPartPr/>
                <p14:nvPr/>
              </p14:nvContentPartPr>
              <p14:xfrm>
                <a:off x="2734660" y="4406391"/>
                <a:ext cx="198720" cy="500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FF2D369-B387-E341-8651-21DC6F61092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727100" y="4398831"/>
                  <a:ext cx="213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BE4F713-24F3-764D-AA60-F685B5B734AB}"/>
                    </a:ext>
                  </a:extLst>
                </p14:cNvPr>
                <p14:cNvContentPartPr/>
                <p14:nvPr/>
              </p14:nvContentPartPr>
              <p14:xfrm>
                <a:off x="3238300" y="4263111"/>
                <a:ext cx="286560" cy="2930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BE4F713-24F3-764D-AA60-F685B5B734A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30740" y="4255551"/>
                  <a:ext cx="301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580EBA0-E091-8445-8545-3B66C324C075}"/>
                    </a:ext>
                  </a:extLst>
                </p14:cNvPr>
                <p14:cNvContentPartPr/>
                <p14:nvPr/>
              </p14:nvContentPartPr>
              <p14:xfrm>
                <a:off x="3213460" y="4138551"/>
                <a:ext cx="436320" cy="378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580EBA0-E091-8445-8545-3B66C324C07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05900" y="4130991"/>
                  <a:ext cx="451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F7635F8B-51D9-404E-8A32-194670217FEF}"/>
                    </a:ext>
                  </a:extLst>
                </p14:cNvPr>
                <p14:cNvContentPartPr/>
                <p14:nvPr/>
              </p14:nvContentPartPr>
              <p14:xfrm>
                <a:off x="3119860" y="4063671"/>
                <a:ext cx="311760" cy="2059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F7635F8B-51D9-404E-8A32-194670217FE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12660" y="4056111"/>
                  <a:ext cx="3268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9CC00348-AB7A-BA43-B7B0-1E811F6D1863}"/>
                  </a:ext>
                </a:extLst>
              </p14:cNvPr>
              <p14:cNvContentPartPr/>
              <p14:nvPr/>
            </p14:nvContentPartPr>
            <p14:xfrm>
              <a:off x="4122460" y="4456791"/>
              <a:ext cx="87480" cy="13032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9CC00348-AB7A-BA43-B7B0-1E811F6D1863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114900" y="4449231"/>
                <a:ext cx="10260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577E28A1-2E0A-1A4A-B7EB-2E1EEB93A357}"/>
              </a:ext>
            </a:extLst>
          </p:cNvPr>
          <p:cNvGrpSpPr/>
          <p:nvPr/>
        </p:nvGrpSpPr>
        <p:grpSpPr>
          <a:xfrm>
            <a:off x="5012740" y="4070151"/>
            <a:ext cx="1095840" cy="485280"/>
            <a:chOff x="5012740" y="4070151"/>
            <a:chExt cx="109584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2D9B1B43-6D59-C04B-A0D9-3B8F3489CD31}"/>
                    </a:ext>
                  </a:extLst>
                </p14:cNvPr>
                <p14:cNvContentPartPr/>
                <p14:nvPr/>
              </p14:nvContentPartPr>
              <p14:xfrm>
                <a:off x="5068540" y="4070151"/>
                <a:ext cx="187200" cy="4852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2D9B1B43-6D59-C04B-A0D9-3B8F3489CD3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060980" y="4062591"/>
                  <a:ext cx="2023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A1714DF-40D7-AF4E-8411-E470AD0915D9}"/>
                    </a:ext>
                  </a:extLst>
                </p14:cNvPr>
                <p14:cNvContentPartPr/>
                <p14:nvPr/>
              </p14:nvContentPartPr>
              <p14:xfrm>
                <a:off x="5012740" y="4294071"/>
                <a:ext cx="342720" cy="190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A1714DF-40D7-AF4E-8411-E470AD0915D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05180" y="4286511"/>
                  <a:ext cx="357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9AB4A512-EEBE-3D4D-9758-17E1306BBE02}"/>
                    </a:ext>
                  </a:extLst>
                </p14:cNvPr>
                <p14:cNvContentPartPr/>
                <p14:nvPr/>
              </p14:nvContentPartPr>
              <p14:xfrm>
                <a:off x="5454460" y="4182831"/>
                <a:ext cx="50040" cy="2239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9AB4A512-EEBE-3D4D-9758-17E1306BBE0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46900" y="4175271"/>
                  <a:ext cx="65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98D60D6-5DE0-7845-A543-9AD66702B63E}"/>
                    </a:ext>
                  </a:extLst>
                </p14:cNvPr>
                <p14:cNvContentPartPr/>
                <p14:nvPr/>
              </p14:nvContentPartPr>
              <p14:xfrm>
                <a:off x="5622580" y="4188951"/>
                <a:ext cx="280440" cy="192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98D60D6-5DE0-7845-A543-9AD66702B63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15020" y="4181391"/>
                  <a:ext cx="295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4721CED-0D6F-5D42-B3F2-7F93E5ECF6E0}"/>
                    </a:ext>
                  </a:extLst>
                </p14:cNvPr>
                <p14:cNvContentPartPr/>
                <p14:nvPr/>
              </p14:nvContentPartPr>
              <p14:xfrm>
                <a:off x="5983660" y="4163391"/>
                <a:ext cx="124920" cy="2617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4721CED-0D6F-5D42-B3F2-7F93E5ECF6E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76100" y="4155831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A52AB563-6D4A-0A47-A0B1-AE13EFEA070A}"/>
              </a:ext>
            </a:extLst>
          </p:cNvPr>
          <p:cNvGrpSpPr/>
          <p:nvPr/>
        </p:nvGrpSpPr>
        <p:grpSpPr>
          <a:xfrm>
            <a:off x="6382180" y="4219551"/>
            <a:ext cx="305280" cy="162360"/>
            <a:chOff x="6382180" y="4219551"/>
            <a:chExt cx="30528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58063AA2-74F7-D447-8CB6-EA63F4B523CF}"/>
                    </a:ext>
                  </a:extLst>
                </p14:cNvPr>
                <p14:cNvContentPartPr/>
                <p14:nvPr/>
              </p14:nvContentPartPr>
              <p14:xfrm>
                <a:off x="6394780" y="4219551"/>
                <a:ext cx="193320" cy="565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58063AA2-74F7-D447-8CB6-EA63F4B523C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87220" y="4211991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B066562-B327-3E4B-916A-2B1D8998EFF6}"/>
                    </a:ext>
                  </a:extLst>
                </p14:cNvPr>
                <p14:cNvContentPartPr/>
                <p14:nvPr/>
              </p14:nvContentPartPr>
              <p14:xfrm>
                <a:off x="6382180" y="4368951"/>
                <a:ext cx="305280" cy="129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B066562-B327-3E4B-916A-2B1D8998EFF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374620" y="4361391"/>
                  <a:ext cx="3204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89BA5531-F062-D548-B272-7800F549C678}"/>
                  </a:ext>
                </a:extLst>
              </p14:cNvPr>
              <p14:cNvContentPartPr/>
              <p14:nvPr/>
            </p14:nvContentPartPr>
            <p14:xfrm>
              <a:off x="6923980" y="4219551"/>
              <a:ext cx="268200" cy="2494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89BA5531-F062-D548-B272-7800F549C67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916420" y="4211991"/>
                <a:ext cx="28296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59E7D251-3FA7-634E-8603-17F127686507}"/>
              </a:ext>
            </a:extLst>
          </p:cNvPr>
          <p:cNvGrpSpPr/>
          <p:nvPr/>
        </p:nvGrpSpPr>
        <p:grpSpPr>
          <a:xfrm>
            <a:off x="648460" y="5240511"/>
            <a:ext cx="447840" cy="293040"/>
            <a:chOff x="648460" y="5240511"/>
            <a:chExt cx="44784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756C40B-ECF1-914D-AA55-3E30D96E00A1}"/>
                    </a:ext>
                  </a:extLst>
                </p14:cNvPr>
                <p14:cNvContentPartPr/>
                <p14:nvPr/>
              </p14:nvContentPartPr>
              <p14:xfrm>
                <a:off x="698140" y="5308911"/>
                <a:ext cx="224640" cy="439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756C40B-ECF1-914D-AA55-3E30D96E00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0940" y="5301351"/>
                  <a:ext cx="239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1B2BEDE2-541C-1E41-A6F5-37E59E6954D7}"/>
                    </a:ext>
                  </a:extLst>
                </p14:cNvPr>
                <p14:cNvContentPartPr/>
                <p14:nvPr/>
              </p14:nvContentPartPr>
              <p14:xfrm>
                <a:off x="648460" y="5414751"/>
                <a:ext cx="330480" cy="252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1B2BEDE2-541C-1E41-A6F5-37E59E6954D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0900" y="5407191"/>
                  <a:ext cx="345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2A3DE2A-50AA-1E4F-A640-CDB42F460C01}"/>
                    </a:ext>
                  </a:extLst>
                </p14:cNvPr>
                <p14:cNvContentPartPr/>
                <p14:nvPr/>
              </p14:nvContentPartPr>
              <p14:xfrm>
                <a:off x="822700" y="5240511"/>
                <a:ext cx="273600" cy="2930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2A3DE2A-50AA-1E4F-A640-CDB42F460C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5140" y="5232951"/>
                  <a:ext cx="2887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0F0563B2-6CC9-4740-9F73-98A151E550D9}"/>
              </a:ext>
            </a:extLst>
          </p:cNvPr>
          <p:cNvGrpSpPr/>
          <p:nvPr/>
        </p:nvGrpSpPr>
        <p:grpSpPr>
          <a:xfrm>
            <a:off x="1501300" y="5091111"/>
            <a:ext cx="1445040" cy="573120"/>
            <a:chOff x="1501300" y="5091111"/>
            <a:chExt cx="144504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626CA95-18EA-0044-9EED-6448DE639D40}"/>
                    </a:ext>
                  </a:extLst>
                </p14:cNvPr>
                <p14:cNvContentPartPr/>
                <p14:nvPr/>
              </p14:nvContentPartPr>
              <p14:xfrm>
                <a:off x="1501300" y="5286951"/>
                <a:ext cx="37800" cy="100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626CA95-18EA-0044-9EED-6448DE639D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93740" y="5279391"/>
                  <a:ext cx="52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A25F404-4576-DA40-83E4-10C2828A9741}"/>
                    </a:ext>
                  </a:extLst>
                </p14:cNvPr>
                <p14:cNvContentPartPr/>
                <p14:nvPr/>
              </p14:nvContentPartPr>
              <p14:xfrm>
                <a:off x="1501300" y="5091111"/>
                <a:ext cx="261720" cy="4363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A25F404-4576-DA40-83E4-10C2828A974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93740" y="5083551"/>
                  <a:ext cx="276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FA76583-A12F-3B4B-B0B6-CCD6568149E5}"/>
                    </a:ext>
                  </a:extLst>
                </p14:cNvPr>
                <p14:cNvContentPartPr/>
                <p14:nvPr/>
              </p14:nvContentPartPr>
              <p14:xfrm>
                <a:off x="1775260" y="5347071"/>
                <a:ext cx="174600" cy="1551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FA76583-A12F-3B4B-B0B6-CCD6568149E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767700" y="5339511"/>
                  <a:ext cx="189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5CB30CA4-15F5-5546-B8A3-350BBA334614}"/>
                    </a:ext>
                  </a:extLst>
                </p14:cNvPr>
                <p14:cNvContentPartPr/>
                <p14:nvPr/>
              </p14:nvContentPartPr>
              <p14:xfrm>
                <a:off x="2055340" y="5178231"/>
                <a:ext cx="87480" cy="3117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5CB30CA4-15F5-5546-B8A3-350BBA33461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047780" y="5170671"/>
                  <a:ext cx="102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F208FEC-2DA1-8C4F-96F7-2F388D221DB6}"/>
                    </a:ext>
                  </a:extLst>
                </p14:cNvPr>
                <p14:cNvContentPartPr/>
                <p14:nvPr/>
              </p14:nvContentPartPr>
              <p14:xfrm>
                <a:off x="2292580" y="5271471"/>
                <a:ext cx="80640" cy="1558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F208FEC-2DA1-8C4F-96F7-2F388D221DB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85380" y="5263911"/>
                  <a:ext cx="95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599AEAE4-487A-A445-8073-384620AA2C64}"/>
                    </a:ext>
                  </a:extLst>
                </p14:cNvPr>
                <p14:cNvContentPartPr/>
                <p14:nvPr/>
              </p14:nvContentPartPr>
              <p14:xfrm>
                <a:off x="2528740" y="5134671"/>
                <a:ext cx="131040" cy="5295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599AEAE4-487A-A445-8073-384620AA2C6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521180" y="5127111"/>
                  <a:ext cx="1461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585DA4F-D293-5F4A-881C-8823B7FF07D7}"/>
                    </a:ext>
                  </a:extLst>
                </p14:cNvPr>
                <p14:cNvContentPartPr/>
                <p14:nvPr/>
              </p14:nvContentPartPr>
              <p14:xfrm>
                <a:off x="2485180" y="5358591"/>
                <a:ext cx="212040" cy="252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585DA4F-D293-5F4A-881C-8823B7FF07D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77620" y="5351031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C4FA16B8-6771-6B4B-A93F-43C85B5419EB}"/>
                    </a:ext>
                  </a:extLst>
                </p14:cNvPr>
                <p14:cNvContentPartPr/>
                <p14:nvPr/>
              </p14:nvContentPartPr>
              <p14:xfrm>
                <a:off x="2846260" y="5284071"/>
                <a:ext cx="100080" cy="2181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C4FA16B8-6771-6B4B-A93F-43C85B5419E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838700" y="5276511"/>
                  <a:ext cx="1152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CD11E1C7-15DA-EF4D-800D-789A40729445}"/>
              </a:ext>
            </a:extLst>
          </p:cNvPr>
          <p:cNvGrpSpPr/>
          <p:nvPr/>
        </p:nvGrpSpPr>
        <p:grpSpPr>
          <a:xfrm>
            <a:off x="3344140" y="5321511"/>
            <a:ext cx="280440" cy="143280"/>
            <a:chOff x="3344140" y="5321511"/>
            <a:chExt cx="28044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861817AF-E770-2045-BD24-645E22F3D800}"/>
                    </a:ext>
                  </a:extLst>
                </p14:cNvPr>
                <p14:cNvContentPartPr/>
                <p14:nvPr/>
              </p14:nvContentPartPr>
              <p14:xfrm>
                <a:off x="3344140" y="5321511"/>
                <a:ext cx="187200" cy="313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861817AF-E770-2045-BD24-645E22F3D80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36580" y="531395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0C49E997-2B3E-0D4E-8D6E-8FD7A549571D}"/>
                    </a:ext>
                  </a:extLst>
                </p14:cNvPr>
                <p14:cNvContentPartPr/>
                <p14:nvPr/>
              </p14:nvContentPartPr>
              <p14:xfrm>
                <a:off x="3368980" y="5439591"/>
                <a:ext cx="255600" cy="252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0C49E997-2B3E-0D4E-8D6E-8FD7A549571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61420" y="5432031"/>
                  <a:ext cx="270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A1E8EABD-0D12-3042-B9E2-AFD7BCC3A15A}"/>
                  </a:ext>
                </a:extLst>
              </p14:cNvPr>
              <p14:cNvContentPartPr/>
              <p14:nvPr/>
            </p14:nvContentPartPr>
            <p14:xfrm>
              <a:off x="3786940" y="5700951"/>
              <a:ext cx="230040" cy="18072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A1E8EABD-0D12-3042-B9E2-AFD7BCC3A15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779380" y="5693751"/>
                <a:ext cx="2451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4B7D0EBE-A33E-6148-AC88-36F903947D9C}"/>
              </a:ext>
            </a:extLst>
          </p:cNvPr>
          <p:cNvGrpSpPr/>
          <p:nvPr/>
        </p:nvGrpSpPr>
        <p:grpSpPr>
          <a:xfrm>
            <a:off x="4271860" y="4985271"/>
            <a:ext cx="1712160" cy="990360"/>
            <a:chOff x="4271860" y="4985271"/>
            <a:chExt cx="1712160" cy="99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D34AA6B-0F35-F648-86F0-3D9B0DED4C7C}"/>
                    </a:ext>
                  </a:extLst>
                </p14:cNvPr>
                <p14:cNvContentPartPr/>
                <p14:nvPr/>
              </p14:nvContentPartPr>
              <p14:xfrm>
                <a:off x="4296700" y="5165631"/>
                <a:ext cx="429840" cy="313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D34AA6B-0F35-F648-86F0-3D9B0DED4C7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89140" y="5158071"/>
                  <a:ext cx="444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20E66DC-E112-924C-A683-1F721902CE36}"/>
                    </a:ext>
                  </a:extLst>
                </p14:cNvPr>
                <p14:cNvContentPartPr/>
                <p14:nvPr/>
              </p14:nvContentPartPr>
              <p14:xfrm>
                <a:off x="4383820" y="5265351"/>
                <a:ext cx="274320" cy="1933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20E66DC-E112-924C-A683-1F721902CE3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76260" y="5257791"/>
                  <a:ext cx="289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1C34C491-3CBC-D04C-9E13-5FEFB87C8744}"/>
                    </a:ext>
                  </a:extLst>
                </p14:cNvPr>
                <p14:cNvContentPartPr/>
                <p14:nvPr/>
              </p14:nvContentPartPr>
              <p14:xfrm>
                <a:off x="5006260" y="4985271"/>
                <a:ext cx="199440" cy="5792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1C34C491-3CBC-D04C-9E13-5FEFB87C874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998700" y="4977711"/>
                  <a:ext cx="2145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1B227B26-CF54-4442-8810-D9B07A73E127}"/>
                    </a:ext>
                  </a:extLst>
                </p14:cNvPr>
                <p14:cNvContentPartPr/>
                <p14:nvPr/>
              </p14:nvContentPartPr>
              <p14:xfrm>
                <a:off x="5049820" y="5240511"/>
                <a:ext cx="212040" cy="190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1B227B26-CF54-4442-8810-D9B07A73E12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42260" y="523295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CCDBF20-8AA8-1044-A4AD-FBD8BDE17019}"/>
                    </a:ext>
                  </a:extLst>
                </p14:cNvPr>
                <p14:cNvContentPartPr/>
                <p14:nvPr/>
              </p14:nvContentPartPr>
              <p14:xfrm>
                <a:off x="5398660" y="5184351"/>
                <a:ext cx="43920" cy="1864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CCDBF20-8AA8-1044-A4AD-FBD8BDE1701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91100" y="5176791"/>
                  <a:ext cx="59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DA13941A-86BA-944B-8B87-376ADB58305F}"/>
                    </a:ext>
                  </a:extLst>
                </p14:cNvPr>
                <p14:cNvContentPartPr/>
                <p14:nvPr/>
              </p14:nvContentPartPr>
              <p14:xfrm>
                <a:off x="5516740" y="5190471"/>
                <a:ext cx="186480" cy="1807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DA13941A-86BA-944B-8B87-376ADB58305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09180" y="5183271"/>
                  <a:ext cx="201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CFA9E9E-2B3D-934B-9CDD-97C157C4CF15}"/>
                    </a:ext>
                  </a:extLst>
                </p14:cNvPr>
                <p14:cNvContentPartPr/>
                <p14:nvPr/>
              </p14:nvContentPartPr>
              <p14:xfrm>
                <a:off x="5834260" y="5165631"/>
                <a:ext cx="149760" cy="2804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CFA9E9E-2B3D-934B-9CDD-97C157C4CF1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26700" y="5158071"/>
                  <a:ext cx="164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7631BE78-B3BB-AE40-BF4E-1A9E343C9FF9}"/>
                    </a:ext>
                  </a:extLst>
                </p14:cNvPr>
                <p14:cNvContentPartPr/>
                <p14:nvPr/>
              </p14:nvContentPartPr>
              <p14:xfrm>
                <a:off x="4271860" y="5694831"/>
                <a:ext cx="124920" cy="1994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7631BE78-B3BB-AE40-BF4E-1A9E343C9FF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264300" y="5687271"/>
                  <a:ext cx="14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829A7CEF-85C6-F643-BB2D-1D347C08611E}"/>
                    </a:ext>
                  </a:extLst>
                </p14:cNvPr>
                <p14:cNvContentPartPr/>
                <p14:nvPr/>
              </p14:nvContentPartPr>
              <p14:xfrm>
                <a:off x="4328380" y="5794551"/>
                <a:ext cx="130320" cy="190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829A7CEF-85C6-F643-BB2D-1D347C08611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320820" y="5786991"/>
                  <a:ext cx="145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1CDA056A-B78E-1C4B-B664-C9B4E3250505}"/>
                    </a:ext>
                  </a:extLst>
                </p14:cNvPr>
                <p14:cNvContentPartPr/>
                <p14:nvPr/>
              </p14:nvContentPartPr>
              <p14:xfrm>
                <a:off x="4713940" y="5726151"/>
                <a:ext cx="187200" cy="2494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1CDA056A-B78E-1C4B-B664-C9B4E325050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06380" y="5718591"/>
                  <a:ext cx="20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C05DFD0-3C68-2C4C-B0AA-95BD47D7A2F7}"/>
                    </a:ext>
                  </a:extLst>
                </p14:cNvPr>
                <p14:cNvContentPartPr/>
                <p14:nvPr/>
              </p14:nvContentPartPr>
              <p14:xfrm>
                <a:off x="4663900" y="5657391"/>
                <a:ext cx="255600" cy="313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C05DFD0-3C68-2C4C-B0AA-95BD47D7A2F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656340" y="5649831"/>
                  <a:ext cx="27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9BF3268C-A2A5-1045-A574-A8DADC03F9E7}"/>
                    </a:ext>
                  </a:extLst>
                </p14:cNvPr>
                <p14:cNvContentPartPr/>
                <p14:nvPr/>
              </p14:nvContentPartPr>
              <p14:xfrm>
                <a:off x="4850740" y="5613831"/>
                <a:ext cx="118800" cy="1249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9BF3268C-A2A5-1045-A574-A8DADC03F9E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843180" y="5606271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C1199B71-2DFB-FC45-B3FE-2E3003629625}"/>
              </a:ext>
            </a:extLst>
          </p:cNvPr>
          <p:cNvGrpSpPr/>
          <p:nvPr/>
        </p:nvGrpSpPr>
        <p:grpSpPr>
          <a:xfrm>
            <a:off x="6425740" y="4873311"/>
            <a:ext cx="2347560" cy="951840"/>
            <a:chOff x="6425740" y="4873311"/>
            <a:chExt cx="2347560" cy="95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A95F5133-D0F4-8046-AAB1-DA988CF53964}"/>
                    </a:ext>
                  </a:extLst>
                </p14:cNvPr>
                <p14:cNvContentPartPr/>
                <p14:nvPr/>
              </p14:nvContentPartPr>
              <p14:xfrm>
                <a:off x="6425740" y="5284071"/>
                <a:ext cx="429840" cy="252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A95F5133-D0F4-8046-AAB1-DA988CF5396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418180" y="5276511"/>
                  <a:ext cx="444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F2A6D23C-4DAB-2A4E-916B-C9E72519D9BF}"/>
                    </a:ext>
                  </a:extLst>
                </p14:cNvPr>
                <p14:cNvContentPartPr/>
                <p14:nvPr/>
              </p14:nvContentPartPr>
              <p14:xfrm>
                <a:off x="7297300" y="5097231"/>
                <a:ext cx="324000" cy="378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F2A6D23C-4DAB-2A4E-916B-C9E72519D9B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89740" y="5089671"/>
                  <a:ext cx="339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9D89572F-617F-EB4F-A4C3-20AE12E3F5E1}"/>
                    </a:ext>
                  </a:extLst>
                </p14:cNvPr>
                <p14:cNvContentPartPr/>
                <p14:nvPr/>
              </p14:nvContentPartPr>
              <p14:xfrm>
                <a:off x="7365700" y="5165631"/>
                <a:ext cx="280440" cy="1623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9D89572F-617F-EB4F-A4C3-20AE12E3F5E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58140" y="5158071"/>
                  <a:ext cx="295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0E61938-A6B4-5F4D-97A2-7BAAE3913B0D}"/>
                    </a:ext>
                  </a:extLst>
                </p14:cNvPr>
                <p14:cNvContentPartPr/>
                <p14:nvPr/>
              </p14:nvContentPartPr>
              <p14:xfrm>
                <a:off x="7982020" y="4873311"/>
                <a:ext cx="168480" cy="5911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0E61938-A6B4-5F4D-97A2-7BAAE3913B0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974460" y="4865751"/>
                  <a:ext cx="1836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58904734-C7CB-A442-9857-241C8A8823F2}"/>
                    </a:ext>
                  </a:extLst>
                </p14:cNvPr>
                <p14:cNvContentPartPr/>
                <p14:nvPr/>
              </p14:nvContentPartPr>
              <p14:xfrm>
                <a:off x="7951060" y="5134671"/>
                <a:ext cx="243000" cy="378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58904734-C7CB-A442-9857-241C8A8823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943500" y="5127111"/>
                  <a:ext cx="258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965FD712-9574-854A-B69E-F3A395E83014}"/>
                    </a:ext>
                  </a:extLst>
                </p14:cNvPr>
                <p14:cNvContentPartPr/>
                <p14:nvPr/>
              </p14:nvContentPartPr>
              <p14:xfrm>
                <a:off x="8274700" y="5072391"/>
                <a:ext cx="62640" cy="1684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965FD712-9574-854A-B69E-F3A395E8301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267140" y="5064831"/>
                  <a:ext cx="77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FA75F969-C9D6-814B-9E0C-1B49B5622BC2}"/>
                    </a:ext>
                  </a:extLst>
                </p14:cNvPr>
                <p14:cNvContentPartPr/>
                <p14:nvPr/>
              </p14:nvContentPartPr>
              <p14:xfrm>
                <a:off x="8442820" y="5053671"/>
                <a:ext cx="118800" cy="1864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FA75F969-C9D6-814B-9E0C-1B49B5622BC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435260" y="5046111"/>
                  <a:ext cx="133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969B1873-671C-9B4C-AAEF-2C84EB8EBC2E}"/>
                    </a:ext>
                  </a:extLst>
                </p14:cNvPr>
                <p14:cNvContentPartPr/>
                <p14:nvPr/>
              </p14:nvContentPartPr>
              <p14:xfrm>
                <a:off x="8623540" y="5041071"/>
                <a:ext cx="149760" cy="2743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969B1873-671C-9B4C-AAEF-2C84EB8EBC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615980" y="5033511"/>
                  <a:ext cx="164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70742A8-7BF5-D442-BE7C-79F3BBD453CD}"/>
                    </a:ext>
                  </a:extLst>
                </p14:cNvPr>
                <p14:cNvContentPartPr/>
                <p14:nvPr/>
              </p14:nvContentPartPr>
              <p14:xfrm>
                <a:off x="6899500" y="5608431"/>
                <a:ext cx="230040" cy="2167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70742A8-7BF5-D442-BE7C-79F3BBD453C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91940" y="5600871"/>
                  <a:ext cx="245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05261CE7-2342-2245-9F7F-F0C910802469}"/>
                    </a:ext>
                  </a:extLst>
                </p14:cNvPr>
                <p14:cNvContentPartPr/>
                <p14:nvPr/>
              </p14:nvContentPartPr>
              <p14:xfrm>
                <a:off x="7359580" y="5627151"/>
                <a:ext cx="112320" cy="1738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05261CE7-2342-2245-9F7F-F0C91080246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352020" y="5619591"/>
                  <a:ext cx="127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FE8098BE-0124-624D-9D5A-F9684DB7F7FF}"/>
                    </a:ext>
                  </a:extLst>
                </p14:cNvPr>
                <p14:cNvContentPartPr/>
                <p14:nvPr/>
              </p14:nvContentPartPr>
              <p14:xfrm>
                <a:off x="7409980" y="5713551"/>
                <a:ext cx="124200" cy="190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FE8098BE-0124-624D-9D5A-F9684DB7F7F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402420" y="5705991"/>
                  <a:ext cx="139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2B9D9C10-CFDB-714E-B863-C0508C87A745}"/>
                    </a:ext>
                  </a:extLst>
                </p14:cNvPr>
                <p14:cNvContentPartPr/>
                <p14:nvPr/>
              </p14:nvContentPartPr>
              <p14:xfrm>
                <a:off x="7789060" y="5582871"/>
                <a:ext cx="174600" cy="2368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2B9D9C10-CFDB-714E-B863-C0508C87A74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781500" y="5575311"/>
                  <a:ext cx="189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1174573-F717-4F48-9A13-77EF9BD02F86}"/>
                    </a:ext>
                  </a:extLst>
                </p14:cNvPr>
                <p14:cNvContentPartPr/>
                <p14:nvPr/>
              </p14:nvContentPartPr>
              <p14:xfrm>
                <a:off x="7726780" y="5526711"/>
                <a:ext cx="345600" cy="252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1174573-F717-4F48-9A13-77EF9BD02F8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719220" y="5519151"/>
                  <a:ext cx="360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121EEE65-3C59-8F4C-A8F7-0325C103CBF5}"/>
                    </a:ext>
                  </a:extLst>
                </p14:cNvPr>
                <p14:cNvContentPartPr/>
                <p14:nvPr/>
              </p14:nvContentPartPr>
              <p14:xfrm>
                <a:off x="7620940" y="5477031"/>
                <a:ext cx="187200" cy="1497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121EEE65-3C59-8F4C-A8F7-0325C103CBF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613380" y="5469471"/>
                  <a:ext cx="2023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B6EDE697-E605-604C-B783-83B6CFBFE409}"/>
              </a:ext>
            </a:extLst>
          </p:cNvPr>
          <p:cNvGrpSpPr/>
          <p:nvPr/>
        </p:nvGrpSpPr>
        <p:grpSpPr>
          <a:xfrm>
            <a:off x="5548060" y="4711311"/>
            <a:ext cx="1338480" cy="367920"/>
            <a:chOff x="5548060" y="4711311"/>
            <a:chExt cx="133848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6E892373-E280-594F-9BB9-974EF161C366}"/>
                    </a:ext>
                  </a:extLst>
                </p14:cNvPr>
                <p14:cNvContentPartPr/>
                <p14:nvPr/>
              </p14:nvContentPartPr>
              <p14:xfrm>
                <a:off x="5548060" y="4829391"/>
                <a:ext cx="261720" cy="1807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6E892373-E280-594F-9BB9-974EF161C36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540500" y="4822191"/>
                  <a:ext cx="276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D96EC58A-0086-FF4E-8A42-1B0B2AB4BF06}"/>
                    </a:ext>
                  </a:extLst>
                </p14:cNvPr>
                <p14:cNvContentPartPr/>
                <p14:nvPr/>
              </p14:nvContentPartPr>
              <p14:xfrm>
                <a:off x="5573620" y="4916871"/>
                <a:ext cx="335880" cy="1623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D96EC58A-0086-FF4E-8A42-1B0B2AB4BF0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66060" y="4909311"/>
                  <a:ext cx="351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25D9D7EE-2283-0E4F-83C3-78F0E7D81D8A}"/>
                    </a:ext>
                  </a:extLst>
                </p14:cNvPr>
                <p14:cNvContentPartPr/>
                <p14:nvPr/>
              </p14:nvContentPartPr>
              <p14:xfrm>
                <a:off x="6071500" y="4767471"/>
                <a:ext cx="205200" cy="1558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25D9D7EE-2283-0E4F-83C3-78F0E7D81D8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063940" y="4759911"/>
                  <a:ext cx="220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2E0C6A98-4677-044F-AD9E-2C1687355CAB}"/>
                    </a:ext>
                  </a:extLst>
                </p14:cNvPr>
                <p14:cNvContentPartPr/>
                <p14:nvPr/>
              </p14:nvContentPartPr>
              <p14:xfrm>
                <a:off x="6363460" y="4730031"/>
                <a:ext cx="62640" cy="1933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2E0C6A98-4677-044F-AD9E-2C1687355CA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355900" y="4722471"/>
                  <a:ext cx="77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CF356293-AA66-1B43-9528-A7BFCCF9275B}"/>
                    </a:ext>
                  </a:extLst>
                </p14:cNvPr>
                <p14:cNvContentPartPr/>
                <p14:nvPr/>
              </p14:nvContentPartPr>
              <p14:xfrm>
                <a:off x="6531580" y="4723551"/>
                <a:ext cx="162360" cy="1807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CF356293-AA66-1B43-9528-A7BFCCF9275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24020" y="4716351"/>
                  <a:ext cx="177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CB6E6CB5-70DA-154A-A853-2E1BEEAD4499}"/>
                    </a:ext>
                  </a:extLst>
                </p14:cNvPr>
                <p14:cNvContentPartPr/>
                <p14:nvPr/>
              </p14:nvContentPartPr>
              <p14:xfrm>
                <a:off x="6792940" y="4711311"/>
                <a:ext cx="93600" cy="1497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CB6E6CB5-70DA-154A-A853-2E1BEEAD449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785380" y="4703751"/>
                  <a:ext cx="1087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2D9359DF-6E07-E04A-8857-E659666F319A}"/>
              </a:ext>
            </a:extLst>
          </p:cNvPr>
          <p:cNvGrpSpPr/>
          <p:nvPr/>
        </p:nvGrpSpPr>
        <p:grpSpPr>
          <a:xfrm>
            <a:off x="8978860" y="4873311"/>
            <a:ext cx="286200" cy="105840"/>
            <a:chOff x="8978860" y="4873311"/>
            <a:chExt cx="28620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81BD261D-63A9-004A-8461-3818D8357F28}"/>
                    </a:ext>
                  </a:extLst>
                </p14:cNvPr>
                <p14:cNvContentPartPr/>
                <p14:nvPr/>
              </p14:nvContentPartPr>
              <p14:xfrm>
                <a:off x="9009460" y="4873311"/>
                <a:ext cx="118800" cy="439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81BD261D-63A9-004A-8461-3818D8357F2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01900" y="486575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0674A2AD-E8BD-334B-88A4-CE47A1613DEF}"/>
                    </a:ext>
                  </a:extLst>
                </p14:cNvPr>
                <p14:cNvContentPartPr/>
                <p14:nvPr/>
              </p14:nvContentPartPr>
              <p14:xfrm>
                <a:off x="8978860" y="4929111"/>
                <a:ext cx="286200" cy="500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0674A2AD-E8BD-334B-88A4-CE47A1613DE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971300" y="4921551"/>
                  <a:ext cx="3009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1E41E2B9-EA07-7443-A571-4B67191B6F0B}"/>
                  </a:ext>
                </a:extLst>
              </p14:cNvPr>
              <p14:cNvContentPartPr/>
              <p14:nvPr/>
            </p14:nvContentPartPr>
            <p14:xfrm>
              <a:off x="9482500" y="4748751"/>
              <a:ext cx="124920" cy="14364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1E41E2B9-EA07-7443-A571-4B67191B6F0B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474940" y="4741191"/>
                <a:ext cx="14004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7FD5DA0-295E-9B42-A095-157BF9B04EA4}"/>
              </a:ext>
            </a:extLst>
          </p:cNvPr>
          <p:cNvGrpSpPr/>
          <p:nvPr/>
        </p:nvGrpSpPr>
        <p:grpSpPr>
          <a:xfrm>
            <a:off x="3400300" y="6230151"/>
            <a:ext cx="2430720" cy="604440"/>
            <a:chOff x="3400300" y="6230151"/>
            <a:chExt cx="243072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3452F013-1F57-424A-9ED5-8CE67414BEC5}"/>
                    </a:ext>
                  </a:extLst>
                </p14:cNvPr>
                <p14:cNvContentPartPr/>
                <p14:nvPr/>
              </p14:nvContentPartPr>
              <p14:xfrm>
                <a:off x="3400300" y="6423111"/>
                <a:ext cx="255600" cy="378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3452F013-1F57-424A-9ED5-8CE67414BEC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392740" y="6415911"/>
                  <a:ext cx="270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A79142B6-421B-FA49-9EE4-4BBA6DCD3C9A}"/>
                    </a:ext>
                  </a:extLst>
                </p14:cNvPr>
                <p14:cNvContentPartPr/>
                <p14:nvPr/>
              </p14:nvContentPartPr>
              <p14:xfrm>
                <a:off x="3413260" y="6547671"/>
                <a:ext cx="298440" cy="252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A79142B6-421B-FA49-9EE4-4BBA6DCD3C9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405700" y="6540111"/>
                  <a:ext cx="31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2F2F7648-C8A7-574C-92E2-0B3C53550155}"/>
                    </a:ext>
                  </a:extLst>
                </p14:cNvPr>
                <p14:cNvContentPartPr/>
                <p14:nvPr/>
              </p14:nvContentPartPr>
              <p14:xfrm>
                <a:off x="4446100" y="6230151"/>
                <a:ext cx="417600" cy="500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2F2F7648-C8A7-574C-92E2-0B3C5355015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438540" y="6222591"/>
                  <a:ext cx="432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B5A16A56-F9D2-6F49-AB11-6D2594FF35C2}"/>
                    </a:ext>
                  </a:extLst>
                </p14:cNvPr>
                <p14:cNvContentPartPr/>
                <p14:nvPr/>
              </p14:nvContentPartPr>
              <p14:xfrm>
                <a:off x="4533220" y="6329871"/>
                <a:ext cx="249480" cy="1623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B5A16A56-F9D2-6F49-AB11-6D2594FF35C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525660" y="6322311"/>
                  <a:ext cx="264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FB16C5D7-22E3-B545-9BD7-832D69AC1601}"/>
                    </a:ext>
                  </a:extLst>
                </p14:cNvPr>
                <p14:cNvContentPartPr/>
                <p14:nvPr/>
              </p14:nvContentPartPr>
              <p14:xfrm>
                <a:off x="5094100" y="6280191"/>
                <a:ext cx="118080" cy="1371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FB16C5D7-22E3-B545-9BD7-832D69AC160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086540" y="6272631"/>
                  <a:ext cx="133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9EF244E1-2479-4845-BA88-5B57512E43A8}"/>
                    </a:ext>
                  </a:extLst>
                </p14:cNvPr>
                <p14:cNvContentPartPr/>
                <p14:nvPr/>
              </p14:nvContentPartPr>
              <p14:xfrm>
                <a:off x="5361220" y="6255711"/>
                <a:ext cx="68760" cy="1738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9EF244E1-2479-4845-BA88-5B57512E43A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353660" y="6248511"/>
                  <a:ext cx="83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848B5019-13BF-544A-9EDE-8F5D4AF4EC24}"/>
                    </a:ext>
                  </a:extLst>
                </p14:cNvPr>
                <p14:cNvContentPartPr/>
                <p14:nvPr/>
              </p14:nvContentPartPr>
              <p14:xfrm>
                <a:off x="5461660" y="6273711"/>
                <a:ext cx="167760" cy="1623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848B5019-13BF-544A-9EDE-8F5D4AF4EC2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454100" y="6266511"/>
                  <a:ext cx="182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9E53EC8D-1973-0E4F-AEE7-C5EE73BFA1BB}"/>
                    </a:ext>
                  </a:extLst>
                </p14:cNvPr>
                <p14:cNvContentPartPr/>
                <p14:nvPr/>
              </p14:nvContentPartPr>
              <p14:xfrm>
                <a:off x="5709700" y="6273711"/>
                <a:ext cx="121320" cy="2617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9E53EC8D-1973-0E4F-AEE7-C5EE73BFA1B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702140" y="6266511"/>
                  <a:ext cx="13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F8655560-F109-7845-B972-901D17D185F8}"/>
                    </a:ext>
                  </a:extLst>
                </p14:cNvPr>
                <p14:cNvContentPartPr/>
                <p14:nvPr/>
              </p14:nvContentPartPr>
              <p14:xfrm>
                <a:off x="3867220" y="6647391"/>
                <a:ext cx="199440" cy="16236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F8655560-F109-7845-B972-901D17D185F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859660" y="6639831"/>
                  <a:ext cx="214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B394AD56-E306-6A45-BB41-966A984B06FE}"/>
                    </a:ext>
                  </a:extLst>
                </p14:cNvPr>
                <p14:cNvContentPartPr/>
                <p14:nvPr/>
              </p14:nvContentPartPr>
              <p14:xfrm>
                <a:off x="4253860" y="6634791"/>
                <a:ext cx="111600" cy="1746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B394AD56-E306-6A45-BB41-966A984B06F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246300" y="6627591"/>
                  <a:ext cx="126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FF06CC79-8405-FB4D-B927-15E5DCB96B90}"/>
                    </a:ext>
                  </a:extLst>
                </p14:cNvPr>
                <p14:cNvContentPartPr/>
                <p14:nvPr/>
              </p14:nvContentPartPr>
              <p14:xfrm>
                <a:off x="4290580" y="6722271"/>
                <a:ext cx="155880" cy="439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FF06CC79-8405-FB4D-B927-15E5DCB96B9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283020" y="6714711"/>
                  <a:ext cx="171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418B04FF-C665-6A4A-B23E-4BD7AFB47BAE}"/>
                    </a:ext>
                  </a:extLst>
                </p14:cNvPr>
                <p14:cNvContentPartPr/>
                <p14:nvPr/>
              </p14:nvContentPartPr>
              <p14:xfrm>
                <a:off x="4720060" y="6647391"/>
                <a:ext cx="187200" cy="1872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418B04FF-C665-6A4A-B23E-4BD7AFB47BA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712500" y="6639831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B3F75CED-C548-7046-B9AB-A009B7493768}"/>
                    </a:ext>
                  </a:extLst>
                </p14:cNvPr>
                <p14:cNvContentPartPr/>
                <p14:nvPr/>
              </p14:nvContentPartPr>
              <p14:xfrm>
                <a:off x="4639060" y="6616431"/>
                <a:ext cx="299160" cy="313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B3F75CED-C548-7046-B9AB-A009B749376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631500" y="6608871"/>
                  <a:ext cx="31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F99FF3A4-AF2A-8A49-A43B-C781A879F15B}"/>
                    </a:ext>
                  </a:extLst>
                </p14:cNvPr>
                <p14:cNvContentPartPr/>
                <p14:nvPr/>
              </p14:nvContentPartPr>
              <p14:xfrm>
                <a:off x="4850740" y="6572871"/>
                <a:ext cx="142920" cy="1000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F99FF3A4-AF2A-8A49-A43B-C781A879F15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843180" y="6565311"/>
                  <a:ext cx="1580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DA3F5A01-E49B-004E-8174-8505A0E86C51}"/>
              </a:ext>
            </a:extLst>
          </p:cNvPr>
          <p:cNvGrpSpPr/>
          <p:nvPr/>
        </p:nvGrpSpPr>
        <p:grpSpPr>
          <a:xfrm>
            <a:off x="6400900" y="6417351"/>
            <a:ext cx="442080" cy="149400"/>
            <a:chOff x="6400900" y="6417351"/>
            <a:chExt cx="442080" cy="1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6092AEB7-FC79-D34B-9D4D-4A9992FB185C}"/>
                    </a:ext>
                  </a:extLst>
                </p14:cNvPr>
                <p14:cNvContentPartPr/>
                <p14:nvPr/>
              </p14:nvContentPartPr>
              <p14:xfrm>
                <a:off x="6400900" y="6417351"/>
                <a:ext cx="348840" cy="626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6092AEB7-FC79-D34B-9D4D-4A9992FB185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393340" y="6409791"/>
                  <a:ext cx="363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0B8B14DF-E01C-2C49-AA6C-D7DCAD353FBF}"/>
                    </a:ext>
                  </a:extLst>
                </p14:cNvPr>
                <p14:cNvContentPartPr/>
                <p14:nvPr/>
              </p14:nvContentPartPr>
              <p14:xfrm>
                <a:off x="6494860" y="6535431"/>
                <a:ext cx="348120" cy="313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0B8B14DF-E01C-2C49-AA6C-D7DCAD353FB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487300" y="6528231"/>
                  <a:ext cx="3632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E157E4E9-8E41-4341-9976-087E12F66B47}"/>
              </a:ext>
            </a:extLst>
          </p:cNvPr>
          <p:cNvGrpSpPr/>
          <p:nvPr/>
        </p:nvGrpSpPr>
        <p:grpSpPr>
          <a:xfrm>
            <a:off x="7297300" y="6323751"/>
            <a:ext cx="267840" cy="293040"/>
            <a:chOff x="7297300" y="6323751"/>
            <a:chExt cx="26784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1914B54E-D343-0343-9E50-4D1EFBAF8153}"/>
                    </a:ext>
                  </a:extLst>
                </p14:cNvPr>
                <p14:cNvContentPartPr/>
                <p14:nvPr/>
              </p14:nvContentPartPr>
              <p14:xfrm>
                <a:off x="7297300" y="6323751"/>
                <a:ext cx="31320" cy="27720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1914B54E-D343-0343-9E50-4D1EFBAF815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289740" y="6316551"/>
                  <a:ext cx="46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D22331DD-2C4B-E543-8499-E41292EC6D3A}"/>
                    </a:ext>
                  </a:extLst>
                </p14:cNvPr>
                <p14:cNvContentPartPr/>
                <p14:nvPr/>
              </p14:nvContentPartPr>
              <p14:xfrm>
                <a:off x="7322140" y="6355071"/>
                <a:ext cx="243000" cy="2617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D22331DD-2C4B-E543-8499-E41292EC6D3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314580" y="6347511"/>
                  <a:ext cx="2581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3634883B-6479-5145-A4FC-BDDE6A5B258D}"/>
                  </a:ext>
                </a:extLst>
              </p14:cNvPr>
              <p14:cNvContentPartPr/>
              <p14:nvPr/>
            </p14:nvContentPartPr>
            <p14:xfrm>
              <a:off x="7863940" y="6330231"/>
              <a:ext cx="62640" cy="26820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3634883B-6479-5145-A4FC-BDDE6A5B258D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7856380" y="6322671"/>
                <a:ext cx="7776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58475CD2-AE6E-A044-B290-69E891193039}"/>
              </a:ext>
            </a:extLst>
          </p:cNvPr>
          <p:cNvGrpSpPr/>
          <p:nvPr/>
        </p:nvGrpSpPr>
        <p:grpSpPr>
          <a:xfrm>
            <a:off x="8156620" y="6087231"/>
            <a:ext cx="777960" cy="554400"/>
            <a:chOff x="8156620" y="6087231"/>
            <a:chExt cx="7779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B8659CAB-C0F0-0C42-A7E3-37B21CEC17E6}"/>
                    </a:ext>
                  </a:extLst>
                </p14:cNvPr>
                <p14:cNvContentPartPr/>
                <p14:nvPr/>
              </p14:nvContentPartPr>
              <p14:xfrm>
                <a:off x="8249860" y="6311511"/>
                <a:ext cx="249480" cy="2682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B8659CAB-C0F0-0C42-A7E3-37B21CEC17E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242300" y="6303951"/>
                  <a:ext cx="264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344AAB21-A0F4-D442-9342-A976D52449E1}"/>
                    </a:ext>
                  </a:extLst>
                </p14:cNvPr>
                <p14:cNvContentPartPr/>
                <p14:nvPr/>
              </p14:nvContentPartPr>
              <p14:xfrm>
                <a:off x="8156620" y="6162111"/>
                <a:ext cx="330480" cy="313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344AAB21-A0F4-D442-9342-A976D52449E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149060" y="6154551"/>
                  <a:ext cx="345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057BFD05-7EA7-9A48-AA74-24ED5A8D21A5}"/>
                    </a:ext>
                  </a:extLst>
                </p14:cNvPr>
                <p14:cNvContentPartPr/>
                <p14:nvPr/>
              </p14:nvContentPartPr>
              <p14:xfrm>
                <a:off x="8361820" y="6087231"/>
                <a:ext cx="242640" cy="15588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057BFD05-7EA7-9A48-AA74-24ED5A8D21A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354260" y="6079671"/>
                  <a:ext cx="257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B82314D4-943D-AB45-9789-C011DA743745}"/>
                    </a:ext>
                  </a:extLst>
                </p14:cNvPr>
                <p14:cNvContentPartPr/>
                <p14:nvPr/>
              </p14:nvContentPartPr>
              <p14:xfrm>
                <a:off x="8710660" y="6193071"/>
                <a:ext cx="223920" cy="44856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B82314D4-943D-AB45-9789-C011DA74374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703100" y="6185511"/>
                  <a:ext cx="23868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18D5E841-75CB-D945-B79A-335D95BA15AA}"/>
              </a:ext>
            </a:extLst>
          </p:cNvPr>
          <p:cNvGrpSpPr/>
          <p:nvPr/>
        </p:nvGrpSpPr>
        <p:grpSpPr>
          <a:xfrm>
            <a:off x="9376660" y="5240511"/>
            <a:ext cx="461160" cy="405000"/>
            <a:chOff x="9376660" y="5240511"/>
            <a:chExt cx="46116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8CC9C7DB-0CBB-9443-9789-49180821D6F5}"/>
                    </a:ext>
                  </a:extLst>
                </p14:cNvPr>
                <p14:cNvContentPartPr/>
                <p14:nvPr/>
              </p14:nvContentPartPr>
              <p14:xfrm>
                <a:off x="9414100" y="5365071"/>
                <a:ext cx="268200" cy="378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8CC9C7DB-0CBB-9443-9789-49180821D6F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06540" y="5357511"/>
                  <a:ext cx="282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C2F4B276-86F6-8B45-A08E-A16D41D465E8}"/>
                    </a:ext>
                  </a:extLst>
                </p14:cNvPr>
                <p14:cNvContentPartPr/>
                <p14:nvPr/>
              </p14:nvContentPartPr>
              <p14:xfrm>
                <a:off x="9376660" y="5496111"/>
                <a:ext cx="355320" cy="129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C2F4B276-86F6-8B45-A08E-A16D41D465E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69100" y="5488551"/>
                  <a:ext cx="370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B04EA841-3DC1-644A-923E-9E4BA9382961}"/>
                    </a:ext>
                  </a:extLst>
                </p14:cNvPr>
                <p14:cNvContentPartPr/>
                <p14:nvPr/>
              </p14:nvContentPartPr>
              <p14:xfrm>
                <a:off x="9544780" y="5240511"/>
                <a:ext cx="293040" cy="4050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B04EA841-3DC1-644A-923E-9E4BA938296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537220" y="5233311"/>
                  <a:ext cx="30816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19C00E55-F616-F449-8C1E-F75219548CF0}"/>
              </a:ext>
            </a:extLst>
          </p:cNvPr>
          <p:cNvGrpSpPr/>
          <p:nvPr/>
        </p:nvGrpSpPr>
        <p:grpSpPr>
          <a:xfrm>
            <a:off x="10123660" y="5003991"/>
            <a:ext cx="1824480" cy="689040"/>
            <a:chOff x="10123660" y="5003991"/>
            <a:chExt cx="182448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97BE091A-DE00-974E-A3F0-BC200EB045D6}"/>
                    </a:ext>
                  </a:extLst>
                </p14:cNvPr>
                <p14:cNvContentPartPr/>
                <p14:nvPr/>
              </p14:nvContentPartPr>
              <p14:xfrm>
                <a:off x="10173340" y="5072751"/>
                <a:ext cx="93600" cy="54180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97BE091A-DE00-974E-A3F0-BC200EB045D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166140" y="5065191"/>
                  <a:ext cx="1087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E6D47B7A-CDDE-3D49-A529-717A360A69D6}"/>
                    </a:ext>
                  </a:extLst>
                </p14:cNvPr>
                <p14:cNvContentPartPr/>
                <p14:nvPr/>
              </p14:nvContentPartPr>
              <p14:xfrm>
                <a:off x="10123660" y="5334111"/>
                <a:ext cx="205920" cy="190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E6D47B7A-CDDE-3D49-A529-717A360A69D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116100" y="532655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33924BD8-D498-6844-AD01-313F77059BC4}"/>
                    </a:ext>
                  </a:extLst>
                </p14:cNvPr>
                <p14:cNvContentPartPr/>
                <p14:nvPr/>
              </p14:nvContentPartPr>
              <p14:xfrm>
                <a:off x="10348660" y="5029191"/>
                <a:ext cx="479160" cy="52272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33924BD8-D498-6844-AD01-313F77059BC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341100" y="5021631"/>
                  <a:ext cx="4939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867D8001-5786-BC41-84B5-DC2FA14EC8BB}"/>
                    </a:ext>
                  </a:extLst>
                </p14:cNvPr>
                <p14:cNvContentPartPr/>
                <p14:nvPr/>
              </p14:nvContentPartPr>
              <p14:xfrm>
                <a:off x="10727740" y="5003991"/>
                <a:ext cx="255600" cy="36144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867D8001-5786-BC41-84B5-DC2FA14EC8B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720180" y="4996431"/>
                  <a:ext cx="27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8E44E831-7862-604B-B57A-BC12F9A5A11E}"/>
                    </a:ext>
                  </a:extLst>
                </p14:cNvPr>
                <p14:cNvContentPartPr/>
                <p14:nvPr/>
              </p14:nvContentPartPr>
              <p14:xfrm>
                <a:off x="10796140" y="5327991"/>
                <a:ext cx="87480" cy="3650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8E44E831-7862-604B-B57A-BC12F9A5A11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788580" y="5320431"/>
                  <a:ext cx="1026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CB65E437-422D-C648-901A-E876E399E331}"/>
                    </a:ext>
                  </a:extLst>
                </p14:cNvPr>
                <p14:cNvContentPartPr/>
                <p14:nvPr/>
              </p14:nvContentPartPr>
              <p14:xfrm>
                <a:off x="10815580" y="5396391"/>
                <a:ext cx="311040" cy="14688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CB65E437-422D-C648-901A-E876E399E33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808020" y="5388831"/>
                  <a:ext cx="326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78330FC3-001E-2641-B266-9DD74913E535}"/>
                    </a:ext>
                  </a:extLst>
                </p14:cNvPr>
                <p14:cNvContentPartPr/>
                <p14:nvPr/>
              </p14:nvContentPartPr>
              <p14:xfrm>
                <a:off x="11219500" y="5327991"/>
                <a:ext cx="162360" cy="1908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78330FC3-001E-2641-B266-9DD74913E53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211940" y="532043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F90A666E-6876-064E-9658-66937F1CE315}"/>
                    </a:ext>
                  </a:extLst>
                </p14:cNvPr>
                <p14:cNvContentPartPr/>
                <p14:nvPr/>
              </p14:nvContentPartPr>
              <p14:xfrm>
                <a:off x="11250460" y="5315391"/>
                <a:ext cx="137160" cy="1994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F90A666E-6876-064E-9658-66937F1CE31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242900" y="5307831"/>
                  <a:ext cx="152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CF34177E-B437-334F-B508-A174F3455CE9}"/>
                    </a:ext>
                  </a:extLst>
                </p14:cNvPr>
                <p14:cNvContentPartPr/>
                <p14:nvPr/>
              </p14:nvContentPartPr>
              <p14:xfrm>
                <a:off x="11549260" y="5165991"/>
                <a:ext cx="37800" cy="1062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CF34177E-B437-334F-B508-A174F3455CE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541700" y="5158431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5E12F49E-3014-0140-8E3F-D8AEF8927AB0}"/>
                    </a:ext>
                  </a:extLst>
                </p14:cNvPr>
                <p14:cNvContentPartPr/>
                <p14:nvPr/>
              </p14:nvContentPartPr>
              <p14:xfrm>
                <a:off x="11474740" y="5433831"/>
                <a:ext cx="37800" cy="1000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5E12F49E-3014-0140-8E3F-D8AEF8927AB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467180" y="542627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E4F0697F-F1FA-1540-A864-D80020779A7C}"/>
                    </a:ext>
                  </a:extLst>
                </p14:cNvPr>
                <p14:cNvContentPartPr/>
                <p14:nvPr/>
              </p14:nvContentPartPr>
              <p14:xfrm>
                <a:off x="11723500" y="5047551"/>
                <a:ext cx="75240" cy="9360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E4F0697F-F1FA-1540-A864-D80020779A7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716300" y="503999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71BC6B3E-B1B0-2945-901B-C2E642DD640F}"/>
                    </a:ext>
                  </a:extLst>
                </p14:cNvPr>
                <p14:cNvContentPartPr/>
                <p14:nvPr/>
              </p14:nvContentPartPr>
              <p14:xfrm>
                <a:off x="11630260" y="5222151"/>
                <a:ext cx="223920" cy="2430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71BC6B3E-B1B0-2945-901B-C2E642DD640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622700" y="5214591"/>
                  <a:ext cx="238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1F1AA31E-B6B6-1547-B78C-8AD69F50CA11}"/>
                    </a:ext>
                  </a:extLst>
                </p14:cNvPr>
                <p14:cNvContentPartPr/>
                <p14:nvPr/>
              </p14:nvContentPartPr>
              <p14:xfrm>
                <a:off x="11630260" y="5470911"/>
                <a:ext cx="317880" cy="16848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1F1AA31E-B6B6-1547-B78C-8AD69F50CA1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622700" y="5463351"/>
                  <a:ext cx="3330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3F94610C-0354-824F-9B9D-76B90A9E32DE}"/>
              </a:ext>
            </a:extLst>
          </p:cNvPr>
          <p:cNvGrpSpPr/>
          <p:nvPr/>
        </p:nvGrpSpPr>
        <p:grpSpPr>
          <a:xfrm>
            <a:off x="9775180" y="5863311"/>
            <a:ext cx="2223000" cy="840960"/>
            <a:chOff x="9775180" y="5863311"/>
            <a:chExt cx="222300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C6B27171-5A28-B142-940B-055FF81A22CE}"/>
                    </a:ext>
                  </a:extLst>
                </p14:cNvPr>
                <p14:cNvContentPartPr/>
                <p14:nvPr/>
              </p14:nvContentPartPr>
              <p14:xfrm>
                <a:off x="9856180" y="6118551"/>
                <a:ext cx="255600" cy="2865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C6B27171-5A28-B142-940B-055FF81A22C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848620" y="6110991"/>
                  <a:ext cx="270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BBBECD3D-EFEA-AC44-B368-BDB7C5E7E6CC}"/>
                    </a:ext>
                  </a:extLst>
                </p14:cNvPr>
                <p14:cNvContentPartPr/>
                <p14:nvPr/>
              </p14:nvContentPartPr>
              <p14:xfrm>
                <a:off x="9775180" y="5987871"/>
                <a:ext cx="373320" cy="439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BBBECD3D-EFEA-AC44-B368-BDB7C5E7E6C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767620" y="5980311"/>
                  <a:ext cx="38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3FEF526B-8077-3148-80DC-CAED4D67C1AA}"/>
                    </a:ext>
                  </a:extLst>
                </p14:cNvPr>
                <p14:cNvContentPartPr/>
                <p14:nvPr/>
              </p14:nvContentPartPr>
              <p14:xfrm>
                <a:off x="10023940" y="5950431"/>
                <a:ext cx="174600" cy="16236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3FEF526B-8077-3148-80DC-CAED4D67C1A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016740" y="5942871"/>
                  <a:ext cx="18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EE68B0D0-82B4-734C-944A-C1362CFE9D6A}"/>
                    </a:ext>
                  </a:extLst>
                </p14:cNvPr>
                <p14:cNvContentPartPr/>
                <p14:nvPr/>
              </p14:nvContentPartPr>
              <p14:xfrm>
                <a:off x="10292500" y="5901111"/>
                <a:ext cx="373320" cy="3171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EE68B0D0-82B4-734C-944A-C1362CFE9D6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284940" y="5893911"/>
                  <a:ext cx="388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7492BA3C-67B6-0E45-9A24-D127E0EF6A9F}"/>
                    </a:ext>
                  </a:extLst>
                </p14:cNvPr>
                <p14:cNvContentPartPr/>
                <p14:nvPr/>
              </p14:nvContentPartPr>
              <p14:xfrm>
                <a:off x="10329220" y="6174351"/>
                <a:ext cx="398880" cy="3614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7492BA3C-67B6-0E45-9A24-D127E0EF6A9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321660" y="6167151"/>
                  <a:ext cx="414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EF447DD0-BD63-3342-B91D-7CED0A1AFB83}"/>
                    </a:ext>
                  </a:extLst>
                </p14:cNvPr>
                <p14:cNvContentPartPr/>
                <p14:nvPr/>
              </p14:nvContentPartPr>
              <p14:xfrm>
                <a:off x="10976500" y="6152391"/>
                <a:ext cx="143640" cy="2653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EF447DD0-BD63-3342-B91D-7CED0A1AFB8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968940" y="6144831"/>
                  <a:ext cx="158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7EC2CF4E-08D2-C440-9190-67AFD4655BAD}"/>
                    </a:ext>
                  </a:extLst>
                </p14:cNvPr>
                <p14:cNvContentPartPr/>
                <p14:nvPr/>
              </p14:nvContentPartPr>
              <p14:xfrm>
                <a:off x="10895500" y="6280191"/>
                <a:ext cx="50040" cy="3132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7EC2CF4E-08D2-C440-9190-67AFD4655BA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888300" y="627263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79B9D17F-9CBA-5344-B6CB-40A694007121}"/>
                    </a:ext>
                  </a:extLst>
                </p14:cNvPr>
                <p14:cNvContentPartPr/>
                <p14:nvPr/>
              </p14:nvContentPartPr>
              <p14:xfrm>
                <a:off x="11163340" y="6317631"/>
                <a:ext cx="25200" cy="5292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79B9D17F-9CBA-5344-B6CB-40A69400712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155780" y="6310071"/>
                  <a:ext cx="40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DC8C53B8-629A-DE41-8289-B4CD09A5C4AA}"/>
                    </a:ext>
                  </a:extLst>
                </p14:cNvPr>
                <p14:cNvContentPartPr/>
                <p14:nvPr/>
              </p14:nvContentPartPr>
              <p14:xfrm>
                <a:off x="11375020" y="5937831"/>
                <a:ext cx="106200" cy="1249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DC8C53B8-629A-DE41-8289-B4CD09A5C4A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367460" y="5930271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77AD4653-AB5F-F94A-98D0-08FFA4A4F967}"/>
                    </a:ext>
                  </a:extLst>
                </p14:cNvPr>
                <p14:cNvContentPartPr/>
                <p14:nvPr/>
              </p14:nvContentPartPr>
              <p14:xfrm>
                <a:off x="11269180" y="6074991"/>
                <a:ext cx="342720" cy="9360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77AD4653-AB5F-F94A-98D0-08FFA4A4F96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261620" y="6067431"/>
                  <a:ext cx="357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462F88A3-2F4B-6443-99DD-476FADB5C454}"/>
                    </a:ext>
                  </a:extLst>
                </p14:cNvPr>
                <p14:cNvContentPartPr/>
                <p14:nvPr/>
              </p14:nvContentPartPr>
              <p14:xfrm>
                <a:off x="11250460" y="6217911"/>
                <a:ext cx="100080" cy="19944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462F88A3-2F4B-6443-99DD-476FADB5C4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242900" y="6210711"/>
                  <a:ext cx="115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76802F1B-B554-E649-8630-0748D085AB96}"/>
                    </a:ext>
                  </a:extLst>
                </p14:cNvPr>
                <p14:cNvContentPartPr/>
                <p14:nvPr/>
              </p14:nvContentPartPr>
              <p14:xfrm>
                <a:off x="11375020" y="5863311"/>
                <a:ext cx="348840" cy="84096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76802F1B-B554-E649-8630-0748D085AB9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367460" y="5855751"/>
                  <a:ext cx="3639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644830FB-CB1E-F54E-A061-B2968753F975}"/>
                    </a:ext>
                  </a:extLst>
                </p14:cNvPr>
                <p14:cNvContentPartPr/>
                <p14:nvPr/>
              </p14:nvContentPartPr>
              <p14:xfrm>
                <a:off x="11655100" y="6162111"/>
                <a:ext cx="143640" cy="1062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644830FB-CB1E-F54E-A061-B2968753F97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645020" y="6152031"/>
                  <a:ext cx="163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D23F4F3B-0232-F147-A1CE-B0FC9611F30C}"/>
                    </a:ext>
                  </a:extLst>
                </p14:cNvPr>
                <p14:cNvContentPartPr/>
                <p14:nvPr/>
              </p14:nvContentPartPr>
              <p14:xfrm>
                <a:off x="11742220" y="5882031"/>
                <a:ext cx="100080" cy="626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D23F4F3B-0232-F147-A1CE-B0FC9611F30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734660" y="587447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92A37F2A-B42B-964D-953E-C1E3033B3AA9}"/>
                    </a:ext>
                  </a:extLst>
                </p14:cNvPr>
                <p14:cNvContentPartPr/>
                <p14:nvPr/>
              </p14:nvContentPartPr>
              <p14:xfrm>
                <a:off x="11898100" y="6585471"/>
                <a:ext cx="100080" cy="9360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92A37F2A-B42B-964D-953E-C1E3033B3AA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890540" y="657791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829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2EEB26-5C02-2A40-A4DD-E2325E700392}"/>
              </a:ext>
            </a:extLst>
          </p:cNvPr>
          <p:cNvGrpSpPr/>
          <p:nvPr/>
        </p:nvGrpSpPr>
        <p:grpSpPr>
          <a:xfrm>
            <a:off x="692740" y="179271"/>
            <a:ext cx="1157400" cy="722160"/>
            <a:chOff x="692740" y="179271"/>
            <a:chExt cx="1157400" cy="72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6316E44-4DA8-9647-8676-9FEBE6E9C5AF}"/>
                    </a:ext>
                  </a:extLst>
                </p14:cNvPr>
                <p14:cNvContentPartPr/>
                <p14:nvPr/>
              </p14:nvContentPartPr>
              <p14:xfrm>
                <a:off x="822700" y="340911"/>
                <a:ext cx="174600" cy="5605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6316E44-4DA8-9647-8676-9FEBE6E9C5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140" y="333351"/>
                  <a:ext cx="1897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F3FC539-ED8E-6E4B-B69F-553D3AF5F164}"/>
                    </a:ext>
                  </a:extLst>
                </p14:cNvPr>
                <p14:cNvContentPartPr/>
                <p14:nvPr/>
              </p14:nvContentPartPr>
              <p14:xfrm>
                <a:off x="860140" y="179271"/>
                <a:ext cx="131040" cy="124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F3FC539-ED8E-6E4B-B69F-553D3AF5F1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580" y="171711"/>
                  <a:ext cx="146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367CB11-1CAC-AC42-A26A-52CF12F768CE}"/>
                    </a:ext>
                  </a:extLst>
                </p14:cNvPr>
                <p14:cNvContentPartPr/>
                <p14:nvPr/>
              </p14:nvContentPartPr>
              <p14:xfrm>
                <a:off x="692740" y="353511"/>
                <a:ext cx="534960" cy="479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367CB11-1CAC-AC42-A26A-52CF12F768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5180" y="345951"/>
                  <a:ext cx="5500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B1214F9-9F77-D441-BB11-997B38DB8E7A}"/>
                    </a:ext>
                  </a:extLst>
                </p14:cNvPr>
                <p14:cNvContentPartPr/>
                <p14:nvPr/>
              </p14:nvContentPartPr>
              <p14:xfrm>
                <a:off x="1389340" y="459351"/>
                <a:ext cx="93600" cy="50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B1214F9-9F77-D441-BB11-997B38DB8E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1780" y="45179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7C5EAE0-FDC3-E844-BFC3-F1A2347D58CF}"/>
                    </a:ext>
                  </a:extLst>
                </p14:cNvPr>
                <p14:cNvContentPartPr/>
                <p14:nvPr/>
              </p14:nvContentPartPr>
              <p14:xfrm>
                <a:off x="1351900" y="347031"/>
                <a:ext cx="498240" cy="4104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7C5EAE0-FDC3-E844-BFC3-F1A2347D58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4340" y="339831"/>
                  <a:ext cx="51336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D736A4-6968-8747-B972-65E9C8ADD115}"/>
              </a:ext>
            </a:extLst>
          </p:cNvPr>
          <p:cNvGrpSpPr/>
          <p:nvPr/>
        </p:nvGrpSpPr>
        <p:grpSpPr>
          <a:xfrm>
            <a:off x="2217340" y="185391"/>
            <a:ext cx="1867320" cy="560520"/>
            <a:chOff x="2217340" y="185391"/>
            <a:chExt cx="186732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7165D3C-8D5F-CA4D-98EF-13F57B83435C}"/>
                    </a:ext>
                  </a:extLst>
                </p14:cNvPr>
                <p14:cNvContentPartPr/>
                <p14:nvPr/>
              </p14:nvContentPartPr>
              <p14:xfrm>
                <a:off x="2217340" y="440631"/>
                <a:ext cx="106200" cy="249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7165D3C-8D5F-CA4D-98EF-13F57B8343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9780" y="43307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F248FC5-5382-4F4D-B0FD-9D06CDF3FD14}"/>
                    </a:ext>
                  </a:extLst>
                </p14:cNvPr>
                <p14:cNvContentPartPr/>
                <p14:nvPr/>
              </p14:nvContentPartPr>
              <p14:xfrm>
                <a:off x="2547460" y="421911"/>
                <a:ext cx="93600" cy="218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F248FC5-5382-4F4D-B0FD-9D06CDF3FD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9900" y="41435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35E7716-2B5E-1441-AEEB-0327C9E23ADA}"/>
                    </a:ext>
                  </a:extLst>
                </p14:cNvPr>
                <p14:cNvContentPartPr/>
                <p14:nvPr/>
              </p14:nvContentPartPr>
              <p14:xfrm>
                <a:off x="2584540" y="515151"/>
                <a:ext cx="124920" cy="87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35E7716-2B5E-1441-AEEB-0327C9E23A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6980" y="507591"/>
                  <a:ext cx="140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46B6C2F-3C26-9142-BB17-37D4B7FEE110}"/>
                    </a:ext>
                  </a:extLst>
                </p14:cNvPr>
                <p14:cNvContentPartPr/>
                <p14:nvPr/>
              </p14:nvContentPartPr>
              <p14:xfrm>
                <a:off x="2796220" y="428031"/>
                <a:ext cx="100080" cy="162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46B6C2F-3C26-9142-BB17-37D4B7FEE1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88660" y="420471"/>
                  <a:ext cx="115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7E9AB87-768F-3E45-B96A-3BD7BC0C4D86}"/>
                    </a:ext>
                  </a:extLst>
                </p14:cNvPr>
                <p14:cNvContentPartPr/>
                <p14:nvPr/>
              </p14:nvContentPartPr>
              <p14:xfrm>
                <a:off x="2796220" y="528471"/>
                <a:ext cx="143640" cy="92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7E9AB87-768F-3E45-B96A-3BD7BC0C4D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8660" y="520911"/>
                  <a:ext cx="158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76513DB-3B4C-194E-8EE4-773F35167136}"/>
                    </a:ext>
                  </a:extLst>
                </p14:cNvPr>
                <p14:cNvContentPartPr/>
                <p14:nvPr/>
              </p14:nvContentPartPr>
              <p14:xfrm>
                <a:off x="3043180" y="185391"/>
                <a:ext cx="656280" cy="5605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76513DB-3B4C-194E-8EE4-773F351671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35620" y="177831"/>
                  <a:ext cx="6710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C53CA13-4D11-544C-89AB-958C066D38F5}"/>
                    </a:ext>
                  </a:extLst>
                </p14:cNvPr>
                <p14:cNvContentPartPr/>
                <p14:nvPr/>
              </p14:nvContentPartPr>
              <p14:xfrm>
                <a:off x="3947860" y="303471"/>
                <a:ext cx="136800" cy="374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C53CA13-4D11-544C-89AB-958C066D38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40660" y="295911"/>
                  <a:ext cx="15156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82069E6-D004-5042-AC49-6C7851141E00}"/>
              </a:ext>
            </a:extLst>
          </p:cNvPr>
          <p:cNvGrpSpPr/>
          <p:nvPr/>
        </p:nvGrpSpPr>
        <p:grpSpPr>
          <a:xfrm>
            <a:off x="1152820" y="1038231"/>
            <a:ext cx="1768320" cy="635400"/>
            <a:chOff x="1152820" y="1038231"/>
            <a:chExt cx="176832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B91D9FA-6E11-AA48-BD0C-A41FDE0530ED}"/>
                    </a:ext>
                  </a:extLst>
                </p14:cNvPr>
                <p14:cNvContentPartPr/>
                <p14:nvPr/>
              </p14:nvContentPartPr>
              <p14:xfrm>
                <a:off x="1233820" y="1249911"/>
                <a:ext cx="218160" cy="43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B91D9FA-6E11-AA48-BD0C-A41FDE0530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26260" y="124235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21CFC87-BC5D-264E-BE0A-F6A7D0CF9DF0}"/>
                    </a:ext>
                  </a:extLst>
                </p14:cNvPr>
                <p14:cNvContentPartPr/>
                <p14:nvPr/>
              </p14:nvContentPartPr>
              <p14:xfrm>
                <a:off x="1152820" y="1200231"/>
                <a:ext cx="224640" cy="4734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21CFC87-BC5D-264E-BE0A-F6A7D0CF9D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45260" y="1192671"/>
                  <a:ext cx="239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CEDEA0B-D248-2D41-B479-21FC276683C4}"/>
                    </a:ext>
                  </a:extLst>
                </p14:cNvPr>
                <p14:cNvContentPartPr/>
                <p14:nvPr/>
              </p14:nvContentPartPr>
              <p14:xfrm>
                <a:off x="1208980" y="1492551"/>
                <a:ext cx="112320" cy="168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CEDEA0B-D248-2D41-B479-21FC276683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01420" y="148499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6792260-7BE9-364F-B170-9E2E2E4E2663}"/>
                    </a:ext>
                  </a:extLst>
                </p14:cNvPr>
                <p14:cNvContentPartPr/>
                <p14:nvPr/>
              </p14:nvContentPartPr>
              <p14:xfrm>
                <a:off x="1364500" y="1436751"/>
                <a:ext cx="311760" cy="187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6792260-7BE9-364F-B170-9E2E2E4E26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56940" y="1429191"/>
                  <a:ext cx="326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1F153BA-1387-084B-9637-7414AEF258E4}"/>
                    </a:ext>
                  </a:extLst>
                </p14:cNvPr>
                <p14:cNvContentPartPr/>
                <p14:nvPr/>
              </p14:nvContentPartPr>
              <p14:xfrm>
                <a:off x="1899820" y="1249911"/>
                <a:ext cx="56520" cy="248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1F153BA-1387-084B-9637-7414AEF258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92260" y="1242351"/>
                  <a:ext cx="71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DA20380-CF0D-264F-99FD-3B8827994921}"/>
                    </a:ext>
                  </a:extLst>
                </p14:cNvPr>
                <p14:cNvContentPartPr/>
                <p14:nvPr/>
              </p14:nvContentPartPr>
              <p14:xfrm>
                <a:off x="2061820" y="1113111"/>
                <a:ext cx="236880" cy="492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DA20380-CF0D-264F-99FD-3B88279949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54260" y="1105551"/>
                  <a:ext cx="2520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7422BA7-F6F5-8540-975D-097506F98E6C}"/>
                    </a:ext>
                  </a:extLst>
                </p14:cNvPr>
                <p14:cNvContentPartPr/>
                <p14:nvPr/>
              </p14:nvContentPartPr>
              <p14:xfrm>
                <a:off x="2030500" y="1287351"/>
                <a:ext cx="268200" cy="137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7422BA7-F6F5-8540-975D-097506F98E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22940" y="1279791"/>
                  <a:ext cx="282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DE62328-44BD-BE43-A6FE-5E6E6F5FAEBA}"/>
                    </a:ext>
                  </a:extLst>
                </p14:cNvPr>
                <p14:cNvContentPartPr/>
                <p14:nvPr/>
              </p14:nvContentPartPr>
              <p14:xfrm>
                <a:off x="2503540" y="1038231"/>
                <a:ext cx="417600" cy="4546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DE62328-44BD-BE43-A6FE-5E6E6F5FAE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96340" y="1030671"/>
                  <a:ext cx="43236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88E301DE-B71B-2A4F-AF3D-F0A40C860CEB}"/>
                  </a:ext>
                </a:extLst>
              </p14:cNvPr>
              <p14:cNvContentPartPr/>
              <p14:nvPr/>
            </p14:nvContentPartPr>
            <p14:xfrm>
              <a:off x="3194740" y="1075671"/>
              <a:ext cx="286560" cy="5515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88E301DE-B71B-2A4F-AF3D-F0A40C860CE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87180" y="1068111"/>
                <a:ext cx="30168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EDA7A68-222A-4B44-A982-2AD3F96B430A}"/>
                  </a:ext>
                </a:extLst>
              </p14:cNvPr>
              <p14:cNvContentPartPr/>
              <p14:nvPr/>
            </p14:nvContentPartPr>
            <p14:xfrm>
              <a:off x="3804940" y="1343151"/>
              <a:ext cx="100080" cy="936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EDA7A68-222A-4B44-A982-2AD3F96B4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97380" y="1335591"/>
                <a:ext cx="1152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AA6EB50-7E9D-EB42-B976-E1DF8EB06C45}"/>
              </a:ext>
            </a:extLst>
          </p:cNvPr>
          <p:cNvGrpSpPr/>
          <p:nvPr/>
        </p:nvGrpSpPr>
        <p:grpSpPr>
          <a:xfrm>
            <a:off x="4178260" y="894951"/>
            <a:ext cx="635400" cy="716400"/>
            <a:chOff x="4178260" y="894951"/>
            <a:chExt cx="63540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5AF0B24-E34E-9247-8920-46324FDEDC7B}"/>
                    </a:ext>
                  </a:extLst>
                </p14:cNvPr>
                <p14:cNvContentPartPr/>
                <p14:nvPr/>
              </p14:nvContentPartPr>
              <p14:xfrm>
                <a:off x="4178260" y="894951"/>
                <a:ext cx="627840" cy="367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5AF0B24-E34E-9247-8920-46324FDEDC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70700" y="887391"/>
                  <a:ext cx="642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FCA924B-8C8A-974B-9C80-51C0707A36AE}"/>
                    </a:ext>
                  </a:extLst>
                </p14:cNvPr>
                <p14:cNvContentPartPr/>
                <p14:nvPr/>
              </p14:nvContentPartPr>
              <p14:xfrm>
                <a:off x="4365100" y="1212471"/>
                <a:ext cx="448560" cy="398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FCA924B-8C8A-974B-9C80-51C0707A36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57540" y="1204911"/>
                  <a:ext cx="46368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50F9B2E-379C-7D4A-A71C-6416C5806667}"/>
              </a:ext>
            </a:extLst>
          </p:cNvPr>
          <p:cNvGrpSpPr/>
          <p:nvPr/>
        </p:nvGrpSpPr>
        <p:grpSpPr>
          <a:xfrm>
            <a:off x="5131540" y="863991"/>
            <a:ext cx="933480" cy="579240"/>
            <a:chOff x="5131540" y="863991"/>
            <a:chExt cx="93348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3CB255B-BA12-8045-B369-6CAAD9A12320}"/>
                    </a:ext>
                  </a:extLst>
                </p14:cNvPr>
                <p14:cNvContentPartPr/>
                <p14:nvPr/>
              </p14:nvContentPartPr>
              <p14:xfrm>
                <a:off x="5131540" y="1206351"/>
                <a:ext cx="173880" cy="212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3CB255B-BA12-8045-B369-6CAAD9A123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23980" y="1198791"/>
                  <a:ext cx="189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25B3DEA-370D-FA43-8F3A-9CA8AAA74608}"/>
                    </a:ext>
                  </a:extLst>
                </p14:cNvPr>
                <p14:cNvContentPartPr/>
                <p14:nvPr/>
              </p14:nvContentPartPr>
              <p14:xfrm>
                <a:off x="5535460" y="1081791"/>
                <a:ext cx="100080" cy="75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25B3DEA-370D-FA43-8F3A-9CA8AAA746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27900" y="107423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AAF2E7F-02E8-2D42-8DF8-5E6C62F64561}"/>
                    </a:ext>
                  </a:extLst>
                </p14:cNvPr>
                <p14:cNvContentPartPr/>
                <p14:nvPr/>
              </p14:nvContentPartPr>
              <p14:xfrm>
                <a:off x="5560300" y="1299591"/>
                <a:ext cx="50040" cy="124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AAF2E7F-02E8-2D42-8DF8-5E6C62F645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52740" y="1292031"/>
                  <a:ext cx="6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19B4AEF-0412-8B44-A22F-35B92518027D}"/>
                    </a:ext>
                  </a:extLst>
                </p14:cNvPr>
                <p14:cNvContentPartPr/>
                <p14:nvPr/>
              </p14:nvContentPartPr>
              <p14:xfrm>
                <a:off x="5834260" y="863991"/>
                <a:ext cx="56520" cy="1000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19B4AEF-0412-8B44-A22F-35B9251802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6700" y="856431"/>
                  <a:ext cx="71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F523159-1FA4-EB4B-A139-A410D3B2926E}"/>
                    </a:ext>
                  </a:extLst>
                </p14:cNvPr>
                <p14:cNvContentPartPr/>
                <p14:nvPr/>
              </p14:nvContentPartPr>
              <p14:xfrm>
                <a:off x="5790700" y="1150191"/>
                <a:ext cx="274320" cy="293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F523159-1FA4-EB4B-A139-A410D3B292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83140" y="1142631"/>
                  <a:ext cx="2894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D86101C-391C-EF4E-BA46-2CA88F8E0483}"/>
              </a:ext>
            </a:extLst>
          </p:cNvPr>
          <p:cNvGrpSpPr/>
          <p:nvPr/>
        </p:nvGrpSpPr>
        <p:grpSpPr>
          <a:xfrm>
            <a:off x="6319900" y="1013391"/>
            <a:ext cx="299160" cy="366840"/>
            <a:chOff x="6319900" y="1013391"/>
            <a:chExt cx="2991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2718B49-59D7-294F-A082-81E5E2137B1B}"/>
                    </a:ext>
                  </a:extLst>
                </p14:cNvPr>
                <p14:cNvContentPartPr/>
                <p14:nvPr/>
              </p14:nvContentPartPr>
              <p14:xfrm>
                <a:off x="6332500" y="1013391"/>
                <a:ext cx="131040" cy="100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2718B49-59D7-294F-A082-81E5E2137B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24940" y="100583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53E9219-62B4-634F-BEF6-A01234F2BEE3}"/>
                    </a:ext>
                  </a:extLst>
                </p14:cNvPr>
                <p14:cNvContentPartPr/>
                <p14:nvPr/>
              </p14:nvContentPartPr>
              <p14:xfrm>
                <a:off x="6319900" y="1225071"/>
                <a:ext cx="299160" cy="155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53E9219-62B4-634F-BEF6-A01234F2BE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12340" y="1217511"/>
                  <a:ext cx="3142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6A179BB-B639-A54E-B4BE-E503C306D4C1}"/>
              </a:ext>
            </a:extLst>
          </p:cNvPr>
          <p:cNvGrpSpPr/>
          <p:nvPr/>
        </p:nvGrpSpPr>
        <p:grpSpPr>
          <a:xfrm>
            <a:off x="6873940" y="714591"/>
            <a:ext cx="1064880" cy="641520"/>
            <a:chOff x="6873940" y="714591"/>
            <a:chExt cx="106488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29F38A7-1CFB-6D42-BC26-6E4C497F7511}"/>
                    </a:ext>
                  </a:extLst>
                </p14:cNvPr>
                <p14:cNvContentPartPr/>
                <p14:nvPr/>
              </p14:nvContentPartPr>
              <p14:xfrm>
                <a:off x="6873940" y="932391"/>
                <a:ext cx="149760" cy="81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29F38A7-1CFB-6D42-BC26-6E4C497F751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6380" y="924831"/>
                  <a:ext cx="164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B16A40F-84F7-6E42-AFCC-747F93AA38F2}"/>
                    </a:ext>
                  </a:extLst>
                </p14:cNvPr>
                <p14:cNvContentPartPr/>
                <p14:nvPr/>
              </p14:nvContentPartPr>
              <p14:xfrm>
                <a:off x="6886540" y="1162791"/>
                <a:ext cx="112320" cy="180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B16A40F-84F7-6E42-AFCC-747F93AA38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78980" y="1155231"/>
                  <a:ext cx="12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C9ED476-AAC4-9B48-8C3B-9ACFEA59FFEE}"/>
                    </a:ext>
                  </a:extLst>
                </p14:cNvPr>
                <p14:cNvContentPartPr/>
                <p14:nvPr/>
              </p14:nvContentPartPr>
              <p14:xfrm>
                <a:off x="7138180" y="739431"/>
                <a:ext cx="290160" cy="6040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C9ED476-AAC4-9B48-8C3B-9ACFEA59FF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30620" y="731871"/>
                  <a:ext cx="3052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3791AEB-F32E-174D-87CF-D3FE5C10AA36}"/>
                    </a:ext>
                  </a:extLst>
                </p14:cNvPr>
                <p14:cNvContentPartPr/>
                <p14:nvPr/>
              </p14:nvContentPartPr>
              <p14:xfrm>
                <a:off x="7670980" y="726831"/>
                <a:ext cx="87480" cy="187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3791AEB-F32E-174D-87CF-D3FE5C10AA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63420" y="719271"/>
                  <a:ext cx="102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B4195A7-2EDD-A345-9654-B21A276F32EB}"/>
                    </a:ext>
                  </a:extLst>
                </p14:cNvPr>
                <p14:cNvContentPartPr/>
                <p14:nvPr/>
              </p14:nvContentPartPr>
              <p14:xfrm>
                <a:off x="7782940" y="714591"/>
                <a:ext cx="105480" cy="230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B4195A7-2EDD-A345-9654-B21A276F32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75380" y="707031"/>
                  <a:ext cx="120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02FC72F-A652-9D49-9AF8-F5553F454753}"/>
                    </a:ext>
                  </a:extLst>
                </p14:cNvPr>
                <p14:cNvContentPartPr/>
                <p14:nvPr/>
              </p14:nvContentPartPr>
              <p14:xfrm>
                <a:off x="7770340" y="826551"/>
                <a:ext cx="68760" cy="118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02FC72F-A652-9D49-9AF8-F5553F4547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62780" y="818991"/>
                  <a:ext cx="83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FB98CC5-CB5D-F545-BC39-1961DDAF727A}"/>
                    </a:ext>
                  </a:extLst>
                </p14:cNvPr>
                <p14:cNvContentPartPr/>
                <p14:nvPr/>
              </p14:nvContentPartPr>
              <p14:xfrm>
                <a:off x="7446700" y="975951"/>
                <a:ext cx="492120" cy="3801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FB98CC5-CB5D-F545-BC39-1961DDAF72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39140" y="968391"/>
                  <a:ext cx="50724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E72B5F1C-0180-1642-8805-8DF739E00F8F}"/>
                  </a:ext>
                </a:extLst>
              </p14:cNvPr>
              <p14:cNvContentPartPr/>
              <p14:nvPr/>
            </p14:nvContentPartPr>
            <p14:xfrm>
              <a:off x="8405380" y="1050831"/>
              <a:ext cx="155880" cy="313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E72B5F1C-0180-1642-8805-8DF739E00F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97820" y="1043271"/>
                <a:ext cx="171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075F70E6-41AC-1B49-A293-20FF508907BD}"/>
                  </a:ext>
                </a:extLst>
              </p14:cNvPr>
              <p14:cNvContentPartPr/>
              <p14:nvPr/>
            </p14:nvContentPartPr>
            <p14:xfrm>
              <a:off x="8442820" y="1200231"/>
              <a:ext cx="168480" cy="129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075F70E6-41AC-1B49-A293-20FF508907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35260" y="1192671"/>
                <a:ext cx="1836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F49927D2-C340-8743-895B-1B27BB06C9AB}"/>
              </a:ext>
            </a:extLst>
          </p:cNvPr>
          <p:cNvGrpSpPr/>
          <p:nvPr/>
        </p:nvGrpSpPr>
        <p:grpSpPr>
          <a:xfrm>
            <a:off x="8979580" y="745551"/>
            <a:ext cx="3067920" cy="921600"/>
            <a:chOff x="8979580" y="745551"/>
            <a:chExt cx="3067920" cy="9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DD157D7-D055-C64D-AF8D-341CC8A9DB48}"/>
                    </a:ext>
                  </a:extLst>
                </p14:cNvPr>
                <p14:cNvContentPartPr/>
                <p14:nvPr/>
              </p14:nvContentPartPr>
              <p14:xfrm>
                <a:off x="8979580" y="745551"/>
                <a:ext cx="445680" cy="299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DD157D7-D055-C64D-AF8D-341CC8A9DB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72020" y="737991"/>
                  <a:ext cx="460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A004665-ACDC-8A43-88A5-D409894BEDF9}"/>
                    </a:ext>
                  </a:extLst>
                </p14:cNvPr>
                <p14:cNvContentPartPr/>
                <p14:nvPr/>
              </p14:nvContentPartPr>
              <p14:xfrm>
                <a:off x="9059140" y="1094391"/>
                <a:ext cx="50040" cy="565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A004665-ACDC-8A43-88A5-D409894BED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51580" y="108683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27074FE-BE4A-C34F-A795-36BA8CB92806}"/>
                    </a:ext>
                  </a:extLst>
                </p14:cNvPr>
                <p14:cNvContentPartPr/>
                <p14:nvPr/>
              </p14:nvContentPartPr>
              <p14:xfrm>
                <a:off x="9140140" y="1056951"/>
                <a:ext cx="37800" cy="380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27074FE-BE4A-C34F-A795-36BA8CB928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32580" y="1049391"/>
                  <a:ext cx="52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BBDE374-4F87-8340-8DB0-43E9D6F33AE6}"/>
                    </a:ext>
                  </a:extLst>
                </p14:cNvPr>
                <p14:cNvContentPartPr/>
                <p14:nvPr/>
              </p14:nvContentPartPr>
              <p14:xfrm>
                <a:off x="9040420" y="1162791"/>
                <a:ext cx="486000" cy="1436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BBDE374-4F87-8340-8DB0-43E9D6F33A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32860" y="1155231"/>
                  <a:ext cx="501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175CB1E-1E8E-7143-9455-56FED0FDA97E}"/>
                    </a:ext>
                  </a:extLst>
                </p14:cNvPr>
                <p14:cNvContentPartPr/>
                <p14:nvPr/>
              </p14:nvContentPartPr>
              <p14:xfrm>
                <a:off x="9781300" y="1015551"/>
                <a:ext cx="50040" cy="3128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175CB1E-1E8E-7143-9455-56FED0FDA9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773740" y="1007991"/>
                  <a:ext cx="651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502E4DA-CEE5-214C-8969-D68A2143829E}"/>
                    </a:ext>
                  </a:extLst>
                </p14:cNvPr>
                <p14:cNvContentPartPr/>
                <p14:nvPr/>
              </p14:nvContentPartPr>
              <p14:xfrm>
                <a:off x="9670060" y="1175031"/>
                <a:ext cx="80640" cy="56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502E4DA-CEE5-214C-8969-D68A214382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62500" y="1167831"/>
                  <a:ext cx="95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0F9BE3C-D531-854F-8D15-10A181425316}"/>
                    </a:ext>
                  </a:extLst>
                </p14:cNvPr>
                <p14:cNvContentPartPr/>
                <p14:nvPr/>
              </p14:nvContentPartPr>
              <p14:xfrm>
                <a:off x="9962020" y="1237311"/>
                <a:ext cx="19080" cy="31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0F9BE3C-D531-854F-8D15-10A1814253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54460" y="122975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011B920-5E35-DB40-8607-DB5F93DCF645}"/>
                    </a:ext>
                  </a:extLst>
                </p14:cNvPr>
                <p14:cNvContentPartPr/>
                <p14:nvPr/>
              </p14:nvContentPartPr>
              <p14:xfrm>
                <a:off x="10223380" y="845271"/>
                <a:ext cx="149760" cy="180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011B920-5E35-DB40-8607-DB5F93DCF6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15820" y="83771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A9672EE-5FBD-CE44-8106-2E5771AADEDB}"/>
                    </a:ext>
                  </a:extLst>
                </p14:cNvPr>
                <p14:cNvContentPartPr/>
                <p14:nvPr/>
              </p14:nvContentPartPr>
              <p14:xfrm>
                <a:off x="10111420" y="1013391"/>
                <a:ext cx="461160" cy="93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A9672EE-5FBD-CE44-8106-2E5771AADED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03860" y="1005831"/>
                  <a:ext cx="476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55A7BED-35B8-4C49-8043-6F6E03C0EB9C}"/>
                    </a:ext>
                  </a:extLst>
                </p14:cNvPr>
                <p14:cNvContentPartPr/>
                <p14:nvPr/>
              </p14:nvContentPartPr>
              <p14:xfrm>
                <a:off x="10124380" y="857871"/>
                <a:ext cx="603720" cy="6728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55A7BED-35B8-4C49-8043-6F6E03C0EB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16820" y="850311"/>
                  <a:ext cx="61848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C6BF7DE-36C9-B44E-91C9-0E0A0F47B421}"/>
                    </a:ext>
                  </a:extLst>
                </p14:cNvPr>
                <p14:cNvContentPartPr/>
                <p14:nvPr/>
              </p14:nvContentPartPr>
              <p14:xfrm>
                <a:off x="10615420" y="1125351"/>
                <a:ext cx="162360" cy="75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C6BF7DE-36C9-B44E-91C9-0E0A0F47B4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07860" y="1117791"/>
                  <a:ext cx="177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2D95809-D139-8F44-A256-E6831B4A501E}"/>
                    </a:ext>
                  </a:extLst>
                </p14:cNvPr>
                <p14:cNvContentPartPr/>
                <p14:nvPr/>
              </p14:nvContentPartPr>
              <p14:xfrm>
                <a:off x="10709020" y="776871"/>
                <a:ext cx="118800" cy="1000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2D95809-D139-8F44-A256-E6831B4A50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01460" y="769311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199622A-91BF-774B-8A0E-09C6606E97E9}"/>
                    </a:ext>
                  </a:extLst>
                </p14:cNvPr>
                <p14:cNvContentPartPr/>
                <p14:nvPr/>
              </p14:nvContentPartPr>
              <p14:xfrm>
                <a:off x="10964260" y="988551"/>
                <a:ext cx="43920" cy="75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199622A-91BF-774B-8A0E-09C6606E97E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56700" y="98099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D0CE1B9-3AE2-AF49-9FC0-C5E4E0AEE65C}"/>
                    </a:ext>
                  </a:extLst>
                </p14:cNvPr>
                <p14:cNvContentPartPr/>
                <p14:nvPr/>
              </p14:nvContentPartPr>
              <p14:xfrm>
                <a:off x="10839700" y="1187631"/>
                <a:ext cx="305280" cy="118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D0CE1B9-3AE2-AF49-9FC0-C5E4E0AEE65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32140" y="1180071"/>
                  <a:ext cx="32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352062C-15E1-FE4C-9844-9A4D694A9802}"/>
                    </a:ext>
                  </a:extLst>
                </p14:cNvPr>
                <p14:cNvContentPartPr/>
                <p14:nvPr/>
              </p14:nvContentPartPr>
              <p14:xfrm>
                <a:off x="11238220" y="845271"/>
                <a:ext cx="142920" cy="137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352062C-15E1-FE4C-9844-9A4D694A98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30660" y="837711"/>
                  <a:ext cx="15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292A152-A56B-5C45-B129-F5DC775998FD}"/>
                    </a:ext>
                  </a:extLst>
                </p14:cNvPr>
                <p14:cNvContentPartPr/>
                <p14:nvPr/>
              </p14:nvContentPartPr>
              <p14:xfrm>
                <a:off x="11138500" y="988551"/>
                <a:ext cx="342720" cy="87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292A152-A56B-5C45-B129-F5DC775998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30940" y="980991"/>
                  <a:ext cx="357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9CCCB77-9A66-D943-ADE9-6C33BF4CF4E7}"/>
                    </a:ext>
                  </a:extLst>
                </p14:cNvPr>
                <p14:cNvContentPartPr/>
                <p14:nvPr/>
              </p14:nvContentPartPr>
              <p14:xfrm>
                <a:off x="11051380" y="1056951"/>
                <a:ext cx="348840" cy="330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9CCCB77-9A66-D943-ADE9-6C33BF4CF4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43820" y="1049391"/>
                  <a:ext cx="363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9302010-D538-8B4A-AA89-C1FBF9207916}"/>
                    </a:ext>
                  </a:extLst>
                </p14:cNvPr>
                <p14:cNvContentPartPr/>
                <p14:nvPr/>
              </p14:nvContentPartPr>
              <p14:xfrm>
                <a:off x="11443420" y="776871"/>
                <a:ext cx="93600" cy="777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9302010-D538-8B4A-AA89-C1FBF92079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35860" y="769311"/>
                  <a:ext cx="10872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714B8AC-73DB-C949-94E5-8F220FE5793B}"/>
                    </a:ext>
                  </a:extLst>
                </p14:cNvPr>
                <p14:cNvContentPartPr/>
                <p14:nvPr/>
              </p14:nvContentPartPr>
              <p14:xfrm>
                <a:off x="11443420" y="1212471"/>
                <a:ext cx="106200" cy="124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714B8AC-73DB-C949-94E5-8F220FE5793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435860" y="1204911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A9A4201-E4DB-9E40-A72C-CCA9BC47F105}"/>
                    </a:ext>
                  </a:extLst>
                </p14:cNvPr>
                <p14:cNvContentPartPr/>
                <p14:nvPr/>
              </p14:nvContentPartPr>
              <p14:xfrm>
                <a:off x="11549260" y="814671"/>
                <a:ext cx="81360" cy="1116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A9A4201-E4DB-9E40-A72C-CCA9BC47F1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41700" y="807111"/>
                  <a:ext cx="96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6D22A20-0831-8947-8CF2-DFA7BBD9E0D8}"/>
                    </a:ext>
                  </a:extLst>
                </p14:cNvPr>
                <p14:cNvContentPartPr/>
                <p14:nvPr/>
              </p14:nvContentPartPr>
              <p14:xfrm>
                <a:off x="11823220" y="888831"/>
                <a:ext cx="360" cy="146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6D22A20-0831-8947-8CF2-DFA7BBD9E0D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815660" y="881271"/>
                  <a:ext cx="15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B427401-93E2-5543-96BA-8350BC03A05E}"/>
                    </a:ext>
                  </a:extLst>
                </p14:cNvPr>
                <p14:cNvContentPartPr/>
                <p14:nvPr/>
              </p14:nvContentPartPr>
              <p14:xfrm>
                <a:off x="11860660" y="870111"/>
                <a:ext cx="106200" cy="193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B427401-93E2-5543-96BA-8350BC03A0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853100" y="862551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C0B782C-5D01-BB4C-AF0F-108F76C5A064}"/>
                    </a:ext>
                  </a:extLst>
                </p14:cNvPr>
                <p14:cNvContentPartPr/>
                <p14:nvPr/>
              </p14:nvContentPartPr>
              <p14:xfrm>
                <a:off x="11860660" y="944991"/>
                <a:ext cx="74520" cy="813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C0B782C-5D01-BB4C-AF0F-108F76C5A0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853100" y="937431"/>
                  <a:ext cx="89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DACE29F-F78E-4843-96A2-EEA010D4ED29}"/>
                    </a:ext>
                  </a:extLst>
                </p14:cNvPr>
                <p14:cNvContentPartPr/>
                <p14:nvPr/>
              </p14:nvContentPartPr>
              <p14:xfrm>
                <a:off x="11624140" y="1094391"/>
                <a:ext cx="311760" cy="4237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DACE29F-F78E-4843-96A2-EEA010D4ED2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616580" y="1086831"/>
                  <a:ext cx="326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6C4C1C3-4170-2444-B10B-7A2BA6E9F0D7}"/>
                    </a:ext>
                  </a:extLst>
                </p14:cNvPr>
                <p14:cNvContentPartPr/>
                <p14:nvPr/>
              </p14:nvContentPartPr>
              <p14:xfrm>
                <a:off x="11935180" y="1598391"/>
                <a:ext cx="112320" cy="68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6C4C1C3-4170-2444-B10B-7A2BA6E9F0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927620" y="159083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E439BA95-5929-3343-8F05-25EE10D4967A}"/>
              </a:ext>
            </a:extLst>
          </p:cNvPr>
          <p:cNvGrpSpPr/>
          <p:nvPr/>
        </p:nvGrpSpPr>
        <p:grpSpPr>
          <a:xfrm>
            <a:off x="1850140" y="2264751"/>
            <a:ext cx="604080" cy="604080"/>
            <a:chOff x="1850140" y="2264751"/>
            <a:chExt cx="60408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2DDA207-3E33-894F-97DC-8AB8C4549C89}"/>
                    </a:ext>
                  </a:extLst>
                </p14:cNvPr>
                <p14:cNvContentPartPr/>
                <p14:nvPr/>
              </p14:nvContentPartPr>
              <p14:xfrm>
                <a:off x="1850140" y="2351871"/>
                <a:ext cx="249480" cy="2246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2DDA207-3E33-894F-97DC-8AB8C4549C8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40060" y="2341791"/>
                  <a:ext cx="269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688E843-951F-5B43-829C-B4F28CEB721E}"/>
                    </a:ext>
                  </a:extLst>
                </p14:cNvPr>
                <p14:cNvContentPartPr/>
                <p14:nvPr/>
              </p14:nvContentPartPr>
              <p14:xfrm>
                <a:off x="2186380" y="2264751"/>
                <a:ext cx="224640" cy="687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688E843-951F-5B43-829C-B4F28CEB72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75940" y="2254671"/>
                  <a:ext cx="244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2E63017-11AA-264D-9B68-328C6512CBAF}"/>
                    </a:ext>
                  </a:extLst>
                </p14:cNvPr>
                <p14:cNvContentPartPr/>
                <p14:nvPr/>
              </p14:nvContentPartPr>
              <p14:xfrm>
                <a:off x="2260900" y="2351871"/>
                <a:ext cx="62640" cy="516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2E63017-11AA-264D-9B68-328C6512CBA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50820" y="2341791"/>
                  <a:ext cx="828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7A0D031-99EE-2D4B-A579-86DD1CF1463F}"/>
                    </a:ext>
                  </a:extLst>
                </p14:cNvPr>
                <p14:cNvContentPartPr/>
                <p14:nvPr/>
              </p14:nvContentPartPr>
              <p14:xfrm>
                <a:off x="2310580" y="2513511"/>
                <a:ext cx="143640" cy="752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7A0D031-99EE-2D4B-A579-86DD1CF1463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03020" y="2506311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69E973C-BAE8-F247-B4BE-CA38EBCCBEF9}"/>
              </a:ext>
            </a:extLst>
          </p:cNvPr>
          <p:cNvGrpSpPr/>
          <p:nvPr/>
        </p:nvGrpSpPr>
        <p:grpSpPr>
          <a:xfrm>
            <a:off x="2733940" y="2046591"/>
            <a:ext cx="473760" cy="831960"/>
            <a:chOff x="2733940" y="2046591"/>
            <a:chExt cx="473760" cy="83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58A8065-5D2E-184E-81DF-44B2E8E5CA63}"/>
                    </a:ext>
                  </a:extLst>
                </p14:cNvPr>
                <p14:cNvContentPartPr/>
                <p14:nvPr/>
              </p14:nvContentPartPr>
              <p14:xfrm>
                <a:off x="2733940" y="2116071"/>
                <a:ext cx="187200" cy="214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58A8065-5D2E-184E-81DF-44B2E8E5CA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23860" y="2105991"/>
                  <a:ext cx="207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2B9E5CB-5747-0D40-863A-CEF35AF94E5F}"/>
                    </a:ext>
                  </a:extLst>
                </p14:cNvPr>
                <p14:cNvContentPartPr/>
                <p14:nvPr/>
              </p14:nvContentPartPr>
              <p14:xfrm>
                <a:off x="2864620" y="2301831"/>
                <a:ext cx="37800" cy="25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2B9E5CB-5747-0D40-863A-CEF35AF94E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57420" y="229463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D651A94-C1DD-304C-A743-EA944EB98305}"/>
                    </a:ext>
                  </a:extLst>
                </p14:cNvPr>
                <p14:cNvContentPartPr/>
                <p14:nvPr/>
              </p14:nvContentPartPr>
              <p14:xfrm>
                <a:off x="3091780" y="2046591"/>
                <a:ext cx="115920" cy="168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D651A94-C1DD-304C-A743-EA944EB983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84220" y="2039391"/>
                  <a:ext cx="131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F3B5615-863E-9045-98D0-377FD0C46862}"/>
                    </a:ext>
                  </a:extLst>
                </p14:cNvPr>
                <p14:cNvContentPartPr/>
                <p14:nvPr/>
              </p14:nvContentPartPr>
              <p14:xfrm>
                <a:off x="2755540" y="2320551"/>
                <a:ext cx="439560" cy="280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F3B5615-863E-9045-98D0-377FD0C4686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47980" y="2312991"/>
                  <a:ext cx="454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056D145-EDE3-7D48-90AA-96710A23D2E0}"/>
                    </a:ext>
                  </a:extLst>
                </p14:cNvPr>
                <p14:cNvContentPartPr/>
                <p14:nvPr/>
              </p14:nvContentPartPr>
              <p14:xfrm>
                <a:off x="2920780" y="2544831"/>
                <a:ext cx="37800" cy="34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056D145-EDE3-7D48-90AA-96710A23D2E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13220" y="2537271"/>
                  <a:ext cx="529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C14E858-B7C0-2641-8DD7-1DB3759D5B50}"/>
                    </a:ext>
                  </a:extLst>
                </p14:cNvPr>
                <p14:cNvContentPartPr/>
                <p14:nvPr/>
              </p14:nvContentPartPr>
              <p14:xfrm>
                <a:off x="3001780" y="2445111"/>
                <a:ext cx="155880" cy="4334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C14E858-B7C0-2641-8DD7-1DB3759D5B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94220" y="2437551"/>
                  <a:ext cx="17100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387074D-5FE7-9447-876D-AEC9E0C54DC8}"/>
              </a:ext>
            </a:extLst>
          </p:cNvPr>
          <p:cNvGrpSpPr/>
          <p:nvPr/>
        </p:nvGrpSpPr>
        <p:grpSpPr>
          <a:xfrm>
            <a:off x="3506140" y="2246031"/>
            <a:ext cx="497520" cy="436320"/>
            <a:chOff x="3506140" y="2246031"/>
            <a:chExt cx="49752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85CEAE0-8D18-C141-A3F5-BA3847356818}"/>
                    </a:ext>
                  </a:extLst>
                </p14:cNvPr>
                <p14:cNvContentPartPr/>
                <p14:nvPr/>
              </p14:nvContentPartPr>
              <p14:xfrm>
                <a:off x="3524860" y="2283471"/>
                <a:ext cx="62640" cy="75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85CEAE0-8D18-C141-A3F5-BA384735681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17300" y="227591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4F24190-09A7-0D40-A1BC-A05F6B3B8C55}"/>
                    </a:ext>
                  </a:extLst>
                </p14:cNvPr>
                <p14:cNvContentPartPr/>
                <p14:nvPr/>
              </p14:nvContentPartPr>
              <p14:xfrm>
                <a:off x="3506140" y="2457711"/>
                <a:ext cx="81360" cy="1188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4F24190-09A7-0D40-A1BC-A05F6B3B8C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98580" y="2450151"/>
                  <a:ext cx="96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19350D3-66CB-D849-938A-4616894B0D4A}"/>
                    </a:ext>
                  </a:extLst>
                </p14:cNvPr>
                <p14:cNvContentPartPr/>
                <p14:nvPr/>
              </p14:nvContentPartPr>
              <p14:xfrm>
                <a:off x="3792340" y="2295711"/>
                <a:ext cx="190440" cy="626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19350D3-66CB-D849-938A-4616894B0D4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84780" y="2288151"/>
                  <a:ext cx="205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13E8AC8-76CD-B446-8DDB-6507AA7EAF7F}"/>
                    </a:ext>
                  </a:extLst>
                </p14:cNvPr>
                <p14:cNvContentPartPr/>
                <p14:nvPr/>
              </p14:nvContentPartPr>
              <p14:xfrm>
                <a:off x="3798460" y="2246031"/>
                <a:ext cx="205200" cy="436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13E8AC8-76CD-B446-8DDB-6507AA7EAF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90900" y="2238471"/>
                  <a:ext cx="220320" cy="45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BFDDBA5B-11D6-6841-B37C-46EA0FE15F22}"/>
                  </a:ext>
                </a:extLst>
              </p14:cNvPr>
              <p14:cNvContentPartPr/>
              <p14:nvPr/>
            </p14:nvContentPartPr>
            <p14:xfrm>
              <a:off x="4632940" y="2202471"/>
              <a:ext cx="100080" cy="39600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BFDDBA5B-11D6-6841-B37C-46EA0FE15F2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625380" y="2194911"/>
                <a:ext cx="115200" cy="41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1FFD1F6-B55F-1C40-B545-28E25C6D5CC9}"/>
              </a:ext>
            </a:extLst>
          </p:cNvPr>
          <p:cNvGrpSpPr/>
          <p:nvPr/>
        </p:nvGrpSpPr>
        <p:grpSpPr>
          <a:xfrm>
            <a:off x="5056300" y="2028231"/>
            <a:ext cx="1021320" cy="604080"/>
            <a:chOff x="5056300" y="2028231"/>
            <a:chExt cx="102132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226D807-3563-4E41-B48D-1BB9379B4BA9}"/>
                    </a:ext>
                  </a:extLst>
                </p14:cNvPr>
                <p14:cNvContentPartPr/>
                <p14:nvPr/>
              </p14:nvContentPartPr>
              <p14:xfrm>
                <a:off x="5068540" y="2028231"/>
                <a:ext cx="230760" cy="1123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226D807-3563-4E41-B48D-1BB9379B4B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60980" y="2020671"/>
                  <a:ext cx="245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F8B641E-9495-964F-AA0F-B9DD4C56D883}"/>
                    </a:ext>
                  </a:extLst>
                </p14:cNvPr>
                <p14:cNvContentPartPr/>
                <p14:nvPr/>
              </p14:nvContentPartPr>
              <p14:xfrm>
                <a:off x="5056300" y="2258271"/>
                <a:ext cx="50040" cy="336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F8B641E-9495-964F-AA0F-B9DD4C56D8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48740" y="2251071"/>
                  <a:ext cx="65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E630F38-7156-CA43-B1E6-8F06DD64BB18}"/>
                    </a:ext>
                  </a:extLst>
                </p14:cNvPr>
                <p14:cNvContentPartPr/>
                <p14:nvPr/>
              </p14:nvContentPartPr>
              <p14:xfrm>
                <a:off x="5155660" y="2370591"/>
                <a:ext cx="205920" cy="31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E630F38-7156-CA43-B1E6-8F06DD64BB1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48100" y="236303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C07D175-EDE9-B248-BB4E-17F814908C49}"/>
                    </a:ext>
                  </a:extLst>
                </p14:cNvPr>
                <p14:cNvContentPartPr/>
                <p14:nvPr/>
              </p14:nvContentPartPr>
              <p14:xfrm>
                <a:off x="5404780" y="2420271"/>
                <a:ext cx="367560" cy="1249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C07D175-EDE9-B248-BB4E-17F814908C4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97220" y="2412711"/>
                  <a:ext cx="382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64BF8D1-C27D-184B-B13F-3FF7C26B1398}"/>
                    </a:ext>
                  </a:extLst>
                </p14:cNvPr>
                <p14:cNvContentPartPr/>
                <p14:nvPr/>
              </p14:nvContentPartPr>
              <p14:xfrm>
                <a:off x="5828140" y="2264751"/>
                <a:ext cx="249480" cy="3675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64BF8D1-C27D-184B-B13F-3FF7C26B139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20580" y="2257191"/>
                  <a:ext cx="26460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2CBBD28F-47C6-4B45-B3CD-670A1E3CA12F}"/>
                  </a:ext>
                </a:extLst>
              </p14:cNvPr>
              <p14:cNvContentPartPr/>
              <p14:nvPr/>
            </p14:nvContentPartPr>
            <p14:xfrm>
              <a:off x="6344740" y="2544831"/>
              <a:ext cx="149760" cy="439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2CBBD28F-47C6-4B45-B3CD-670A1E3CA12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337180" y="2537271"/>
                <a:ext cx="1648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625CDA22-6C93-EC40-B6D1-CD35F9231EAD}"/>
              </a:ext>
            </a:extLst>
          </p:cNvPr>
          <p:cNvGrpSpPr/>
          <p:nvPr/>
        </p:nvGrpSpPr>
        <p:grpSpPr>
          <a:xfrm>
            <a:off x="6861700" y="2122191"/>
            <a:ext cx="2278080" cy="768960"/>
            <a:chOff x="6861700" y="2122191"/>
            <a:chExt cx="2278080" cy="76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307DD65-2C47-FB4B-BB58-A600AAC88044}"/>
                    </a:ext>
                  </a:extLst>
                </p14:cNvPr>
                <p14:cNvContentPartPr/>
                <p14:nvPr/>
              </p14:nvContentPartPr>
              <p14:xfrm>
                <a:off x="6861700" y="2202471"/>
                <a:ext cx="317160" cy="252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307DD65-2C47-FB4B-BB58-A600AAC880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54140" y="2194911"/>
                  <a:ext cx="33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393B3DC-EC7A-0840-B2F6-186A84166BB4}"/>
                    </a:ext>
                  </a:extLst>
                </p14:cNvPr>
                <p14:cNvContentPartPr/>
                <p14:nvPr/>
              </p14:nvContentPartPr>
              <p14:xfrm>
                <a:off x="6886540" y="2295711"/>
                <a:ext cx="75240" cy="3052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393B3DC-EC7A-0840-B2F6-186A84166B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78980" y="2288151"/>
                  <a:ext cx="90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6457E78-E7AC-7943-BAEA-94B6BC15D332}"/>
                    </a:ext>
                  </a:extLst>
                </p14:cNvPr>
                <p14:cNvContentPartPr/>
                <p14:nvPr/>
              </p14:nvContentPartPr>
              <p14:xfrm>
                <a:off x="6936220" y="2382831"/>
                <a:ext cx="243000" cy="813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6457E78-E7AC-7943-BAEA-94B6BC15D3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28660" y="2375271"/>
                  <a:ext cx="258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38FFC0D-0F37-9842-AA11-35F87830D7BA}"/>
                    </a:ext>
                  </a:extLst>
                </p14:cNvPr>
                <p14:cNvContentPartPr/>
                <p14:nvPr/>
              </p14:nvContentPartPr>
              <p14:xfrm>
                <a:off x="7228900" y="2438991"/>
                <a:ext cx="429840" cy="1807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38FFC0D-0F37-9842-AA11-35F87830D7B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21340" y="2431431"/>
                  <a:ext cx="444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8A403D34-868F-0842-B617-32DC36B0952A}"/>
                    </a:ext>
                  </a:extLst>
                </p14:cNvPr>
                <p14:cNvContentPartPr/>
                <p14:nvPr/>
              </p14:nvContentPartPr>
              <p14:xfrm>
                <a:off x="7602220" y="2202471"/>
                <a:ext cx="174600" cy="4726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8A403D34-868F-0842-B617-32DC36B0952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95020" y="2194911"/>
                  <a:ext cx="1897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00ECF01-15E5-5B46-952C-D39C4C842F5A}"/>
                    </a:ext>
                  </a:extLst>
                </p14:cNvPr>
                <p14:cNvContentPartPr/>
                <p14:nvPr/>
              </p14:nvContentPartPr>
              <p14:xfrm>
                <a:off x="7851340" y="2333151"/>
                <a:ext cx="168480" cy="3117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00ECF01-15E5-5B46-952C-D39C4C842F5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43780" y="2325591"/>
                  <a:ext cx="183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9B10A54-273A-F142-8754-16381BD25043}"/>
                    </a:ext>
                  </a:extLst>
                </p14:cNvPr>
                <p14:cNvContentPartPr/>
                <p14:nvPr/>
              </p14:nvContentPartPr>
              <p14:xfrm>
                <a:off x="8140420" y="2495151"/>
                <a:ext cx="613800" cy="2120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9B10A54-273A-F142-8754-16381BD250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32860" y="2487591"/>
                  <a:ext cx="628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2FCD86B-2A19-1843-BB5D-53A5096EBDA4}"/>
                    </a:ext>
                  </a:extLst>
                </p14:cNvPr>
                <p14:cNvContentPartPr/>
                <p14:nvPr/>
              </p14:nvContentPartPr>
              <p14:xfrm>
                <a:off x="8832340" y="2122191"/>
                <a:ext cx="307440" cy="768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2FCD86B-2A19-1843-BB5D-53A5096EBDA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22260" y="2112111"/>
                  <a:ext cx="327600" cy="78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0729B250-BB26-E44D-8848-FEAC16AA1D79}"/>
                  </a:ext>
                </a:extLst>
              </p14:cNvPr>
              <p14:cNvContentPartPr/>
              <p14:nvPr/>
            </p14:nvContentPartPr>
            <p14:xfrm>
              <a:off x="1333180" y="3516111"/>
              <a:ext cx="473400" cy="6264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0729B250-BB26-E44D-8848-FEAC16AA1D7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325620" y="3508551"/>
                <a:ext cx="4885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DE4E24C-BDE5-7248-B40A-08F061A9DCCB}"/>
              </a:ext>
            </a:extLst>
          </p:cNvPr>
          <p:cNvGrpSpPr/>
          <p:nvPr/>
        </p:nvGrpSpPr>
        <p:grpSpPr>
          <a:xfrm>
            <a:off x="2298340" y="3086991"/>
            <a:ext cx="1818000" cy="740520"/>
            <a:chOff x="2298340" y="3086991"/>
            <a:chExt cx="181800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AB349D3-2F93-BE41-A624-8AD5FF55A552}"/>
                    </a:ext>
                  </a:extLst>
                </p14:cNvPr>
                <p14:cNvContentPartPr/>
                <p14:nvPr/>
              </p14:nvContentPartPr>
              <p14:xfrm>
                <a:off x="2298340" y="3335391"/>
                <a:ext cx="180720" cy="3358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AB349D3-2F93-BE41-A624-8AD5FF55A5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90780" y="3327831"/>
                  <a:ext cx="1958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ABA13826-7881-F545-AC02-383EB18B13AB}"/>
                    </a:ext>
                  </a:extLst>
                </p14:cNvPr>
                <p14:cNvContentPartPr/>
                <p14:nvPr/>
              </p14:nvContentPartPr>
              <p14:xfrm>
                <a:off x="2510020" y="3210831"/>
                <a:ext cx="286560" cy="4230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ABA13826-7881-F545-AC02-383EB18B13A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02460" y="3203271"/>
                  <a:ext cx="3016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31B7F82-3295-3247-83A8-F0635D761AF8}"/>
                    </a:ext>
                  </a:extLst>
                </p14:cNvPr>
                <p14:cNvContentPartPr/>
                <p14:nvPr/>
              </p14:nvContentPartPr>
              <p14:xfrm>
                <a:off x="3067300" y="3329271"/>
                <a:ext cx="171360" cy="1497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31B7F82-3295-3247-83A8-F0635D761A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60100" y="3321711"/>
                  <a:ext cx="186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8D148643-D31B-1449-B845-1F36D104B4BD}"/>
                    </a:ext>
                  </a:extLst>
                </p14:cNvPr>
                <p14:cNvContentPartPr/>
                <p14:nvPr/>
              </p14:nvContentPartPr>
              <p14:xfrm>
                <a:off x="3107620" y="3354111"/>
                <a:ext cx="62640" cy="1303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8D148643-D31B-1449-B845-1F36D104B4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00060" y="3346551"/>
                  <a:ext cx="77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082BFCA-CA02-C844-82AC-B04CBFA7F7D2}"/>
                    </a:ext>
                  </a:extLst>
                </p14:cNvPr>
                <p14:cNvContentPartPr/>
                <p14:nvPr/>
              </p14:nvContentPartPr>
              <p14:xfrm>
                <a:off x="3219580" y="3248991"/>
                <a:ext cx="62640" cy="410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082BFCA-CA02-C844-82AC-B04CBFA7F7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12020" y="3241431"/>
                  <a:ext cx="777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9E9A789-4EF3-9044-B37C-466E22428B73}"/>
                    </a:ext>
                  </a:extLst>
                </p14:cNvPr>
                <p14:cNvContentPartPr/>
                <p14:nvPr/>
              </p14:nvContentPartPr>
              <p14:xfrm>
                <a:off x="2889820" y="3509631"/>
                <a:ext cx="604080" cy="1436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9E9A789-4EF3-9044-B37C-466E22428B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82260" y="3502071"/>
                  <a:ext cx="619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2376A8C-705D-6A42-9A77-DA3E597FD16B}"/>
                    </a:ext>
                  </a:extLst>
                </p14:cNvPr>
                <p14:cNvContentPartPr/>
                <p14:nvPr/>
              </p14:nvContentPartPr>
              <p14:xfrm>
                <a:off x="3692620" y="3086991"/>
                <a:ext cx="423720" cy="740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2376A8C-705D-6A42-9A77-DA3E597FD16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85420" y="3079431"/>
                  <a:ext cx="438840" cy="75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72B69E3-FC89-9A44-95CC-93A8EA330C3D}"/>
              </a:ext>
            </a:extLst>
          </p:cNvPr>
          <p:cNvGrpSpPr/>
          <p:nvPr/>
        </p:nvGrpSpPr>
        <p:grpSpPr>
          <a:xfrm>
            <a:off x="4371220" y="3254391"/>
            <a:ext cx="430200" cy="429840"/>
            <a:chOff x="4371220" y="3254391"/>
            <a:chExt cx="4302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5A2883F-89F7-7441-88D8-92A8C97264E8}"/>
                    </a:ext>
                  </a:extLst>
                </p14:cNvPr>
                <p14:cNvContentPartPr/>
                <p14:nvPr/>
              </p14:nvContentPartPr>
              <p14:xfrm>
                <a:off x="4371220" y="3291831"/>
                <a:ext cx="106200" cy="112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5A2883F-89F7-7441-88D8-92A8C97264E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63660" y="3284271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D5B297C-BE45-EB49-83A0-DA388A754221}"/>
                    </a:ext>
                  </a:extLst>
                </p14:cNvPr>
                <p14:cNvContentPartPr/>
                <p14:nvPr/>
              </p14:nvContentPartPr>
              <p14:xfrm>
                <a:off x="4383820" y="3509631"/>
                <a:ext cx="106200" cy="752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D5B297C-BE45-EB49-83A0-DA388A75422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76260" y="350207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5E3317D-0D9A-614F-AB6C-B1D6B5454054}"/>
                    </a:ext>
                  </a:extLst>
                </p14:cNvPr>
                <p14:cNvContentPartPr/>
                <p14:nvPr/>
              </p14:nvContentPartPr>
              <p14:xfrm>
                <a:off x="4632940" y="3304431"/>
                <a:ext cx="168480" cy="43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5E3317D-0D9A-614F-AB6C-B1D6B545405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25380" y="329687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006F085-B0E6-8C40-902F-6ABB73637EC3}"/>
                    </a:ext>
                  </a:extLst>
                </p14:cNvPr>
                <p14:cNvContentPartPr/>
                <p14:nvPr/>
              </p14:nvContentPartPr>
              <p14:xfrm>
                <a:off x="4626460" y="3254391"/>
                <a:ext cx="124920" cy="4298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006F085-B0E6-8C40-902F-6ABB73637E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18900" y="3246831"/>
                  <a:ext cx="14004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4E2B7B0C-666F-1245-8B2D-0C49110B16A2}"/>
                  </a:ext>
                </a:extLst>
              </p14:cNvPr>
              <p14:cNvContentPartPr/>
              <p14:nvPr/>
            </p14:nvContentPartPr>
            <p14:xfrm>
              <a:off x="5018860" y="3647511"/>
              <a:ext cx="68760" cy="14292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4E2B7B0C-666F-1245-8B2D-0C49110B16A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011300" y="3639951"/>
                <a:ext cx="8388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9C279D34-0960-4B48-955E-C4A382AFD3D2}"/>
              </a:ext>
            </a:extLst>
          </p:cNvPr>
          <p:cNvGrpSpPr/>
          <p:nvPr/>
        </p:nvGrpSpPr>
        <p:grpSpPr>
          <a:xfrm>
            <a:off x="5635900" y="3049191"/>
            <a:ext cx="525960" cy="803160"/>
            <a:chOff x="5635900" y="3049191"/>
            <a:chExt cx="525960" cy="80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6A8CE6D-B427-4D4E-807B-4D03576DA325}"/>
                    </a:ext>
                  </a:extLst>
                </p14:cNvPr>
                <p14:cNvContentPartPr/>
                <p14:nvPr/>
              </p14:nvContentPartPr>
              <p14:xfrm>
                <a:off x="5635900" y="3049191"/>
                <a:ext cx="525960" cy="2239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6A8CE6D-B427-4D4E-807B-4D03576DA32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28340" y="3041631"/>
                  <a:ext cx="541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AA0749B-FA0D-B240-A294-A0D9499F8D0B}"/>
                    </a:ext>
                  </a:extLst>
                </p14:cNvPr>
                <p14:cNvContentPartPr/>
                <p14:nvPr/>
              </p14:nvContentPartPr>
              <p14:xfrm>
                <a:off x="5694580" y="3316671"/>
                <a:ext cx="376560" cy="2617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AA0749B-FA0D-B240-A294-A0D9499F8D0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87020" y="3309111"/>
                  <a:ext cx="391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24AE7D6-F372-8E4B-8923-B89D13D0261D}"/>
                    </a:ext>
                  </a:extLst>
                </p14:cNvPr>
                <p14:cNvContentPartPr/>
                <p14:nvPr/>
              </p14:nvContentPartPr>
              <p14:xfrm>
                <a:off x="5871700" y="3497391"/>
                <a:ext cx="68760" cy="50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24AE7D6-F372-8E4B-8923-B89D13D0261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64140" y="3489831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6592260-3DAF-7544-A143-0BAB8E970A7F}"/>
                    </a:ext>
                  </a:extLst>
                </p14:cNvPr>
                <p14:cNvContentPartPr/>
                <p14:nvPr/>
              </p14:nvContentPartPr>
              <p14:xfrm>
                <a:off x="5990140" y="3441231"/>
                <a:ext cx="100080" cy="4111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6592260-3DAF-7544-A143-0BAB8E970A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82580" y="3433671"/>
                  <a:ext cx="11520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03FAD4A-9B72-A346-8162-04F05CC3B8A9}"/>
              </a:ext>
            </a:extLst>
          </p:cNvPr>
          <p:cNvGrpSpPr/>
          <p:nvPr/>
        </p:nvGrpSpPr>
        <p:grpSpPr>
          <a:xfrm>
            <a:off x="6444460" y="3248271"/>
            <a:ext cx="404280" cy="398880"/>
            <a:chOff x="6444460" y="3248271"/>
            <a:chExt cx="4042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410C3CA-0DB1-4D45-A4BE-97ABA9AF2A81}"/>
                    </a:ext>
                  </a:extLst>
                </p14:cNvPr>
                <p14:cNvContentPartPr/>
                <p14:nvPr/>
              </p14:nvContentPartPr>
              <p14:xfrm>
                <a:off x="6463180" y="3248271"/>
                <a:ext cx="68760" cy="1000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410C3CA-0DB1-4D45-A4BE-97ABA9AF2A8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55620" y="3240711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F9368B0-331E-E847-BB06-C639F8DF6811}"/>
                    </a:ext>
                  </a:extLst>
                </p14:cNvPr>
                <p14:cNvContentPartPr/>
                <p14:nvPr/>
              </p14:nvContentPartPr>
              <p14:xfrm>
                <a:off x="6444460" y="3466071"/>
                <a:ext cx="100080" cy="936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F9368B0-331E-E847-BB06-C639F8DF68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36900" y="345851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35907D2-F0F0-4143-BDC9-F5568FA5CB93}"/>
                    </a:ext>
                  </a:extLst>
                </p14:cNvPr>
                <p14:cNvContentPartPr/>
                <p14:nvPr/>
              </p14:nvContentPartPr>
              <p14:xfrm>
                <a:off x="6687100" y="3279231"/>
                <a:ext cx="161640" cy="378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35907D2-F0F0-4143-BDC9-F5568FA5CB9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79540" y="3272031"/>
                  <a:ext cx="176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450B096-9236-A340-B8E1-C1D65878C30D}"/>
                    </a:ext>
                  </a:extLst>
                </p14:cNvPr>
                <p14:cNvContentPartPr/>
                <p14:nvPr/>
              </p14:nvContentPartPr>
              <p14:xfrm>
                <a:off x="6683860" y="3273111"/>
                <a:ext cx="97200" cy="3740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450B096-9236-A340-B8E1-C1D65878C3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76300" y="3265551"/>
                  <a:ext cx="11232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41DF4941-CBA9-F64B-9F0D-F5692277D3A7}"/>
              </a:ext>
            </a:extLst>
          </p:cNvPr>
          <p:cNvGrpSpPr/>
          <p:nvPr/>
        </p:nvGrpSpPr>
        <p:grpSpPr>
          <a:xfrm>
            <a:off x="7135300" y="3005631"/>
            <a:ext cx="1868400" cy="579240"/>
            <a:chOff x="7135300" y="3005631"/>
            <a:chExt cx="18684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D6ED1C6-F959-A74B-AB45-A5AA083E085D}"/>
                    </a:ext>
                  </a:extLst>
                </p14:cNvPr>
                <p14:cNvContentPartPr/>
                <p14:nvPr/>
              </p14:nvContentPartPr>
              <p14:xfrm>
                <a:off x="7135300" y="3316671"/>
                <a:ext cx="330480" cy="268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D6ED1C6-F959-A74B-AB45-A5AA083E085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28100" y="3309111"/>
                  <a:ext cx="345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5762719-A56B-4649-8704-36724AE34B56}"/>
                    </a:ext>
                  </a:extLst>
                </p14:cNvPr>
                <p14:cNvContentPartPr/>
                <p14:nvPr/>
              </p14:nvContentPartPr>
              <p14:xfrm>
                <a:off x="7577380" y="3235671"/>
                <a:ext cx="255600" cy="2865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5762719-A56B-4649-8704-36724AE34B5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69820" y="3228471"/>
                  <a:ext cx="270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D2F0DD4F-9041-C445-90E4-F48812B8A4AB}"/>
                    </a:ext>
                  </a:extLst>
                </p14:cNvPr>
                <p14:cNvContentPartPr/>
                <p14:nvPr/>
              </p14:nvContentPartPr>
              <p14:xfrm>
                <a:off x="7714540" y="3372831"/>
                <a:ext cx="93600" cy="1371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D2F0DD4F-9041-C445-90E4-F48812B8A4A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706980" y="3365271"/>
                  <a:ext cx="10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03C3956-D3E3-B141-A888-C8EB93786F4D}"/>
                    </a:ext>
                  </a:extLst>
                </p14:cNvPr>
                <p14:cNvContentPartPr/>
                <p14:nvPr/>
              </p14:nvContentPartPr>
              <p14:xfrm>
                <a:off x="7969780" y="3005631"/>
                <a:ext cx="218160" cy="5475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03C3956-D3E3-B141-A888-C8EB93786F4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62220" y="2998071"/>
                  <a:ext cx="23328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0C83287-A98D-204F-BA90-C24E0885684F}"/>
                    </a:ext>
                  </a:extLst>
                </p14:cNvPr>
                <p14:cNvContentPartPr/>
                <p14:nvPr/>
              </p14:nvContentPartPr>
              <p14:xfrm>
                <a:off x="8101180" y="3223431"/>
                <a:ext cx="186480" cy="330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0C83287-A98D-204F-BA90-C24E0885684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93620" y="3215871"/>
                  <a:ext cx="201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B358C82-0736-DB43-A7BF-7B38C9872C33}"/>
                    </a:ext>
                  </a:extLst>
                </p14:cNvPr>
                <p14:cNvContentPartPr/>
                <p14:nvPr/>
              </p14:nvContentPartPr>
              <p14:xfrm>
                <a:off x="8523820" y="3185991"/>
                <a:ext cx="37800" cy="374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B358C82-0736-DB43-A7BF-7B38C9872C3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16260" y="3178431"/>
                  <a:ext cx="529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7E59419-5624-3B4B-88A8-CF3B245C06C0}"/>
                    </a:ext>
                  </a:extLst>
                </p14:cNvPr>
                <p14:cNvContentPartPr/>
                <p14:nvPr/>
              </p14:nvContentPartPr>
              <p14:xfrm>
                <a:off x="8486380" y="3335391"/>
                <a:ext cx="124920" cy="565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7E59419-5624-3B4B-88A8-CF3B245C06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78820" y="3327831"/>
                  <a:ext cx="14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B369658-82D2-AF4D-801A-BD5D9BDB1D2A}"/>
                    </a:ext>
                  </a:extLst>
                </p14:cNvPr>
                <p14:cNvContentPartPr/>
                <p14:nvPr/>
              </p14:nvContentPartPr>
              <p14:xfrm>
                <a:off x="8673220" y="3304431"/>
                <a:ext cx="43920" cy="313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B369658-82D2-AF4D-801A-BD5D9BDB1D2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65660" y="329687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3A4F18F0-A917-BB4D-9490-1593D4ADC791}"/>
                    </a:ext>
                  </a:extLst>
                </p14:cNvPr>
                <p14:cNvContentPartPr/>
                <p14:nvPr/>
              </p14:nvContentPartPr>
              <p14:xfrm>
                <a:off x="8841340" y="3179871"/>
                <a:ext cx="162360" cy="374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3A4F18F0-A917-BB4D-9490-1593D4ADC79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33780" y="3172311"/>
                  <a:ext cx="17712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47A07D12-6E0D-F64E-B74C-30CF54D2C2ED}"/>
                  </a:ext>
                </a:extLst>
              </p14:cNvPr>
              <p14:cNvContentPartPr/>
              <p14:nvPr/>
            </p14:nvContentPartPr>
            <p14:xfrm>
              <a:off x="9240220" y="3385071"/>
              <a:ext cx="447840" cy="3132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47A07D12-6E0D-F64E-B74C-30CF54D2C2E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233020" y="3377871"/>
                <a:ext cx="4629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A604FB4C-7C52-074B-B875-9669EC9505EC}"/>
              </a:ext>
            </a:extLst>
          </p:cNvPr>
          <p:cNvGrpSpPr/>
          <p:nvPr/>
        </p:nvGrpSpPr>
        <p:grpSpPr>
          <a:xfrm>
            <a:off x="9968140" y="2962071"/>
            <a:ext cx="2111040" cy="709920"/>
            <a:chOff x="9968140" y="2962071"/>
            <a:chExt cx="211104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87B0435-262B-974D-B6B3-C9072348E498}"/>
                    </a:ext>
                  </a:extLst>
                </p14:cNvPr>
                <p14:cNvContentPartPr/>
                <p14:nvPr/>
              </p14:nvContentPartPr>
              <p14:xfrm>
                <a:off x="9968140" y="3179871"/>
                <a:ext cx="193320" cy="3150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87B0435-262B-974D-B6B3-C9072348E49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60580" y="3172311"/>
                  <a:ext cx="208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7D4257D-2B87-354F-B24A-1AE710529B75}"/>
                    </a:ext>
                  </a:extLst>
                </p14:cNvPr>
                <p14:cNvContentPartPr/>
                <p14:nvPr/>
              </p14:nvContentPartPr>
              <p14:xfrm>
                <a:off x="10049140" y="3347991"/>
                <a:ext cx="137160" cy="124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7D4257D-2B87-354F-B24A-1AE710529B7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41580" y="3340431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196598B-6ACF-524D-BEEE-09370A86B066}"/>
                    </a:ext>
                  </a:extLst>
                </p14:cNvPr>
                <p14:cNvContentPartPr/>
                <p14:nvPr/>
              </p14:nvContentPartPr>
              <p14:xfrm>
                <a:off x="10248220" y="3198591"/>
                <a:ext cx="199440" cy="2865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196598B-6ACF-524D-BEEE-09370A86B06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240660" y="3191031"/>
                  <a:ext cx="214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16D5A6C-4697-9C4F-B882-0EA8EBCFF814}"/>
                    </a:ext>
                  </a:extLst>
                </p14:cNvPr>
                <p14:cNvContentPartPr/>
                <p14:nvPr/>
              </p14:nvContentPartPr>
              <p14:xfrm>
                <a:off x="10291780" y="3329271"/>
                <a:ext cx="218160" cy="193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16D5A6C-4697-9C4F-B882-0EA8EBCFF81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84220" y="3321711"/>
                  <a:ext cx="23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C874C30D-F387-E84A-B448-3927E4D60422}"/>
                    </a:ext>
                  </a:extLst>
                </p14:cNvPr>
                <p14:cNvContentPartPr/>
                <p14:nvPr/>
              </p14:nvContentPartPr>
              <p14:xfrm>
                <a:off x="10764820" y="2999151"/>
                <a:ext cx="25200" cy="1746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C874C30D-F387-E84A-B448-3927E4D6042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57260" y="2991591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D385222-E848-2F4E-8594-852BB3036AC9}"/>
                    </a:ext>
                  </a:extLst>
                </p14:cNvPr>
                <p14:cNvContentPartPr/>
                <p14:nvPr/>
              </p14:nvContentPartPr>
              <p14:xfrm>
                <a:off x="10802260" y="2962071"/>
                <a:ext cx="137160" cy="230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D385222-E848-2F4E-8594-852BB3036AC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794700" y="2954511"/>
                  <a:ext cx="15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B1E89D4-55D9-6D43-82F6-58F6AABA64F2}"/>
                    </a:ext>
                  </a:extLst>
                </p14:cNvPr>
                <p14:cNvContentPartPr/>
                <p14:nvPr/>
              </p14:nvContentPartPr>
              <p14:xfrm>
                <a:off x="10511020" y="3260871"/>
                <a:ext cx="552960" cy="4111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B1E89D4-55D9-6D43-82F6-58F6AABA64F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503460" y="3253311"/>
                  <a:ext cx="5680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80020B8-0E37-F14D-8FF8-B5834ADFF6B9}"/>
                    </a:ext>
                  </a:extLst>
                </p14:cNvPr>
                <p14:cNvContentPartPr/>
                <p14:nvPr/>
              </p14:nvContentPartPr>
              <p14:xfrm>
                <a:off x="11356300" y="2968191"/>
                <a:ext cx="136800" cy="1123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80020B8-0E37-F14D-8FF8-B5834ADFF6B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48740" y="2960631"/>
                  <a:ext cx="151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6146CA6-49EE-0849-82B1-0E8E422DCF26}"/>
                    </a:ext>
                  </a:extLst>
                </p14:cNvPr>
                <p14:cNvContentPartPr/>
                <p14:nvPr/>
              </p14:nvContentPartPr>
              <p14:xfrm>
                <a:off x="11188180" y="3155031"/>
                <a:ext cx="429840" cy="4734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6146CA6-49EE-0849-82B1-0E8E422DCF2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80620" y="3147471"/>
                  <a:ext cx="4449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D09A007-418F-DE48-96D9-5E13A7D08947}"/>
                    </a:ext>
                  </a:extLst>
                </p14:cNvPr>
                <p14:cNvContentPartPr/>
                <p14:nvPr/>
              </p14:nvContentPartPr>
              <p14:xfrm>
                <a:off x="11673820" y="3198591"/>
                <a:ext cx="68040" cy="1000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D09A007-418F-DE48-96D9-5E13A7D0894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666260" y="3191031"/>
                  <a:ext cx="83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C6F1E39-F3B5-534B-B73C-47CAEA883234}"/>
                    </a:ext>
                  </a:extLst>
                </p14:cNvPr>
                <p14:cNvContentPartPr/>
                <p14:nvPr/>
              </p14:nvContentPartPr>
              <p14:xfrm>
                <a:off x="11546740" y="3167271"/>
                <a:ext cx="532440" cy="4672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C6F1E39-F3B5-534B-B73C-47CAEA88323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539180" y="3159711"/>
                  <a:ext cx="547200" cy="48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9397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58" y="3502071"/>
                  <a:ext cx="164124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420" y="1959111"/>
                  <a:ext cx="23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0740" y="5040721"/>
                  <a:ext cx="333000" cy="276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3420" y="214487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16260" y="3365286"/>
                  <a:ext cx="2894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7170" y="2948031"/>
                  <a:ext cx="2894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04267" y="1920960"/>
                  <a:ext cx="401386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9344" y="3178431"/>
                  <a:ext cx="90433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1972" y="3178431"/>
                  <a:ext cx="370455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91100" y="5008663"/>
                  <a:ext cx="32688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9100" y="3670183"/>
                  <a:ext cx="14616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49" y="1404351"/>
                  <a:ext cx="320382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BE8C1B80-C40A-3A47-99A2-B466D86B0BE9}"/>
                  </a:ext>
                </a:extLst>
              </p14:cNvPr>
              <p14:cNvContentPartPr/>
              <p14:nvPr/>
            </p14:nvContentPartPr>
            <p14:xfrm>
              <a:off x="7789060" y="4206951"/>
              <a:ext cx="268200" cy="2494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BE8C1B80-C40A-3A47-99A2-B466D86B0BE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81490" y="4199380"/>
                <a:ext cx="283340" cy="264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78340" y="5182911"/>
                <a:ext cx="195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32420" y="5089648"/>
                <a:ext cx="2630160" cy="13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14:cNvPr>
              <p14:cNvContentPartPr/>
              <p14:nvPr/>
            </p14:nvContentPartPr>
            <p14:xfrm>
              <a:off x="2889820" y="3646791"/>
              <a:ext cx="1376280" cy="1475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194823F-8DC3-034F-99A1-17BCD61472D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82260" y="3639233"/>
                <a:ext cx="1391400" cy="1490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14:cNvPr>
              <p14:cNvContentPartPr/>
              <p14:nvPr/>
            </p14:nvContentPartPr>
            <p14:xfrm>
              <a:off x="3630700" y="4306671"/>
              <a:ext cx="243000" cy="1807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4CC2614-811D-844E-97B6-8580937E932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23140" y="4299126"/>
                <a:ext cx="2581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14:cNvPr>
              <p14:cNvContentPartPr/>
              <p14:nvPr/>
            </p14:nvContentPartPr>
            <p14:xfrm>
              <a:off x="8704180" y="3540951"/>
              <a:ext cx="6480" cy="68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25AB363E-2BA7-CC4D-BED6-96C118B6F09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96620" y="3533430"/>
                <a:ext cx="21600" cy="83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4345D4A3-76CE-D046-A5BD-1298A4E2CBDC}"/>
                  </a:ext>
                </a:extLst>
              </p14:cNvPr>
              <p14:cNvContentPartPr/>
              <p14:nvPr/>
            </p14:nvContentPartPr>
            <p14:xfrm>
              <a:off x="7479278" y="1928794"/>
              <a:ext cx="360" cy="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4345D4A3-76CE-D046-A5BD-1298A4E2CBD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71718" y="1921234"/>
                <a:ext cx="1548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3767051F-232C-EC45-B7BE-222723872008}"/>
              </a:ext>
            </a:extLst>
          </p:cNvPr>
          <p:cNvGrpSpPr/>
          <p:nvPr/>
        </p:nvGrpSpPr>
        <p:grpSpPr>
          <a:xfrm>
            <a:off x="8548660" y="3416391"/>
            <a:ext cx="19080" cy="25200"/>
            <a:chOff x="8548660" y="3416391"/>
            <a:chExt cx="1908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14:cNvPr>
                <p14:cNvContentPartPr/>
                <p14:nvPr/>
              </p14:nvContentPartPr>
              <p14:xfrm>
                <a:off x="8561260" y="3435111"/>
                <a:ext cx="6480" cy="6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E43152E-64E4-D847-A142-47CC743F58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53700" y="3427949"/>
                  <a:ext cx="21600" cy="20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14:cNvPr>
                <p14:cNvContentPartPr/>
                <p14:nvPr/>
              </p14:nvContentPartPr>
              <p14:xfrm>
                <a:off x="8548660" y="3416391"/>
                <a:ext cx="6480" cy="12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542A28E-1170-2040-9CCC-03C94B181D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41100" y="3408831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6D8F27AB-44E0-E349-B13B-A676A1392CC6}"/>
                  </a:ext>
                </a:extLst>
              </p14:cNvPr>
              <p14:cNvContentPartPr/>
              <p14:nvPr/>
            </p14:nvContentPartPr>
            <p14:xfrm>
              <a:off x="9743860" y="3484791"/>
              <a:ext cx="6480" cy="439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6D8F27AB-44E0-E349-B13B-A676A1392CC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736300" y="3477231"/>
                <a:ext cx="21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F7E3395C-E751-BB40-963A-A404DC276797}"/>
                  </a:ext>
                </a:extLst>
              </p14:cNvPr>
              <p14:cNvContentPartPr/>
              <p14:nvPr/>
            </p14:nvContentPartPr>
            <p14:xfrm>
              <a:off x="3431260" y="3509631"/>
              <a:ext cx="81360" cy="64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F7E3395C-E751-BB40-963A-A404DC27679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23666" y="3502071"/>
                <a:ext cx="96547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41CE102D-C108-414A-B57F-632C9FD03120}"/>
              </a:ext>
            </a:extLst>
          </p:cNvPr>
          <p:cNvGrpSpPr/>
          <p:nvPr/>
        </p:nvGrpSpPr>
        <p:grpSpPr>
          <a:xfrm>
            <a:off x="9015580" y="403191"/>
            <a:ext cx="2913840" cy="803520"/>
            <a:chOff x="9015580" y="403191"/>
            <a:chExt cx="291384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F5EBDE8-18D9-5847-B20C-C12EABDF7D5B}"/>
                    </a:ext>
                  </a:extLst>
                </p14:cNvPr>
                <p14:cNvContentPartPr/>
                <p14:nvPr/>
              </p14:nvContentPartPr>
              <p14:xfrm>
                <a:off x="9015580" y="602271"/>
                <a:ext cx="155880" cy="12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F5EBDE8-18D9-5847-B20C-C12EABDF7D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08020" y="59507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DDCF1AA-6A79-2E4A-B1CF-D3977DFA68EB}"/>
                    </a:ext>
                  </a:extLst>
                </p14:cNvPr>
                <p14:cNvContentPartPr/>
                <p14:nvPr/>
              </p14:nvContentPartPr>
              <p14:xfrm>
                <a:off x="9034300" y="403191"/>
                <a:ext cx="405000" cy="5731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DDCF1AA-6A79-2E4A-B1CF-D3977DFA68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26740" y="395631"/>
                  <a:ext cx="4201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56225CA-D4EF-E64D-A3F8-64FCC04BD580}"/>
                    </a:ext>
                  </a:extLst>
                </p14:cNvPr>
                <p14:cNvContentPartPr/>
                <p14:nvPr/>
              </p14:nvContentPartPr>
              <p14:xfrm>
                <a:off x="9108820" y="571311"/>
                <a:ext cx="261720" cy="218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56225CA-D4EF-E64D-A3F8-64FCC04BD58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01260" y="563751"/>
                  <a:ext cx="276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8B2955F-8278-DF47-8295-EB4715F2DD90}"/>
                    </a:ext>
                  </a:extLst>
                </p14:cNvPr>
                <p14:cNvContentPartPr/>
                <p14:nvPr/>
              </p14:nvContentPartPr>
              <p14:xfrm>
                <a:off x="9619300" y="484191"/>
                <a:ext cx="93600" cy="423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8B2955F-8278-DF47-8295-EB4715F2DD9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11740" y="476631"/>
                  <a:ext cx="108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0EDD81A-4460-7545-8CC1-96CC5D0989D3}"/>
                    </a:ext>
                  </a:extLst>
                </p14:cNvPr>
                <p14:cNvContentPartPr/>
                <p14:nvPr/>
              </p14:nvContentPartPr>
              <p14:xfrm>
                <a:off x="9756460" y="446751"/>
                <a:ext cx="293040" cy="218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0EDD81A-4460-7545-8CC1-96CC5D0989D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748900" y="439191"/>
                  <a:ext cx="308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FE8685-CF88-444B-B8A4-ED65C9CDFFF4}"/>
                    </a:ext>
                  </a:extLst>
                </p14:cNvPr>
                <p14:cNvContentPartPr/>
                <p14:nvPr/>
              </p14:nvContentPartPr>
              <p14:xfrm>
                <a:off x="9849700" y="695871"/>
                <a:ext cx="174600" cy="198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FE8685-CF88-444B-B8A4-ED65C9CDFFF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42140" y="688311"/>
                  <a:ext cx="189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FE0238F-072A-194C-95F0-A2F968E75CDE}"/>
                    </a:ext>
                  </a:extLst>
                </p14:cNvPr>
                <p14:cNvContentPartPr/>
                <p14:nvPr/>
              </p14:nvContentPartPr>
              <p14:xfrm>
                <a:off x="10323100" y="583911"/>
                <a:ext cx="62640" cy="687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FE0238F-072A-194C-95F0-A2F968E75CD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15540" y="57635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9BEC676-EDBD-2745-8070-34F011FCD7E8}"/>
                    </a:ext>
                  </a:extLst>
                </p14:cNvPr>
                <p14:cNvContentPartPr/>
                <p14:nvPr/>
              </p14:nvContentPartPr>
              <p14:xfrm>
                <a:off x="10254340" y="770391"/>
                <a:ext cx="255600" cy="1371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9BEC676-EDBD-2745-8070-34F011FCD7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246780" y="762831"/>
                  <a:ext cx="270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D4A8155-C029-364D-AF66-A0A2C9C4826E}"/>
                    </a:ext>
                  </a:extLst>
                </p14:cNvPr>
                <p14:cNvContentPartPr/>
                <p14:nvPr/>
              </p14:nvContentPartPr>
              <p14:xfrm>
                <a:off x="10727740" y="533871"/>
                <a:ext cx="212040" cy="43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D4A8155-C029-364D-AF66-A0A2C9C4826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20180" y="52631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CB11102-DAF2-C141-AFE0-05570ECBF7CA}"/>
                    </a:ext>
                  </a:extLst>
                </p14:cNvPr>
                <p14:cNvContentPartPr/>
                <p14:nvPr/>
              </p14:nvContentPartPr>
              <p14:xfrm>
                <a:off x="10677700" y="708111"/>
                <a:ext cx="106200" cy="1000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CB11102-DAF2-C141-AFE0-05570ECBF7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70140" y="70091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0233B47-13F8-2B43-987B-1967EB7107EC}"/>
                    </a:ext>
                  </a:extLst>
                </p14:cNvPr>
                <p14:cNvContentPartPr/>
                <p14:nvPr/>
              </p14:nvContentPartPr>
              <p14:xfrm>
                <a:off x="10783540" y="664551"/>
                <a:ext cx="118800" cy="342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0233B47-13F8-2B43-987B-1967EB7107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775980" y="656991"/>
                  <a:ext cx="133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6DD7FEC-CCC9-8948-956F-22E4D83FAEE9}"/>
                    </a:ext>
                  </a:extLst>
                </p14:cNvPr>
                <p14:cNvContentPartPr/>
                <p14:nvPr/>
              </p14:nvContentPartPr>
              <p14:xfrm>
                <a:off x="11113660" y="459351"/>
                <a:ext cx="168480" cy="1371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6DD7FEC-CCC9-8948-956F-22E4D83FAE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106100" y="451791"/>
                  <a:ext cx="183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C59DA41-1922-DF4A-8571-86B05DD8E9F4}"/>
                    </a:ext>
                  </a:extLst>
                </p14:cNvPr>
                <p14:cNvContentPartPr/>
                <p14:nvPr/>
              </p14:nvContentPartPr>
              <p14:xfrm>
                <a:off x="11182060" y="639711"/>
                <a:ext cx="93600" cy="1249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C59DA41-1922-DF4A-8571-86B05DD8E9F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174500" y="632151"/>
                  <a:ext cx="108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495018F-C66F-244A-836D-B68B2DBE5AB6}"/>
                    </a:ext>
                  </a:extLst>
                </p14:cNvPr>
                <p14:cNvContentPartPr/>
                <p14:nvPr/>
              </p14:nvContentPartPr>
              <p14:xfrm>
                <a:off x="11082340" y="602271"/>
                <a:ext cx="436320" cy="436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495018F-C66F-244A-836D-B68B2DBE5AB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074780" y="595071"/>
                  <a:ext cx="4510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C9403EB-1B95-694B-9DAA-3305F942D4DF}"/>
                    </a:ext>
                  </a:extLst>
                </p14:cNvPr>
                <p14:cNvContentPartPr/>
                <p14:nvPr/>
              </p14:nvContentPartPr>
              <p14:xfrm>
                <a:off x="11449900" y="701991"/>
                <a:ext cx="106200" cy="752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C9403EB-1B95-694B-9DAA-3305F942D4D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442340" y="69443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EFF2217-5CD6-354D-A835-FC4E35B5890A}"/>
                    </a:ext>
                  </a:extLst>
                </p14:cNvPr>
                <p14:cNvContentPartPr/>
                <p14:nvPr/>
              </p14:nvContentPartPr>
              <p14:xfrm>
                <a:off x="11592820" y="608751"/>
                <a:ext cx="243000" cy="3488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EFF2217-5CD6-354D-A835-FC4E35B5890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585260" y="601191"/>
                  <a:ext cx="258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B53F582-B2A0-1842-AE48-EABDD43A02AD}"/>
                    </a:ext>
                  </a:extLst>
                </p14:cNvPr>
                <p14:cNvContentPartPr/>
                <p14:nvPr/>
              </p14:nvContentPartPr>
              <p14:xfrm>
                <a:off x="11922940" y="1063071"/>
                <a:ext cx="6480" cy="31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B53F582-B2A0-1842-AE48-EABDD43A02A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915380" y="105551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4AA0778-23DD-9149-AB46-6C9684CA53D1}"/>
                    </a:ext>
                  </a:extLst>
                </p14:cNvPr>
                <p14:cNvContentPartPr/>
                <p14:nvPr/>
              </p14:nvContentPartPr>
              <p14:xfrm>
                <a:off x="11848780" y="1193751"/>
                <a:ext cx="24480" cy="12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4AA0778-23DD-9149-AB46-6C9684CA53D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841220" y="1186191"/>
                  <a:ext cx="39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0D0FFF0-D5BB-C442-BF65-054AEBBD489C}"/>
              </a:ext>
            </a:extLst>
          </p:cNvPr>
          <p:cNvGrpSpPr/>
          <p:nvPr/>
        </p:nvGrpSpPr>
        <p:grpSpPr>
          <a:xfrm>
            <a:off x="3449980" y="4088871"/>
            <a:ext cx="355320" cy="405000"/>
            <a:chOff x="3449980" y="4088871"/>
            <a:chExt cx="3553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E2D8DFC-96DA-AF44-8CAE-7B75E1484E25}"/>
                    </a:ext>
                  </a:extLst>
                </p14:cNvPr>
                <p14:cNvContentPartPr/>
                <p14:nvPr/>
              </p14:nvContentPartPr>
              <p14:xfrm>
                <a:off x="3449980" y="4113711"/>
                <a:ext cx="355320" cy="330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E2D8DFC-96DA-AF44-8CAE-7B75E1484E2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42420" y="4106151"/>
                  <a:ext cx="370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594F87B-1BBC-734C-9515-35D7BAE2D0FE}"/>
                    </a:ext>
                  </a:extLst>
                </p14:cNvPr>
                <p14:cNvContentPartPr/>
                <p14:nvPr/>
              </p14:nvContentPartPr>
              <p14:xfrm>
                <a:off x="3561940" y="4088871"/>
                <a:ext cx="100080" cy="4050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594F87B-1BBC-734C-9515-35D7BAE2D0F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554380" y="4081311"/>
                  <a:ext cx="11520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5CE4FCB9-365E-994E-AC52-AD950BEB1C15}"/>
              </a:ext>
            </a:extLst>
          </p:cNvPr>
          <p:cNvGrpSpPr/>
          <p:nvPr/>
        </p:nvGrpSpPr>
        <p:grpSpPr>
          <a:xfrm>
            <a:off x="5703580" y="3098871"/>
            <a:ext cx="448560" cy="317880"/>
            <a:chOff x="5703580" y="3098871"/>
            <a:chExt cx="44856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269C293-49BC-4A46-8D93-2F3BA42C2635}"/>
                    </a:ext>
                  </a:extLst>
                </p14:cNvPr>
                <p14:cNvContentPartPr/>
                <p14:nvPr/>
              </p14:nvContentPartPr>
              <p14:xfrm>
                <a:off x="5803300" y="3098871"/>
                <a:ext cx="255600" cy="3178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269C293-49BC-4A46-8D93-2F3BA42C263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95740" y="3091311"/>
                  <a:ext cx="270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A18B96D-3F3F-834F-A723-A575CEA2150F}"/>
                    </a:ext>
                  </a:extLst>
                </p14:cNvPr>
                <p14:cNvContentPartPr/>
                <p14:nvPr/>
              </p14:nvContentPartPr>
              <p14:xfrm>
                <a:off x="5703580" y="3242151"/>
                <a:ext cx="448560" cy="43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A18B96D-3F3F-834F-A723-A575CEA2150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96020" y="3234591"/>
                  <a:ext cx="4636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A123F61-CC8B-E145-9F34-1331BBE5C3C1}"/>
              </a:ext>
            </a:extLst>
          </p:cNvPr>
          <p:cNvGrpSpPr/>
          <p:nvPr/>
        </p:nvGrpSpPr>
        <p:grpSpPr>
          <a:xfrm>
            <a:off x="7888780" y="2912751"/>
            <a:ext cx="243000" cy="385560"/>
            <a:chOff x="7888780" y="2912751"/>
            <a:chExt cx="24300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4A82FEF-691D-D140-8BF5-CBF1F227CA70}"/>
                    </a:ext>
                  </a:extLst>
                </p14:cNvPr>
                <p14:cNvContentPartPr/>
                <p14:nvPr/>
              </p14:nvContentPartPr>
              <p14:xfrm>
                <a:off x="7888780" y="3011751"/>
                <a:ext cx="243000" cy="2246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4A82FEF-691D-D140-8BF5-CBF1F227CA7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81220" y="3004191"/>
                  <a:ext cx="258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D9E2470-2DED-FB49-854A-E2938F0C2E7E}"/>
                    </a:ext>
                  </a:extLst>
                </p14:cNvPr>
                <p14:cNvContentPartPr/>
                <p14:nvPr/>
              </p14:nvContentPartPr>
              <p14:xfrm>
                <a:off x="7975900" y="2912751"/>
                <a:ext cx="124920" cy="3855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D9E2470-2DED-FB49-854A-E2938F0C2E7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68340" y="2905191"/>
                  <a:ext cx="140040" cy="40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FBC61A36-7090-F54B-A719-F0F22A3607CC}"/>
              </a:ext>
            </a:extLst>
          </p:cNvPr>
          <p:cNvGrpSpPr/>
          <p:nvPr/>
        </p:nvGrpSpPr>
        <p:grpSpPr>
          <a:xfrm>
            <a:off x="6214060" y="147951"/>
            <a:ext cx="952920" cy="527400"/>
            <a:chOff x="6214060" y="147951"/>
            <a:chExt cx="95292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51DCC62-9882-EA4B-9D3A-D8DD9CD5E250}"/>
                    </a:ext>
                  </a:extLst>
                </p14:cNvPr>
                <p14:cNvContentPartPr/>
                <p14:nvPr/>
              </p14:nvContentPartPr>
              <p14:xfrm>
                <a:off x="6214060" y="309951"/>
                <a:ext cx="118800" cy="2804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51DCC62-9882-EA4B-9D3A-D8DD9CD5E25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06500" y="302391"/>
                  <a:ext cx="133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A2D3B22-5206-A44C-BCA3-49DB9E304DF3}"/>
                    </a:ext>
                  </a:extLst>
                </p14:cNvPr>
                <p14:cNvContentPartPr/>
                <p14:nvPr/>
              </p14:nvContentPartPr>
              <p14:xfrm>
                <a:off x="6326020" y="210231"/>
                <a:ext cx="261720" cy="4104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A2D3B22-5206-A44C-BCA3-49DB9E304DF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18460" y="202671"/>
                  <a:ext cx="2768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5679E26-A55F-EA4B-B60B-26104E4A18F9}"/>
                    </a:ext>
                  </a:extLst>
                </p14:cNvPr>
                <p14:cNvContentPartPr/>
                <p14:nvPr/>
              </p14:nvContentPartPr>
              <p14:xfrm>
                <a:off x="6332500" y="509031"/>
                <a:ext cx="342720" cy="166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5679E26-A55F-EA4B-B60B-26104E4A18F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24940" y="501471"/>
                  <a:ext cx="357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677F2EE-EB7A-5045-BF2A-4F3316E1E787}"/>
                    </a:ext>
                  </a:extLst>
                </p14:cNvPr>
                <p14:cNvContentPartPr/>
                <p14:nvPr/>
              </p14:nvContentPartPr>
              <p14:xfrm>
                <a:off x="6849100" y="259911"/>
                <a:ext cx="100080" cy="3427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677F2EE-EB7A-5045-BF2A-4F3316E1E78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841540" y="252351"/>
                  <a:ext cx="115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E386F24-9D71-9249-BD00-BDA73BC7B8C7}"/>
                    </a:ext>
                  </a:extLst>
                </p14:cNvPr>
                <p14:cNvContentPartPr/>
                <p14:nvPr/>
              </p14:nvContentPartPr>
              <p14:xfrm>
                <a:off x="7024060" y="147951"/>
                <a:ext cx="142920" cy="5108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E386F24-9D71-9249-BD00-BDA73BC7B8C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16500" y="140391"/>
                  <a:ext cx="158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8751D19-F709-D443-942F-E78A96CE199C}"/>
                    </a:ext>
                  </a:extLst>
                </p14:cNvPr>
                <p14:cNvContentPartPr/>
                <p14:nvPr/>
              </p14:nvContentPartPr>
              <p14:xfrm>
                <a:off x="6700420" y="303471"/>
                <a:ext cx="211320" cy="106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8751D19-F709-D443-942F-E78A96CE19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92860" y="295911"/>
                  <a:ext cx="22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EB644A2-C48F-6644-97F3-581923A0F42E}"/>
                    </a:ext>
                  </a:extLst>
                </p14:cNvPr>
                <p14:cNvContentPartPr/>
                <p14:nvPr/>
              </p14:nvContentPartPr>
              <p14:xfrm>
                <a:off x="6755860" y="403191"/>
                <a:ext cx="187200" cy="1249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EB644A2-C48F-6644-97F3-581923A0F42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48300" y="395631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39FCCB53-2188-F247-BD99-F944C83C11F2}"/>
              </a:ext>
            </a:extLst>
          </p:cNvPr>
          <p:cNvGrpSpPr/>
          <p:nvPr/>
        </p:nvGrpSpPr>
        <p:grpSpPr>
          <a:xfrm>
            <a:off x="7434460" y="340911"/>
            <a:ext cx="336240" cy="249480"/>
            <a:chOff x="7434460" y="340911"/>
            <a:chExt cx="3362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56A16A1-69A7-3C4E-87A5-8B8E446200FF}"/>
                    </a:ext>
                  </a:extLst>
                </p14:cNvPr>
                <p14:cNvContentPartPr/>
                <p14:nvPr/>
              </p14:nvContentPartPr>
              <p14:xfrm>
                <a:off x="7434460" y="378351"/>
                <a:ext cx="93600" cy="1371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56A16A1-69A7-3C4E-87A5-8B8E446200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26900" y="370791"/>
                  <a:ext cx="10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1E46A31-7A23-8E4E-ADEB-1AE7EACE5244}"/>
                    </a:ext>
                  </a:extLst>
                </p14:cNvPr>
                <p14:cNvContentPartPr/>
                <p14:nvPr/>
              </p14:nvContentPartPr>
              <p14:xfrm>
                <a:off x="7571260" y="340911"/>
                <a:ext cx="137160" cy="2246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1E46A31-7A23-8E4E-ADEB-1AE7EACE524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63700" y="333351"/>
                  <a:ext cx="15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3ACD86B-036C-F94A-8A93-4E47A58A397F}"/>
                    </a:ext>
                  </a:extLst>
                </p14:cNvPr>
                <p14:cNvContentPartPr/>
                <p14:nvPr/>
              </p14:nvContentPartPr>
              <p14:xfrm>
                <a:off x="7639660" y="533871"/>
                <a:ext cx="131040" cy="565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3ACD86B-036C-F94A-8A93-4E47A58A397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32100" y="526311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B34CABB5-675F-154A-8CAD-7403263C38F2}"/>
              </a:ext>
            </a:extLst>
          </p:cNvPr>
          <p:cNvGrpSpPr/>
          <p:nvPr/>
        </p:nvGrpSpPr>
        <p:grpSpPr>
          <a:xfrm>
            <a:off x="1059220" y="185391"/>
            <a:ext cx="4881240" cy="1549800"/>
            <a:chOff x="1059220" y="185391"/>
            <a:chExt cx="4881240" cy="15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872DE38-C3C0-5E48-84FC-10DEAE0476EA}"/>
                    </a:ext>
                  </a:extLst>
                </p14:cNvPr>
                <p14:cNvContentPartPr/>
                <p14:nvPr/>
              </p14:nvContentPartPr>
              <p14:xfrm>
                <a:off x="1121500" y="191511"/>
                <a:ext cx="461160" cy="5918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872DE38-C3C0-5E48-84FC-10DEAE0476E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13940" y="183951"/>
                  <a:ext cx="4762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09C7604-4BBF-4F41-8B43-85598055DBA5}"/>
                    </a:ext>
                  </a:extLst>
                </p14:cNvPr>
                <p14:cNvContentPartPr/>
                <p14:nvPr/>
              </p14:nvContentPartPr>
              <p14:xfrm>
                <a:off x="1763020" y="384471"/>
                <a:ext cx="268200" cy="4921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09C7604-4BBF-4F41-8B43-85598055DBA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55460" y="376911"/>
                  <a:ext cx="282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383E89A-B896-3147-A683-9CA18CA1E09F}"/>
                    </a:ext>
                  </a:extLst>
                </p14:cNvPr>
                <p14:cNvContentPartPr/>
                <p14:nvPr/>
              </p14:nvContentPartPr>
              <p14:xfrm>
                <a:off x="2086660" y="278631"/>
                <a:ext cx="68760" cy="565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383E89A-B896-3147-A683-9CA18CA1E09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79100" y="27107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F33EC36-DF1D-D941-B983-41421C650BB7}"/>
                    </a:ext>
                  </a:extLst>
                </p14:cNvPr>
                <p14:cNvContentPartPr/>
                <p14:nvPr/>
              </p14:nvContentPartPr>
              <p14:xfrm>
                <a:off x="2204740" y="316071"/>
                <a:ext cx="442440" cy="4860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F33EC36-DF1D-D941-B983-41421C650BB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97180" y="308511"/>
                  <a:ext cx="457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94CEC69-F699-3343-928A-7C0E31B65986}"/>
                    </a:ext>
                  </a:extLst>
                </p14:cNvPr>
                <p14:cNvContentPartPr/>
                <p14:nvPr/>
              </p14:nvContentPartPr>
              <p14:xfrm>
                <a:off x="2553580" y="365751"/>
                <a:ext cx="68760" cy="4050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94CEC69-F699-3343-928A-7C0E31B6598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546020" y="358191"/>
                  <a:ext cx="83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6E275C0-78D4-2F41-9283-F107D32E722C}"/>
                    </a:ext>
                  </a:extLst>
                </p14:cNvPr>
                <p14:cNvContentPartPr/>
                <p14:nvPr/>
              </p14:nvContentPartPr>
              <p14:xfrm>
                <a:off x="2721700" y="397071"/>
                <a:ext cx="25200" cy="1371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6E275C0-78D4-2F41-9283-F107D32E722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714140" y="38951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4CDC4FB-52FD-624A-9784-F3DCD4D24BAD}"/>
                    </a:ext>
                  </a:extLst>
                </p14:cNvPr>
                <p14:cNvContentPartPr/>
                <p14:nvPr/>
              </p14:nvContentPartPr>
              <p14:xfrm>
                <a:off x="2777500" y="216351"/>
                <a:ext cx="56520" cy="756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4CDC4FB-52FD-624A-9784-F3DCD4D24BA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769940" y="208791"/>
                  <a:ext cx="7164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F835FC8-D095-8F46-BD9F-F8B5DBE5D469}"/>
                    </a:ext>
                  </a:extLst>
                </p14:cNvPr>
                <p14:cNvContentPartPr/>
                <p14:nvPr/>
              </p14:nvContentPartPr>
              <p14:xfrm>
                <a:off x="3138580" y="421911"/>
                <a:ext cx="230760" cy="1994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F835FC8-D095-8F46-BD9F-F8B5DBE5D46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31020" y="414351"/>
                  <a:ext cx="24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D9A9C79-21C0-DC47-A312-B7156E11D815}"/>
                    </a:ext>
                  </a:extLst>
                </p14:cNvPr>
                <p14:cNvContentPartPr/>
                <p14:nvPr/>
              </p14:nvContentPartPr>
              <p14:xfrm>
                <a:off x="3493540" y="185391"/>
                <a:ext cx="317880" cy="4798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D9A9C79-21C0-DC47-A312-B7156E11D81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485980" y="177831"/>
                  <a:ext cx="3330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B5B8680-DC32-F34D-9BCB-8EDAAE07B244}"/>
                    </a:ext>
                  </a:extLst>
                </p14:cNvPr>
                <p14:cNvContentPartPr/>
                <p14:nvPr/>
              </p14:nvContentPartPr>
              <p14:xfrm>
                <a:off x="3593260" y="577431"/>
                <a:ext cx="75240" cy="687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B5B8680-DC32-F34D-9BCB-8EDAAE07B24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585700" y="56987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407F2E1-0E6E-BB4A-A117-BD93B977548E}"/>
                    </a:ext>
                  </a:extLst>
                </p14:cNvPr>
                <p14:cNvContentPartPr/>
                <p14:nvPr/>
              </p14:nvContentPartPr>
              <p14:xfrm>
                <a:off x="3835900" y="565191"/>
                <a:ext cx="43920" cy="378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407F2E1-0E6E-BB4A-A117-BD93B977548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28340" y="55763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CDCC9EE-3747-4E41-B1F3-008DCC15AD4E}"/>
                    </a:ext>
                  </a:extLst>
                </p14:cNvPr>
                <p14:cNvContentPartPr/>
                <p14:nvPr/>
              </p14:nvContentPartPr>
              <p14:xfrm>
                <a:off x="4053700" y="185391"/>
                <a:ext cx="274320" cy="4485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CDCC9EE-3747-4E41-B1F3-008DCC15AD4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46500" y="177831"/>
                  <a:ext cx="2894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F1CC1C1-D10D-1249-A2D3-6F8522D4D53F}"/>
                    </a:ext>
                  </a:extLst>
                </p14:cNvPr>
                <p14:cNvContentPartPr/>
                <p14:nvPr/>
              </p14:nvContentPartPr>
              <p14:xfrm>
                <a:off x="4234420" y="422631"/>
                <a:ext cx="50040" cy="2361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F1CC1C1-D10D-1249-A2D3-6F8522D4D53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26860" y="415071"/>
                  <a:ext cx="65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3D1D30F-4C30-464A-B102-D773A432F6FD}"/>
                    </a:ext>
                  </a:extLst>
                </p14:cNvPr>
                <p14:cNvContentPartPr/>
                <p14:nvPr/>
              </p14:nvContentPartPr>
              <p14:xfrm>
                <a:off x="4172140" y="515151"/>
                <a:ext cx="100080" cy="626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3D1D30F-4C30-464A-B102-D773A432F6F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64580" y="50759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F6FD578-99D6-9641-83C0-0722DD90E778}"/>
                    </a:ext>
                  </a:extLst>
                </p14:cNvPr>
                <p14:cNvContentPartPr/>
                <p14:nvPr/>
              </p14:nvContentPartPr>
              <p14:xfrm>
                <a:off x="4589380" y="309951"/>
                <a:ext cx="124920" cy="274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F6FD578-99D6-9641-83C0-0722DD90E77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581820" y="302391"/>
                  <a:ext cx="14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50AC5BC-EFF3-5A43-B468-CA3178BA5076}"/>
                    </a:ext>
                  </a:extLst>
                </p14:cNvPr>
                <p14:cNvContentPartPr/>
                <p14:nvPr/>
              </p14:nvContentPartPr>
              <p14:xfrm>
                <a:off x="4701340" y="378351"/>
                <a:ext cx="212040" cy="212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50AC5BC-EFF3-5A43-B468-CA3178BA507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93780" y="370791"/>
                  <a:ext cx="227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617052C-5281-114D-852F-F493C9D261D7}"/>
                    </a:ext>
                  </a:extLst>
                </p14:cNvPr>
                <p14:cNvContentPartPr/>
                <p14:nvPr/>
              </p14:nvContentPartPr>
              <p14:xfrm>
                <a:off x="4702060" y="465471"/>
                <a:ext cx="80640" cy="813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617052C-5281-114D-852F-F493C9D261D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694500" y="457911"/>
                  <a:ext cx="95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2DC501F-EB20-4E49-BB17-D54D9F831CDB}"/>
                    </a:ext>
                  </a:extLst>
                </p14:cNvPr>
                <p14:cNvContentPartPr/>
                <p14:nvPr/>
              </p14:nvContentPartPr>
              <p14:xfrm>
                <a:off x="5112100" y="266391"/>
                <a:ext cx="92880" cy="3801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2DC501F-EB20-4E49-BB17-D54D9F831CD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04540" y="258831"/>
                  <a:ext cx="108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ABEEA2C-A9BA-9E4E-9954-8AF6E285564C}"/>
                    </a:ext>
                  </a:extLst>
                </p14:cNvPr>
                <p14:cNvContentPartPr/>
                <p14:nvPr/>
              </p14:nvContentPartPr>
              <p14:xfrm>
                <a:off x="5255380" y="197631"/>
                <a:ext cx="473400" cy="5234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ABEEA2C-A9BA-9E4E-9954-8AF6E285564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47820" y="190431"/>
                  <a:ext cx="4885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F074E39-DBFB-5046-8042-097219513850}"/>
                    </a:ext>
                  </a:extLst>
                </p14:cNvPr>
                <p14:cNvContentPartPr/>
                <p14:nvPr/>
              </p14:nvContentPartPr>
              <p14:xfrm>
                <a:off x="5809420" y="671031"/>
                <a:ext cx="131040" cy="81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F074E39-DBFB-5046-8042-09721951385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801860" y="66347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8E4E7F4-0852-834B-BBA4-6F48B205079F}"/>
                    </a:ext>
                  </a:extLst>
                </p14:cNvPr>
                <p14:cNvContentPartPr/>
                <p14:nvPr/>
              </p14:nvContentPartPr>
              <p14:xfrm>
                <a:off x="1059220" y="1100511"/>
                <a:ext cx="174600" cy="2494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8E4E7F4-0852-834B-BBA4-6F48B205079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52020" y="1092951"/>
                  <a:ext cx="189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EEFA940-B50E-0047-9BAE-938A332147ED}"/>
                    </a:ext>
                  </a:extLst>
                </p14:cNvPr>
                <p14:cNvContentPartPr/>
                <p14:nvPr/>
              </p14:nvContentPartPr>
              <p14:xfrm>
                <a:off x="1439740" y="1000791"/>
                <a:ext cx="304560" cy="3675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EEFA940-B50E-0047-9BAE-938A332147E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432180" y="993231"/>
                  <a:ext cx="319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6EB376E-BA59-6E4A-BFF0-86F502AA9D0F}"/>
                    </a:ext>
                  </a:extLst>
                </p14:cNvPr>
                <p14:cNvContentPartPr/>
                <p14:nvPr/>
              </p14:nvContentPartPr>
              <p14:xfrm>
                <a:off x="1744300" y="969831"/>
                <a:ext cx="131040" cy="7653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6EB376E-BA59-6E4A-BFF0-86F502AA9D0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36740" y="962271"/>
                  <a:ext cx="14616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8BA61FB-14E7-4441-B436-B75B12A30745}"/>
                    </a:ext>
                  </a:extLst>
                </p14:cNvPr>
                <p14:cNvContentPartPr/>
                <p14:nvPr/>
              </p14:nvContentPartPr>
              <p14:xfrm>
                <a:off x="2067940" y="1044351"/>
                <a:ext cx="162360" cy="274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8BA61FB-14E7-4441-B436-B75B12A3074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60380" y="1036791"/>
                  <a:ext cx="177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033BF637-425E-1442-A85D-E0D5439FC9DA}"/>
                    </a:ext>
                  </a:extLst>
                </p14:cNvPr>
                <p14:cNvContentPartPr/>
                <p14:nvPr/>
              </p14:nvContentPartPr>
              <p14:xfrm>
                <a:off x="2553580" y="994671"/>
                <a:ext cx="93600" cy="1188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033BF637-425E-1442-A85D-E0D5439FC9D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46020" y="987111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E8249BE-2838-1242-9153-B81ADAA62195}"/>
                    </a:ext>
                  </a:extLst>
                </p14:cNvPr>
                <p14:cNvContentPartPr/>
                <p14:nvPr/>
              </p14:nvContentPartPr>
              <p14:xfrm>
                <a:off x="2478700" y="1162791"/>
                <a:ext cx="348840" cy="1803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E8249BE-2838-1242-9153-B81ADAA6219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71140" y="1155231"/>
                  <a:ext cx="363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0D491DC-1593-F940-A126-56E67406F675}"/>
                    </a:ext>
                  </a:extLst>
                </p14:cNvPr>
                <p14:cNvContentPartPr/>
                <p14:nvPr/>
              </p14:nvContentPartPr>
              <p14:xfrm>
                <a:off x="3007900" y="988551"/>
                <a:ext cx="81360" cy="93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0D491DC-1593-F940-A126-56E67406F67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00340" y="98099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DE3CEDE-16BA-534B-BE49-E034BAFBB815}"/>
                    </a:ext>
                  </a:extLst>
                </p14:cNvPr>
                <p14:cNvContentPartPr/>
                <p14:nvPr/>
              </p14:nvContentPartPr>
              <p14:xfrm>
                <a:off x="3014740" y="1162791"/>
                <a:ext cx="86760" cy="1368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DE3CEDE-16BA-534B-BE49-E034BAFBB81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07180" y="1155231"/>
                  <a:ext cx="101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51DC960-3170-7946-B8D8-C76625D8224A}"/>
                    </a:ext>
                  </a:extLst>
                </p14:cNvPr>
                <p14:cNvContentPartPr/>
                <p14:nvPr/>
              </p14:nvContentPartPr>
              <p14:xfrm>
                <a:off x="3219580" y="975951"/>
                <a:ext cx="162360" cy="190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51DC960-3170-7946-B8D8-C76625D8224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12020" y="96839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9BFC3D6-F8DA-1C42-A92F-B51CF5BEC141}"/>
                    </a:ext>
                  </a:extLst>
                </p14:cNvPr>
                <p14:cNvContentPartPr/>
                <p14:nvPr/>
              </p14:nvContentPartPr>
              <p14:xfrm>
                <a:off x="3238300" y="969831"/>
                <a:ext cx="137160" cy="3801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9BFC3D6-F8DA-1C42-A92F-B51CF5BEC14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230740" y="962271"/>
                  <a:ext cx="152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946330E-3FB5-1741-9A55-A37392735DC1}"/>
                    </a:ext>
                  </a:extLst>
                </p14:cNvPr>
                <p14:cNvContentPartPr/>
                <p14:nvPr/>
              </p14:nvContentPartPr>
              <p14:xfrm>
                <a:off x="3487420" y="845271"/>
                <a:ext cx="529560" cy="4798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946330E-3FB5-1741-9A55-A37392735DC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79860" y="837711"/>
                  <a:ext cx="544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07ED9124-38FA-7443-8000-3C44BF12BC62}"/>
                    </a:ext>
                  </a:extLst>
                </p14:cNvPr>
                <p14:cNvContentPartPr/>
                <p14:nvPr/>
              </p14:nvContentPartPr>
              <p14:xfrm>
                <a:off x="4209580" y="913671"/>
                <a:ext cx="106200" cy="752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07ED9124-38FA-7443-8000-3C44BF12BC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202020" y="90611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E506757-DFA7-414E-B369-8A406E4EF989}"/>
                    </a:ext>
                  </a:extLst>
                </p14:cNvPr>
                <p14:cNvContentPartPr/>
                <p14:nvPr/>
              </p14:nvContentPartPr>
              <p14:xfrm>
                <a:off x="4178260" y="1081791"/>
                <a:ext cx="193320" cy="1807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E506757-DFA7-414E-B369-8A406E4EF98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170700" y="1074231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5F0FA8E-2DAB-F344-AA83-06856A91A29E}"/>
                    </a:ext>
                  </a:extLst>
                </p14:cNvPr>
                <p14:cNvContentPartPr/>
                <p14:nvPr/>
              </p14:nvContentPartPr>
              <p14:xfrm>
                <a:off x="4514500" y="919791"/>
                <a:ext cx="137160" cy="3740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5F0FA8E-2DAB-F344-AA83-06856A91A29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506940" y="912591"/>
                  <a:ext cx="152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DE258577-506B-674C-9DDF-38697E824241}"/>
                    </a:ext>
                  </a:extLst>
                </p14:cNvPr>
                <p14:cNvContentPartPr/>
                <p14:nvPr/>
              </p14:nvContentPartPr>
              <p14:xfrm>
                <a:off x="4396420" y="1069191"/>
                <a:ext cx="124920" cy="102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DE258577-506B-674C-9DDF-38697E82424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388860" y="1061991"/>
                  <a:ext cx="140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59D0493-771C-154D-A0E2-4EC067295BA1}"/>
                    </a:ext>
                  </a:extLst>
                </p14:cNvPr>
                <p14:cNvContentPartPr/>
                <p14:nvPr/>
              </p14:nvContentPartPr>
              <p14:xfrm>
                <a:off x="4371220" y="1137951"/>
                <a:ext cx="212040" cy="439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59D0493-771C-154D-A0E2-4EC067295BA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363660" y="113039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8AD67121-7CFD-2441-8FF3-3DB7C517EE56}"/>
              </a:ext>
            </a:extLst>
          </p:cNvPr>
          <p:cNvGrpSpPr/>
          <p:nvPr/>
        </p:nvGrpSpPr>
        <p:grpSpPr>
          <a:xfrm>
            <a:off x="4994020" y="1319031"/>
            <a:ext cx="348840" cy="74520"/>
            <a:chOff x="4994020" y="1319031"/>
            <a:chExt cx="348840" cy="7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A3EC80C-E77E-9A4F-A4AA-6D1EF647423F}"/>
                    </a:ext>
                  </a:extLst>
                </p14:cNvPr>
                <p14:cNvContentPartPr/>
                <p14:nvPr/>
              </p14:nvContentPartPr>
              <p14:xfrm>
                <a:off x="4994020" y="1319031"/>
                <a:ext cx="93600" cy="550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A3EC80C-E77E-9A4F-A4AA-6D1EF647423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986460" y="1311471"/>
                  <a:ext cx="108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F2D3E0F9-2CEA-0B49-820B-BBFBA3EC9418}"/>
                    </a:ext>
                  </a:extLst>
                </p14:cNvPr>
                <p14:cNvContentPartPr/>
                <p14:nvPr/>
              </p14:nvContentPartPr>
              <p14:xfrm>
                <a:off x="5280220" y="1355751"/>
                <a:ext cx="62640" cy="378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F2D3E0F9-2CEA-0B49-820B-BBFBA3EC941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272660" y="134819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E0B972AA-59DE-954B-AE0A-FDCB9AEF9BB0}"/>
              </a:ext>
            </a:extLst>
          </p:cNvPr>
          <p:cNvGrpSpPr/>
          <p:nvPr/>
        </p:nvGrpSpPr>
        <p:grpSpPr>
          <a:xfrm>
            <a:off x="5105980" y="1000791"/>
            <a:ext cx="797040" cy="442440"/>
            <a:chOff x="5105980" y="1000791"/>
            <a:chExt cx="7970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6BEB586-8294-3940-A015-483910D38011}"/>
                    </a:ext>
                  </a:extLst>
                </p14:cNvPr>
                <p14:cNvContentPartPr/>
                <p14:nvPr/>
              </p14:nvContentPartPr>
              <p14:xfrm>
                <a:off x="5348620" y="1106631"/>
                <a:ext cx="367560" cy="68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6BEB586-8294-3940-A015-483910D3801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341060" y="1099071"/>
                  <a:ext cx="382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16ABDFAE-0B38-2E43-ABAB-7ACEC7BC2923}"/>
                    </a:ext>
                  </a:extLst>
                </p14:cNvPr>
                <p14:cNvContentPartPr/>
                <p14:nvPr/>
              </p14:nvContentPartPr>
              <p14:xfrm>
                <a:off x="5317660" y="1212471"/>
                <a:ext cx="460440" cy="626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16ABDFAE-0B38-2E43-ABAB-7ACEC7BC29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10100" y="1204911"/>
                  <a:ext cx="475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BDD16A6D-72A3-A24B-A611-12906DDFBFFC}"/>
                    </a:ext>
                  </a:extLst>
                </p14:cNvPr>
                <p14:cNvContentPartPr/>
                <p14:nvPr/>
              </p14:nvContentPartPr>
              <p14:xfrm>
                <a:off x="5585860" y="1000791"/>
                <a:ext cx="317160" cy="355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BDD16A6D-72A3-A24B-A611-12906DDFBFF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578660" y="993231"/>
                  <a:ext cx="332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AB0B9B0C-5655-2B46-9B97-62F3840288DF}"/>
                    </a:ext>
                  </a:extLst>
                </p14:cNvPr>
                <p14:cNvContentPartPr/>
                <p14:nvPr/>
              </p14:nvContentPartPr>
              <p14:xfrm>
                <a:off x="5105980" y="1063071"/>
                <a:ext cx="355320" cy="3801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AB0B9B0C-5655-2B46-9B97-62F3840288D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98420" y="1055511"/>
                  <a:ext cx="37044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A7DFA7CE-FB8B-BB45-B631-0E0B38D45C26}"/>
              </a:ext>
            </a:extLst>
          </p:cNvPr>
          <p:cNvGrpSpPr/>
          <p:nvPr/>
        </p:nvGrpSpPr>
        <p:grpSpPr>
          <a:xfrm>
            <a:off x="6133060" y="863991"/>
            <a:ext cx="2409840" cy="641520"/>
            <a:chOff x="6133060" y="863991"/>
            <a:chExt cx="240984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5C93432-DAA8-2D47-A6F9-C6DD0681C154}"/>
                    </a:ext>
                  </a:extLst>
                </p14:cNvPr>
                <p14:cNvContentPartPr/>
                <p14:nvPr/>
              </p14:nvContentPartPr>
              <p14:xfrm>
                <a:off x="6133060" y="938511"/>
                <a:ext cx="367560" cy="355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5C93432-DAA8-2D47-A6F9-C6DD0681C15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25500" y="930951"/>
                  <a:ext cx="382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71EF8FC-9323-1541-9ED4-5091C909BC4C}"/>
                    </a:ext>
                  </a:extLst>
                </p14:cNvPr>
                <p14:cNvContentPartPr/>
                <p14:nvPr/>
              </p14:nvContentPartPr>
              <p14:xfrm>
                <a:off x="6643540" y="932391"/>
                <a:ext cx="286560" cy="5731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71EF8FC-9323-1541-9ED4-5091C909BC4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635980" y="924831"/>
                  <a:ext cx="301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5D2D9C5-1C2C-B04D-BE0D-8FF58291DF6E}"/>
                    </a:ext>
                  </a:extLst>
                </p14:cNvPr>
                <p14:cNvContentPartPr/>
                <p14:nvPr/>
              </p14:nvContentPartPr>
              <p14:xfrm>
                <a:off x="7085620" y="969831"/>
                <a:ext cx="174600" cy="2991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5D2D9C5-1C2C-B04D-BE0D-8FF58291DF6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78060" y="962271"/>
                  <a:ext cx="189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45E9DAF1-8E6C-7E43-87C2-943BECA628E5}"/>
                    </a:ext>
                  </a:extLst>
                </p14:cNvPr>
                <p14:cNvContentPartPr/>
                <p14:nvPr/>
              </p14:nvContentPartPr>
              <p14:xfrm>
                <a:off x="7116940" y="1131471"/>
                <a:ext cx="162360" cy="590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45E9DAF1-8E6C-7E43-87C2-943BECA628E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09380" y="1123911"/>
                  <a:ext cx="177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62AB491-A663-1045-B9A5-AA55571EEB89}"/>
                    </a:ext>
                  </a:extLst>
                </p14:cNvPr>
                <p14:cNvContentPartPr/>
                <p14:nvPr/>
              </p14:nvContentPartPr>
              <p14:xfrm>
                <a:off x="7297300" y="1175031"/>
                <a:ext cx="106200" cy="687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62AB491-A663-1045-B9A5-AA55571EEB8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289740" y="116783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06D6D10-0EE2-B742-BC91-A47BC1F4B3A5}"/>
                    </a:ext>
                  </a:extLst>
                </p14:cNvPr>
                <p14:cNvContentPartPr/>
                <p14:nvPr/>
              </p14:nvContentPartPr>
              <p14:xfrm>
                <a:off x="7484140" y="863991"/>
                <a:ext cx="357840" cy="4176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06D6D10-0EE2-B742-BC91-A47BC1F4B3A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476580" y="856431"/>
                  <a:ext cx="3729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DB14710-0724-E048-A968-BEF0A3D2229F}"/>
                    </a:ext>
                  </a:extLst>
                </p14:cNvPr>
                <p14:cNvContentPartPr/>
                <p14:nvPr/>
              </p14:nvContentPartPr>
              <p14:xfrm>
                <a:off x="7552540" y="1087911"/>
                <a:ext cx="112320" cy="1807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DB14710-0724-E048-A968-BEF0A3D2229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44980" y="1080351"/>
                  <a:ext cx="12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2134BAD-CABE-4C4A-96CE-718E8F124D23}"/>
                    </a:ext>
                  </a:extLst>
                </p14:cNvPr>
                <p14:cNvContentPartPr/>
                <p14:nvPr/>
              </p14:nvContentPartPr>
              <p14:xfrm>
                <a:off x="7795540" y="1044351"/>
                <a:ext cx="230760" cy="2246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2134BAD-CABE-4C4A-96CE-718E8F124D2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787980" y="1036791"/>
                  <a:ext cx="245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E31C159-BE1A-2744-9C4E-AADF245AF19C}"/>
                    </a:ext>
                  </a:extLst>
                </p14:cNvPr>
                <p14:cNvContentPartPr/>
                <p14:nvPr/>
              </p14:nvContentPartPr>
              <p14:xfrm>
                <a:off x="8225020" y="938511"/>
                <a:ext cx="190440" cy="190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E31C159-BE1A-2744-9C4E-AADF245AF19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17460" y="930951"/>
                  <a:ext cx="20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358D7BD3-45AC-0B43-A803-93A62EEC63B6}"/>
                    </a:ext>
                  </a:extLst>
                </p14:cNvPr>
                <p14:cNvContentPartPr/>
                <p14:nvPr/>
              </p14:nvContentPartPr>
              <p14:xfrm>
                <a:off x="8125300" y="876231"/>
                <a:ext cx="236880" cy="3765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358D7BD3-45AC-0B43-A803-93A62EEC63B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17740" y="868671"/>
                  <a:ext cx="252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EEF33C8D-9A79-6C40-8FC7-6EAD5B5CAD3F}"/>
                    </a:ext>
                  </a:extLst>
                </p14:cNvPr>
                <p14:cNvContentPartPr/>
                <p14:nvPr/>
              </p14:nvContentPartPr>
              <p14:xfrm>
                <a:off x="8187580" y="1075671"/>
                <a:ext cx="19080" cy="1872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EEF33C8D-9A79-6C40-8FC7-6EAD5B5CAD3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80020" y="1068111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A94AEE5-82A6-B440-B655-45D110BAFF19}"/>
                    </a:ext>
                  </a:extLst>
                </p14:cNvPr>
                <p14:cNvContentPartPr/>
                <p14:nvPr/>
              </p14:nvContentPartPr>
              <p14:xfrm>
                <a:off x="8293420" y="1100511"/>
                <a:ext cx="249480" cy="1249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A94AEE5-82A6-B440-B655-45D110BAFF1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85860" y="1092951"/>
                  <a:ext cx="2646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312B9F62-7986-4D4F-A850-732B0E839115}"/>
              </a:ext>
            </a:extLst>
          </p:cNvPr>
          <p:cNvGrpSpPr/>
          <p:nvPr/>
        </p:nvGrpSpPr>
        <p:grpSpPr>
          <a:xfrm>
            <a:off x="972100" y="1934631"/>
            <a:ext cx="461160" cy="243360"/>
            <a:chOff x="972100" y="1934631"/>
            <a:chExt cx="46116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FD6F60E-884A-9B4D-ADE8-A37B38FE3549}"/>
                    </a:ext>
                  </a:extLst>
                </p14:cNvPr>
                <p14:cNvContentPartPr/>
                <p14:nvPr/>
              </p14:nvContentPartPr>
              <p14:xfrm>
                <a:off x="972100" y="2003031"/>
                <a:ext cx="75240" cy="1684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FD6F60E-884A-9B4D-ADE8-A37B38FE354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64540" y="1995471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63A10AF-A47A-2447-A45F-B0E8EB8DF2CA}"/>
                    </a:ext>
                  </a:extLst>
                </p14:cNvPr>
                <p14:cNvContentPartPr/>
                <p14:nvPr/>
              </p14:nvContentPartPr>
              <p14:xfrm>
                <a:off x="1046980" y="2115351"/>
                <a:ext cx="93600" cy="626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63A10AF-A47A-2447-A45F-B0E8EB8DF2C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39420" y="210779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208271AC-2F01-DF45-8A97-B74BDF6D67A3}"/>
                    </a:ext>
                  </a:extLst>
                </p14:cNvPr>
                <p14:cNvContentPartPr/>
                <p14:nvPr/>
              </p14:nvContentPartPr>
              <p14:xfrm>
                <a:off x="1283500" y="1934631"/>
                <a:ext cx="149760" cy="2368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208271AC-2F01-DF45-8A97-B74BDF6D67A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275940" y="1927071"/>
                  <a:ext cx="1648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27D16869-F3DA-D048-8CE7-B92BC3F10D6C}"/>
              </a:ext>
            </a:extLst>
          </p:cNvPr>
          <p:cNvGrpSpPr/>
          <p:nvPr/>
        </p:nvGrpSpPr>
        <p:grpSpPr>
          <a:xfrm>
            <a:off x="1737820" y="1542591"/>
            <a:ext cx="3841560" cy="828360"/>
            <a:chOff x="1737820" y="1542591"/>
            <a:chExt cx="384156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22A9710-FAE0-A94C-9F41-52B2396B89B6}"/>
                    </a:ext>
                  </a:extLst>
                </p14:cNvPr>
                <p14:cNvContentPartPr/>
                <p14:nvPr/>
              </p14:nvContentPartPr>
              <p14:xfrm>
                <a:off x="1737820" y="1909791"/>
                <a:ext cx="118800" cy="2368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22A9710-FAE0-A94C-9F41-52B2396B89B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730620" y="1902231"/>
                  <a:ext cx="133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6A7B8A9-0324-7544-BC1B-224FA4FAA860}"/>
                    </a:ext>
                  </a:extLst>
                </p14:cNvPr>
                <p14:cNvContentPartPr/>
                <p14:nvPr/>
              </p14:nvContentPartPr>
              <p14:xfrm>
                <a:off x="2067940" y="1828791"/>
                <a:ext cx="286560" cy="3366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6A7B8A9-0324-7544-BC1B-224FA4FAA86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060380" y="1821231"/>
                  <a:ext cx="301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EA6DC35-1777-D84B-8BAA-6CA415234C14}"/>
                    </a:ext>
                  </a:extLst>
                </p14:cNvPr>
                <p14:cNvContentPartPr/>
                <p14:nvPr/>
              </p14:nvContentPartPr>
              <p14:xfrm>
                <a:off x="2410300" y="1735551"/>
                <a:ext cx="100080" cy="6354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EA6DC35-1777-D84B-8BAA-6CA415234C1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402740" y="1727991"/>
                  <a:ext cx="1152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60C6775-9A09-6247-BEBE-21D6EA58B47C}"/>
                    </a:ext>
                  </a:extLst>
                </p14:cNvPr>
                <p14:cNvContentPartPr/>
                <p14:nvPr/>
              </p14:nvContentPartPr>
              <p14:xfrm>
                <a:off x="2790820" y="1779111"/>
                <a:ext cx="74520" cy="3052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60C6775-9A09-6247-BEBE-21D6EA58B47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783260" y="1771551"/>
                  <a:ext cx="89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7AD81B86-75A9-324E-B041-A9E0F4A97580}"/>
                    </a:ext>
                  </a:extLst>
                </p14:cNvPr>
                <p14:cNvContentPartPr/>
                <p14:nvPr/>
              </p14:nvContentPartPr>
              <p14:xfrm>
                <a:off x="2691100" y="1891071"/>
                <a:ext cx="198720" cy="439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7AD81B86-75A9-324E-B041-A9E0F4A9758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683540" y="1883511"/>
                  <a:ext cx="213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25A8CCF9-509E-C14E-AD57-4DA3314DAE7A}"/>
                    </a:ext>
                  </a:extLst>
                </p14:cNvPr>
                <p14:cNvContentPartPr/>
                <p14:nvPr/>
              </p14:nvContentPartPr>
              <p14:xfrm>
                <a:off x="3088900" y="1791351"/>
                <a:ext cx="62640" cy="252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25A8CCF9-509E-C14E-AD57-4DA3314DAE7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081340" y="178415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A1D8AF9-29F7-A945-A617-E86B95DAEEB3}"/>
                    </a:ext>
                  </a:extLst>
                </p14:cNvPr>
                <p14:cNvContentPartPr/>
                <p14:nvPr/>
              </p14:nvContentPartPr>
              <p14:xfrm>
                <a:off x="3064060" y="1909791"/>
                <a:ext cx="261000" cy="1497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A1D8AF9-29F7-A945-A617-E86B95DAEEB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056500" y="1902231"/>
                  <a:ext cx="276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F18B2F5-4E2C-9147-9882-772C23FD5BC9}"/>
                    </a:ext>
                  </a:extLst>
                </p14:cNvPr>
                <p14:cNvContentPartPr/>
                <p14:nvPr/>
              </p14:nvContentPartPr>
              <p14:xfrm>
                <a:off x="3480940" y="1598391"/>
                <a:ext cx="261720" cy="5169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F18B2F5-4E2C-9147-9882-772C23FD5BC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473740" y="1590831"/>
                  <a:ext cx="2768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71A37B1-1BBE-3C44-8C06-38A995E19251}"/>
                    </a:ext>
                  </a:extLst>
                </p14:cNvPr>
                <p14:cNvContentPartPr/>
                <p14:nvPr/>
              </p14:nvContentPartPr>
              <p14:xfrm>
                <a:off x="3699100" y="1847511"/>
                <a:ext cx="56520" cy="2307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71A37B1-1BBE-3C44-8C06-38A995E1925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691540" y="1839951"/>
                  <a:ext cx="71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8825B6A2-0430-0941-98A7-949A8E8D4AB5}"/>
                    </a:ext>
                  </a:extLst>
                </p14:cNvPr>
                <p14:cNvContentPartPr/>
                <p14:nvPr/>
              </p14:nvContentPartPr>
              <p14:xfrm>
                <a:off x="3667780" y="1922391"/>
                <a:ext cx="100080" cy="752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8825B6A2-0430-0941-98A7-949A8E8D4AB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660220" y="191483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3CC735A-3C03-6D45-911D-761AA8177FD9}"/>
                    </a:ext>
                  </a:extLst>
                </p14:cNvPr>
                <p14:cNvContentPartPr/>
                <p14:nvPr/>
              </p14:nvContentPartPr>
              <p14:xfrm>
                <a:off x="3985300" y="1679391"/>
                <a:ext cx="199440" cy="2797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3CC735A-3C03-6D45-911D-761AA8177FD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77740" y="1671831"/>
                  <a:ext cx="214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9FECF7D-FA2C-CD49-940F-9D75E7392FAC}"/>
                    </a:ext>
                  </a:extLst>
                </p14:cNvPr>
                <p14:cNvContentPartPr/>
                <p14:nvPr/>
              </p14:nvContentPartPr>
              <p14:xfrm>
                <a:off x="4085020" y="1791351"/>
                <a:ext cx="230760" cy="2307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9FECF7D-FA2C-CD49-940F-9D75E7392FA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77460" y="1784151"/>
                  <a:ext cx="245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707ECE6-E2E4-9143-9C44-D7710ACAF060}"/>
                    </a:ext>
                  </a:extLst>
                </p14:cNvPr>
                <p14:cNvContentPartPr/>
                <p14:nvPr/>
              </p14:nvContentPartPr>
              <p14:xfrm>
                <a:off x="4109860" y="1878831"/>
                <a:ext cx="37800" cy="565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707ECE6-E2E4-9143-9C44-D7710ACAF06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102300" y="187127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5566C4E-844E-3340-8DD0-42F09217E42D}"/>
                    </a:ext>
                  </a:extLst>
                </p14:cNvPr>
                <p14:cNvContentPartPr/>
                <p14:nvPr/>
              </p14:nvContentPartPr>
              <p14:xfrm>
                <a:off x="4520620" y="1685511"/>
                <a:ext cx="25200" cy="439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5566C4E-844E-3340-8DD0-42F09217E42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513060" y="167831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14CDA33E-3634-374B-BEDA-E01EAB5D73FD}"/>
                    </a:ext>
                  </a:extLst>
                </p14:cNvPr>
                <p14:cNvContentPartPr/>
                <p14:nvPr/>
              </p14:nvContentPartPr>
              <p14:xfrm>
                <a:off x="4520620" y="1853631"/>
                <a:ext cx="43920" cy="1371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14CDA33E-3634-374B-BEDA-E01EAB5D73F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13060" y="1846071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73A7801-F23C-2D42-987D-AADD3238ACA8}"/>
                    </a:ext>
                  </a:extLst>
                </p14:cNvPr>
                <p14:cNvContentPartPr/>
                <p14:nvPr/>
              </p14:nvContentPartPr>
              <p14:xfrm>
                <a:off x="4713940" y="1586151"/>
                <a:ext cx="75240" cy="1623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73A7801-F23C-2D42-987D-AADD3238ACA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06380" y="157859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1752452-6BA5-7B40-AAB0-08C41B369C1B}"/>
                    </a:ext>
                  </a:extLst>
                </p14:cNvPr>
                <p14:cNvContentPartPr/>
                <p14:nvPr/>
              </p14:nvContentPartPr>
              <p14:xfrm>
                <a:off x="4490380" y="1542591"/>
                <a:ext cx="429120" cy="4665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1752452-6BA5-7B40-AAB0-08C41B369C1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482820" y="1535031"/>
                  <a:ext cx="4442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34725885-D80E-B143-99E7-DB0986416067}"/>
                    </a:ext>
                  </a:extLst>
                </p14:cNvPr>
                <p14:cNvContentPartPr/>
                <p14:nvPr/>
              </p14:nvContentPartPr>
              <p14:xfrm>
                <a:off x="5081140" y="1617111"/>
                <a:ext cx="187200" cy="4050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34725885-D80E-B143-99E7-DB098641606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073580" y="1609551"/>
                  <a:ext cx="2023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02B70D0-3CA8-7643-8394-9800E09ED012}"/>
                    </a:ext>
                  </a:extLst>
                </p14:cNvPr>
                <p14:cNvContentPartPr/>
                <p14:nvPr/>
              </p14:nvContentPartPr>
              <p14:xfrm>
                <a:off x="5305060" y="1623591"/>
                <a:ext cx="274320" cy="3488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02B70D0-3CA8-7643-8394-9800E09ED01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297500" y="1616031"/>
                  <a:ext cx="28944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AC28AA05-C6F1-0A4D-8AB1-453EEA9C359C}"/>
              </a:ext>
            </a:extLst>
          </p:cNvPr>
          <p:cNvGrpSpPr/>
          <p:nvPr/>
        </p:nvGrpSpPr>
        <p:grpSpPr>
          <a:xfrm>
            <a:off x="5890420" y="1959471"/>
            <a:ext cx="50400" cy="174240"/>
            <a:chOff x="5890420" y="1959471"/>
            <a:chExt cx="5040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AB3BEC9C-F554-7341-A12F-FCF9EF214054}"/>
                    </a:ext>
                  </a:extLst>
                </p14:cNvPr>
                <p14:cNvContentPartPr/>
                <p14:nvPr/>
              </p14:nvContentPartPr>
              <p14:xfrm>
                <a:off x="5927860" y="1959471"/>
                <a:ext cx="12960" cy="378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AB3BEC9C-F554-7341-A12F-FCF9EF21405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920300" y="195191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2E852D2-583D-7244-86A4-B941C2607C13}"/>
                    </a:ext>
                  </a:extLst>
                </p14:cNvPr>
                <p14:cNvContentPartPr/>
                <p14:nvPr/>
              </p14:nvContentPartPr>
              <p14:xfrm>
                <a:off x="5890420" y="2102751"/>
                <a:ext cx="50040" cy="309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2E852D2-583D-7244-86A4-B941C2607C1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82860" y="2095191"/>
                  <a:ext cx="65160" cy="4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7462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08C5C6-4598-B047-8B38-1DEBE1E2C955}"/>
                  </a:ext>
                </a:extLst>
              </p14:cNvPr>
              <p14:cNvContentPartPr/>
              <p14:nvPr/>
            </p14:nvContentPartPr>
            <p14:xfrm>
              <a:off x="1040860" y="533871"/>
              <a:ext cx="149760" cy="255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08C5C6-4598-B047-8B38-1DEBE1E2C9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3300" y="526311"/>
                <a:ext cx="1648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8926816-62DE-5141-BC25-A4C567DA52C3}"/>
                  </a:ext>
                </a:extLst>
              </p14:cNvPr>
              <p14:cNvContentPartPr/>
              <p14:nvPr/>
            </p14:nvContentPartPr>
            <p14:xfrm>
              <a:off x="1339660" y="764271"/>
              <a:ext cx="19080" cy="31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8926816-62DE-5141-BC25-A4C567DA52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2100" y="756711"/>
                <a:ext cx="34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02D5EAA4-0663-4B44-90EC-7ED262D33562}"/>
              </a:ext>
            </a:extLst>
          </p:cNvPr>
          <p:cNvGrpSpPr/>
          <p:nvPr/>
        </p:nvGrpSpPr>
        <p:grpSpPr>
          <a:xfrm>
            <a:off x="1588420" y="459351"/>
            <a:ext cx="187200" cy="330480"/>
            <a:chOff x="1588420" y="459351"/>
            <a:chExt cx="1872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B57BF21-7F2C-1C43-97FE-56AA486EC687}"/>
                    </a:ext>
                  </a:extLst>
                </p14:cNvPr>
                <p14:cNvContentPartPr/>
                <p14:nvPr/>
              </p14:nvContentPartPr>
              <p14:xfrm>
                <a:off x="1619740" y="459351"/>
                <a:ext cx="93600" cy="330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B57BF21-7F2C-1C43-97FE-56AA486EC6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2180" y="451791"/>
                  <a:ext cx="108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84161A4-613A-2342-8814-5E034BBD171D}"/>
                    </a:ext>
                  </a:extLst>
                </p14:cNvPr>
                <p14:cNvContentPartPr/>
                <p14:nvPr/>
              </p14:nvContentPartPr>
              <p14:xfrm>
                <a:off x="1588420" y="590031"/>
                <a:ext cx="187200" cy="37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84161A4-613A-2342-8814-5E034BBD17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0860" y="582471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318C058-ADC1-4E4C-9661-8B1C0CEA0AF6}"/>
              </a:ext>
            </a:extLst>
          </p:cNvPr>
          <p:cNvGrpSpPr/>
          <p:nvPr/>
        </p:nvGrpSpPr>
        <p:grpSpPr>
          <a:xfrm>
            <a:off x="2105380" y="285111"/>
            <a:ext cx="1581480" cy="647640"/>
            <a:chOff x="2105380" y="285111"/>
            <a:chExt cx="158148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2E55439-5D23-3547-A8B5-1D26AA6ECBC9}"/>
                    </a:ext>
                  </a:extLst>
                </p14:cNvPr>
                <p14:cNvContentPartPr/>
                <p14:nvPr/>
              </p14:nvContentPartPr>
              <p14:xfrm>
                <a:off x="2130220" y="471591"/>
                <a:ext cx="118800" cy="56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2E55439-5D23-3547-A8B5-1D26AA6ECB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2660" y="464031"/>
                  <a:ext cx="13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B89D2C7-D1C0-4046-9A23-C1D467053674}"/>
                    </a:ext>
                  </a:extLst>
                </p14:cNvPr>
                <p14:cNvContentPartPr/>
                <p14:nvPr/>
              </p14:nvContentPartPr>
              <p14:xfrm>
                <a:off x="2130220" y="596151"/>
                <a:ext cx="19080" cy="112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B89D2C7-D1C0-4046-9A23-C1D4670536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2660" y="58859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8CE952D-D0F9-6845-B4E5-81A6B8F13413}"/>
                    </a:ext>
                  </a:extLst>
                </p14:cNvPr>
                <p14:cNvContentPartPr/>
                <p14:nvPr/>
              </p14:nvContentPartPr>
              <p14:xfrm>
                <a:off x="2105380" y="409311"/>
                <a:ext cx="230760" cy="447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8CE952D-D0F9-6845-B4E5-81A6B8F134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97820" y="401751"/>
                  <a:ext cx="2458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3E4293B-6CEE-7D4F-9683-B0C476A0A9A8}"/>
                    </a:ext>
                  </a:extLst>
                </p14:cNvPr>
                <p14:cNvContentPartPr/>
                <p14:nvPr/>
              </p14:nvContentPartPr>
              <p14:xfrm>
                <a:off x="2310580" y="490311"/>
                <a:ext cx="124920" cy="37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3E4293B-6CEE-7D4F-9683-B0C476A0A9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03020" y="48275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21CB5FA-C272-7B49-9117-F4C1FCB386FD}"/>
                    </a:ext>
                  </a:extLst>
                </p14:cNvPr>
                <p14:cNvContentPartPr/>
                <p14:nvPr/>
              </p14:nvContentPartPr>
              <p14:xfrm>
                <a:off x="2690380" y="285111"/>
                <a:ext cx="81360" cy="112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21CB5FA-C272-7B49-9117-F4C1FCB386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2820" y="277551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9D55697-EEE8-9D45-9476-7E98C986CF79}"/>
                    </a:ext>
                  </a:extLst>
                </p14:cNvPr>
                <p14:cNvContentPartPr/>
                <p14:nvPr/>
              </p14:nvContentPartPr>
              <p14:xfrm>
                <a:off x="2578420" y="452871"/>
                <a:ext cx="380160" cy="255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9D55697-EEE8-9D45-9476-7E98C986CF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70860" y="445671"/>
                  <a:ext cx="395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4D73CDA-C181-234A-BB39-B72007117512}"/>
                    </a:ext>
                  </a:extLst>
                </p14:cNvPr>
                <p14:cNvContentPartPr/>
                <p14:nvPr/>
              </p14:nvContentPartPr>
              <p14:xfrm>
                <a:off x="2584540" y="633591"/>
                <a:ext cx="492120" cy="279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4D73CDA-C181-234A-BB39-B720071175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6980" y="626031"/>
                  <a:ext cx="507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1FAE2F3-78A3-284D-AD31-7E3DB92DBFCA}"/>
                    </a:ext>
                  </a:extLst>
                </p14:cNvPr>
                <p14:cNvContentPartPr/>
                <p14:nvPr/>
              </p14:nvContentPartPr>
              <p14:xfrm>
                <a:off x="3176020" y="328671"/>
                <a:ext cx="112320" cy="286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1FAE2F3-78A3-284D-AD31-7E3DB92DBF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8460" y="321111"/>
                  <a:ext cx="127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B44D1E4-D764-0D4B-97D3-BA387D81EB72}"/>
                    </a:ext>
                  </a:extLst>
                </p14:cNvPr>
                <p14:cNvContentPartPr/>
                <p14:nvPr/>
              </p14:nvContentPartPr>
              <p14:xfrm>
                <a:off x="3113740" y="328671"/>
                <a:ext cx="361440" cy="579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B44D1E4-D764-0D4B-97D3-BA387D81EB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6180" y="321111"/>
                  <a:ext cx="3765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A1384D2-9BA7-7E45-B397-7E7D014EEAB2}"/>
                    </a:ext>
                  </a:extLst>
                </p14:cNvPr>
                <p14:cNvContentPartPr/>
                <p14:nvPr/>
              </p14:nvContentPartPr>
              <p14:xfrm>
                <a:off x="3667780" y="733311"/>
                <a:ext cx="12960" cy="50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A1384D2-9BA7-7E45-B397-7E7D014EEA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0220" y="72575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C856A09-477F-E440-88A4-90120BE87705}"/>
                    </a:ext>
                  </a:extLst>
                </p14:cNvPr>
                <p14:cNvContentPartPr/>
                <p14:nvPr/>
              </p14:nvContentPartPr>
              <p14:xfrm>
                <a:off x="3661660" y="894951"/>
                <a:ext cx="25200" cy="37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C856A09-477F-E440-88A4-90120BE877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54100" y="88739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7988427-1683-AD4B-9CBE-A194F5FB5B68}"/>
              </a:ext>
            </a:extLst>
          </p:cNvPr>
          <p:cNvGrpSpPr/>
          <p:nvPr/>
        </p:nvGrpSpPr>
        <p:grpSpPr>
          <a:xfrm>
            <a:off x="711100" y="1256031"/>
            <a:ext cx="579240" cy="473760"/>
            <a:chOff x="711100" y="1256031"/>
            <a:chExt cx="57924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534B8B4-5192-5B4F-B85E-8C74C79B4729}"/>
                    </a:ext>
                  </a:extLst>
                </p14:cNvPr>
                <p14:cNvContentPartPr/>
                <p14:nvPr/>
              </p14:nvContentPartPr>
              <p14:xfrm>
                <a:off x="785620" y="1306071"/>
                <a:ext cx="93600" cy="81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534B8B4-5192-5B4F-B85E-8C74C79B47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8060" y="129851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3C2BB11-D19A-0844-B75F-6EAD7ED3D989}"/>
                    </a:ext>
                  </a:extLst>
                </p14:cNvPr>
                <p14:cNvContentPartPr/>
                <p14:nvPr/>
              </p14:nvContentPartPr>
              <p14:xfrm>
                <a:off x="711100" y="1511271"/>
                <a:ext cx="143640" cy="187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3C2BB11-D19A-0844-B75F-6EAD7ED3D9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3540" y="1504071"/>
                  <a:ext cx="158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BEA2144-E894-6147-8746-4BEE0D18EB41}"/>
                    </a:ext>
                  </a:extLst>
                </p14:cNvPr>
                <p14:cNvContentPartPr/>
                <p14:nvPr/>
              </p14:nvContentPartPr>
              <p14:xfrm>
                <a:off x="1016020" y="1256031"/>
                <a:ext cx="112320" cy="162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BEA2144-E894-6147-8746-4BEE0D18E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8460" y="1248831"/>
                  <a:ext cx="12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21D99BA-373C-DE4F-A52C-0F5584B68E8A}"/>
                    </a:ext>
                  </a:extLst>
                </p14:cNvPr>
                <p14:cNvContentPartPr/>
                <p14:nvPr/>
              </p14:nvContentPartPr>
              <p14:xfrm>
                <a:off x="966340" y="1523871"/>
                <a:ext cx="168480" cy="199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21D99BA-373C-DE4F-A52C-0F5584B68E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8780" y="1516311"/>
                  <a:ext cx="183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042D59D-1D6B-1045-8DEB-CDBFCF127BF4}"/>
                    </a:ext>
                  </a:extLst>
                </p14:cNvPr>
                <p14:cNvContentPartPr/>
                <p14:nvPr/>
              </p14:nvContentPartPr>
              <p14:xfrm>
                <a:off x="991180" y="1610991"/>
                <a:ext cx="299160" cy="118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042D59D-1D6B-1045-8DEB-CDBFCF127B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3620" y="1603431"/>
                  <a:ext cx="3142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6281E5F3-D440-1440-A5B6-E82410F13B21}"/>
                  </a:ext>
                </a:extLst>
              </p14:cNvPr>
              <p14:cNvContentPartPr/>
              <p14:nvPr/>
            </p14:nvContentPartPr>
            <p14:xfrm>
              <a:off x="1557460" y="1361871"/>
              <a:ext cx="330480" cy="3427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6281E5F3-D440-1440-A5B6-E82410F13B2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49900" y="1354311"/>
                <a:ext cx="34524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1BDC38FA-97CB-8641-B2B0-9E43B124E97C}"/>
              </a:ext>
            </a:extLst>
          </p:cNvPr>
          <p:cNvGrpSpPr/>
          <p:nvPr/>
        </p:nvGrpSpPr>
        <p:grpSpPr>
          <a:xfrm>
            <a:off x="2148940" y="1492911"/>
            <a:ext cx="155880" cy="131040"/>
            <a:chOff x="2148940" y="1492911"/>
            <a:chExt cx="15588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5468E7B-5802-7443-8CE0-2D02C916DE8A}"/>
                    </a:ext>
                  </a:extLst>
                </p14:cNvPr>
                <p14:cNvContentPartPr/>
                <p14:nvPr/>
              </p14:nvContentPartPr>
              <p14:xfrm>
                <a:off x="2155060" y="1492911"/>
                <a:ext cx="112320" cy="12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5468E7B-5802-7443-8CE0-2D02C916DE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47500" y="148535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2331D6C-C3D2-0E4E-8D13-C59E9FD953C2}"/>
                    </a:ext>
                  </a:extLst>
                </p14:cNvPr>
                <p14:cNvContentPartPr/>
                <p14:nvPr/>
              </p14:nvContentPartPr>
              <p14:xfrm>
                <a:off x="2148940" y="1610991"/>
                <a:ext cx="155880" cy="12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2331D6C-C3D2-0E4E-8D13-C59E9FD953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41380" y="160343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286EDE8-280E-E343-8304-701C0F606D03}"/>
              </a:ext>
            </a:extLst>
          </p:cNvPr>
          <p:cNvGrpSpPr/>
          <p:nvPr/>
        </p:nvGrpSpPr>
        <p:grpSpPr>
          <a:xfrm>
            <a:off x="2746540" y="1343511"/>
            <a:ext cx="573120" cy="336240"/>
            <a:chOff x="2746540" y="1343511"/>
            <a:chExt cx="57312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E8DAC3F-42D5-A240-A138-CCF21F246CAC}"/>
                    </a:ext>
                  </a:extLst>
                </p14:cNvPr>
                <p14:cNvContentPartPr/>
                <p14:nvPr/>
              </p14:nvContentPartPr>
              <p14:xfrm>
                <a:off x="2746540" y="1355751"/>
                <a:ext cx="87480" cy="280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E8DAC3F-42D5-A240-A138-CCF21F246C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38980" y="1348191"/>
                  <a:ext cx="102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04A1CAC-1C78-E145-B9DD-4FEF31CCBB6F}"/>
                    </a:ext>
                  </a:extLst>
                </p14:cNvPr>
                <p14:cNvContentPartPr/>
                <p14:nvPr/>
              </p14:nvContentPartPr>
              <p14:xfrm>
                <a:off x="3007900" y="1387071"/>
                <a:ext cx="31320" cy="230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04A1CAC-1C78-E145-B9DD-4FEF31CCBB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00700" y="1379511"/>
                  <a:ext cx="46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A1EE49F-E754-CC4E-9A97-899D99081106}"/>
                    </a:ext>
                  </a:extLst>
                </p14:cNvPr>
                <p14:cNvContentPartPr/>
                <p14:nvPr/>
              </p14:nvContentPartPr>
              <p14:xfrm>
                <a:off x="2958220" y="1343511"/>
                <a:ext cx="212040" cy="286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A1EE49F-E754-CC4E-9A97-899D990811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50660" y="1335951"/>
                  <a:ext cx="227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9C0CFA4-610F-E84A-B6E9-3F653A38BC32}"/>
                    </a:ext>
                  </a:extLst>
                </p14:cNvPr>
                <p14:cNvContentPartPr/>
                <p14:nvPr/>
              </p14:nvContentPartPr>
              <p14:xfrm>
                <a:off x="3257020" y="1610991"/>
                <a:ext cx="62640" cy="68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9C0CFA4-610F-E84A-B6E9-3F653A38BC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9460" y="160343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BF5399D9-08DA-B344-AE85-7678180E53B5}"/>
                  </a:ext>
                </a:extLst>
              </p14:cNvPr>
              <p14:cNvContentPartPr/>
              <p14:nvPr/>
            </p14:nvContentPartPr>
            <p14:xfrm>
              <a:off x="3661660" y="1405431"/>
              <a:ext cx="118800" cy="2120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BF5399D9-08DA-B344-AE85-7678180E53B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654100" y="1398231"/>
                <a:ext cx="133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70E60C34-5910-9141-8B49-ED85E5FDFECB}"/>
                  </a:ext>
                </a:extLst>
              </p14:cNvPr>
              <p14:cNvContentPartPr/>
              <p14:nvPr/>
            </p14:nvContentPartPr>
            <p14:xfrm>
              <a:off x="3997900" y="1586151"/>
              <a:ext cx="31320" cy="687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70E60C34-5910-9141-8B49-ED85E5FDFEC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90340" y="1578591"/>
                <a:ext cx="464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10A254D3-117D-2541-B456-6E5B76753192}"/>
              </a:ext>
            </a:extLst>
          </p:cNvPr>
          <p:cNvGrpSpPr/>
          <p:nvPr/>
        </p:nvGrpSpPr>
        <p:grpSpPr>
          <a:xfrm>
            <a:off x="4247020" y="1331631"/>
            <a:ext cx="460080" cy="273600"/>
            <a:chOff x="4247020" y="1331631"/>
            <a:chExt cx="46008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0897627-FC1C-634C-8A62-75DDEC10F7EF}"/>
                    </a:ext>
                  </a:extLst>
                </p14:cNvPr>
                <p14:cNvContentPartPr/>
                <p14:nvPr/>
              </p14:nvContentPartPr>
              <p14:xfrm>
                <a:off x="4284820" y="1331631"/>
                <a:ext cx="105480" cy="2487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0897627-FC1C-634C-8A62-75DDEC10F7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7260" y="1324071"/>
                  <a:ext cx="120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8524B94-3A95-6D45-B345-7C02C676771C}"/>
                    </a:ext>
                  </a:extLst>
                </p14:cNvPr>
                <p14:cNvContentPartPr/>
                <p14:nvPr/>
              </p14:nvContentPartPr>
              <p14:xfrm>
                <a:off x="4247020" y="1436751"/>
                <a:ext cx="193320" cy="43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8524B94-3A95-6D45-B345-7C02C67677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39460" y="1429191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258D35-D5A5-F140-8D2E-D3AF5A1695A4}"/>
                    </a:ext>
                  </a:extLst>
                </p14:cNvPr>
                <p14:cNvContentPartPr/>
                <p14:nvPr/>
              </p14:nvContentPartPr>
              <p14:xfrm>
                <a:off x="4582900" y="1349631"/>
                <a:ext cx="124200" cy="2556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258D35-D5A5-F140-8D2E-D3AF5A1695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75700" y="1342071"/>
                  <a:ext cx="1393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451F4D4-8DB6-AC4F-BEF4-D218AF0EE93D}"/>
              </a:ext>
            </a:extLst>
          </p:cNvPr>
          <p:cNvGrpSpPr/>
          <p:nvPr/>
        </p:nvGrpSpPr>
        <p:grpSpPr>
          <a:xfrm>
            <a:off x="5000860" y="1094391"/>
            <a:ext cx="1749240" cy="529560"/>
            <a:chOff x="5000860" y="1094391"/>
            <a:chExt cx="174924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2DA5CEE-C118-F64B-BD3A-C2A5F8336908}"/>
                    </a:ext>
                  </a:extLst>
                </p14:cNvPr>
                <p14:cNvContentPartPr/>
                <p14:nvPr/>
              </p14:nvContentPartPr>
              <p14:xfrm>
                <a:off x="5000860" y="1113111"/>
                <a:ext cx="534960" cy="5108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2DA5CEE-C118-F64B-BD3A-C2A5F83369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93300" y="1105551"/>
                  <a:ext cx="5500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D4EE66A-A1E3-A64E-99D8-FC1D38FF45E4}"/>
                    </a:ext>
                  </a:extLst>
                </p14:cNvPr>
                <p14:cNvContentPartPr/>
                <p14:nvPr/>
              </p14:nvContentPartPr>
              <p14:xfrm>
                <a:off x="5635900" y="1094391"/>
                <a:ext cx="485280" cy="479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D4EE66A-A1E3-A64E-99D8-FC1D38FF45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28340" y="1086831"/>
                  <a:ext cx="5004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AFF48DF-0A16-834D-BB5A-0B53A8959199}"/>
                    </a:ext>
                  </a:extLst>
                </p14:cNvPr>
                <p14:cNvContentPartPr/>
                <p14:nvPr/>
              </p14:nvContentPartPr>
              <p14:xfrm>
                <a:off x="6313780" y="1200231"/>
                <a:ext cx="93600" cy="378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AFF48DF-0A16-834D-BB5A-0B53A89591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6220" y="119267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5953639-C4DF-D44D-B911-E771BB78E435}"/>
                    </a:ext>
                  </a:extLst>
                </p14:cNvPr>
                <p14:cNvContentPartPr/>
                <p14:nvPr/>
              </p14:nvContentPartPr>
              <p14:xfrm>
                <a:off x="6270220" y="1237671"/>
                <a:ext cx="479880" cy="336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5953639-C4DF-D44D-B911-E771BB78E4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62660" y="1230111"/>
                  <a:ext cx="494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E68E4C3-B04D-A348-80C8-CFE1F2E07753}"/>
                    </a:ext>
                  </a:extLst>
                </p14:cNvPr>
                <p14:cNvContentPartPr/>
                <p14:nvPr/>
              </p14:nvContentPartPr>
              <p14:xfrm>
                <a:off x="6581260" y="1411911"/>
                <a:ext cx="56520" cy="874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E68E4C3-B04D-A348-80C8-CFE1F2E0775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73700" y="140435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02B5C34-C2BC-DA4E-AF5D-634E91D87493}"/>
                    </a:ext>
                  </a:extLst>
                </p14:cNvPr>
                <p14:cNvContentPartPr/>
                <p14:nvPr/>
              </p14:nvContentPartPr>
              <p14:xfrm>
                <a:off x="6527980" y="1480311"/>
                <a:ext cx="122040" cy="12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02B5C34-C2BC-DA4E-AF5D-634E91D874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0420" y="1472751"/>
                  <a:ext cx="137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EFF3D0-D116-044F-918E-5EA279EBFFFE}"/>
              </a:ext>
            </a:extLst>
          </p:cNvPr>
          <p:cNvGrpSpPr/>
          <p:nvPr/>
        </p:nvGrpSpPr>
        <p:grpSpPr>
          <a:xfrm>
            <a:off x="6992380" y="1081791"/>
            <a:ext cx="460800" cy="541800"/>
            <a:chOff x="6992380" y="1081791"/>
            <a:chExt cx="46080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C0C2A78-573E-AE42-A664-5EDDE5B94F6A}"/>
                    </a:ext>
                  </a:extLst>
                </p14:cNvPr>
                <p14:cNvContentPartPr/>
                <p14:nvPr/>
              </p14:nvContentPartPr>
              <p14:xfrm>
                <a:off x="6992380" y="1293471"/>
                <a:ext cx="19080" cy="187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C0C2A78-573E-AE42-A664-5EDDE5B94F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84820" y="1285911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FF840FD-C361-9C41-BAA1-328B9573E2C5}"/>
                    </a:ext>
                  </a:extLst>
                </p14:cNvPr>
                <p14:cNvContentPartPr/>
                <p14:nvPr/>
              </p14:nvContentPartPr>
              <p14:xfrm>
                <a:off x="7278580" y="1081791"/>
                <a:ext cx="174600" cy="541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FF840FD-C361-9C41-BAA1-328B9573E2C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71020" y="1074231"/>
                  <a:ext cx="1897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29611B1-8EF6-5041-A0EF-A041833988A5}"/>
                    </a:ext>
                  </a:extLst>
                </p14:cNvPr>
                <p14:cNvContentPartPr/>
                <p14:nvPr/>
              </p14:nvContentPartPr>
              <p14:xfrm>
                <a:off x="7104340" y="1256031"/>
                <a:ext cx="137160" cy="149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29611B1-8EF6-5041-A0EF-A041833988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6780" y="1248831"/>
                  <a:ext cx="152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E6B112D-D7D4-DF4A-AD94-AF113DF93E2F}"/>
                    </a:ext>
                  </a:extLst>
                </p14:cNvPr>
                <p14:cNvContentPartPr/>
                <p14:nvPr/>
              </p14:nvContentPartPr>
              <p14:xfrm>
                <a:off x="7259860" y="1299591"/>
                <a:ext cx="155880" cy="128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E6B112D-D7D4-DF4A-AD94-AF113DF93E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52300" y="1292391"/>
                  <a:ext cx="1710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470E5FE-75DC-4A42-BAC3-2779FF3FB8C3}"/>
              </a:ext>
            </a:extLst>
          </p:cNvPr>
          <p:cNvGrpSpPr/>
          <p:nvPr/>
        </p:nvGrpSpPr>
        <p:grpSpPr>
          <a:xfrm>
            <a:off x="7701940" y="1038231"/>
            <a:ext cx="716400" cy="604440"/>
            <a:chOff x="7701940" y="1038231"/>
            <a:chExt cx="71640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C31AC64-4CD6-F64F-8A4E-4E7B7249AD50}"/>
                    </a:ext>
                  </a:extLst>
                </p14:cNvPr>
                <p14:cNvContentPartPr/>
                <p14:nvPr/>
              </p14:nvContentPartPr>
              <p14:xfrm>
                <a:off x="7701940" y="1162791"/>
                <a:ext cx="143640" cy="361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C31AC64-4CD6-F64F-8A4E-4E7B7249AD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94380" y="1155231"/>
                  <a:ext cx="158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60C710A-D9A8-AE4D-998D-938C388C924C}"/>
                    </a:ext>
                  </a:extLst>
                </p14:cNvPr>
                <p14:cNvContentPartPr/>
                <p14:nvPr/>
              </p14:nvContentPartPr>
              <p14:xfrm>
                <a:off x="7933060" y="1038231"/>
                <a:ext cx="236160" cy="249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60C710A-D9A8-AE4D-998D-938C388C92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25500" y="1030671"/>
                  <a:ext cx="251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A0186C6-403C-1647-A540-6637ADB62673}"/>
                    </a:ext>
                  </a:extLst>
                </p14:cNvPr>
                <p14:cNvContentPartPr/>
                <p14:nvPr/>
              </p14:nvContentPartPr>
              <p14:xfrm>
                <a:off x="8013340" y="1405431"/>
                <a:ext cx="106200" cy="1188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A0186C6-403C-1647-A540-6637ADB626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05780" y="1398231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82E8D9E-EB9E-2A41-9897-E219142F75D5}"/>
                    </a:ext>
                  </a:extLst>
                </p14:cNvPr>
                <p14:cNvContentPartPr/>
                <p14:nvPr/>
              </p14:nvContentPartPr>
              <p14:xfrm>
                <a:off x="8330860" y="1580031"/>
                <a:ext cx="87480" cy="626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82E8D9E-EB9E-2A41-9897-E219142F75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23300" y="157247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5D9B6754-66EB-9347-BE13-7F452192DE2F}"/>
                  </a:ext>
                </a:extLst>
              </p14:cNvPr>
              <p14:cNvContentPartPr/>
              <p14:nvPr/>
            </p14:nvContentPartPr>
            <p14:xfrm>
              <a:off x="8859700" y="1218951"/>
              <a:ext cx="93600" cy="2556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5D9B6754-66EB-9347-BE13-7F452192DE2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52500" y="1211391"/>
                <a:ext cx="108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A0DD32CD-820E-1346-963D-831D8B711C2D}"/>
                  </a:ext>
                </a:extLst>
              </p14:cNvPr>
              <p14:cNvContentPartPr/>
              <p14:nvPr/>
            </p14:nvContentPartPr>
            <p14:xfrm>
              <a:off x="8897140" y="1181511"/>
              <a:ext cx="317880" cy="32400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A0DD32CD-820E-1346-963D-831D8B711C2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89580" y="1173951"/>
                <a:ext cx="333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0D607A54-ACA7-FB44-A8CD-4341B71A02BB}"/>
                  </a:ext>
                </a:extLst>
              </p14:cNvPr>
              <p14:cNvContentPartPr/>
              <p14:nvPr/>
            </p14:nvContentPartPr>
            <p14:xfrm>
              <a:off x="9445060" y="1131831"/>
              <a:ext cx="87480" cy="1123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0D607A54-ACA7-FB44-A8CD-4341B71A02B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437500" y="1124271"/>
                <a:ext cx="102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FBD34E63-8103-9A4D-AE19-51D966D3650C}"/>
                  </a:ext>
                </a:extLst>
              </p14:cNvPr>
              <p14:cNvContentPartPr/>
              <p14:nvPr/>
            </p14:nvContentPartPr>
            <p14:xfrm>
              <a:off x="9370180" y="1368351"/>
              <a:ext cx="299160" cy="1310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FBD34E63-8103-9A4D-AE19-51D966D3650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62620" y="1360791"/>
                <a:ext cx="31428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4DD20748-8375-CC46-A4F0-D074CAD8224D}"/>
              </a:ext>
            </a:extLst>
          </p:cNvPr>
          <p:cNvGrpSpPr/>
          <p:nvPr/>
        </p:nvGrpSpPr>
        <p:grpSpPr>
          <a:xfrm>
            <a:off x="9850420" y="1243791"/>
            <a:ext cx="317160" cy="212040"/>
            <a:chOff x="9850420" y="1243791"/>
            <a:chExt cx="317160" cy="212040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BB3BBCDC-4F8B-4F42-93EB-83845B9C1960}"/>
                </a:ext>
              </a:extLst>
            </p:cNvPr>
            <p:cNvGrpSpPr/>
            <p:nvPr/>
          </p:nvGrpSpPr>
          <p:grpSpPr>
            <a:xfrm>
              <a:off x="9850420" y="1243791"/>
              <a:ext cx="317160" cy="212040"/>
              <a:chOff x="9850420" y="1243791"/>
              <a:chExt cx="317160" cy="212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71" name="墨迹 70">
                    <a:extLst>
                      <a:ext uri="{FF2B5EF4-FFF2-40B4-BE49-F238E27FC236}">
                        <a16:creationId xmlns:a16="http://schemas.microsoft.com/office/drawing/2014/main" id="{A1BE5696-4CDA-7047-9489-8AAFE14C6121}"/>
                      </a:ext>
                    </a:extLst>
                  </p14:cNvPr>
                  <p14:cNvContentPartPr/>
                  <p14:nvPr/>
                </p14:nvContentPartPr>
                <p14:xfrm>
                  <a:off x="9850420" y="1243791"/>
                  <a:ext cx="136800" cy="212040"/>
                </p14:xfrm>
              </p:contentPart>
            </mc:Choice>
            <mc:Fallback>
              <p:pic>
                <p:nvPicPr>
                  <p:cNvPr id="71" name="墨迹 70">
                    <a:extLst>
                      <a:ext uri="{FF2B5EF4-FFF2-40B4-BE49-F238E27FC236}">
                        <a16:creationId xmlns:a16="http://schemas.microsoft.com/office/drawing/2014/main" id="{A1BE5696-4CDA-7047-9489-8AAFE14C612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9842860" y="1236231"/>
                    <a:ext cx="15156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72" name="墨迹 71">
                    <a:extLst>
                      <a:ext uri="{FF2B5EF4-FFF2-40B4-BE49-F238E27FC236}">
                        <a16:creationId xmlns:a16="http://schemas.microsoft.com/office/drawing/2014/main" id="{33EF7A46-9E5F-D148-831D-7DE4DBF49E13}"/>
                      </a:ext>
                    </a:extLst>
                  </p14:cNvPr>
                  <p14:cNvContentPartPr/>
                  <p14:nvPr/>
                </p14:nvContentPartPr>
                <p14:xfrm>
                  <a:off x="10086220" y="1368351"/>
                  <a:ext cx="81360" cy="19080"/>
                </p14:xfrm>
              </p:contentPart>
            </mc:Choice>
            <mc:Fallback>
              <p:pic>
                <p:nvPicPr>
                  <p:cNvPr id="72" name="墨迹 71">
                    <a:extLst>
                      <a:ext uri="{FF2B5EF4-FFF2-40B4-BE49-F238E27FC236}">
                        <a16:creationId xmlns:a16="http://schemas.microsoft.com/office/drawing/2014/main" id="{33EF7A46-9E5F-D148-831D-7DE4DBF49E13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0078660" y="1360791"/>
                    <a:ext cx="96480" cy="34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51046AA-F4C2-D34D-92E8-F5ECED3A1303}"/>
              </a:ext>
            </a:extLst>
          </p:cNvPr>
          <p:cNvGrpSpPr/>
          <p:nvPr/>
        </p:nvGrpSpPr>
        <p:grpSpPr>
          <a:xfrm>
            <a:off x="10366300" y="1194111"/>
            <a:ext cx="187200" cy="320760"/>
            <a:chOff x="10366300" y="1194111"/>
            <a:chExt cx="187200" cy="3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D90A8A6-3A83-944E-9A77-92AF50080040}"/>
                    </a:ext>
                  </a:extLst>
                </p14:cNvPr>
                <p14:cNvContentPartPr/>
                <p14:nvPr/>
              </p14:nvContentPartPr>
              <p14:xfrm>
                <a:off x="10434700" y="1194111"/>
                <a:ext cx="62640" cy="320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D90A8A6-3A83-944E-9A77-92AF500800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427500" y="1186551"/>
                  <a:ext cx="777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F9AFB5B-3C3C-C14A-98C5-D2C1293870A8}"/>
                    </a:ext>
                  </a:extLst>
                </p14:cNvPr>
                <p14:cNvContentPartPr/>
                <p14:nvPr/>
              </p14:nvContentPartPr>
              <p14:xfrm>
                <a:off x="10366300" y="1293471"/>
                <a:ext cx="187200" cy="129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F9AFB5B-3C3C-C14A-98C5-D2C1293870A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8740" y="128591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577FC36A-C630-194D-81B1-44C9410D8C93}"/>
              </a:ext>
            </a:extLst>
          </p:cNvPr>
          <p:cNvGrpSpPr/>
          <p:nvPr/>
        </p:nvGrpSpPr>
        <p:grpSpPr>
          <a:xfrm>
            <a:off x="10851940" y="969831"/>
            <a:ext cx="648000" cy="697320"/>
            <a:chOff x="10851940" y="969831"/>
            <a:chExt cx="648000" cy="6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02571C8-BD3D-D44E-BA3D-09A1B2DCED7C}"/>
                    </a:ext>
                  </a:extLst>
                </p14:cNvPr>
                <p14:cNvContentPartPr/>
                <p14:nvPr/>
              </p14:nvContentPartPr>
              <p14:xfrm>
                <a:off x="10851940" y="1125351"/>
                <a:ext cx="87480" cy="4050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02571C8-BD3D-D44E-BA3D-09A1B2DCED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44380" y="1117791"/>
                  <a:ext cx="102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5135BAD-6692-324B-BCBB-5CE0567079D1}"/>
                    </a:ext>
                  </a:extLst>
                </p14:cNvPr>
                <p14:cNvContentPartPr/>
                <p14:nvPr/>
              </p14:nvContentPartPr>
              <p14:xfrm>
                <a:off x="11001340" y="1194111"/>
                <a:ext cx="62640" cy="31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5135BAD-6692-324B-BCBB-5CE0567079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93780" y="118655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A553752-EB4E-3B49-BE88-0404F7F20376}"/>
                    </a:ext>
                  </a:extLst>
                </p14:cNvPr>
                <p14:cNvContentPartPr/>
                <p14:nvPr/>
              </p14:nvContentPartPr>
              <p14:xfrm>
                <a:off x="11343700" y="969831"/>
                <a:ext cx="43920" cy="626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A553752-EB4E-3B49-BE88-0404F7F2037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36140" y="96227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B713B18-69B1-8140-AE01-509A4759FA06}"/>
                    </a:ext>
                  </a:extLst>
                </p14:cNvPr>
                <p14:cNvContentPartPr/>
                <p14:nvPr/>
              </p14:nvContentPartPr>
              <p14:xfrm>
                <a:off x="11200420" y="1150191"/>
                <a:ext cx="249480" cy="2430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B713B18-69B1-8140-AE01-509A4759FA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92860" y="1142991"/>
                  <a:ext cx="264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E7D2A79-31B2-964C-A112-76A12A599E2C}"/>
                    </a:ext>
                  </a:extLst>
                </p14:cNvPr>
                <p14:cNvContentPartPr/>
                <p14:nvPr/>
              </p14:nvContentPartPr>
              <p14:xfrm>
                <a:off x="11082340" y="1486431"/>
                <a:ext cx="50040" cy="93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E7D2A79-31B2-964C-A112-76A12A599E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74780" y="147887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F161845-97AC-DB49-BEC6-28AF81A51D46}"/>
                    </a:ext>
                  </a:extLst>
                </p14:cNvPr>
                <p14:cNvContentPartPr/>
                <p14:nvPr/>
              </p14:nvContentPartPr>
              <p14:xfrm>
                <a:off x="11169460" y="1424151"/>
                <a:ext cx="330480" cy="243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F161845-97AC-DB49-BEC6-28AF81A51D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61900" y="1416591"/>
                  <a:ext cx="345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5DE08C3-7055-2B46-BE78-9B0CCBB3B7C4}"/>
                    </a:ext>
                  </a:extLst>
                </p14:cNvPr>
                <p14:cNvContentPartPr/>
                <p14:nvPr/>
              </p14:nvContentPartPr>
              <p14:xfrm>
                <a:off x="11262700" y="1430631"/>
                <a:ext cx="100080" cy="1684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5DE08C3-7055-2B46-BE78-9B0CCBB3B7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255140" y="1423071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7A9893E-17B4-5447-A271-0B1D43058DFA}"/>
              </a:ext>
            </a:extLst>
          </p:cNvPr>
          <p:cNvGrpSpPr/>
          <p:nvPr/>
        </p:nvGrpSpPr>
        <p:grpSpPr>
          <a:xfrm>
            <a:off x="682660" y="2090511"/>
            <a:ext cx="470880" cy="591840"/>
            <a:chOff x="682660" y="2090511"/>
            <a:chExt cx="4708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EFF3CF2-7CB0-2A47-946A-9F5AD15C957B}"/>
                    </a:ext>
                  </a:extLst>
                </p14:cNvPr>
                <p14:cNvContentPartPr/>
                <p14:nvPr/>
              </p14:nvContentPartPr>
              <p14:xfrm>
                <a:off x="704620" y="2140191"/>
                <a:ext cx="199440" cy="274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EFF3CF2-7CB0-2A47-946A-9F5AD15C957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7060" y="2132631"/>
                  <a:ext cx="214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3480500-25CF-CF45-8A75-FBA8E4649C10}"/>
                    </a:ext>
                  </a:extLst>
                </p14:cNvPr>
                <p14:cNvContentPartPr/>
                <p14:nvPr/>
              </p14:nvContentPartPr>
              <p14:xfrm>
                <a:off x="682660" y="2090511"/>
                <a:ext cx="470880" cy="591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3480500-25CF-CF45-8A75-FBA8E4649C1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5100" y="2082951"/>
                  <a:ext cx="485640" cy="60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68B98D5-3A9C-DB4A-9A53-7FAE7EB55983}"/>
              </a:ext>
            </a:extLst>
          </p:cNvPr>
          <p:cNvGrpSpPr/>
          <p:nvPr/>
        </p:nvGrpSpPr>
        <p:grpSpPr>
          <a:xfrm>
            <a:off x="1458100" y="2115351"/>
            <a:ext cx="610200" cy="604080"/>
            <a:chOff x="1458100" y="2115351"/>
            <a:chExt cx="61020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D06770E-A273-2646-A623-67C97380EBCA}"/>
                    </a:ext>
                  </a:extLst>
                </p14:cNvPr>
                <p14:cNvContentPartPr/>
                <p14:nvPr/>
              </p14:nvContentPartPr>
              <p14:xfrm>
                <a:off x="1458100" y="2227311"/>
                <a:ext cx="143640" cy="355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D06770E-A273-2646-A623-67C97380EB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50540" y="2219751"/>
                  <a:ext cx="1587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EE1323F-FEF6-BE45-BFED-44D95FAAA7BD}"/>
                    </a:ext>
                  </a:extLst>
                </p14:cNvPr>
                <p14:cNvContentPartPr/>
                <p14:nvPr/>
              </p14:nvContentPartPr>
              <p14:xfrm>
                <a:off x="1557460" y="2227311"/>
                <a:ext cx="118800" cy="3924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EE1323F-FEF6-BE45-BFED-44D95FAAA7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49900" y="2219751"/>
                  <a:ext cx="133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AA5CD2D-1D31-C04E-97B8-A59575DD4159}"/>
                    </a:ext>
                  </a:extLst>
                </p14:cNvPr>
                <p14:cNvContentPartPr/>
                <p14:nvPr/>
              </p14:nvContentPartPr>
              <p14:xfrm>
                <a:off x="1526500" y="2401551"/>
                <a:ext cx="174600" cy="500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AA5CD2D-1D31-C04E-97B8-A59575DD41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18940" y="2393991"/>
                  <a:ext cx="189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0D2D332-294F-A74E-82D7-083FDAC03E57}"/>
                    </a:ext>
                  </a:extLst>
                </p14:cNvPr>
                <p14:cNvContentPartPr/>
                <p14:nvPr/>
              </p14:nvContentPartPr>
              <p14:xfrm>
                <a:off x="1874980" y="2115351"/>
                <a:ext cx="31320" cy="2120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0D2D332-294F-A74E-82D7-083FDAC03E5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67420" y="210779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E3254AA-0524-9A48-BB04-F46E89C58528}"/>
                    </a:ext>
                  </a:extLst>
                </p14:cNvPr>
                <p14:cNvContentPartPr/>
                <p14:nvPr/>
              </p14:nvContentPartPr>
              <p14:xfrm>
                <a:off x="1986940" y="2656791"/>
                <a:ext cx="81360" cy="62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E3254AA-0524-9A48-BB04-F46E89C5852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79740" y="264923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CB2B690-20DB-6A48-BDB1-E256D2BAB33B}"/>
              </a:ext>
            </a:extLst>
          </p:cNvPr>
          <p:cNvGrpSpPr/>
          <p:nvPr/>
        </p:nvGrpSpPr>
        <p:grpSpPr>
          <a:xfrm>
            <a:off x="3356740" y="2084751"/>
            <a:ext cx="510840" cy="472680"/>
            <a:chOff x="3356740" y="2084751"/>
            <a:chExt cx="51084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DB55C20-6B96-9541-9F39-3BE40123EF8E}"/>
                    </a:ext>
                  </a:extLst>
                </p14:cNvPr>
                <p14:cNvContentPartPr/>
                <p14:nvPr/>
              </p14:nvContentPartPr>
              <p14:xfrm>
                <a:off x="3356740" y="2233431"/>
                <a:ext cx="162360" cy="3240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DB55C20-6B96-9541-9F39-3BE40123EF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49180" y="2225871"/>
                  <a:ext cx="177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C45ABB8-F07A-6148-92C2-32F32062AC2A}"/>
                    </a:ext>
                  </a:extLst>
                </p14:cNvPr>
                <p14:cNvContentPartPr/>
                <p14:nvPr/>
              </p14:nvContentPartPr>
              <p14:xfrm>
                <a:off x="3524860" y="2239911"/>
                <a:ext cx="124920" cy="293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C45ABB8-F07A-6148-92C2-32F32062AC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17300" y="2232351"/>
                  <a:ext cx="14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84E11F7-10E3-7F47-83E6-BF6BF95C719D}"/>
                    </a:ext>
                  </a:extLst>
                </p14:cNvPr>
                <p14:cNvContentPartPr/>
                <p14:nvPr/>
              </p14:nvContentPartPr>
              <p14:xfrm>
                <a:off x="3487420" y="2376711"/>
                <a:ext cx="137160" cy="31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84E11F7-10E3-7F47-83E6-BF6BF95C71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79860" y="236915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040693A-92EA-2648-9121-D3D3B01BCC86}"/>
                    </a:ext>
                  </a:extLst>
                </p14:cNvPr>
                <p14:cNvContentPartPr/>
                <p14:nvPr/>
              </p14:nvContentPartPr>
              <p14:xfrm>
                <a:off x="3823660" y="2084751"/>
                <a:ext cx="43920" cy="167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040693A-92EA-2648-9121-D3D3B01BCC8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16100" y="2077191"/>
                  <a:ext cx="5904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91ACA10-0E8D-0345-B1D2-63CA3B4DE384}"/>
              </a:ext>
            </a:extLst>
          </p:cNvPr>
          <p:cNvGrpSpPr/>
          <p:nvPr/>
        </p:nvGrpSpPr>
        <p:grpSpPr>
          <a:xfrm>
            <a:off x="4184740" y="2183751"/>
            <a:ext cx="249120" cy="280800"/>
            <a:chOff x="4184740" y="2183751"/>
            <a:chExt cx="24912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DF6461A-302E-4549-A52F-9E373F713DEF}"/>
                    </a:ext>
                  </a:extLst>
                </p14:cNvPr>
                <p14:cNvContentPartPr/>
                <p14:nvPr/>
              </p14:nvContentPartPr>
              <p14:xfrm>
                <a:off x="4184740" y="2183751"/>
                <a:ext cx="224640" cy="1497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DF6461A-302E-4549-A52F-9E373F713D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77180" y="2176191"/>
                  <a:ext cx="239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4C2C741-807B-234F-B4F5-6EEA449BFAED}"/>
                    </a:ext>
                  </a:extLst>
                </p14:cNvPr>
                <p14:cNvContentPartPr/>
                <p14:nvPr/>
              </p14:nvContentPartPr>
              <p14:xfrm>
                <a:off x="4277980" y="2408031"/>
                <a:ext cx="155880" cy="565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4C2C741-807B-234F-B4F5-6EEA449BFAE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70420" y="240047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577137B-254D-314C-A5F3-146844BC3449}"/>
              </a:ext>
            </a:extLst>
          </p:cNvPr>
          <p:cNvGrpSpPr/>
          <p:nvPr/>
        </p:nvGrpSpPr>
        <p:grpSpPr>
          <a:xfrm>
            <a:off x="4732300" y="2090511"/>
            <a:ext cx="230760" cy="386280"/>
            <a:chOff x="4732300" y="2090511"/>
            <a:chExt cx="23076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4CCE7ECC-BE1E-2944-A58B-69DD2A9A5E33}"/>
                    </a:ext>
                  </a:extLst>
                </p14:cNvPr>
                <p14:cNvContentPartPr/>
                <p14:nvPr/>
              </p14:nvContentPartPr>
              <p14:xfrm>
                <a:off x="4732300" y="2090511"/>
                <a:ext cx="124920" cy="324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4CCE7ECC-BE1E-2944-A58B-69DD2A9A5E3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25100" y="2082951"/>
                  <a:ext cx="140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0626305-E96D-A543-B43F-088469F4B614}"/>
                    </a:ext>
                  </a:extLst>
                </p14:cNvPr>
                <p14:cNvContentPartPr/>
                <p14:nvPr/>
              </p14:nvContentPartPr>
              <p14:xfrm>
                <a:off x="4832020" y="2102751"/>
                <a:ext cx="131040" cy="3740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0626305-E96D-A543-B43F-088469F4B61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24460" y="2095191"/>
                  <a:ext cx="146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0732539-BB2F-B243-9021-893DD3272FBB}"/>
                    </a:ext>
                  </a:extLst>
                </p14:cNvPr>
                <p14:cNvContentPartPr/>
                <p14:nvPr/>
              </p14:nvContentPartPr>
              <p14:xfrm>
                <a:off x="4788460" y="2302191"/>
                <a:ext cx="174600" cy="25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0732539-BB2F-B243-9021-893DD3272F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80900" y="229463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543A8B34-8D11-1445-AE47-2E7E15663C98}"/>
                  </a:ext>
                </a:extLst>
              </p14:cNvPr>
              <p14:cNvContentPartPr/>
              <p14:nvPr/>
            </p14:nvContentPartPr>
            <p14:xfrm>
              <a:off x="5267980" y="2432871"/>
              <a:ext cx="56520" cy="1436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543A8B34-8D11-1445-AE47-2E7E15663C9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260420" y="2425311"/>
                <a:ext cx="7128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F7D17DA-FCB0-8D46-A0A4-4A88F9AAE6D0}"/>
              </a:ext>
            </a:extLst>
          </p:cNvPr>
          <p:cNvGrpSpPr/>
          <p:nvPr/>
        </p:nvGrpSpPr>
        <p:grpSpPr>
          <a:xfrm>
            <a:off x="5660020" y="2009511"/>
            <a:ext cx="504720" cy="448560"/>
            <a:chOff x="5660020" y="2009511"/>
            <a:chExt cx="5047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261E067-6003-C843-B3C5-78481C50687B}"/>
                    </a:ext>
                  </a:extLst>
                </p14:cNvPr>
                <p14:cNvContentPartPr/>
                <p14:nvPr/>
              </p14:nvContentPartPr>
              <p14:xfrm>
                <a:off x="5828140" y="2040471"/>
                <a:ext cx="43920" cy="279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261E067-6003-C843-B3C5-78481C50687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20580" y="2032911"/>
                  <a:ext cx="59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F907643-22A4-944C-88E5-2BF1A2B1B3CC}"/>
                    </a:ext>
                  </a:extLst>
                </p14:cNvPr>
                <p14:cNvContentPartPr/>
                <p14:nvPr/>
              </p14:nvContentPartPr>
              <p14:xfrm>
                <a:off x="5840740" y="2009511"/>
                <a:ext cx="149760" cy="4298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F907643-22A4-944C-88E5-2BF1A2B1B3C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33180" y="2001951"/>
                  <a:ext cx="1648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A01B73D-AEB9-D544-B8A2-C4CE4165DD4D}"/>
                    </a:ext>
                  </a:extLst>
                </p14:cNvPr>
                <p14:cNvContentPartPr/>
                <p14:nvPr/>
              </p14:nvContentPartPr>
              <p14:xfrm>
                <a:off x="5660020" y="2109231"/>
                <a:ext cx="504720" cy="3488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A01B73D-AEB9-D544-B8A2-C4CE4165DD4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52460" y="2101671"/>
                  <a:ext cx="51984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91436AA2-6049-094E-B3EA-0A054D9E8CCF}"/>
              </a:ext>
            </a:extLst>
          </p:cNvPr>
          <p:cNvGrpSpPr/>
          <p:nvPr/>
        </p:nvGrpSpPr>
        <p:grpSpPr>
          <a:xfrm>
            <a:off x="6506740" y="2065311"/>
            <a:ext cx="366840" cy="317880"/>
            <a:chOff x="6506740" y="2065311"/>
            <a:chExt cx="3668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D430386-171A-AB45-9628-DBE68826DF95}"/>
                    </a:ext>
                  </a:extLst>
                </p14:cNvPr>
                <p14:cNvContentPartPr/>
                <p14:nvPr/>
              </p14:nvContentPartPr>
              <p14:xfrm>
                <a:off x="6674860" y="2140911"/>
                <a:ext cx="31320" cy="1987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D430386-171A-AB45-9628-DBE68826DF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67300" y="2133351"/>
                  <a:ext cx="4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88F5A96-6A2B-F24B-A0AD-3D77EF732A7C}"/>
                    </a:ext>
                  </a:extLst>
                </p14:cNvPr>
                <p14:cNvContentPartPr/>
                <p14:nvPr/>
              </p14:nvContentPartPr>
              <p14:xfrm>
                <a:off x="6506740" y="2065311"/>
                <a:ext cx="366840" cy="3178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88F5A96-6A2B-F24B-A0AD-3D77EF732A7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99180" y="2058111"/>
                  <a:ext cx="3819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E1255382-64E6-C044-A4AD-9CE801907998}"/>
              </a:ext>
            </a:extLst>
          </p:cNvPr>
          <p:cNvGrpSpPr/>
          <p:nvPr/>
        </p:nvGrpSpPr>
        <p:grpSpPr>
          <a:xfrm>
            <a:off x="7104340" y="1934631"/>
            <a:ext cx="697680" cy="410760"/>
            <a:chOff x="7104340" y="1934631"/>
            <a:chExt cx="69768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A755C98E-5D60-E643-8DA4-5D2E7AB85C99}"/>
                    </a:ext>
                  </a:extLst>
                </p14:cNvPr>
                <p14:cNvContentPartPr/>
                <p14:nvPr/>
              </p14:nvContentPartPr>
              <p14:xfrm>
                <a:off x="7104340" y="2208591"/>
                <a:ext cx="193320" cy="64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A755C98E-5D60-E643-8DA4-5D2E7AB85C9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96780" y="2201031"/>
                  <a:ext cx="208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51FC883-D718-D741-B424-8CC56C73A404}"/>
                    </a:ext>
                  </a:extLst>
                </p14:cNvPr>
                <p14:cNvContentPartPr/>
                <p14:nvPr/>
              </p14:nvContentPartPr>
              <p14:xfrm>
                <a:off x="7459300" y="2034351"/>
                <a:ext cx="112320" cy="3110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51FC883-D718-D741-B424-8CC56C73A4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51740" y="2026791"/>
                  <a:ext cx="127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12DF4BA-AC95-CF41-AA71-F999BD1EA5BB}"/>
                    </a:ext>
                  </a:extLst>
                </p14:cNvPr>
                <p14:cNvContentPartPr/>
                <p14:nvPr/>
              </p14:nvContentPartPr>
              <p14:xfrm>
                <a:off x="7577380" y="2046951"/>
                <a:ext cx="68760" cy="274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12DF4BA-AC95-CF41-AA71-F999BD1EA5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69820" y="2039391"/>
                  <a:ext cx="83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45B1CF3-FF0D-9E4E-AEAF-DC14038F38E6}"/>
                    </a:ext>
                  </a:extLst>
                </p14:cNvPr>
                <p14:cNvContentPartPr/>
                <p14:nvPr/>
              </p14:nvContentPartPr>
              <p14:xfrm>
                <a:off x="7496380" y="2183751"/>
                <a:ext cx="118800" cy="50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45B1CF3-FF0D-9E4E-AEAF-DC14038F38E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88820" y="2176191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C29EC06-62E7-1240-93F3-130CB16452FB}"/>
                    </a:ext>
                  </a:extLst>
                </p14:cNvPr>
                <p14:cNvContentPartPr/>
                <p14:nvPr/>
              </p14:nvContentPartPr>
              <p14:xfrm>
                <a:off x="7776820" y="1934631"/>
                <a:ext cx="25200" cy="1436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C29EC06-62E7-1240-93F3-130CB16452F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69260" y="1927071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CBCC2CAA-0E2E-4A42-9F7E-9BD22E444249}"/>
              </a:ext>
            </a:extLst>
          </p:cNvPr>
          <p:cNvGrpSpPr/>
          <p:nvPr/>
        </p:nvGrpSpPr>
        <p:grpSpPr>
          <a:xfrm>
            <a:off x="8093980" y="1860111"/>
            <a:ext cx="946800" cy="510120"/>
            <a:chOff x="8093980" y="1860111"/>
            <a:chExt cx="94680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1EEC255-10A3-F942-B4A5-B57078CDAC9C}"/>
                    </a:ext>
                  </a:extLst>
                </p14:cNvPr>
                <p14:cNvContentPartPr/>
                <p14:nvPr/>
              </p14:nvContentPartPr>
              <p14:xfrm>
                <a:off x="8093980" y="1990791"/>
                <a:ext cx="199440" cy="3794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1EEC255-10A3-F942-B4A5-B57078CDAC9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86780" y="1983231"/>
                  <a:ext cx="214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17E72ED7-A4C6-4249-BFC8-467DD515C513}"/>
                    </a:ext>
                  </a:extLst>
                </p14:cNvPr>
                <p14:cNvContentPartPr/>
                <p14:nvPr/>
              </p14:nvContentPartPr>
              <p14:xfrm>
                <a:off x="8137900" y="2171151"/>
                <a:ext cx="124920" cy="936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17E72ED7-A4C6-4249-BFC8-467DD515C51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30340" y="2163951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B3E427F-4514-FF43-A00F-7D9DECD38A45}"/>
                    </a:ext>
                  </a:extLst>
                </p14:cNvPr>
                <p14:cNvContentPartPr/>
                <p14:nvPr/>
              </p14:nvContentPartPr>
              <p14:xfrm>
                <a:off x="8318260" y="2183751"/>
                <a:ext cx="93600" cy="439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B3E427F-4514-FF43-A00F-7D9DECD38A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10700" y="217619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2B44F5F-4541-F842-8666-8F4B445A1575}"/>
                    </a:ext>
                  </a:extLst>
                </p14:cNvPr>
                <p14:cNvContentPartPr/>
                <p14:nvPr/>
              </p14:nvContentPartPr>
              <p14:xfrm>
                <a:off x="8717500" y="1928511"/>
                <a:ext cx="192600" cy="43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2B44F5F-4541-F842-8666-8F4B445A15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09940" y="1920951"/>
                  <a:ext cx="20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74670D0-3B44-7A4A-B79F-60D3EBA49A1E}"/>
                    </a:ext>
                  </a:extLst>
                </p14:cNvPr>
                <p14:cNvContentPartPr/>
                <p14:nvPr/>
              </p14:nvContentPartPr>
              <p14:xfrm>
                <a:off x="8586100" y="1860111"/>
                <a:ext cx="249480" cy="4168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74670D0-3B44-7A4A-B79F-60D3EBA49A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78540" y="1852551"/>
                  <a:ext cx="264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5C53A24-111E-7040-AEEA-E7E507509F62}"/>
                    </a:ext>
                  </a:extLst>
                </p14:cNvPr>
                <p14:cNvContentPartPr/>
                <p14:nvPr/>
              </p14:nvContentPartPr>
              <p14:xfrm>
                <a:off x="8641900" y="2121471"/>
                <a:ext cx="68760" cy="168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5C53A24-111E-7040-AEEA-E7E507509F6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34340" y="2113911"/>
                  <a:ext cx="8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659E5DE-6F16-AA4F-A9C2-33137D7F32FA}"/>
                    </a:ext>
                  </a:extLst>
                </p14:cNvPr>
                <p14:cNvContentPartPr/>
                <p14:nvPr/>
              </p14:nvContentPartPr>
              <p14:xfrm>
                <a:off x="8866180" y="2140191"/>
                <a:ext cx="174600" cy="1497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659E5DE-6F16-AA4F-A9C2-33137D7F32F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58620" y="2132631"/>
                  <a:ext cx="1897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FA831C9-0B59-BB48-8AC1-4DBE6DA06976}"/>
              </a:ext>
            </a:extLst>
          </p:cNvPr>
          <p:cNvGrpSpPr/>
          <p:nvPr/>
        </p:nvGrpSpPr>
        <p:grpSpPr>
          <a:xfrm>
            <a:off x="9276940" y="1953351"/>
            <a:ext cx="386280" cy="371160"/>
            <a:chOff x="9276940" y="1953351"/>
            <a:chExt cx="38628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C7C90D2-E8F7-A245-B085-014345BF9163}"/>
                    </a:ext>
                  </a:extLst>
                </p14:cNvPr>
                <p14:cNvContentPartPr/>
                <p14:nvPr/>
              </p14:nvContentPartPr>
              <p14:xfrm>
                <a:off x="9382780" y="2009511"/>
                <a:ext cx="162360" cy="129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C7C90D2-E8F7-A245-B085-014345BF916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75220" y="2001951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5F71CE4-56C9-534A-A216-BB62C33AA05C}"/>
                    </a:ext>
                  </a:extLst>
                </p14:cNvPr>
                <p14:cNvContentPartPr/>
                <p14:nvPr/>
              </p14:nvContentPartPr>
              <p14:xfrm>
                <a:off x="9276940" y="1953351"/>
                <a:ext cx="230760" cy="3178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5F71CE4-56C9-534A-A216-BB62C33AA0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69380" y="1945791"/>
                  <a:ext cx="245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098CF2D-7AE3-0946-A95A-84007E22AA9D}"/>
                    </a:ext>
                  </a:extLst>
                </p14:cNvPr>
                <p14:cNvContentPartPr/>
                <p14:nvPr/>
              </p14:nvContentPartPr>
              <p14:xfrm>
                <a:off x="9333100" y="2146311"/>
                <a:ext cx="19080" cy="1782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098CF2D-7AE3-0946-A95A-84007E22AA9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25540" y="2138751"/>
                  <a:ext cx="34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8C20477-8DF4-144B-B8FB-61E8516AAB60}"/>
                    </a:ext>
                  </a:extLst>
                </p14:cNvPr>
                <p14:cNvContentPartPr/>
                <p14:nvPr/>
              </p14:nvContentPartPr>
              <p14:xfrm>
                <a:off x="9445060" y="2165031"/>
                <a:ext cx="218160" cy="1436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8C20477-8DF4-144B-B8FB-61E8516AAB6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37500" y="2157471"/>
                  <a:ext cx="2332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1BC3A7A-B981-6641-B8C0-50A348D72D45}"/>
              </a:ext>
            </a:extLst>
          </p:cNvPr>
          <p:cNvGrpSpPr/>
          <p:nvPr/>
        </p:nvGrpSpPr>
        <p:grpSpPr>
          <a:xfrm>
            <a:off x="9862300" y="2059191"/>
            <a:ext cx="361080" cy="286560"/>
            <a:chOff x="9862300" y="2059191"/>
            <a:chExt cx="3610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F6C712D-B203-8545-BA76-32093FD48922}"/>
                    </a:ext>
                  </a:extLst>
                </p14:cNvPr>
                <p14:cNvContentPartPr/>
                <p14:nvPr/>
              </p14:nvContentPartPr>
              <p14:xfrm>
                <a:off x="9862300" y="2065311"/>
                <a:ext cx="162360" cy="2239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F6C712D-B203-8545-BA76-32093FD4892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54740" y="2058111"/>
                  <a:ext cx="177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7AE05F83-38DA-8343-8C64-57B564E176DB}"/>
                    </a:ext>
                  </a:extLst>
                </p14:cNvPr>
                <p14:cNvContentPartPr/>
                <p14:nvPr/>
              </p14:nvContentPartPr>
              <p14:xfrm>
                <a:off x="10030780" y="2059191"/>
                <a:ext cx="192600" cy="2865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7AE05F83-38DA-8343-8C64-57B564E176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23220" y="2051631"/>
                  <a:ext cx="20772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D98FC25C-AC13-8C46-8EB4-42999BE91D8F}"/>
                  </a:ext>
                </a:extLst>
              </p14:cNvPr>
              <p14:cNvContentPartPr/>
              <p14:nvPr/>
            </p14:nvContentPartPr>
            <p14:xfrm>
              <a:off x="10481140" y="2096631"/>
              <a:ext cx="122040" cy="2181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D98FC25C-AC13-8C46-8EB4-42999BE91D8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473580" y="2089071"/>
                <a:ext cx="13716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A1E75E9-9110-E245-88CC-AC5B543732EC}"/>
              </a:ext>
            </a:extLst>
          </p:cNvPr>
          <p:cNvGrpSpPr/>
          <p:nvPr/>
        </p:nvGrpSpPr>
        <p:grpSpPr>
          <a:xfrm>
            <a:off x="10864540" y="1891071"/>
            <a:ext cx="759600" cy="737640"/>
            <a:chOff x="10864540" y="1891071"/>
            <a:chExt cx="759600" cy="73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ABAF154-FA4E-1E41-888E-A425EDE2A9AD}"/>
                    </a:ext>
                  </a:extLst>
                </p14:cNvPr>
                <p14:cNvContentPartPr/>
                <p14:nvPr/>
              </p14:nvContentPartPr>
              <p14:xfrm>
                <a:off x="10889380" y="1909791"/>
                <a:ext cx="255600" cy="4050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ABAF154-FA4E-1E41-888E-A425EDE2A9A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81820" y="1902231"/>
                  <a:ext cx="270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5D8ACB0-E573-9A4B-8334-48E7C53D34BF}"/>
                    </a:ext>
                  </a:extLst>
                </p14:cNvPr>
                <p14:cNvContentPartPr/>
                <p14:nvPr/>
              </p14:nvContentPartPr>
              <p14:xfrm>
                <a:off x="11256580" y="1891071"/>
                <a:ext cx="37800" cy="7376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5D8ACB0-E573-9A4B-8334-48E7C53D34B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49020" y="1883511"/>
                  <a:ext cx="5292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7C4AF0C-2CFB-6B41-8699-B27EB4888621}"/>
                    </a:ext>
                  </a:extLst>
                </p14:cNvPr>
                <p14:cNvContentPartPr/>
                <p14:nvPr/>
              </p14:nvContentPartPr>
              <p14:xfrm>
                <a:off x="11493100" y="2022471"/>
                <a:ext cx="100080" cy="3225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7C4AF0C-2CFB-6B41-8699-B27EB488862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485540" y="2014911"/>
                  <a:ext cx="1152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972D06D-C015-A040-B0F6-FB0E9C7CC0C9}"/>
                    </a:ext>
                  </a:extLst>
                </p14:cNvPr>
                <p14:cNvContentPartPr/>
                <p14:nvPr/>
              </p14:nvContentPartPr>
              <p14:xfrm>
                <a:off x="11456380" y="2121471"/>
                <a:ext cx="167760" cy="31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972D06D-C015-A040-B0F6-FB0E9C7CC0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48820" y="2113911"/>
                  <a:ext cx="182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41800C0-8898-5A46-A6A5-8244DF1A8974}"/>
                    </a:ext>
                  </a:extLst>
                </p14:cNvPr>
                <p14:cNvContentPartPr/>
                <p14:nvPr/>
              </p14:nvContentPartPr>
              <p14:xfrm>
                <a:off x="10864540" y="2183751"/>
                <a:ext cx="261720" cy="1994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41800C0-8898-5A46-A6A5-8244DF1A897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856980" y="2176191"/>
                  <a:ext cx="2768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498D55C-137C-4545-8356-BDFDFA1F5547}"/>
              </a:ext>
            </a:extLst>
          </p:cNvPr>
          <p:cNvGrpSpPr/>
          <p:nvPr/>
        </p:nvGrpSpPr>
        <p:grpSpPr>
          <a:xfrm>
            <a:off x="823060" y="3049191"/>
            <a:ext cx="336600" cy="336240"/>
            <a:chOff x="823060" y="3049191"/>
            <a:chExt cx="33660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3C5FBAC6-D008-8240-89D1-BCFE9520191F}"/>
                    </a:ext>
                  </a:extLst>
                </p14:cNvPr>
                <p14:cNvContentPartPr/>
                <p14:nvPr/>
              </p14:nvContentPartPr>
              <p14:xfrm>
                <a:off x="829180" y="3049191"/>
                <a:ext cx="143640" cy="936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3C5FBAC6-D008-8240-89D1-BCFE952019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1620" y="3041631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E1CDBF4-59DB-9A42-8624-1F3938B29BE4}"/>
                    </a:ext>
                  </a:extLst>
                </p14:cNvPr>
                <p14:cNvContentPartPr/>
                <p14:nvPr/>
              </p14:nvContentPartPr>
              <p14:xfrm>
                <a:off x="823060" y="3185991"/>
                <a:ext cx="336600" cy="1994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E1CDBF4-59DB-9A42-8624-1F3938B29B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5500" y="3178431"/>
                  <a:ext cx="3517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A969BD33-EFCA-D34F-9ADF-B31344D021B5}"/>
              </a:ext>
            </a:extLst>
          </p:cNvPr>
          <p:cNvGrpSpPr/>
          <p:nvPr/>
        </p:nvGrpSpPr>
        <p:grpSpPr>
          <a:xfrm>
            <a:off x="1370980" y="2918511"/>
            <a:ext cx="417600" cy="498240"/>
            <a:chOff x="1370980" y="2918511"/>
            <a:chExt cx="41760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953C808-30EC-BB4A-85CA-692BCF9B7B2B}"/>
                    </a:ext>
                  </a:extLst>
                </p14:cNvPr>
                <p14:cNvContentPartPr/>
                <p14:nvPr/>
              </p14:nvContentPartPr>
              <p14:xfrm>
                <a:off x="1370980" y="2918511"/>
                <a:ext cx="417600" cy="4798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953C808-30EC-BB4A-85CA-692BCF9B7B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63420" y="2910951"/>
                  <a:ext cx="4323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42A7F2F7-CB3E-FD4F-AF26-7FD3E5A6BB9B}"/>
                    </a:ext>
                  </a:extLst>
                </p14:cNvPr>
                <p14:cNvContentPartPr/>
                <p14:nvPr/>
              </p14:nvContentPartPr>
              <p14:xfrm>
                <a:off x="1663300" y="3104991"/>
                <a:ext cx="75240" cy="3117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42A7F2F7-CB3E-FD4F-AF26-7FD3E5A6BB9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55740" y="3097431"/>
                  <a:ext cx="900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03E8A13-2F4D-B344-809D-B1C412DB1274}"/>
                    </a:ext>
                  </a:extLst>
                </p14:cNvPr>
                <p14:cNvContentPartPr/>
                <p14:nvPr/>
              </p14:nvContentPartPr>
              <p14:xfrm>
                <a:off x="1619740" y="3198591"/>
                <a:ext cx="149760" cy="93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03E8A13-2F4D-B344-809D-B1C412DB127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12180" y="3191031"/>
                  <a:ext cx="1648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25C3428A-877E-6E48-9C3B-C0C462128236}"/>
              </a:ext>
            </a:extLst>
          </p:cNvPr>
          <p:cNvGrpSpPr/>
          <p:nvPr/>
        </p:nvGrpSpPr>
        <p:grpSpPr>
          <a:xfrm>
            <a:off x="2018260" y="2980431"/>
            <a:ext cx="411120" cy="361440"/>
            <a:chOff x="2018260" y="2980431"/>
            <a:chExt cx="4111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C30F493-2ED0-B545-A232-A89B7BF699B1}"/>
                    </a:ext>
                  </a:extLst>
                </p14:cNvPr>
                <p14:cNvContentPartPr/>
                <p14:nvPr/>
              </p14:nvContentPartPr>
              <p14:xfrm>
                <a:off x="2018260" y="2980431"/>
                <a:ext cx="112320" cy="3427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C30F493-2ED0-B545-A232-A89B7BF699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10700" y="2973231"/>
                  <a:ext cx="127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5D61AE3-FEE9-2445-8849-904B5F6D4F3C}"/>
                    </a:ext>
                  </a:extLst>
                </p14:cNvPr>
                <p14:cNvContentPartPr/>
                <p14:nvPr/>
              </p14:nvContentPartPr>
              <p14:xfrm>
                <a:off x="2148940" y="3061431"/>
                <a:ext cx="280440" cy="2804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5D61AE3-FEE9-2445-8849-904B5F6D4F3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41380" y="3053871"/>
                  <a:ext cx="295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E24FD8D-C205-3C40-81DB-4C66A590F98F}"/>
                    </a:ext>
                  </a:extLst>
                </p14:cNvPr>
                <p14:cNvContentPartPr/>
                <p14:nvPr/>
              </p14:nvContentPartPr>
              <p14:xfrm>
                <a:off x="2192500" y="3173751"/>
                <a:ext cx="143640" cy="752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E24FD8D-C205-3C40-81DB-4C66A590F98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84940" y="3166191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D99B70F4-39D1-F144-8600-9C1CD6A22F1F}"/>
              </a:ext>
            </a:extLst>
          </p:cNvPr>
          <p:cNvGrpSpPr/>
          <p:nvPr/>
        </p:nvGrpSpPr>
        <p:grpSpPr>
          <a:xfrm>
            <a:off x="2702980" y="2775231"/>
            <a:ext cx="1027800" cy="523440"/>
            <a:chOff x="2702980" y="2775231"/>
            <a:chExt cx="102780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98065B1-EC4D-3A44-8D89-F31EDC76006C}"/>
                    </a:ext>
                  </a:extLst>
                </p14:cNvPr>
                <p14:cNvContentPartPr/>
                <p14:nvPr/>
              </p14:nvContentPartPr>
              <p14:xfrm>
                <a:off x="2702980" y="2775231"/>
                <a:ext cx="435960" cy="5234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98065B1-EC4D-3A44-8D89-F31EDC76006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95420" y="2767671"/>
                  <a:ext cx="4510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FE5BC05-87BB-2541-B21A-660C9D7FCBAF}"/>
                    </a:ext>
                  </a:extLst>
                </p14:cNvPr>
                <p14:cNvContentPartPr/>
                <p14:nvPr/>
              </p14:nvContentPartPr>
              <p14:xfrm>
                <a:off x="3300580" y="2812671"/>
                <a:ext cx="75240" cy="4860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FE5BC05-87BB-2541-B21A-660C9D7FCBA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93020" y="2805111"/>
                  <a:ext cx="900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2FAE216-907A-614F-BA2E-B9AA54DC7483}"/>
                    </a:ext>
                  </a:extLst>
                </p14:cNvPr>
                <p14:cNvContentPartPr/>
                <p14:nvPr/>
              </p14:nvContentPartPr>
              <p14:xfrm>
                <a:off x="3487420" y="2849751"/>
                <a:ext cx="149760" cy="236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2FAE216-907A-614F-BA2E-B9AA54DC748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79860" y="2842191"/>
                  <a:ext cx="164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E2657AB-D621-4A40-8820-6A61DEBD588A}"/>
                    </a:ext>
                  </a:extLst>
                </p14:cNvPr>
                <p14:cNvContentPartPr/>
                <p14:nvPr/>
              </p14:nvContentPartPr>
              <p14:xfrm>
                <a:off x="3568420" y="3161151"/>
                <a:ext cx="162360" cy="1249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E2657AB-D621-4A40-8820-6A61DEBD588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560860" y="3153591"/>
                  <a:ext cx="17712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2BF92402-CB84-6E41-9984-4CA3B28A1935}"/>
                  </a:ext>
                </a:extLst>
              </p14:cNvPr>
              <p14:cNvContentPartPr/>
              <p14:nvPr/>
            </p14:nvContentPartPr>
            <p14:xfrm>
              <a:off x="3979180" y="3292551"/>
              <a:ext cx="100080" cy="745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2BF92402-CB84-6E41-9984-4CA3B28A193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971620" y="3284991"/>
                <a:ext cx="1152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D29CB41C-D042-9044-B798-DE8547E99937}"/>
                  </a:ext>
                </a:extLst>
              </p14:cNvPr>
              <p14:cNvContentPartPr/>
              <p14:nvPr/>
            </p14:nvContentPartPr>
            <p14:xfrm>
              <a:off x="991180" y="3845871"/>
              <a:ext cx="504720" cy="68184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D29CB41C-D042-9044-B798-DE8547E9993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83620" y="3838311"/>
                <a:ext cx="519840" cy="69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EB038084-5BB2-C745-9B96-A26F068B461D}"/>
              </a:ext>
            </a:extLst>
          </p:cNvPr>
          <p:cNvGrpSpPr/>
          <p:nvPr/>
        </p:nvGrpSpPr>
        <p:grpSpPr>
          <a:xfrm>
            <a:off x="1732060" y="4044951"/>
            <a:ext cx="361080" cy="311760"/>
            <a:chOff x="1732060" y="4044951"/>
            <a:chExt cx="36108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9BB43087-8AF4-8E4F-9A75-D9F58C062F28}"/>
                    </a:ext>
                  </a:extLst>
                </p14:cNvPr>
                <p14:cNvContentPartPr/>
                <p14:nvPr/>
              </p14:nvContentPartPr>
              <p14:xfrm>
                <a:off x="1844020" y="4044951"/>
                <a:ext cx="68760" cy="3117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9BB43087-8AF4-8E4F-9A75-D9F58C062F2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36460" y="4037751"/>
                  <a:ext cx="83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850A69A-9ED2-264A-AEB2-FBE5C73226DC}"/>
                    </a:ext>
                  </a:extLst>
                </p14:cNvPr>
                <p14:cNvContentPartPr/>
                <p14:nvPr/>
              </p14:nvContentPartPr>
              <p14:xfrm>
                <a:off x="1732060" y="4200831"/>
                <a:ext cx="50040" cy="1062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850A69A-9ED2-264A-AEB2-FBE5C73226D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724500" y="4193271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4075ACE-B6D3-8248-AA7C-E3027C23BE62}"/>
                    </a:ext>
                  </a:extLst>
                </p14:cNvPr>
                <p14:cNvContentPartPr/>
                <p14:nvPr/>
              </p14:nvContentPartPr>
              <p14:xfrm>
                <a:off x="2043100" y="4219551"/>
                <a:ext cx="50040" cy="687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4075ACE-B6D3-8248-AA7C-E3027C23BE6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035540" y="421199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B1C98297-F225-7F48-8323-0CA3D6AE980A}"/>
              </a:ext>
            </a:extLst>
          </p:cNvPr>
          <p:cNvGrpSpPr/>
          <p:nvPr/>
        </p:nvGrpSpPr>
        <p:grpSpPr>
          <a:xfrm>
            <a:off x="2360620" y="4051431"/>
            <a:ext cx="374040" cy="240480"/>
            <a:chOff x="2360620" y="4051431"/>
            <a:chExt cx="37404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9D48956-F50D-1E43-8BDE-06D6A69C723A}"/>
                    </a:ext>
                  </a:extLst>
                </p14:cNvPr>
                <p14:cNvContentPartPr/>
                <p14:nvPr/>
              </p14:nvContentPartPr>
              <p14:xfrm>
                <a:off x="2398060" y="4051431"/>
                <a:ext cx="100080" cy="813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9D48956-F50D-1E43-8BDE-06D6A69C723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390500" y="4043871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4C6E3615-82D2-6340-8D8A-0B9AA4F8EC75}"/>
                    </a:ext>
                  </a:extLst>
                </p14:cNvPr>
                <p14:cNvContentPartPr/>
                <p14:nvPr/>
              </p14:nvContentPartPr>
              <p14:xfrm>
                <a:off x="2360620" y="4200831"/>
                <a:ext cx="374040" cy="910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4C6E3615-82D2-6340-8D8A-0B9AA4F8EC7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53060" y="4193271"/>
                  <a:ext cx="38880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FDD49B02-2B29-894F-B69B-6D18FA72EA3A}"/>
              </a:ext>
            </a:extLst>
          </p:cNvPr>
          <p:cNvGrpSpPr/>
          <p:nvPr/>
        </p:nvGrpSpPr>
        <p:grpSpPr>
          <a:xfrm>
            <a:off x="3001780" y="3895551"/>
            <a:ext cx="635400" cy="361800"/>
            <a:chOff x="3001780" y="3895551"/>
            <a:chExt cx="63540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A8D5035-70B3-C94F-A106-1F74DFD19532}"/>
                    </a:ext>
                  </a:extLst>
                </p14:cNvPr>
                <p14:cNvContentPartPr/>
                <p14:nvPr/>
              </p14:nvContentPartPr>
              <p14:xfrm>
                <a:off x="3001780" y="4020831"/>
                <a:ext cx="124920" cy="1987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A8D5035-70B3-C94F-A106-1F74DFD1953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94220" y="4013271"/>
                  <a:ext cx="140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D66B48D-E8EC-774D-BDB1-0BD5720116C8}"/>
                    </a:ext>
                  </a:extLst>
                </p14:cNvPr>
                <p14:cNvContentPartPr/>
                <p14:nvPr/>
              </p14:nvContentPartPr>
              <p14:xfrm>
                <a:off x="3288340" y="4194711"/>
                <a:ext cx="56520" cy="626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D66B48D-E8EC-774D-BDB1-0BD5720116C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80780" y="418715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22C4494-AF26-C345-BB75-6F5CB49C8DFF}"/>
                    </a:ext>
                  </a:extLst>
                </p14:cNvPr>
                <p14:cNvContentPartPr/>
                <p14:nvPr/>
              </p14:nvContentPartPr>
              <p14:xfrm>
                <a:off x="3506140" y="3895551"/>
                <a:ext cx="87480" cy="3366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22C4494-AF26-C345-BB75-6F5CB49C8DF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98580" y="3888351"/>
                  <a:ext cx="102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03C10C69-9E7D-0C45-84CB-41EF3AAD933C}"/>
                    </a:ext>
                  </a:extLst>
                </p14:cNvPr>
                <p14:cNvContentPartPr/>
                <p14:nvPr/>
              </p14:nvContentPartPr>
              <p14:xfrm>
                <a:off x="3419020" y="4032711"/>
                <a:ext cx="218160" cy="439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03C10C69-9E7D-0C45-84CB-41EF3AAD933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11460" y="402515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76159909-7EF2-CC4F-823A-18023240DD48}"/>
              </a:ext>
            </a:extLst>
          </p:cNvPr>
          <p:cNvGrpSpPr/>
          <p:nvPr/>
        </p:nvGrpSpPr>
        <p:grpSpPr>
          <a:xfrm>
            <a:off x="4042180" y="3796191"/>
            <a:ext cx="236160" cy="467280"/>
            <a:chOff x="4042180" y="3796191"/>
            <a:chExt cx="2361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A419BAE-841F-AA47-A1C9-4306581102F0}"/>
                    </a:ext>
                  </a:extLst>
                </p14:cNvPr>
                <p14:cNvContentPartPr/>
                <p14:nvPr/>
              </p14:nvContentPartPr>
              <p14:xfrm>
                <a:off x="4042180" y="3796191"/>
                <a:ext cx="124200" cy="4672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A419BAE-841F-AA47-A1C9-4306581102F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34620" y="3788631"/>
                  <a:ext cx="139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DF7EB4C-E855-334F-8546-4183C898F764}"/>
                    </a:ext>
                  </a:extLst>
                </p14:cNvPr>
                <p14:cNvContentPartPr/>
                <p14:nvPr/>
              </p14:nvContentPartPr>
              <p14:xfrm>
                <a:off x="4253140" y="3920751"/>
                <a:ext cx="25200" cy="500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DF7EB4C-E855-334F-8546-4183C898F76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45580" y="391319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A2DC9D4A-FAC1-B94D-8F11-675A535C4358}"/>
              </a:ext>
            </a:extLst>
          </p:cNvPr>
          <p:cNvGrpSpPr/>
          <p:nvPr/>
        </p:nvGrpSpPr>
        <p:grpSpPr>
          <a:xfrm>
            <a:off x="4483540" y="3684231"/>
            <a:ext cx="1095840" cy="666360"/>
            <a:chOff x="4483540" y="3684231"/>
            <a:chExt cx="109584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1523156-056B-C347-BB88-DEABC0502E44}"/>
                    </a:ext>
                  </a:extLst>
                </p14:cNvPr>
                <p14:cNvContentPartPr/>
                <p14:nvPr/>
              </p14:nvContentPartPr>
              <p14:xfrm>
                <a:off x="4713940" y="3690351"/>
                <a:ext cx="81360" cy="687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1523156-056B-C347-BB88-DEABC0502E4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06380" y="368279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02122AD4-EBFA-9F4A-AD44-8B9041E21F30}"/>
                    </a:ext>
                  </a:extLst>
                </p14:cNvPr>
                <p14:cNvContentPartPr/>
                <p14:nvPr/>
              </p14:nvContentPartPr>
              <p14:xfrm>
                <a:off x="4564540" y="3808431"/>
                <a:ext cx="330480" cy="3304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02122AD4-EBFA-9F4A-AD44-8B9041E21F3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56980" y="3800871"/>
                  <a:ext cx="345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F9D11EE-D472-5D44-AD4D-E1AD28527F89}"/>
                    </a:ext>
                  </a:extLst>
                </p14:cNvPr>
                <p14:cNvContentPartPr/>
                <p14:nvPr/>
              </p14:nvContentPartPr>
              <p14:xfrm>
                <a:off x="4483540" y="4238271"/>
                <a:ext cx="50040" cy="874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F9D11EE-D472-5D44-AD4D-E1AD28527F8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75980" y="4230711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ED17C0A1-DCE3-BB4E-9CAE-6FFFC655A447}"/>
                    </a:ext>
                  </a:extLst>
                </p14:cNvPr>
                <p14:cNvContentPartPr/>
                <p14:nvPr/>
              </p14:nvContentPartPr>
              <p14:xfrm>
                <a:off x="4570660" y="4119831"/>
                <a:ext cx="472680" cy="2307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ED17C0A1-DCE3-BB4E-9CAE-6FFFC655A44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63100" y="4112271"/>
                  <a:ext cx="487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C585628-5B99-964B-93AE-31750515649B}"/>
                    </a:ext>
                  </a:extLst>
                </p14:cNvPr>
                <p14:cNvContentPartPr/>
                <p14:nvPr/>
              </p14:nvContentPartPr>
              <p14:xfrm>
                <a:off x="4708180" y="4113711"/>
                <a:ext cx="130320" cy="1872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C585628-5B99-964B-93AE-31750515649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00620" y="4106151"/>
                  <a:ext cx="145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8743180-5BCB-784C-951D-C9E2612C90D9}"/>
                    </a:ext>
                  </a:extLst>
                </p14:cNvPr>
                <p14:cNvContentPartPr/>
                <p14:nvPr/>
              </p14:nvContentPartPr>
              <p14:xfrm>
                <a:off x="5168980" y="3746151"/>
                <a:ext cx="149040" cy="2674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8743180-5BCB-784C-951D-C9E2612C90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161420" y="3738951"/>
                  <a:ext cx="164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B4A1850-D314-9341-BDA8-D827B19A47A7}"/>
                    </a:ext>
                  </a:extLst>
                </p14:cNvPr>
                <p14:cNvContentPartPr/>
                <p14:nvPr/>
              </p14:nvContentPartPr>
              <p14:xfrm>
                <a:off x="5090140" y="3684231"/>
                <a:ext cx="489240" cy="6663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B4A1850-D314-9341-BDA8-D827B19A47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82580" y="3676671"/>
                  <a:ext cx="504360" cy="68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5BD40178-76C4-D649-9C83-01B193FB36A4}"/>
              </a:ext>
            </a:extLst>
          </p:cNvPr>
          <p:cNvGrpSpPr/>
          <p:nvPr/>
        </p:nvGrpSpPr>
        <p:grpSpPr>
          <a:xfrm>
            <a:off x="6058540" y="4163391"/>
            <a:ext cx="87480" cy="174600"/>
            <a:chOff x="6058540" y="4163391"/>
            <a:chExt cx="8748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F685F99-2A64-4A47-8173-445E16E45F71}"/>
                    </a:ext>
                  </a:extLst>
                </p14:cNvPr>
                <p14:cNvContentPartPr/>
                <p14:nvPr/>
              </p14:nvContentPartPr>
              <p14:xfrm>
                <a:off x="6058540" y="4163391"/>
                <a:ext cx="81360" cy="439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F685F99-2A64-4A47-8173-445E16E45F7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50980" y="415583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372E55D-0411-0B4D-B82F-AF63195FCF22}"/>
                    </a:ext>
                  </a:extLst>
                </p14:cNvPr>
                <p14:cNvContentPartPr/>
                <p14:nvPr/>
              </p14:nvContentPartPr>
              <p14:xfrm>
                <a:off x="6089500" y="4312791"/>
                <a:ext cx="56520" cy="252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372E55D-0411-0B4D-B82F-AF63195FCF2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81940" y="430523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0C47898A-A45F-4544-9EDF-3D14C64E28F8}"/>
              </a:ext>
            </a:extLst>
          </p:cNvPr>
          <p:cNvGrpSpPr/>
          <p:nvPr/>
        </p:nvGrpSpPr>
        <p:grpSpPr>
          <a:xfrm>
            <a:off x="6643540" y="3565791"/>
            <a:ext cx="996480" cy="666360"/>
            <a:chOff x="6643540" y="3565791"/>
            <a:chExt cx="99648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95DEE2A-BA43-3F41-A082-BD677286E548}"/>
                    </a:ext>
                  </a:extLst>
                </p14:cNvPr>
                <p14:cNvContentPartPr/>
                <p14:nvPr/>
              </p14:nvContentPartPr>
              <p14:xfrm>
                <a:off x="6643540" y="3565791"/>
                <a:ext cx="249480" cy="3420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95DEE2A-BA43-3F41-A082-BD677286E54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35980" y="3558231"/>
                  <a:ext cx="264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4E58404-377B-5A46-B40E-ED9CC71946BC}"/>
                    </a:ext>
                  </a:extLst>
                </p14:cNvPr>
                <p14:cNvContentPartPr/>
                <p14:nvPr/>
              </p14:nvContentPartPr>
              <p14:xfrm>
                <a:off x="6855220" y="3733911"/>
                <a:ext cx="261720" cy="1872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4E58404-377B-5A46-B40E-ED9CC71946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47660" y="3726351"/>
                  <a:ext cx="276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4944354-92B8-8144-AB28-599DB421C6B2}"/>
                    </a:ext>
                  </a:extLst>
                </p14:cNvPr>
                <p14:cNvContentPartPr/>
                <p14:nvPr/>
              </p14:nvContentPartPr>
              <p14:xfrm>
                <a:off x="6824260" y="3914271"/>
                <a:ext cx="25200" cy="31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4944354-92B8-8144-AB28-599DB421C6B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16700" y="390671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899C9827-9497-5F43-A404-5596115063CD}"/>
                    </a:ext>
                  </a:extLst>
                </p14:cNvPr>
                <p14:cNvContentPartPr/>
                <p14:nvPr/>
              </p14:nvContentPartPr>
              <p14:xfrm>
                <a:off x="6749380" y="4013991"/>
                <a:ext cx="218160" cy="2181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899C9827-9497-5F43-A404-5596115063C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41820" y="4006431"/>
                  <a:ext cx="233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CC7CD4E-0A5B-BF4F-9968-E8A61E2F4BE6}"/>
                    </a:ext>
                  </a:extLst>
                </p14:cNvPr>
                <p14:cNvContentPartPr/>
                <p14:nvPr/>
              </p14:nvContentPartPr>
              <p14:xfrm>
                <a:off x="7459300" y="3827151"/>
                <a:ext cx="162360" cy="1310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CC7CD4E-0A5B-BF4F-9968-E8A61E2F4BE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51740" y="381959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D9F2386-44EB-7841-BF54-A2FBB5D42967}"/>
                    </a:ext>
                  </a:extLst>
                </p14:cNvPr>
                <p14:cNvContentPartPr/>
                <p14:nvPr/>
              </p14:nvContentPartPr>
              <p14:xfrm>
                <a:off x="7490260" y="3758751"/>
                <a:ext cx="81360" cy="1994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D9F2386-44EB-7841-BF54-A2FBB5D4296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482700" y="3751191"/>
                  <a:ext cx="96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883981B4-9A16-A044-AA3B-F96FE9346432}"/>
                    </a:ext>
                  </a:extLst>
                </p14:cNvPr>
                <p14:cNvContentPartPr/>
                <p14:nvPr/>
              </p14:nvContentPartPr>
              <p14:xfrm>
                <a:off x="7284700" y="3964311"/>
                <a:ext cx="355320" cy="1371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883981B4-9A16-A044-AA3B-F96FE934643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77140" y="3956751"/>
                  <a:ext cx="370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49D7E5E-FB75-0E44-9982-FBD399521F71}"/>
              </a:ext>
            </a:extLst>
          </p:cNvPr>
          <p:cNvGrpSpPr/>
          <p:nvPr/>
        </p:nvGrpSpPr>
        <p:grpSpPr>
          <a:xfrm>
            <a:off x="7957180" y="3510351"/>
            <a:ext cx="1257840" cy="703080"/>
            <a:chOff x="7957180" y="3510351"/>
            <a:chExt cx="1257840" cy="70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FBA2EFA-AC81-B94E-AF0C-F6B3EE66214D}"/>
                    </a:ext>
                  </a:extLst>
                </p14:cNvPr>
                <p14:cNvContentPartPr/>
                <p14:nvPr/>
              </p14:nvContentPartPr>
              <p14:xfrm>
                <a:off x="7957180" y="3839751"/>
                <a:ext cx="242280" cy="1684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FBA2EFA-AC81-B94E-AF0C-F6B3EE66214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49620" y="3832191"/>
                  <a:ext cx="257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C1988C5-6CB6-144B-B991-C76C6043784C}"/>
                    </a:ext>
                  </a:extLst>
                </p14:cNvPr>
                <p14:cNvContentPartPr/>
                <p14:nvPr/>
              </p14:nvContentPartPr>
              <p14:xfrm>
                <a:off x="8087860" y="3814911"/>
                <a:ext cx="62640" cy="1558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C1988C5-6CB6-144B-B991-C76C6043784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80300" y="3807351"/>
                  <a:ext cx="77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EAD1087B-F149-BF4E-8C34-BCB617FA8154}"/>
                    </a:ext>
                  </a:extLst>
                </p14:cNvPr>
                <p14:cNvContentPartPr/>
                <p14:nvPr/>
              </p14:nvContentPartPr>
              <p14:xfrm>
                <a:off x="8299540" y="3690351"/>
                <a:ext cx="199440" cy="1249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EAD1087B-F149-BF4E-8C34-BCB617FA815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91980" y="3682791"/>
                  <a:ext cx="214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F60C727D-899A-5B43-BE77-C6FF77EAF762}"/>
                    </a:ext>
                  </a:extLst>
                </p14:cNvPr>
                <p14:cNvContentPartPr/>
                <p14:nvPr/>
              </p14:nvContentPartPr>
              <p14:xfrm>
                <a:off x="8231140" y="3889431"/>
                <a:ext cx="155880" cy="1623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F60C727D-899A-5B43-BE77-C6FF77EAF76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23580" y="3881871"/>
                  <a:ext cx="171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1E6F0A2-3DDC-D74F-9E00-61312C116251}"/>
                    </a:ext>
                  </a:extLst>
                </p14:cNvPr>
                <p14:cNvContentPartPr/>
                <p14:nvPr/>
              </p14:nvContentPartPr>
              <p14:xfrm>
                <a:off x="8293420" y="3939471"/>
                <a:ext cx="324000" cy="1436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1E6F0A2-3DDC-D74F-9E00-61312C11625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85860" y="3931911"/>
                  <a:ext cx="339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97F3C30-F680-294F-AA2A-137CA574A06D}"/>
                    </a:ext>
                  </a:extLst>
                </p14:cNvPr>
                <p14:cNvContentPartPr/>
                <p14:nvPr/>
              </p14:nvContentPartPr>
              <p14:xfrm>
                <a:off x="8626060" y="3510351"/>
                <a:ext cx="532440" cy="703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97F3C30-F680-294F-AA2A-137CA574A06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618500" y="3502791"/>
                  <a:ext cx="5472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133C7F3A-A2B1-B345-931A-EE0B8EC44581}"/>
                    </a:ext>
                  </a:extLst>
                </p14:cNvPr>
                <p14:cNvContentPartPr/>
                <p14:nvPr/>
              </p14:nvContentPartPr>
              <p14:xfrm>
                <a:off x="8763580" y="3957831"/>
                <a:ext cx="451440" cy="1242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133C7F3A-A2B1-B345-931A-EE0B8EC445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756020" y="3950271"/>
                  <a:ext cx="4665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1C427A1B-0BDA-FF47-AB04-8C3DB0FD1581}"/>
              </a:ext>
            </a:extLst>
          </p:cNvPr>
          <p:cNvGrpSpPr/>
          <p:nvPr/>
        </p:nvGrpSpPr>
        <p:grpSpPr>
          <a:xfrm>
            <a:off x="9508060" y="3652911"/>
            <a:ext cx="460080" cy="573120"/>
            <a:chOff x="9508060" y="3652911"/>
            <a:chExt cx="4600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D706A01-EED0-9945-AEDB-32DED0BF5E80}"/>
                    </a:ext>
                  </a:extLst>
                </p14:cNvPr>
                <p14:cNvContentPartPr/>
                <p14:nvPr/>
              </p14:nvContentPartPr>
              <p14:xfrm>
                <a:off x="9508060" y="3652911"/>
                <a:ext cx="248040" cy="5731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D706A01-EED0-9945-AEDB-32DED0BF5E8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500500" y="3645351"/>
                  <a:ext cx="2631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C2F6629D-DA9C-F849-BCE1-67431F83FDDE}"/>
                    </a:ext>
                  </a:extLst>
                </p14:cNvPr>
                <p14:cNvContentPartPr/>
                <p14:nvPr/>
              </p14:nvContentPartPr>
              <p14:xfrm>
                <a:off x="9918100" y="3703311"/>
                <a:ext cx="50040" cy="49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C2F6629D-DA9C-F849-BCE1-67431F83FDD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10540" y="3695751"/>
                  <a:ext cx="651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0CB6360A-A43F-FD47-9AD8-36991EB08779}"/>
              </a:ext>
            </a:extLst>
          </p:cNvPr>
          <p:cNvGrpSpPr/>
          <p:nvPr/>
        </p:nvGrpSpPr>
        <p:grpSpPr>
          <a:xfrm>
            <a:off x="10086220" y="4194711"/>
            <a:ext cx="224280" cy="162000"/>
            <a:chOff x="10086220" y="4194711"/>
            <a:chExt cx="22428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6A2E1F7-666A-2E4B-9AB3-E37377DB840E}"/>
                    </a:ext>
                  </a:extLst>
                </p14:cNvPr>
                <p14:cNvContentPartPr/>
                <p14:nvPr/>
              </p14:nvContentPartPr>
              <p14:xfrm>
                <a:off x="10086220" y="4194711"/>
                <a:ext cx="131040" cy="1242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6A2E1F7-666A-2E4B-9AB3-E37377DB840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78660" y="4187151"/>
                  <a:ext cx="146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948A0C7-1AEF-C842-8754-FB22C9530C7D}"/>
                    </a:ext>
                  </a:extLst>
                </p14:cNvPr>
                <p14:cNvContentPartPr/>
                <p14:nvPr/>
              </p14:nvContentPartPr>
              <p14:xfrm>
                <a:off x="10294300" y="4300191"/>
                <a:ext cx="16200" cy="565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948A0C7-1AEF-C842-8754-FB22C9530C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86740" y="4292991"/>
                  <a:ext cx="3132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3350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A6A400D-ED73-834D-A368-50C92BE7C328}"/>
              </a:ext>
            </a:extLst>
          </p:cNvPr>
          <p:cNvGrpSpPr/>
          <p:nvPr/>
        </p:nvGrpSpPr>
        <p:grpSpPr>
          <a:xfrm>
            <a:off x="730180" y="322551"/>
            <a:ext cx="1319760" cy="635400"/>
            <a:chOff x="730180" y="322551"/>
            <a:chExt cx="131976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84B0B26-3715-8445-B852-A63A1A3EC6F8}"/>
                    </a:ext>
                  </a:extLst>
                </p14:cNvPr>
                <p14:cNvContentPartPr/>
                <p14:nvPr/>
              </p14:nvContentPartPr>
              <p14:xfrm>
                <a:off x="847900" y="322551"/>
                <a:ext cx="100080" cy="43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84B0B26-3715-8445-B852-A63A1A3EC6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0340" y="314991"/>
                  <a:ext cx="11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F04D9CA-A430-8F48-B2F8-4BFDE81E2958}"/>
                    </a:ext>
                  </a:extLst>
                </p14:cNvPr>
                <p14:cNvContentPartPr/>
                <p14:nvPr/>
              </p14:nvContentPartPr>
              <p14:xfrm>
                <a:off x="730180" y="453231"/>
                <a:ext cx="435600" cy="442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F04D9CA-A430-8F48-B2F8-4BFDE81E29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2620" y="445671"/>
                  <a:ext cx="4503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26E1F6A-7496-2F47-AB17-2DF6A9B87171}"/>
                    </a:ext>
                  </a:extLst>
                </p14:cNvPr>
                <p14:cNvContentPartPr/>
                <p14:nvPr/>
              </p14:nvContentPartPr>
              <p14:xfrm>
                <a:off x="1302220" y="521631"/>
                <a:ext cx="62640" cy="68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26E1F6A-7496-2F47-AB17-2DF6A9B871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660" y="51407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2720E1E-76BB-A34B-A3D3-1F66D2F46064}"/>
                    </a:ext>
                  </a:extLst>
                </p14:cNvPr>
                <p14:cNvContentPartPr/>
                <p14:nvPr/>
              </p14:nvContentPartPr>
              <p14:xfrm>
                <a:off x="1227700" y="421911"/>
                <a:ext cx="597960" cy="4050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2720E1E-76BB-A34B-A3D3-1F66D2F460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0140" y="414351"/>
                  <a:ext cx="6130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D8E4EC1-B0BA-894D-B345-4F580F3E0048}"/>
                    </a:ext>
                  </a:extLst>
                </p14:cNvPr>
                <p14:cNvContentPartPr/>
                <p14:nvPr/>
              </p14:nvContentPartPr>
              <p14:xfrm>
                <a:off x="2036980" y="789111"/>
                <a:ext cx="12960" cy="37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D8E4EC1-B0BA-894D-B345-4F580F3E00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29420" y="78191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B52A9D6-3C49-6A42-B196-3099518C5FFC}"/>
                    </a:ext>
                  </a:extLst>
                </p14:cNvPr>
                <p14:cNvContentPartPr/>
                <p14:nvPr/>
              </p14:nvContentPartPr>
              <p14:xfrm>
                <a:off x="2005660" y="901431"/>
                <a:ext cx="25200" cy="56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B52A9D6-3C49-6A42-B196-3099518C5F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8100" y="89387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CC62D63-F56E-2B4C-B03D-9432663BBDD6}"/>
                  </a:ext>
                </a:extLst>
              </p14:cNvPr>
              <p14:cNvContentPartPr/>
              <p14:nvPr/>
            </p14:nvContentPartPr>
            <p14:xfrm>
              <a:off x="2398060" y="491031"/>
              <a:ext cx="392400" cy="2984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CC62D63-F56E-2B4C-B03D-9432663BBD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90500" y="483471"/>
                <a:ext cx="40752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58C0A41A-43C2-6B41-835D-2CBC65677D38}"/>
              </a:ext>
            </a:extLst>
          </p:cNvPr>
          <p:cNvGrpSpPr/>
          <p:nvPr/>
        </p:nvGrpSpPr>
        <p:grpSpPr>
          <a:xfrm>
            <a:off x="3051820" y="614871"/>
            <a:ext cx="118800" cy="137520"/>
            <a:chOff x="3051820" y="614871"/>
            <a:chExt cx="11880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F82318E-107B-5746-8046-4870033B0652}"/>
                    </a:ext>
                  </a:extLst>
                </p14:cNvPr>
                <p14:cNvContentPartPr/>
                <p14:nvPr/>
              </p14:nvContentPartPr>
              <p14:xfrm>
                <a:off x="3064780" y="614871"/>
                <a:ext cx="92880" cy="6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F82318E-107B-5746-8046-4870033B06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220" y="607311"/>
                  <a:ext cx="10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7A2C93F-CE59-E34A-B205-E1EE361DBD23}"/>
                    </a:ext>
                  </a:extLst>
                </p14:cNvPr>
                <p14:cNvContentPartPr/>
                <p14:nvPr/>
              </p14:nvContentPartPr>
              <p14:xfrm>
                <a:off x="3051820" y="714591"/>
                <a:ext cx="118800" cy="37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7A2C93F-CE59-E34A-B205-E1EE361DBD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4260" y="70703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D012AE2-4A75-1245-BED8-72A845E90709}"/>
              </a:ext>
            </a:extLst>
          </p:cNvPr>
          <p:cNvGrpSpPr/>
          <p:nvPr/>
        </p:nvGrpSpPr>
        <p:grpSpPr>
          <a:xfrm>
            <a:off x="3530980" y="471951"/>
            <a:ext cx="566640" cy="268200"/>
            <a:chOff x="3530980" y="471951"/>
            <a:chExt cx="5666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85FA4A8-9F72-5845-85F9-CE72D568E622}"/>
                    </a:ext>
                  </a:extLst>
                </p14:cNvPr>
                <p14:cNvContentPartPr/>
                <p14:nvPr/>
              </p14:nvContentPartPr>
              <p14:xfrm>
                <a:off x="3530980" y="471951"/>
                <a:ext cx="81360" cy="268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85FA4A8-9F72-5845-85F9-CE72D568E6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23420" y="464391"/>
                  <a:ext cx="96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82D7EC6-1229-6F47-9D3A-0062ED9F8207}"/>
                    </a:ext>
                  </a:extLst>
                </p14:cNvPr>
                <p14:cNvContentPartPr/>
                <p14:nvPr/>
              </p14:nvContentPartPr>
              <p14:xfrm>
                <a:off x="3786220" y="491031"/>
                <a:ext cx="25200" cy="1616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82D7EC6-1229-6F47-9D3A-0062ED9F82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78660" y="483471"/>
                  <a:ext cx="40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196B28B-5684-6C40-9C48-C3549B540365}"/>
                    </a:ext>
                  </a:extLst>
                </p14:cNvPr>
                <p14:cNvContentPartPr/>
                <p14:nvPr/>
              </p14:nvContentPartPr>
              <p14:xfrm>
                <a:off x="3717820" y="484191"/>
                <a:ext cx="199440" cy="218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196B28B-5684-6C40-9C48-C3549B5403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10260" y="476631"/>
                  <a:ext cx="214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09DF4F7-31B4-1947-A850-4A063F025337}"/>
                    </a:ext>
                  </a:extLst>
                </p14:cNvPr>
                <p14:cNvContentPartPr/>
                <p14:nvPr/>
              </p14:nvContentPartPr>
              <p14:xfrm>
                <a:off x="4072420" y="683631"/>
                <a:ext cx="25200" cy="12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09DF4F7-31B4-1947-A850-4A063F0253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65220" y="67607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BF2166A-3A89-E546-A393-35953318118A}"/>
              </a:ext>
            </a:extLst>
          </p:cNvPr>
          <p:cNvGrpSpPr/>
          <p:nvPr/>
        </p:nvGrpSpPr>
        <p:grpSpPr>
          <a:xfrm>
            <a:off x="4328380" y="478071"/>
            <a:ext cx="236160" cy="224280"/>
            <a:chOff x="4328380" y="478071"/>
            <a:chExt cx="23616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F1D0B80-9C33-B04D-A53A-DCB9E779A76B}"/>
                    </a:ext>
                  </a:extLst>
                </p14:cNvPr>
                <p14:cNvContentPartPr/>
                <p14:nvPr/>
              </p14:nvContentPartPr>
              <p14:xfrm>
                <a:off x="4328380" y="478071"/>
                <a:ext cx="80640" cy="205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F1D0B80-9C33-B04D-A53A-DCB9E779A7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20820" y="470511"/>
                  <a:ext cx="95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835439E-68BA-8945-BBF6-2CB07802EA3C}"/>
                    </a:ext>
                  </a:extLst>
                </p14:cNvPr>
                <p14:cNvContentPartPr/>
                <p14:nvPr/>
              </p14:nvContentPartPr>
              <p14:xfrm>
                <a:off x="4539340" y="677151"/>
                <a:ext cx="25200" cy="25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835439E-68BA-8945-BBF6-2CB07802EA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1780" y="66959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47A8679-AE03-6A4C-A8D5-7CAC1EF20BE9}"/>
              </a:ext>
            </a:extLst>
          </p:cNvPr>
          <p:cNvGrpSpPr/>
          <p:nvPr/>
        </p:nvGrpSpPr>
        <p:grpSpPr>
          <a:xfrm>
            <a:off x="4785220" y="397071"/>
            <a:ext cx="252720" cy="261720"/>
            <a:chOff x="4785220" y="397071"/>
            <a:chExt cx="2527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717F3C6-B480-214F-90DE-EB4ADEF3B9C1}"/>
                    </a:ext>
                  </a:extLst>
                </p14:cNvPr>
                <p14:cNvContentPartPr/>
                <p14:nvPr/>
              </p14:nvContentPartPr>
              <p14:xfrm>
                <a:off x="4882060" y="397071"/>
                <a:ext cx="87480" cy="261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717F3C6-B480-214F-90DE-EB4ADEF3B9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74500" y="389511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BCB1003-5D49-2841-A8FF-13E2FD70D78B}"/>
                    </a:ext>
                  </a:extLst>
                </p14:cNvPr>
                <p14:cNvContentPartPr/>
                <p14:nvPr/>
              </p14:nvContentPartPr>
              <p14:xfrm>
                <a:off x="4785220" y="502911"/>
                <a:ext cx="252720" cy="50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BCB1003-5D49-2841-A8FF-13E2FD70D7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77660" y="495351"/>
                  <a:ext cx="2678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29504F73-A269-054A-8BA9-8683CEED6FE4}"/>
                  </a:ext>
                </a:extLst>
              </p14:cNvPr>
              <p14:cNvContentPartPr/>
              <p14:nvPr/>
            </p14:nvContentPartPr>
            <p14:xfrm>
              <a:off x="5267980" y="447471"/>
              <a:ext cx="86760" cy="2797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29504F73-A269-054A-8BA9-8683CEED6F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60420" y="439911"/>
                <a:ext cx="1018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9C34C766-962D-FB44-B009-F0F6D69ACAE6}"/>
                  </a:ext>
                </a:extLst>
              </p14:cNvPr>
              <p14:cNvContentPartPr/>
              <p14:nvPr/>
            </p14:nvContentPartPr>
            <p14:xfrm>
              <a:off x="5563180" y="210231"/>
              <a:ext cx="526680" cy="6789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9C34C766-962D-FB44-B009-F0F6D69ACAE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55620" y="202671"/>
                <a:ext cx="541800" cy="69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F54FCABD-CC58-D345-B324-386515C66EE8}"/>
              </a:ext>
            </a:extLst>
          </p:cNvPr>
          <p:cNvGrpSpPr/>
          <p:nvPr/>
        </p:nvGrpSpPr>
        <p:grpSpPr>
          <a:xfrm>
            <a:off x="6307660" y="480951"/>
            <a:ext cx="348840" cy="252720"/>
            <a:chOff x="6307660" y="480951"/>
            <a:chExt cx="34884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C633553-EC2E-C145-8D28-63053A14FF65}"/>
                    </a:ext>
                  </a:extLst>
                </p14:cNvPr>
                <p14:cNvContentPartPr/>
                <p14:nvPr/>
              </p14:nvContentPartPr>
              <p14:xfrm>
                <a:off x="6369580" y="480951"/>
                <a:ext cx="100080" cy="252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C633553-EC2E-C145-8D28-63053A14FF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62020" y="473391"/>
                  <a:ext cx="115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4FEDFF7-E4AE-E24C-9D0E-6EEA690DBDE1}"/>
                    </a:ext>
                  </a:extLst>
                </p14:cNvPr>
                <p14:cNvContentPartPr/>
                <p14:nvPr/>
              </p14:nvContentPartPr>
              <p14:xfrm>
                <a:off x="6307660" y="633591"/>
                <a:ext cx="118800" cy="687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4FEDFF7-E4AE-E24C-9D0E-6EEA690DBD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00100" y="62603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A821FE8-6853-4B4E-8C18-17ED7665C1F3}"/>
                    </a:ext>
                  </a:extLst>
                </p14:cNvPr>
                <p14:cNvContentPartPr/>
                <p14:nvPr/>
              </p14:nvContentPartPr>
              <p14:xfrm>
                <a:off x="6631300" y="621351"/>
                <a:ext cx="25200" cy="37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A821FE8-6853-4B4E-8C18-17ED7665C1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23740" y="61379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005CE6-2292-F844-92FD-39991C06C34B}"/>
              </a:ext>
            </a:extLst>
          </p:cNvPr>
          <p:cNvGrpSpPr/>
          <p:nvPr/>
        </p:nvGrpSpPr>
        <p:grpSpPr>
          <a:xfrm>
            <a:off x="6880780" y="521631"/>
            <a:ext cx="447840" cy="174600"/>
            <a:chOff x="6880780" y="521631"/>
            <a:chExt cx="44784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DF07865-DAF8-0A4F-B70D-B6DE25073002}"/>
                    </a:ext>
                  </a:extLst>
                </p14:cNvPr>
                <p14:cNvContentPartPr/>
                <p14:nvPr/>
              </p14:nvContentPartPr>
              <p14:xfrm>
                <a:off x="6880780" y="521631"/>
                <a:ext cx="152640" cy="174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DF07865-DAF8-0A4F-B70D-B6DE2507300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73220" y="514071"/>
                  <a:ext cx="16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597D8DD-61EF-2A4B-ACA2-4CBC48F69E29}"/>
                    </a:ext>
                  </a:extLst>
                </p14:cNvPr>
                <p14:cNvContentPartPr/>
                <p14:nvPr/>
              </p14:nvContentPartPr>
              <p14:xfrm>
                <a:off x="7191460" y="608751"/>
                <a:ext cx="137160" cy="6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597D8DD-61EF-2A4B-ACA2-4CBC48F69E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83900" y="601191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1260914-2C12-5F4E-A848-BE3EFCFA55F6}"/>
              </a:ext>
            </a:extLst>
          </p:cNvPr>
          <p:cNvGrpSpPr/>
          <p:nvPr/>
        </p:nvGrpSpPr>
        <p:grpSpPr>
          <a:xfrm>
            <a:off x="7557940" y="428391"/>
            <a:ext cx="194040" cy="299160"/>
            <a:chOff x="7557940" y="428391"/>
            <a:chExt cx="1940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25E06C-4638-2046-B85A-8302424B283D}"/>
                    </a:ext>
                  </a:extLst>
                </p14:cNvPr>
                <p14:cNvContentPartPr/>
                <p14:nvPr/>
              </p14:nvContentPartPr>
              <p14:xfrm>
                <a:off x="7596100" y="428391"/>
                <a:ext cx="93600" cy="2991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25E06C-4638-2046-B85A-8302424B28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88540" y="420831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1D664EE-DF6B-5D4C-9639-E101A1D35BEC}"/>
                    </a:ext>
                  </a:extLst>
                </p14:cNvPr>
                <p14:cNvContentPartPr/>
                <p14:nvPr/>
              </p14:nvContentPartPr>
              <p14:xfrm>
                <a:off x="7557940" y="527751"/>
                <a:ext cx="194040" cy="31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1D664EE-DF6B-5D4C-9639-E101A1D35B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50380" y="520191"/>
                  <a:ext cx="209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9009AB2-044B-C642-BA4B-6288FEF3C272}"/>
              </a:ext>
            </a:extLst>
          </p:cNvPr>
          <p:cNvGrpSpPr/>
          <p:nvPr/>
        </p:nvGrpSpPr>
        <p:grpSpPr>
          <a:xfrm>
            <a:off x="8056900" y="160551"/>
            <a:ext cx="3990600" cy="691200"/>
            <a:chOff x="8056900" y="160551"/>
            <a:chExt cx="399060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014A04C-6640-F448-B29E-6D3BE86D0C95}"/>
                    </a:ext>
                  </a:extLst>
                </p14:cNvPr>
                <p14:cNvContentPartPr/>
                <p14:nvPr/>
              </p14:nvContentPartPr>
              <p14:xfrm>
                <a:off x="8056900" y="303831"/>
                <a:ext cx="131040" cy="448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014A04C-6640-F448-B29E-6D3BE86D0C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49340" y="296271"/>
                  <a:ext cx="146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1B4D742-0507-064E-AF6B-90215D857C36}"/>
                    </a:ext>
                  </a:extLst>
                </p14:cNvPr>
                <p14:cNvContentPartPr/>
                <p14:nvPr/>
              </p14:nvContentPartPr>
              <p14:xfrm>
                <a:off x="8187580" y="390951"/>
                <a:ext cx="193320" cy="50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1B4D742-0507-064E-AF6B-90215D857C3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80020" y="383391"/>
                  <a:ext cx="20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68DBCDD-AE81-F945-A07E-AB2FE876DC32}"/>
                    </a:ext>
                  </a:extLst>
                </p14:cNvPr>
                <p14:cNvContentPartPr/>
                <p14:nvPr/>
              </p14:nvContentPartPr>
              <p14:xfrm>
                <a:off x="8735500" y="160551"/>
                <a:ext cx="68760" cy="112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68DBCDD-AE81-F945-A07E-AB2FE876DC3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27940" y="152991"/>
                  <a:ext cx="83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B6241F4-1359-AD4E-B66D-C82634962BF1}"/>
                    </a:ext>
                  </a:extLst>
                </p14:cNvPr>
                <p14:cNvContentPartPr/>
                <p14:nvPr/>
              </p14:nvContentPartPr>
              <p14:xfrm>
                <a:off x="8654500" y="353511"/>
                <a:ext cx="106200" cy="168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B6241F4-1359-AD4E-B66D-C82634962B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46940" y="345951"/>
                  <a:ext cx="121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33FB09A-1EA7-C049-9066-65812A78BDD7}"/>
                    </a:ext>
                  </a:extLst>
                </p14:cNvPr>
                <p14:cNvContentPartPr/>
                <p14:nvPr/>
              </p14:nvContentPartPr>
              <p14:xfrm>
                <a:off x="8529940" y="471951"/>
                <a:ext cx="342720" cy="137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33FB09A-1EA7-C049-9066-65812A78BDD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22380" y="464391"/>
                  <a:ext cx="357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EF2A267-0856-504F-A836-EBCA871A65CA}"/>
                    </a:ext>
                  </a:extLst>
                </p14:cNvPr>
                <p14:cNvContentPartPr/>
                <p14:nvPr/>
              </p14:nvContentPartPr>
              <p14:xfrm>
                <a:off x="8560900" y="590031"/>
                <a:ext cx="311760" cy="199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EF2A267-0856-504F-A836-EBCA871A65C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53340" y="582471"/>
                  <a:ext cx="326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522782F-5C8D-C548-B9BE-4EBE1025893F}"/>
                    </a:ext>
                  </a:extLst>
                </p14:cNvPr>
                <p14:cNvContentPartPr/>
                <p14:nvPr/>
              </p14:nvContentPartPr>
              <p14:xfrm>
                <a:off x="8722900" y="683631"/>
                <a:ext cx="106200" cy="50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522782F-5C8D-C548-B9BE-4EBE102589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15340" y="676071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6F41FBD-FAB1-BE4E-91C2-B9F3CA203063}"/>
                    </a:ext>
                  </a:extLst>
                </p14:cNvPr>
                <p14:cNvContentPartPr/>
                <p14:nvPr/>
              </p14:nvContentPartPr>
              <p14:xfrm>
                <a:off x="8810020" y="677151"/>
                <a:ext cx="43920" cy="565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6F41FBD-FAB1-BE4E-91C2-B9F3CA2030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02460" y="66959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7DCED69-6F4A-F640-9F70-7434CE767375}"/>
                    </a:ext>
                  </a:extLst>
                </p14:cNvPr>
                <p14:cNvContentPartPr/>
                <p14:nvPr/>
              </p14:nvContentPartPr>
              <p14:xfrm>
                <a:off x="9177940" y="247671"/>
                <a:ext cx="317160" cy="330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7DCED69-6F4A-F640-9F70-7434CE7673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70380" y="240111"/>
                  <a:ext cx="332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B80D8EF-3F43-7849-9C81-1179CEA3A457}"/>
                    </a:ext>
                  </a:extLst>
                </p14:cNvPr>
                <p14:cNvContentPartPr/>
                <p14:nvPr/>
              </p14:nvContentPartPr>
              <p14:xfrm>
                <a:off x="9035380" y="552591"/>
                <a:ext cx="515520" cy="217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B80D8EF-3F43-7849-9C81-1179CEA3A4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28180" y="545031"/>
                  <a:ext cx="530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4267905-1A7C-674C-97CB-E470DF18FCA3}"/>
                    </a:ext>
                  </a:extLst>
                </p14:cNvPr>
                <p14:cNvContentPartPr/>
                <p14:nvPr/>
              </p14:nvContentPartPr>
              <p14:xfrm>
                <a:off x="9762580" y="334791"/>
                <a:ext cx="264600" cy="5169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4267905-1A7C-674C-97CB-E470DF18FCA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55020" y="327231"/>
                  <a:ext cx="2797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BC87D6F-5657-F744-8A2D-C031A984EB50}"/>
                    </a:ext>
                  </a:extLst>
                </p14:cNvPr>
                <p14:cNvContentPartPr/>
                <p14:nvPr/>
              </p14:nvContentPartPr>
              <p14:xfrm>
                <a:off x="10254340" y="285111"/>
                <a:ext cx="62640" cy="87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BC87D6F-5657-F744-8A2D-C031A984EB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46780" y="27755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5CBB89E-1725-0043-BFE1-8661523B0746}"/>
                    </a:ext>
                  </a:extLst>
                </p14:cNvPr>
                <p14:cNvContentPartPr/>
                <p14:nvPr/>
              </p14:nvContentPartPr>
              <p14:xfrm>
                <a:off x="10204660" y="459351"/>
                <a:ext cx="417600" cy="155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5CBB89E-1725-0043-BFE1-8661523B07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97100" y="451791"/>
                  <a:ext cx="432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101C4F1-EF31-1F48-824E-B498B2A25D51}"/>
                    </a:ext>
                  </a:extLst>
                </p14:cNvPr>
                <p14:cNvContentPartPr/>
                <p14:nvPr/>
              </p14:nvContentPartPr>
              <p14:xfrm>
                <a:off x="10758700" y="316071"/>
                <a:ext cx="137160" cy="330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101C4F1-EF31-1F48-824E-B498B2A25D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51140" y="308511"/>
                  <a:ext cx="152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17A6F00-172B-E940-BBBE-3C542D93903B}"/>
                    </a:ext>
                  </a:extLst>
                </p14:cNvPr>
                <p14:cNvContentPartPr/>
                <p14:nvPr/>
              </p14:nvContentPartPr>
              <p14:xfrm>
                <a:off x="10895500" y="235071"/>
                <a:ext cx="435960" cy="5392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17A6F00-172B-E940-BBBE-3C542D93903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87940" y="227871"/>
                  <a:ext cx="4510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4CAB399-6F08-4048-8B95-8C87A3746F33}"/>
                    </a:ext>
                  </a:extLst>
                </p14:cNvPr>
                <p14:cNvContentPartPr/>
                <p14:nvPr/>
              </p14:nvContentPartPr>
              <p14:xfrm>
                <a:off x="11405980" y="421911"/>
                <a:ext cx="286560" cy="205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4CAB399-6F08-4048-8B95-8C87A3746F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398420" y="414351"/>
                  <a:ext cx="301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ED81D09-02F5-2C46-AE52-13B756A48CA4}"/>
                    </a:ext>
                  </a:extLst>
                </p14:cNvPr>
                <p14:cNvContentPartPr/>
                <p14:nvPr/>
              </p14:nvContentPartPr>
              <p14:xfrm>
                <a:off x="11816740" y="359631"/>
                <a:ext cx="167040" cy="936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ED81D09-02F5-2C46-AE52-13B756A48C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809180" y="352071"/>
                  <a:ext cx="182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2EB8297-1BFD-604F-A89B-FA3AEE5317D4}"/>
                    </a:ext>
                  </a:extLst>
                </p14:cNvPr>
                <p14:cNvContentPartPr/>
                <p14:nvPr/>
              </p14:nvContentPartPr>
              <p14:xfrm>
                <a:off x="11692540" y="515511"/>
                <a:ext cx="124920" cy="162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2EB8297-1BFD-604F-A89B-FA3AEE5317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84980" y="507951"/>
                  <a:ext cx="14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6BFB714-7171-4B44-BC6C-D59E2B8C5820}"/>
                    </a:ext>
                  </a:extLst>
                </p14:cNvPr>
                <p14:cNvContentPartPr/>
                <p14:nvPr/>
              </p14:nvContentPartPr>
              <p14:xfrm>
                <a:off x="11773180" y="552591"/>
                <a:ext cx="274320" cy="230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6BFB714-7171-4B44-BC6C-D59E2B8C58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65620" y="545031"/>
                  <a:ext cx="2894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9A64868-0A55-B146-868B-FF2A9BD4284D}"/>
              </a:ext>
            </a:extLst>
          </p:cNvPr>
          <p:cNvGrpSpPr/>
          <p:nvPr/>
        </p:nvGrpSpPr>
        <p:grpSpPr>
          <a:xfrm>
            <a:off x="679780" y="1567431"/>
            <a:ext cx="286560" cy="205560"/>
            <a:chOff x="679780" y="1567431"/>
            <a:chExt cx="28656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0CABF50-FC93-AA4B-8CC6-F626C726BA37}"/>
                    </a:ext>
                  </a:extLst>
                </p14:cNvPr>
                <p14:cNvContentPartPr/>
                <p14:nvPr/>
              </p14:nvContentPartPr>
              <p14:xfrm>
                <a:off x="679780" y="1567431"/>
                <a:ext cx="218160" cy="500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0CABF50-FC93-AA4B-8CC6-F626C726BA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2220" y="1559871"/>
                  <a:ext cx="233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7E534E1-5A69-354C-BC3F-FEACE5E483ED}"/>
                    </a:ext>
                  </a:extLst>
                </p14:cNvPr>
                <p14:cNvContentPartPr/>
                <p14:nvPr/>
              </p14:nvContentPartPr>
              <p14:xfrm>
                <a:off x="685900" y="1704231"/>
                <a:ext cx="280440" cy="687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7E534E1-5A69-354C-BC3F-FEACE5E483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8340" y="1697031"/>
                  <a:ext cx="2955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4DE8FEBA-13C6-8441-B05C-E32D03E0F574}"/>
                  </a:ext>
                </a:extLst>
              </p14:cNvPr>
              <p14:cNvContentPartPr/>
              <p14:nvPr/>
            </p14:nvContentPartPr>
            <p14:xfrm>
              <a:off x="1943380" y="1374471"/>
              <a:ext cx="236880" cy="4611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4DE8FEBA-13C6-8441-B05C-E32D03E0F57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36180" y="1366911"/>
                <a:ext cx="252000" cy="47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060F241C-ACEC-4044-9DB8-0E5BB078088F}"/>
              </a:ext>
            </a:extLst>
          </p:cNvPr>
          <p:cNvGrpSpPr/>
          <p:nvPr/>
        </p:nvGrpSpPr>
        <p:grpSpPr>
          <a:xfrm>
            <a:off x="2541340" y="1430631"/>
            <a:ext cx="367560" cy="280440"/>
            <a:chOff x="2541340" y="1430631"/>
            <a:chExt cx="36756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C72457F-7841-FE4B-BE57-6181378CC52C}"/>
                    </a:ext>
                  </a:extLst>
                </p14:cNvPr>
                <p14:cNvContentPartPr/>
                <p14:nvPr/>
              </p14:nvContentPartPr>
              <p14:xfrm>
                <a:off x="2541340" y="1486431"/>
                <a:ext cx="149760" cy="186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C72457F-7841-FE4B-BE57-6181378CC5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33780" y="1478871"/>
                  <a:ext cx="164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20A3174-925A-534E-A441-06FE7FC6CFAA}"/>
                    </a:ext>
                  </a:extLst>
                </p14:cNvPr>
                <p14:cNvContentPartPr/>
                <p14:nvPr/>
              </p14:nvContentPartPr>
              <p14:xfrm>
                <a:off x="2752660" y="1430631"/>
                <a:ext cx="106200" cy="246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20A3174-925A-534E-A441-06FE7FC6CF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45460" y="1423071"/>
                  <a:ext cx="121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5F6793F-812B-D54B-9DF6-4CD331968823}"/>
                    </a:ext>
                  </a:extLst>
                </p14:cNvPr>
                <p14:cNvContentPartPr/>
                <p14:nvPr/>
              </p14:nvContentPartPr>
              <p14:xfrm>
                <a:off x="2808820" y="1635831"/>
                <a:ext cx="100080" cy="752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5F6793F-812B-D54B-9DF6-4CD3319688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01260" y="162827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BF14D7C-05E5-A549-B099-97395C0D6F9C}"/>
              </a:ext>
            </a:extLst>
          </p:cNvPr>
          <p:cNvGrpSpPr/>
          <p:nvPr/>
        </p:nvGrpSpPr>
        <p:grpSpPr>
          <a:xfrm>
            <a:off x="1377100" y="1474191"/>
            <a:ext cx="348120" cy="355320"/>
            <a:chOff x="1377100" y="1474191"/>
            <a:chExt cx="34812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A5FA659-4EF4-9442-A40E-C31C58154258}"/>
                    </a:ext>
                  </a:extLst>
                </p14:cNvPr>
                <p14:cNvContentPartPr/>
                <p14:nvPr/>
              </p14:nvContentPartPr>
              <p14:xfrm>
                <a:off x="1501660" y="1517751"/>
                <a:ext cx="43920" cy="2059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A5FA659-4EF4-9442-A40E-C31C5815425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94100" y="151019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2BFECFB-C4BE-5F4B-BE7D-60368B550217}"/>
                    </a:ext>
                  </a:extLst>
                </p14:cNvPr>
                <p14:cNvContentPartPr/>
                <p14:nvPr/>
              </p14:nvContentPartPr>
              <p14:xfrm>
                <a:off x="1377100" y="1474191"/>
                <a:ext cx="348120" cy="355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2BFECFB-C4BE-5F4B-BE7D-60368B5502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69540" y="1466631"/>
                  <a:ext cx="36324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2959378F-3793-2B46-AC3A-420EC4BF41D5}"/>
                  </a:ext>
                </a:extLst>
              </p14:cNvPr>
              <p14:cNvContentPartPr/>
              <p14:nvPr/>
            </p14:nvContentPartPr>
            <p14:xfrm>
              <a:off x="3148660" y="1480311"/>
              <a:ext cx="127800" cy="2307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2959378F-3793-2B46-AC3A-420EC4BF41D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41100" y="1472751"/>
                <a:ext cx="142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282DA4DA-584D-EA4F-9EB4-AD9E5371C9EE}"/>
                  </a:ext>
                </a:extLst>
              </p14:cNvPr>
              <p14:cNvContentPartPr/>
              <p14:nvPr/>
            </p14:nvContentPartPr>
            <p14:xfrm>
              <a:off x="3481300" y="1698111"/>
              <a:ext cx="37800" cy="2520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282DA4DA-584D-EA4F-9EB4-AD9E5371C9E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73740" y="1690551"/>
                <a:ext cx="529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5A68D148-E754-744D-9BBF-C9919AA78D9F}"/>
              </a:ext>
            </a:extLst>
          </p:cNvPr>
          <p:cNvGrpSpPr/>
          <p:nvPr/>
        </p:nvGrpSpPr>
        <p:grpSpPr>
          <a:xfrm>
            <a:off x="3826180" y="1393191"/>
            <a:ext cx="209160" cy="324000"/>
            <a:chOff x="3826180" y="1393191"/>
            <a:chExt cx="2091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A004C13-0484-D84A-962C-4BFF186EEBE6}"/>
                    </a:ext>
                  </a:extLst>
                </p14:cNvPr>
                <p14:cNvContentPartPr/>
                <p14:nvPr/>
              </p14:nvContentPartPr>
              <p14:xfrm>
                <a:off x="3879460" y="1393191"/>
                <a:ext cx="155880" cy="3240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A004C13-0484-D84A-962C-4BFF186EEB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71900" y="1385631"/>
                  <a:ext cx="171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A45A7E1-1696-A34B-B84C-8882DC71D367}"/>
                    </a:ext>
                  </a:extLst>
                </p14:cNvPr>
                <p14:cNvContentPartPr/>
                <p14:nvPr/>
              </p14:nvContentPartPr>
              <p14:xfrm>
                <a:off x="3826180" y="1480311"/>
                <a:ext cx="196920" cy="50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A45A7E1-1696-A34B-B84C-8882DC71D36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18980" y="1472751"/>
                  <a:ext cx="212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70F10D9-7193-4C45-86C0-9F6567278B45}"/>
              </a:ext>
            </a:extLst>
          </p:cNvPr>
          <p:cNvGrpSpPr/>
          <p:nvPr/>
        </p:nvGrpSpPr>
        <p:grpSpPr>
          <a:xfrm>
            <a:off x="4334140" y="1200231"/>
            <a:ext cx="398880" cy="492120"/>
            <a:chOff x="4334140" y="1200231"/>
            <a:chExt cx="3988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80249F58-4AA6-9D40-B71E-D6077A862DCC}"/>
                    </a:ext>
                  </a:extLst>
                </p14:cNvPr>
                <p14:cNvContentPartPr/>
                <p14:nvPr/>
              </p14:nvContentPartPr>
              <p14:xfrm>
                <a:off x="4352860" y="1293471"/>
                <a:ext cx="87480" cy="1188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80249F58-4AA6-9D40-B71E-D6077A862D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45300" y="128591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6770635-CFB8-964C-A156-0C1B0F362944}"/>
                    </a:ext>
                  </a:extLst>
                </p14:cNvPr>
                <p14:cNvContentPartPr/>
                <p14:nvPr/>
              </p14:nvContentPartPr>
              <p14:xfrm>
                <a:off x="4334140" y="1474191"/>
                <a:ext cx="81360" cy="1872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6770635-CFB8-964C-A156-0C1B0F3629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26580" y="1466631"/>
                  <a:ext cx="96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E1ABE00-7034-3F45-AB15-86F1747ABEE7}"/>
                    </a:ext>
                  </a:extLst>
                </p14:cNvPr>
                <p14:cNvContentPartPr/>
                <p14:nvPr/>
              </p14:nvContentPartPr>
              <p14:xfrm>
                <a:off x="4564540" y="1200231"/>
                <a:ext cx="81360" cy="168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E1ABE00-7034-3F45-AB15-86F1747ABEE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56980" y="1192671"/>
                  <a:ext cx="9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D8BB84B-7E14-274C-AA63-1AFAAD0BF244}"/>
                    </a:ext>
                  </a:extLst>
                </p14:cNvPr>
                <p14:cNvContentPartPr/>
                <p14:nvPr/>
              </p14:nvContentPartPr>
              <p14:xfrm>
                <a:off x="4545820" y="1474191"/>
                <a:ext cx="187200" cy="2181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D8BB84B-7E14-274C-AA63-1AFAAD0BF24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38260" y="1466631"/>
                  <a:ext cx="2023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DD1B8E3-49B7-A348-BC5F-7C5BF52FE60C}"/>
              </a:ext>
            </a:extLst>
          </p:cNvPr>
          <p:cNvGrpSpPr/>
          <p:nvPr/>
        </p:nvGrpSpPr>
        <p:grpSpPr>
          <a:xfrm>
            <a:off x="4925620" y="1262511"/>
            <a:ext cx="348840" cy="454680"/>
            <a:chOff x="4925620" y="1262511"/>
            <a:chExt cx="3488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F161BB8-CE6A-3C42-9B0B-E698DCD5EE8D}"/>
                    </a:ext>
                  </a:extLst>
                </p14:cNvPr>
                <p14:cNvContentPartPr/>
                <p14:nvPr/>
              </p14:nvContentPartPr>
              <p14:xfrm>
                <a:off x="4925620" y="1262511"/>
                <a:ext cx="336600" cy="4485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F161BB8-CE6A-3C42-9B0B-E698DCD5EE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18060" y="1254951"/>
                  <a:ext cx="351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006362A-553B-3C46-9169-923FF138CD34}"/>
                    </a:ext>
                  </a:extLst>
                </p14:cNvPr>
                <p14:cNvContentPartPr/>
                <p14:nvPr/>
              </p14:nvContentPartPr>
              <p14:xfrm>
                <a:off x="5112100" y="1455471"/>
                <a:ext cx="162360" cy="2617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006362A-553B-3C46-9169-923FF138CD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04540" y="1447911"/>
                  <a:ext cx="1771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FAB30B9-9CC2-B44D-883A-BCFEFC7CF3BB}"/>
              </a:ext>
            </a:extLst>
          </p:cNvPr>
          <p:cNvGrpSpPr/>
          <p:nvPr/>
        </p:nvGrpSpPr>
        <p:grpSpPr>
          <a:xfrm>
            <a:off x="5660020" y="1306071"/>
            <a:ext cx="199440" cy="100080"/>
            <a:chOff x="5660020" y="1306071"/>
            <a:chExt cx="19944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E0241B5-89D6-0C4C-B99C-8FDE27694D67}"/>
                    </a:ext>
                  </a:extLst>
                </p14:cNvPr>
                <p14:cNvContentPartPr/>
                <p14:nvPr/>
              </p14:nvContentPartPr>
              <p14:xfrm>
                <a:off x="5660020" y="1306071"/>
                <a:ext cx="6480" cy="1000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E0241B5-89D6-0C4C-B99C-8FDE27694D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52460" y="1298511"/>
                  <a:ext cx="21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3E40D08-848C-124E-B0C4-1C441128574B}"/>
                    </a:ext>
                  </a:extLst>
                </p14:cNvPr>
                <p14:cNvContentPartPr/>
                <p14:nvPr/>
              </p14:nvContentPartPr>
              <p14:xfrm>
                <a:off x="5809420" y="1361871"/>
                <a:ext cx="50040" cy="31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3E40D08-848C-124E-B0C4-1C44112857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01860" y="135431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38096BD6-BD74-4843-AE00-6B4DB0C2B6B6}"/>
                  </a:ext>
                </a:extLst>
              </p14:cNvPr>
              <p14:cNvContentPartPr/>
              <p14:nvPr/>
            </p14:nvContentPartPr>
            <p14:xfrm>
              <a:off x="5666140" y="1542591"/>
              <a:ext cx="205200" cy="16236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38096BD6-BD74-4843-AE00-6B4DB0C2B6B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58580" y="1535031"/>
                <a:ext cx="22032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2DCE42D1-0D27-4142-A3B8-7585DE5909FD}"/>
              </a:ext>
            </a:extLst>
          </p:cNvPr>
          <p:cNvGrpSpPr/>
          <p:nvPr/>
        </p:nvGrpSpPr>
        <p:grpSpPr>
          <a:xfrm>
            <a:off x="6111100" y="1337031"/>
            <a:ext cx="407880" cy="379440"/>
            <a:chOff x="6111100" y="1337031"/>
            <a:chExt cx="40788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946DE38-EA92-4245-83CD-D816F91336B1}"/>
                    </a:ext>
                  </a:extLst>
                </p14:cNvPr>
                <p14:cNvContentPartPr/>
                <p14:nvPr/>
              </p14:nvContentPartPr>
              <p14:xfrm>
                <a:off x="6195340" y="1380591"/>
                <a:ext cx="218160" cy="252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946DE38-EA92-4245-83CD-D816F91336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87780" y="137303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8D84EE3-2ABE-FF4A-A979-B69F868BBBBF}"/>
                    </a:ext>
                  </a:extLst>
                </p14:cNvPr>
                <p14:cNvContentPartPr/>
                <p14:nvPr/>
              </p14:nvContentPartPr>
              <p14:xfrm>
                <a:off x="6277060" y="1355751"/>
                <a:ext cx="49320" cy="1407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8D84EE3-2ABE-FF4A-A979-B69F868BBB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69500" y="1348191"/>
                  <a:ext cx="64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ED5D63A-ECA2-7C45-B3CC-D261854BEA66}"/>
                    </a:ext>
                  </a:extLst>
                </p14:cNvPr>
                <p14:cNvContentPartPr/>
                <p14:nvPr/>
              </p14:nvContentPartPr>
              <p14:xfrm>
                <a:off x="6111100" y="1337031"/>
                <a:ext cx="407880" cy="2556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ED5D63A-ECA2-7C45-B3CC-D261854BEA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03540" y="1329471"/>
                  <a:ext cx="423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8DB390B-B87F-EB45-8BF2-6DA4A52003B5}"/>
                    </a:ext>
                  </a:extLst>
                </p14:cNvPr>
                <p14:cNvContentPartPr/>
                <p14:nvPr/>
              </p14:nvContentPartPr>
              <p14:xfrm>
                <a:off x="6207940" y="1642311"/>
                <a:ext cx="106200" cy="190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8DB390B-B87F-EB45-8BF2-6DA4A52003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00380" y="163475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A95DA16-5E44-394F-81FB-63B689C6640E}"/>
                    </a:ext>
                  </a:extLst>
                </p14:cNvPr>
                <p14:cNvContentPartPr/>
                <p14:nvPr/>
              </p14:nvContentPartPr>
              <p14:xfrm>
                <a:off x="6438340" y="1679391"/>
                <a:ext cx="12960" cy="37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A95DA16-5E44-394F-81FB-63B689C664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30780" y="1671831"/>
                  <a:ext cx="27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94A4210-A2D2-2D43-AC9D-67C73722B0B0}"/>
              </a:ext>
            </a:extLst>
          </p:cNvPr>
          <p:cNvGrpSpPr/>
          <p:nvPr/>
        </p:nvGrpSpPr>
        <p:grpSpPr>
          <a:xfrm>
            <a:off x="6761980" y="1218951"/>
            <a:ext cx="990000" cy="576720"/>
            <a:chOff x="6761980" y="1218951"/>
            <a:chExt cx="990000" cy="5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4C7989B-FD8C-EC4E-B0C8-A6090F2885A4}"/>
                    </a:ext>
                  </a:extLst>
                </p14:cNvPr>
                <p14:cNvContentPartPr/>
                <p14:nvPr/>
              </p14:nvContentPartPr>
              <p14:xfrm>
                <a:off x="6761980" y="1337031"/>
                <a:ext cx="100080" cy="355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4C7989B-FD8C-EC4E-B0C8-A6090F2885A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54420" y="1329471"/>
                  <a:ext cx="115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5876D05-EEAF-F64D-B5D7-AD872F007A2F}"/>
                    </a:ext>
                  </a:extLst>
                </p14:cNvPr>
                <p14:cNvContentPartPr/>
                <p14:nvPr/>
              </p14:nvContentPartPr>
              <p14:xfrm>
                <a:off x="6873940" y="1218951"/>
                <a:ext cx="486000" cy="576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5876D05-EEAF-F64D-B5D7-AD872F007A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66380" y="1211391"/>
                  <a:ext cx="50112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3BA5CC6-058C-DF4B-86B0-50B2E05B81FB}"/>
                    </a:ext>
                  </a:extLst>
                </p14:cNvPr>
                <p14:cNvContentPartPr/>
                <p14:nvPr/>
              </p14:nvContentPartPr>
              <p14:xfrm>
                <a:off x="7502860" y="1281231"/>
                <a:ext cx="124920" cy="87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3BA5CC6-058C-DF4B-86B0-50B2E05B81F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95300" y="1273671"/>
                  <a:ext cx="140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88D46A5D-6CA1-0F4D-B43A-89A8B344751E}"/>
                    </a:ext>
                  </a:extLst>
                </p14:cNvPr>
                <p14:cNvContentPartPr/>
                <p14:nvPr/>
              </p14:nvContentPartPr>
              <p14:xfrm>
                <a:off x="7465420" y="1474191"/>
                <a:ext cx="286560" cy="1436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88D46A5D-6CA1-0F4D-B43A-89A8B34475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57860" y="1466631"/>
                  <a:ext cx="3016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768340E5-17B6-9645-BDFA-20CC93885344}"/>
              </a:ext>
            </a:extLst>
          </p:cNvPr>
          <p:cNvGrpSpPr/>
          <p:nvPr/>
        </p:nvGrpSpPr>
        <p:grpSpPr>
          <a:xfrm>
            <a:off x="7994620" y="1131831"/>
            <a:ext cx="311760" cy="585000"/>
            <a:chOff x="7994620" y="1131831"/>
            <a:chExt cx="31176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069A7BB-0CB5-8148-891F-47C887FB4319}"/>
                    </a:ext>
                  </a:extLst>
                </p14:cNvPr>
                <p14:cNvContentPartPr/>
                <p14:nvPr/>
              </p14:nvContentPartPr>
              <p14:xfrm>
                <a:off x="7994620" y="1131831"/>
                <a:ext cx="311760" cy="585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069A7BB-0CB5-8148-891F-47C887FB43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87060" y="1124271"/>
                  <a:ext cx="3265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001D6A1-1B14-E341-8CBA-EF83C19BF9CB}"/>
                    </a:ext>
                  </a:extLst>
                </p14:cNvPr>
                <p14:cNvContentPartPr/>
                <p14:nvPr/>
              </p14:nvContentPartPr>
              <p14:xfrm>
                <a:off x="8187580" y="1424151"/>
                <a:ext cx="100080" cy="245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001D6A1-1B14-E341-8CBA-EF83C19BF9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80020" y="1416591"/>
                  <a:ext cx="11520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7BE4540A-C453-A845-B8D5-585A09F272E3}"/>
              </a:ext>
            </a:extLst>
          </p:cNvPr>
          <p:cNvGrpSpPr/>
          <p:nvPr/>
        </p:nvGrpSpPr>
        <p:grpSpPr>
          <a:xfrm>
            <a:off x="8567380" y="1063071"/>
            <a:ext cx="1083600" cy="567000"/>
            <a:chOff x="8567380" y="1063071"/>
            <a:chExt cx="108360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550E6B6-C918-614D-8613-85C21E7FB2AA}"/>
                    </a:ext>
                  </a:extLst>
                </p14:cNvPr>
                <p14:cNvContentPartPr/>
                <p14:nvPr/>
              </p14:nvContentPartPr>
              <p14:xfrm>
                <a:off x="8567380" y="1218951"/>
                <a:ext cx="149760" cy="3366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550E6B6-C918-614D-8613-85C21E7FB2A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59820" y="1211391"/>
                  <a:ext cx="164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DF91831-E936-E344-8AF1-78FF08413002}"/>
                    </a:ext>
                  </a:extLst>
                </p14:cNvPr>
                <p14:cNvContentPartPr/>
                <p14:nvPr/>
              </p14:nvContentPartPr>
              <p14:xfrm>
                <a:off x="8785180" y="1287351"/>
                <a:ext cx="249480" cy="3427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DF91831-E936-E344-8AF1-78FF084130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77620" y="1279791"/>
                  <a:ext cx="264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11F91B0-7F7B-4947-9DE9-18A966F9A618}"/>
                    </a:ext>
                  </a:extLst>
                </p14:cNvPr>
                <p14:cNvContentPartPr/>
                <p14:nvPr/>
              </p14:nvContentPartPr>
              <p14:xfrm>
                <a:off x="9245980" y="1063071"/>
                <a:ext cx="405000" cy="5295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11F91B0-7F7B-4947-9DE9-18A966F9A6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38420" y="1055511"/>
                  <a:ext cx="42012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60475A1-E6ED-D041-B783-BCF8A3AA4BA7}"/>
              </a:ext>
            </a:extLst>
          </p:cNvPr>
          <p:cNvGrpSpPr/>
          <p:nvPr/>
        </p:nvGrpSpPr>
        <p:grpSpPr>
          <a:xfrm>
            <a:off x="9918100" y="1144071"/>
            <a:ext cx="454680" cy="486000"/>
            <a:chOff x="9918100" y="1144071"/>
            <a:chExt cx="45468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DA099DC-D651-984A-8584-7A6A709236D3}"/>
                    </a:ext>
                  </a:extLst>
                </p14:cNvPr>
                <p14:cNvContentPartPr/>
                <p14:nvPr/>
              </p14:nvContentPartPr>
              <p14:xfrm>
                <a:off x="9918100" y="1150191"/>
                <a:ext cx="149760" cy="479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DA099DC-D651-984A-8584-7A6A709236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10540" y="1142991"/>
                  <a:ext cx="1648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212484B-25EF-884B-A82C-AE69360A65ED}"/>
                    </a:ext>
                  </a:extLst>
                </p14:cNvPr>
                <p14:cNvContentPartPr/>
                <p14:nvPr/>
              </p14:nvContentPartPr>
              <p14:xfrm>
                <a:off x="10179460" y="1144071"/>
                <a:ext cx="186480" cy="205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212484B-25EF-884B-A82C-AE69360A65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72260" y="1136511"/>
                  <a:ext cx="201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6915FBE-9CF8-8E48-AF46-9416E14E35DB}"/>
                    </a:ext>
                  </a:extLst>
                </p14:cNvPr>
                <p14:cNvContentPartPr/>
                <p14:nvPr/>
              </p14:nvContentPartPr>
              <p14:xfrm>
                <a:off x="10235620" y="1480311"/>
                <a:ext cx="137160" cy="131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6915FBE-9CF8-8E48-AF46-9416E14E35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28060" y="1472751"/>
                  <a:ext cx="15228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D07CB0BA-0E75-4645-86CF-CE5A92CE0146}"/>
              </a:ext>
            </a:extLst>
          </p:cNvPr>
          <p:cNvGrpSpPr/>
          <p:nvPr/>
        </p:nvGrpSpPr>
        <p:grpSpPr>
          <a:xfrm>
            <a:off x="10634140" y="1137951"/>
            <a:ext cx="659880" cy="622800"/>
            <a:chOff x="10634140" y="1137951"/>
            <a:chExt cx="65988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14AED50-0CF5-A041-9236-8A00D528C31F}"/>
                    </a:ext>
                  </a:extLst>
                </p14:cNvPr>
                <p14:cNvContentPartPr/>
                <p14:nvPr/>
              </p14:nvContentPartPr>
              <p14:xfrm>
                <a:off x="10634140" y="1368351"/>
                <a:ext cx="311040" cy="162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14AED50-0CF5-A041-9236-8A00D528C3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626580" y="1360791"/>
                  <a:ext cx="32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4FB731EB-78AF-A14E-8433-BF9057759DC3}"/>
                    </a:ext>
                  </a:extLst>
                </p14:cNvPr>
                <p14:cNvContentPartPr/>
                <p14:nvPr/>
              </p14:nvContentPartPr>
              <p14:xfrm>
                <a:off x="10746820" y="1299591"/>
                <a:ext cx="118080" cy="2286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4FB731EB-78AF-A14E-8433-BF9057759DC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39260" y="1292391"/>
                  <a:ext cx="132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E7CEB46-4EAE-BF46-BA20-56EACBE84083}"/>
                    </a:ext>
                  </a:extLst>
                </p14:cNvPr>
                <p14:cNvContentPartPr/>
                <p14:nvPr/>
              </p14:nvContentPartPr>
              <p14:xfrm>
                <a:off x="11057500" y="1137951"/>
                <a:ext cx="218160" cy="168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E7CEB46-4EAE-BF46-BA20-56EACBE840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49940" y="1130391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3073369-75E1-9F49-9500-C73863015B5E}"/>
                    </a:ext>
                  </a:extLst>
                </p14:cNvPr>
                <p14:cNvContentPartPr/>
                <p14:nvPr/>
              </p14:nvContentPartPr>
              <p14:xfrm>
                <a:off x="10995220" y="1418031"/>
                <a:ext cx="137160" cy="212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3073369-75E1-9F49-9500-C73863015B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87660" y="1410471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A92CF3D-A107-F34D-999E-149F2424A397}"/>
                    </a:ext>
                  </a:extLst>
                </p14:cNvPr>
                <p14:cNvContentPartPr/>
                <p14:nvPr/>
              </p14:nvContentPartPr>
              <p14:xfrm>
                <a:off x="11051020" y="1561311"/>
                <a:ext cx="243000" cy="1994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A92CF3D-A107-F34D-999E-149F2424A3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43460" y="1553751"/>
                  <a:ext cx="258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6C73BF-B712-F343-BF91-F8626F575794}"/>
              </a:ext>
            </a:extLst>
          </p:cNvPr>
          <p:cNvGrpSpPr/>
          <p:nvPr/>
        </p:nvGrpSpPr>
        <p:grpSpPr>
          <a:xfrm>
            <a:off x="11536660" y="1797831"/>
            <a:ext cx="118440" cy="149760"/>
            <a:chOff x="11536660" y="1797831"/>
            <a:chExt cx="11844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3B9CF07-CCB2-D14D-9BEE-C9CF255F68B8}"/>
                    </a:ext>
                  </a:extLst>
                </p14:cNvPr>
                <p14:cNvContentPartPr/>
                <p14:nvPr/>
              </p14:nvContentPartPr>
              <p14:xfrm>
                <a:off x="11536660" y="1797831"/>
                <a:ext cx="62640" cy="687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3B9CF07-CCB2-D14D-9BEE-C9CF255F68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529100" y="179027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1776627-B351-7E41-B9B5-ADE2F221EB1C}"/>
                    </a:ext>
                  </a:extLst>
                </p14:cNvPr>
                <p14:cNvContentPartPr/>
                <p14:nvPr/>
              </p14:nvContentPartPr>
              <p14:xfrm>
                <a:off x="11614780" y="1909791"/>
                <a:ext cx="40320" cy="378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1776627-B351-7E41-B9B5-ADE2F221EB1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07220" y="1902231"/>
                  <a:ext cx="55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90D630EB-B883-864D-9E0A-C671E8FDE2B9}"/>
                  </a:ext>
                </a:extLst>
              </p14:cNvPr>
              <p14:cNvContentPartPr/>
              <p14:nvPr/>
            </p14:nvContentPartPr>
            <p14:xfrm>
              <a:off x="2765260" y="4238271"/>
              <a:ext cx="143640" cy="2368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90D630EB-B883-864D-9E0A-C671E8FDE2B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57700" y="4230711"/>
                <a:ext cx="1587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BD684E8F-D8A1-554C-9761-93659EBC1D39}"/>
              </a:ext>
            </a:extLst>
          </p:cNvPr>
          <p:cNvGrpSpPr/>
          <p:nvPr/>
        </p:nvGrpSpPr>
        <p:grpSpPr>
          <a:xfrm>
            <a:off x="3449980" y="3279591"/>
            <a:ext cx="4937400" cy="2207160"/>
            <a:chOff x="3449980" y="3279591"/>
            <a:chExt cx="4937400" cy="22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9625D8C-47B5-C645-9286-768DDD84FDAD}"/>
                    </a:ext>
                  </a:extLst>
                </p14:cNvPr>
                <p14:cNvContentPartPr/>
                <p14:nvPr/>
              </p14:nvContentPartPr>
              <p14:xfrm>
                <a:off x="8162740" y="4437351"/>
                <a:ext cx="180720" cy="268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9625D8C-47B5-C645-9286-768DDD84FD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55180" y="4429791"/>
                  <a:ext cx="195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F58B02B-227F-E84C-A9B7-0D32A254AB51}"/>
                    </a:ext>
                  </a:extLst>
                </p14:cNvPr>
                <p14:cNvContentPartPr/>
                <p14:nvPr/>
              </p14:nvContentPartPr>
              <p14:xfrm>
                <a:off x="8137900" y="4537071"/>
                <a:ext cx="249480" cy="43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F58B02B-227F-E84C-A9B7-0D32A254AB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30340" y="4529511"/>
                  <a:ext cx="264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FAE1768-3D5C-714E-A6A0-0C8BD0E99C3A}"/>
                    </a:ext>
                  </a:extLst>
                </p14:cNvPr>
                <p14:cNvContentPartPr/>
                <p14:nvPr/>
              </p14:nvContentPartPr>
              <p14:xfrm>
                <a:off x="3449980" y="4263111"/>
                <a:ext cx="93600" cy="1558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FAE1768-3D5C-714E-A6A0-0C8BD0E99C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42420" y="4255551"/>
                  <a:ext cx="108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19AAB68-2CFF-6843-A79C-29F0B96BF5A7}"/>
                    </a:ext>
                  </a:extLst>
                </p14:cNvPr>
                <p14:cNvContentPartPr/>
                <p14:nvPr/>
              </p14:nvContentPartPr>
              <p14:xfrm>
                <a:off x="3475540" y="3279591"/>
                <a:ext cx="1139040" cy="996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19AAB68-2CFF-6843-A79C-29F0B96BF5A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67980" y="3272031"/>
                  <a:ext cx="1153800" cy="10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504E399-0A21-0F43-A109-EC86B39AB85A}"/>
                    </a:ext>
                  </a:extLst>
                </p14:cNvPr>
                <p14:cNvContentPartPr/>
                <p14:nvPr/>
              </p14:nvContentPartPr>
              <p14:xfrm>
                <a:off x="4433500" y="3403791"/>
                <a:ext cx="660240" cy="219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504E399-0A21-0F43-A109-EC86B39AB8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26300" y="3396231"/>
                  <a:ext cx="675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BCC9B9B-4304-EF4C-9EEE-43111696BA77}"/>
                    </a:ext>
                  </a:extLst>
                </p14:cNvPr>
                <p14:cNvContentPartPr/>
                <p14:nvPr/>
              </p14:nvContentPartPr>
              <p14:xfrm>
                <a:off x="5180860" y="3385071"/>
                <a:ext cx="1213560" cy="1994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BCC9B9B-4304-EF4C-9EEE-43111696BA7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73300" y="3377511"/>
                  <a:ext cx="1228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A23B215-A1D5-4845-94BA-A69CF7A0AFA9}"/>
                    </a:ext>
                  </a:extLst>
                </p14:cNvPr>
                <p14:cNvContentPartPr/>
                <p14:nvPr/>
              </p14:nvContentPartPr>
              <p14:xfrm>
                <a:off x="6351220" y="3335391"/>
                <a:ext cx="75240" cy="2430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A23B215-A1D5-4845-94BA-A69CF7A0AFA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43660" y="3327831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F45B79F-A45E-3145-8906-7DEB98A31DB9}"/>
                    </a:ext>
                  </a:extLst>
                </p14:cNvPr>
                <p14:cNvContentPartPr/>
                <p14:nvPr/>
              </p14:nvContentPartPr>
              <p14:xfrm>
                <a:off x="6394780" y="3503511"/>
                <a:ext cx="878040" cy="14378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F45B79F-A45E-3145-8906-7DEB98A31D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87220" y="3495951"/>
                  <a:ext cx="893160" cy="14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77D27E6-5B74-4C48-9095-8311CF49F014}"/>
                    </a:ext>
                  </a:extLst>
                </p14:cNvPr>
                <p14:cNvContentPartPr/>
                <p14:nvPr/>
              </p14:nvContentPartPr>
              <p14:xfrm>
                <a:off x="7129180" y="4369671"/>
                <a:ext cx="915480" cy="4291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77D27E6-5B74-4C48-9095-8311CF49F0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21620" y="4362111"/>
                  <a:ext cx="9306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EF44E92-192C-904A-B3C9-6F6C9A160722}"/>
                    </a:ext>
                  </a:extLst>
                </p14:cNvPr>
                <p14:cNvContentPartPr/>
                <p14:nvPr/>
              </p14:nvContentPartPr>
              <p14:xfrm>
                <a:off x="7508980" y="4499631"/>
                <a:ext cx="131040" cy="193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EF44E92-192C-904A-B3C9-6F6C9A1607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01420" y="4492071"/>
                  <a:ext cx="146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5A1EB0E-0098-7349-BA34-C62DCD87B5B0}"/>
                    </a:ext>
                  </a:extLst>
                </p14:cNvPr>
                <p14:cNvContentPartPr/>
                <p14:nvPr/>
              </p14:nvContentPartPr>
              <p14:xfrm>
                <a:off x="6500620" y="3883311"/>
                <a:ext cx="324000" cy="261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5A1EB0E-0098-7349-BA34-C62DCD87B5B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93060" y="3875751"/>
                  <a:ext cx="33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F74548D-0292-294B-AC2B-12FE65861EA9}"/>
                    </a:ext>
                  </a:extLst>
                </p14:cNvPr>
                <p14:cNvContentPartPr/>
                <p14:nvPr/>
              </p14:nvContentPartPr>
              <p14:xfrm>
                <a:off x="5211820" y="3285711"/>
                <a:ext cx="311040" cy="3427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F74548D-0292-294B-AC2B-12FE65861EA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04260" y="3278151"/>
                  <a:ext cx="326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02089D5-1144-A44C-8D69-04DDF7C872AB}"/>
                    </a:ext>
                  </a:extLst>
                </p14:cNvPr>
                <p14:cNvContentPartPr/>
                <p14:nvPr/>
              </p14:nvContentPartPr>
              <p14:xfrm>
                <a:off x="3867220" y="3671631"/>
                <a:ext cx="187200" cy="3178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02089D5-1144-A44C-8D69-04DDF7C872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59660" y="3664071"/>
                  <a:ext cx="202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CAEE55C-3789-EF43-86AA-09D0D5E72586}"/>
                    </a:ext>
                  </a:extLst>
                </p14:cNvPr>
                <p14:cNvContentPartPr/>
                <p14:nvPr/>
              </p14:nvContentPartPr>
              <p14:xfrm>
                <a:off x="3506140" y="4306671"/>
                <a:ext cx="243000" cy="5850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CAEE55C-3789-EF43-86AA-09D0D5E7258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98580" y="4299111"/>
                  <a:ext cx="2581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8C3B819-EF79-D24B-98F9-52982302C18F}"/>
                    </a:ext>
                  </a:extLst>
                </p14:cNvPr>
                <p14:cNvContentPartPr/>
                <p14:nvPr/>
              </p14:nvContentPartPr>
              <p14:xfrm>
                <a:off x="3630700" y="4904271"/>
                <a:ext cx="174600" cy="1911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8C3B819-EF79-D24B-98F9-52982302C18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23140" y="4896711"/>
                  <a:ext cx="189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B70B7FD-A51C-A644-BF84-33BAFC983CC0}"/>
                    </a:ext>
                  </a:extLst>
                </p14:cNvPr>
                <p14:cNvContentPartPr/>
                <p14:nvPr/>
              </p14:nvContentPartPr>
              <p14:xfrm>
                <a:off x="3642940" y="4247271"/>
                <a:ext cx="1307520" cy="8442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B70B7FD-A51C-A644-BF84-33BAFC983CC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35380" y="4239711"/>
                  <a:ext cx="132264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CB477A4-61F6-3049-99C3-D112133E08CB}"/>
                    </a:ext>
                  </a:extLst>
                </p14:cNvPr>
                <p14:cNvContentPartPr/>
                <p14:nvPr/>
              </p14:nvContentPartPr>
              <p14:xfrm>
                <a:off x="4801060" y="4362471"/>
                <a:ext cx="1338840" cy="11242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CB477A4-61F6-3049-99C3-D112133E08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93500" y="4354911"/>
                  <a:ext cx="135396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4E023E0-A029-B741-9FC5-8A8F12635082}"/>
                    </a:ext>
                  </a:extLst>
                </p14:cNvPr>
                <p14:cNvContentPartPr/>
                <p14:nvPr/>
              </p14:nvContentPartPr>
              <p14:xfrm>
                <a:off x="6070780" y="4723551"/>
                <a:ext cx="1121040" cy="666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4E023E0-A029-B741-9FC5-8A8F1263508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63220" y="4715991"/>
                  <a:ext cx="113616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AC932FD6-97C4-C444-83D9-C7C6E6716F37}"/>
                    </a:ext>
                  </a:extLst>
                </p14:cNvPr>
                <p14:cNvContentPartPr/>
                <p14:nvPr/>
              </p14:nvContentPartPr>
              <p14:xfrm>
                <a:off x="6463180" y="4985271"/>
                <a:ext cx="367560" cy="2430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AC932FD6-97C4-C444-83D9-C7C6E6716F3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55620" y="4977711"/>
                  <a:ext cx="382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8807E26-F8AD-D044-8CBF-B815582F9C7B}"/>
                    </a:ext>
                  </a:extLst>
                </p14:cNvPr>
                <p14:cNvContentPartPr/>
                <p14:nvPr/>
              </p14:nvContentPartPr>
              <p14:xfrm>
                <a:off x="7066900" y="3727791"/>
                <a:ext cx="504720" cy="10522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8807E26-F8AD-D044-8CBF-B815582F9C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59340" y="3720231"/>
                  <a:ext cx="51984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712DDEFE-FD06-7449-A8BB-C98F9D5AB305}"/>
                    </a:ext>
                  </a:extLst>
                </p14:cNvPr>
                <p14:cNvContentPartPr/>
                <p14:nvPr/>
              </p14:nvContentPartPr>
              <p14:xfrm>
                <a:off x="7533820" y="3833631"/>
                <a:ext cx="579240" cy="6228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712DDEFE-FD06-7449-A8BB-C98F9D5AB30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526260" y="3826071"/>
                  <a:ext cx="59436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785A989-78EB-974D-AD5C-3BF34F94D6E0}"/>
                    </a:ext>
                  </a:extLst>
                </p14:cNvPr>
                <p14:cNvContentPartPr/>
                <p14:nvPr/>
              </p14:nvContentPartPr>
              <p14:xfrm>
                <a:off x="7589980" y="3889431"/>
                <a:ext cx="305280" cy="2494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785A989-78EB-974D-AD5C-3BF34F94D6E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82420" y="3881871"/>
                  <a:ext cx="320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C73B246-38BA-ED44-9142-4C30FDF87E11}"/>
                    </a:ext>
                  </a:extLst>
                </p14:cNvPr>
                <p14:cNvContentPartPr/>
                <p14:nvPr/>
              </p14:nvContentPartPr>
              <p14:xfrm>
                <a:off x="7195060" y="4182111"/>
                <a:ext cx="171360" cy="137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C73B246-38BA-ED44-9142-4C30FDF87E1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87500" y="4174551"/>
                  <a:ext cx="186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9C77BA7-8445-D94A-AAD1-8FC70B9A3F2B}"/>
                    </a:ext>
                  </a:extLst>
                </p14:cNvPr>
                <p14:cNvContentPartPr/>
                <p14:nvPr/>
              </p14:nvContentPartPr>
              <p14:xfrm>
                <a:off x="7365700" y="4172391"/>
                <a:ext cx="62640" cy="215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9C77BA7-8445-D94A-AAD1-8FC70B9A3F2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58140" y="4164831"/>
                  <a:ext cx="77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B0E2DDD-DC59-1545-9681-4D96BC8F2C68}"/>
                    </a:ext>
                  </a:extLst>
                </p14:cNvPr>
                <p14:cNvContentPartPr/>
                <p14:nvPr/>
              </p14:nvContentPartPr>
              <p14:xfrm>
                <a:off x="5143420" y="4649031"/>
                <a:ext cx="174600" cy="193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B0E2DDD-DC59-1545-9681-4D96BC8F2C6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35860" y="4641471"/>
                  <a:ext cx="18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B3A0E61-E417-914C-A81E-49BE3CAD9500}"/>
                    </a:ext>
                  </a:extLst>
                </p14:cNvPr>
                <p14:cNvContentPartPr/>
                <p14:nvPr/>
              </p14:nvContentPartPr>
              <p14:xfrm>
                <a:off x="4116340" y="4605471"/>
                <a:ext cx="236880" cy="2804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B3A0E61-E417-914C-A81E-49BE3CAD950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08780" y="4597911"/>
                  <a:ext cx="252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BF44819-116E-4143-8517-9565E41AC37F}"/>
                    </a:ext>
                  </a:extLst>
                </p14:cNvPr>
                <p14:cNvContentPartPr/>
                <p14:nvPr/>
              </p14:nvContentPartPr>
              <p14:xfrm>
                <a:off x="3500020" y="4418631"/>
                <a:ext cx="299160" cy="2984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BF44819-116E-4143-8517-9565E41AC37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492460" y="4411071"/>
                  <a:ext cx="31428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E607D8D-F891-364E-9EDB-805E60C78780}"/>
              </a:ext>
            </a:extLst>
          </p:cNvPr>
          <p:cNvGrpSpPr/>
          <p:nvPr/>
        </p:nvGrpSpPr>
        <p:grpSpPr>
          <a:xfrm>
            <a:off x="5591620" y="3055311"/>
            <a:ext cx="344880" cy="534960"/>
            <a:chOff x="5591620" y="3055311"/>
            <a:chExt cx="34488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17DDDA2-FB80-3B49-9E95-3DD6B4B97808}"/>
                    </a:ext>
                  </a:extLst>
                </p14:cNvPr>
                <p14:cNvContentPartPr/>
                <p14:nvPr/>
              </p14:nvContentPartPr>
              <p14:xfrm>
                <a:off x="5591620" y="3055311"/>
                <a:ext cx="344880" cy="5349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17DDDA2-FB80-3B49-9E95-3DD6B4B9780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84060" y="3047751"/>
                  <a:ext cx="3600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8BCAE5D-AADB-C248-BAA3-2541F4AB9781}"/>
                    </a:ext>
                  </a:extLst>
                </p14:cNvPr>
                <p14:cNvContentPartPr/>
                <p14:nvPr/>
              </p14:nvContentPartPr>
              <p14:xfrm>
                <a:off x="5653900" y="3081591"/>
                <a:ext cx="199440" cy="372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8BCAE5D-AADB-C248-BAA3-2541F4AB97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46340" y="3074031"/>
                  <a:ext cx="214560" cy="38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7DEFD304-A302-9E49-9F78-CC6A1CDFA2EE}"/>
              </a:ext>
            </a:extLst>
          </p:cNvPr>
          <p:cNvGrpSpPr/>
          <p:nvPr/>
        </p:nvGrpSpPr>
        <p:grpSpPr>
          <a:xfrm>
            <a:off x="5292820" y="4742991"/>
            <a:ext cx="448560" cy="466560"/>
            <a:chOff x="5292820" y="4742991"/>
            <a:chExt cx="44856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2580E62-E5EB-804E-AE9E-5468F83559E9}"/>
                    </a:ext>
                  </a:extLst>
                </p14:cNvPr>
                <p14:cNvContentPartPr/>
                <p14:nvPr/>
              </p14:nvContentPartPr>
              <p14:xfrm>
                <a:off x="5292820" y="4804551"/>
                <a:ext cx="448560" cy="4050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2580E62-E5EB-804E-AE9E-5468F83559E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85260" y="4796991"/>
                  <a:ext cx="4636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9B2F3BE-B4E8-9C4D-AF10-F7A82A366442}"/>
                    </a:ext>
                  </a:extLst>
                </p14:cNvPr>
                <p14:cNvContentPartPr/>
                <p14:nvPr/>
              </p14:nvContentPartPr>
              <p14:xfrm>
                <a:off x="5498020" y="4742991"/>
                <a:ext cx="62640" cy="3855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9B2F3BE-B4E8-9C4D-AF10-F7A82A3664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90820" y="4735431"/>
                  <a:ext cx="77760" cy="40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961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2479D54-FD05-6C4C-8010-B7406F0F02E7}"/>
              </a:ext>
            </a:extLst>
          </p:cNvPr>
          <p:cNvGrpSpPr/>
          <p:nvPr/>
        </p:nvGrpSpPr>
        <p:grpSpPr>
          <a:xfrm>
            <a:off x="455860" y="322551"/>
            <a:ext cx="902880" cy="417240"/>
            <a:chOff x="455860" y="322551"/>
            <a:chExt cx="90288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4217DEE-932B-AD4C-A753-BD629B28F951}"/>
                    </a:ext>
                  </a:extLst>
                </p14:cNvPr>
                <p14:cNvContentPartPr/>
                <p14:nvPr/>
              </p14:nvContentPartPr>
              <p14:xfrm>
                <a:off x="567820" y="322551"/>
                <a:ext cx="118800" cy="43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4217DEE-932B-AD4C-A753-BD629B28F9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260" y="31499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DBF3DE0-C142-6F44-855C-6D4B8B8B43C9}"/>
                    </a:ext>
                  </a:extLst>
                </p14:cNvPr>
                <p14:cNvContentPartPr/>
                <p14:nvPr/>
              </p14:nvContentPartPr>
              <p14:xfrm>
                <a:off x="455860" y="415791"/>
                <a:ext cx="616680" cy="299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DBF3DE0-C142-6F44-855C-6D4B8B8B43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8300" y="408231"/>
                  <a:ext cx="631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D95EEE2-022D-1342-997E-637826A98B21}"/>
                    </a:ext>
                  </a:extLst>
                </p14:cNvPr>
                <p14:cNvContentPartPr/>
                <p14:nvPr/>
              </p14:nvContentPartPr>
              <p14:xfrm>
                <a:off x="1289980" y="571311"/>
                <a:ext cx="68760" cy="12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D95EEE2-022D-1342-997E-637826A98B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2420" y="563751"/>
                  <a:ext cx="83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F423B4E-D5AC-D24E-9D76-907F3512E55B}"/>
                    </a:ext>
                  </a:extLst>
                </p14:cNvPr>
                <p14:cNvContentPartPr/>
                <p14:nvPr/>
              </p14:nvContentPartPr>
              <p14:xfrm>
                <a:off x="1314820" y="720711"/>
                <a:ext cx="43920" cy="190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F423B4E-D5AC-D24E-9D76-907F3512E5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7260" y="71315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BEAB981-BE5D-C340-A21C-96AA2B8AEAF5}"/>
              </a:ext>
            </a:extLst>
          </p:cNvPr>
          <p:cNvGrpSpPr/>
          <p:nvPr/>
        </p:nvGrpSpPr>
        <p:grpSpPr>
          <a:xfrm>
            <a:off x="1781740" y="378351"/>
            <a:ext cx="485640" cy="324000"/>
            <a:chOff x="1781740" y="378351"/>
            <a:chExt cx="4856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B36057-FDBE-794A-B092-6C389ABBB939}"/>
                    </a:ext>
                  </a:extLst>
                </p14:cNvPr>
                <p14:cNvContentPartPr/>
                <p14:nvPr/>
              </p14:nvContentPartPr>
              <p14:xfrm>
                <a:off x="1793980" y="484191"/>
                <a:ext cx="6480" cy="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B36057-FDBE-794A-B092-6C389ABBB9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6420" y="47663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77461A5-0F67-C648-BF2B-7FC691791648}"/>
                    </a:ext>
                  </a:extLst>
                </p14:cNvPr>
                <p14:cNvContentPartPr/>
                <p14:nvPr/>
              </p14:nvContentPartPr>
              <p14:xfrm>
                <a:off x="1781740" y="465471"/>
                <a:ext cx="12960" cy="129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77461A5-0F67-C648-BF2B-7FC6917916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4180" y="4579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ABCA602-2B83-284D-BA5A-7EB397A4C7C7}"/>
                    </a:ext>
                  </a:extLst>
                </p14:cNvPr>
                <p14:cNvContentPartPr/>
                <p14:nvPr/>
              </p14:nvContentPartPr>
              <p14:xfrm>
                <a:off x="1787860" y="465471"/>
                <a:ext cx="112320" cy="187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ABCA602-2B83-284D-BA5A-7EB397A4C7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0300" y="457911"/>
                  <a:ext cx="12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4592954-20E2-CC48-B9AF-7857E2A94B8A}"/>
                    </a:ext>
                  </a:extLst>
                </p14:cNvPr>
                <p14:cNvContentPartPr/>
                <p14:nvPr/>
              </p14:nvContentPartPr>
              <p14:xfrm>
                <a:off x="1899820" y="409671"/>
                <a:ext cx="367560" cy="261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4592954-20E2-CC48-B9AF-7857E2A94B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2260" y="402111"/>
                  <a:ext cx="382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AFD1B45-F090-D749-96C0-A4C82775D4CE}"/>
                    </a:ext>
                  </a:extLst>
                </p14:cNvPr>
                <p14:cNvContentPartPr/>
                <p14:nvPr/>
              </p14:nvContentPartPr>
              <p14:xfrm>
                <a:off x="2025100" y="378351"/>
                <a:ext cx="155160" cy="324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AFD1B45-F090-D749-96C0-A4C82775D4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7540" y="370791"/>
                  <a:ext cx="1702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D605F00-4F17-D444-A6F9-5D30DCB1B79C}"/>
              </a:ext>
            </a:extLst>
          </p:cNvPr>
          <p:cNvGrpSpPr/>
          <p:nvPr/>
        </p:nvGrpSpPr>
        <p:grpSpPr>
          <a:xfrm>
            <a:off x="2790100" y="347391"/>
            <a:ext cx="355320" cy="392400"/>
            <a:chOff x="2790100" y="347391"/>
            <a:chExt cx="3553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83415D4-5F95-6E47-A4FD-512AC680B417}"/>
                    </a:ext>
                  </a:extLst>
                </p14:cNvPr>
                <p14:cNvContentPartPr/>
                <p14:nvPr/>
              </p14:nvContentPartPr>
              <p14:xfrm>
                <a:off x="2790100" y="440631"/>
                <a:ext cx="87480" cy="286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83415D4-5F95-6E47-A4FD-512AC680B4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2540" y="433071"/>
                  <a:ext cx="102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94C68ED-E82D-0042-B27C-8E9E903B7822}"/>
                    </a:ext>
                  </a:extLst>
                </p14:cNvPr>
                <p14:cNvContentPartPr/>
                <p14:nvPr/>
              </p14:nvContentPartPr>
              <p14:xfrm>
                <a:off x="2889820" y="347391"/>
                <a:ext cx="255600" cy="392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94C68ED-E82D-0042-B27C-8E9E903B78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2260" y="339831"/>
                  <a:ext cx="27072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952A807-56DD-D24B-9024-B5E8E97B9B24}"/>
                  </a:ext>
                </a:extLst>
              </p14:cNvPr>
              <p14:cNvContentPartPr/>
              <p14:nvPr/>
            </p14:nvContentPartPr>
            <p14:xfrm>
              <a:off x="3406420" y="540351"/>
              <a:ext cx="143640" cy="190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952A807-56DD-D24B-9024-B5E8E97B9B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98860" y="532791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E9F725F-56E7-DA49-8877-733EDDA8A9DD}"/>
                  </a:ext>
                </a:extLst>
              </p14:cNvPr>
              <p14:cNvContentPartPr/>
              <p14:nvPr/>
            </p14:nvContentPartPr>
            <p14:xfrm>
              <a:off x="3394180" y="671031"/>
              <a:ext cx="174600" cy="129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E9F725F-56E7-DA49-8877-733EDDA8A9D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6620" y="663471"/>
                <a:ext cx="189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6649C20C-E695-DB40-83F4-05958CD10472}"/>
                  </a:ext>
                </a:extLst>
              </p14:cNvPr>
              <p14:cNvContentPartPr/>
              <p14:nvPr/>
            </p14:nvContentPartPr>
            <p14:xfrm>
              <a:off x="3867220" y="459351"/>
              <a:ext cx="81360" cy="2743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6649C20C-E695-DB40-83F4-05958CD104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59660" y="451791"/>
                <a:ext cx="9648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177C261B-B875-664B-975D-D160992D087E}"/>
              </a:ext>
            </a:extLst>
          </p:cNvPr>
          <p:cNvGrpSpPr/>
          <p:nvPr/>
        </p:nvGrpSpPr>
        <p:grpSpPr>
          <a:xfrm>
            <a:off x="4209580" y="453231"/>
            <a:ext cx="280440" cy="296280"/>
            <a:chOff x="4209580" y="453231"/>
            <a:chExt cx="28044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8669F9E-02B8-4C4E-90E9-84D221026E16}"/>
                    </a:ext>
                  </a:extLst>
                </p14:cNvPr>
                <p14:cNvContentPartPr/>
                <p14:nvPr/>
              </p14:nvContentPartPr>
              <p14:xfrm>
                <a:off x="4290580" y="465471"/>
                <a:ext cx="25200" cy="218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8669F9E-02B8-4C4E-90E9-84D221026E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83020" y="457911"/>
                  <a:ext cx="4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4CB293B-4688-324D-9CF4-AF742E864F91}"/>
                    </a:ext>
                  </a:extLst>
                </p14:cNvPr>
                <p14:cNvContentPartPr/>
                <p14:nvPr/>
              </p14:nvContentPartPr>
              <p14:xfrm>
                <a:off x="4209580" y="453231"/>
                <a:ext cx="280440" cy="296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4CB293B-4688-324D-9CF4-AF742E864F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02020" y="445671"/>
                  <a:ext cx="295560" cy="31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6B14D86-B4C1-E24B-9F38-69AA99120DAE}"/>
                  </a:ext>
                </a:extLst>
              </p14:cNvPr>
              <p14:cNvContentPartPr/>
              <p14:nvPr/>
            </p14:nvContentPartPr>
            <p14:xfrm>
              <a:off x="4707460" y="782991"/>
              <a:ext cx="31320" cy="500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6B14D86-B4C1-E24B-9F38-69AA99120DA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99900" y="775431"/>
                <a:ext cx="464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236986-B474-CA45-9A51-27D9DA8F100B}"/>
              </a:ext>
            </a:extLst>
          </p:cNvPr>
          <p:cNvGrpSpPr/>
          <p:nvPr/>
        </p:nvGrpSpPr>
        <p:grpSpPr>
          <a:xfrm>
            <a:off x="5012740" y="527751"/>
            <a:ext cx="174600" cy="280440"/>
            <a:chOff x="5012740" y="527751"/>
            <a:chExt cx="1746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158D7F1-29FA-5F42-A29C-64F3BCFFA931}"/>
                    </a:ext>
                  </a:extLst>
                </p14:cNvPr>
                <p14:cNvContentPartPr/>
                <p14:nvPr/>
              </p14:nvContentPartPr>
              <p14:xfrm>
                <a:off x="5031460" y="590031"/>
                <a:ext cx="12960" cy="25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158D7F1-29FA-5F42-A29C-64F3BCFFA9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23900" y="58247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896E431-AB00-814A-B53F-6355C41BF318}"/>
                    </a:ext>
                  </a:extLst>
                </p14:cNvPr>
                <p14:cNvContentPartPr/>
                <p14:nvPr/>
              </p14:nvContentPartPr>
              <p14:xfrm>
                <a:off x="5012740" y="527751"/>
                <a:ext cx="174600" cy="280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896E431-AB00-814A-B53F-6355C41BF3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05180" y="520191"/>
                  <a:ext cx="18972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8E3EF9B9-2115-A945-9FF0-89430C968ADD}"/>
                  </a:ext>
                </a:extLst>
              </p14:cNvPr>
              <p14:cNvContentPartPr/>
              <p14:nvPr/>
            </p14:nvContentPartPr>
            <p14:xfrm>
              <a:off x="5348620" y="758151"/>
              <a:ext cx="50040" cy="626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8E3EF9B9-2115-A945-9FF0-89430C968A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41420" y="750591"/>
                <a:ext cx="6516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5653A00A-0A25-F346-B2C7-C4B2816A18E2}"/>
              </a:ext>
            </a:extLst>
          </p:cNvPr>
          <p:cNvGrpSpPr/>
          <p:nvPr/>
        </p:nvGrpSpPr>
        <p:grpSpPr>
          <a:xfrm>
            <a:off x="5816260" y="403191"/>
            <a:ext cx="217440" cy="355320"/>
            <a:chOff x="5816260" y="403191"/>
            <a:chExt cx="2174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F4EB2ED-4F14-4848-91D2-D55800BE9E2A}"/>
                    </a:ext>
                  </a:extLst>
                </p14:cNvPr>
                <p14:cNvContentPartPr/>
                <p14:nvPr/>
              </p14:nvContentPartPr>
              <p14:xfrm>
                <a:off x="5840740" y="403191"/>
                <a:ext cx="100080" cy="355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F4EB2ED-4F14-4848-91D2-D55800BE9E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33180" y="395631"/>
                  <a:ext cx="115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8904865-FCB7-E049-A908-7B9AD76B41DC}"/>
                    </a:ext>
                  </a:extLst>
                </p14:cNvPr>
                <p14:cNvContentPartPr/>
                <p14:nvPr/>
              </p14:nvContentPartPr>
              <p14:xfrm>
                <a:off x="5816260" y="559071"/>
                <a:ext cx="217440" cy="25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8904865-FCB7-E049-A908-7B9AD76B41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8700" y="551511"/>
                  <a:ext cx="2325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68685EEA-9BE9-A941-A75E-D4C1F98C3189}"/>
                  </a:ext>
                </a:extLst>
              </p14:cNvPr>
              <p14:cNvContentPartPr/>
              <p14:nvPr/>
            </p14:nvContentPartPr>
            <p14:xfrm>
              <a:off x="6189220" y="496791"/>
              <a:ext cx="106200" cy="2617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68685EEA-9BE9-A941-A75E-D4C1F98C31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81660" y="489231"/>
                <a:ext cx="12132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06F73907-D002-F54D-ABC6-18CCA4BA28E4}"/>
              </a:ext>
            </a:extLst>
          </p:cNvPr>
          <p:cNvGrpSpPr/>
          <p:nvPr/>
        </p:nvGrpSpPr>
        <p:grpSpPr>
          <a:xfrm>
            <a:off x="6656860" y="222831"/>
            <a:ext cx="1431360" cy="560520"/>
            <a:chOff x="6656860" y="222831"/>
            <a:chExt cx="143136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3914D7D-C4FE-3746-A99A-BE8332B28CD3}"/>
                    </a:ext>
                  </a:extLst>
                </p14:cNvPr>
                <p14:cNvContentPartPr/>
                <p14:nvPr/>
              </p14:nvContentPartPr>
              <p14:xfrm>
                <a:off x="6656860" y="222831"/>
                <a:ext cx="628560" cy="559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3914D7D-C4FE-3746-A99A-BE8332B28C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49300" y="215271"/>
                  <a:ext cx="6433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D4D51EF-0DC4-E240-B6C4-AA59E201D7F9}"/>
                    </a:ext>
                  </a:extLst>
                </p14:cNvPr>
                <p14:cNvContentPartPr/>
                <p14:nvPr/>
              </p14:nvContentPartPr>
              <p14:xfrm>
                <a:off x="7677100" y="300951"/>
                <a:ext cx="118800" cy="133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D4D51EF-0DC4-E240-B6C4-AA59E201D7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69540" y="293391"/>
                  <a:ext cx="13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D3F7861-43EC-7D4C-8B92-951176240B51}"/>
                    </a:ext>
                  </a:extLst>
                </p14:cNvPr>
                <p14:cNvContentPartPr/>
                <p14:nvPr/>
              </p14:nvContentPartPr>
              <p14:xfrm>
                <a:off x="7677100" y="496791"/>
                <a:ext cx="174600" cy="168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D3F7861-43EC-7D4C-8B92-951176240B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69540" y="489231"/>
                  <a:ext cx="18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A08F8A4-4F30-B84A-A99D-273D75F91DC0}"/>
                    </a:ext>
                  </a:extLst>
                </p14:cNvPr>
                <p14:cNvContentPartPr/>
                <p14:nvPr/>
              </p14:nvContentPartPr>
              <p14:xfrm>
                <a:off x="7477660" y="578151"/>
                <a:ext cx="610560" cy="205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A08F8A4-4F30-B84A-A99D-273D75F91D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70460" y="570951"/>
                  <a:ext cx="62568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04424D3-6DEF-8448-9A30-06CBA19AF732}"/>
              </a:ext>
            </a:extLst>
          </p:cNvPr>
          <p:cNvGrpSpPr/>
          <p:nvPr/>
        </p:nvGrpSpPr>
        <p:grpSpPr>
          <a:xfrm>
            <a:off x="8199820" y="272511"/>
            <a:ext cx="878400" cy="486000"/>
            <a:chOff x="8199820" y="272511"/>
            <a:chExt cx="8784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CED8258-66AF-A843-9AE5-087515DF6EEF}"/>
                    </a:ext>
                  </a:extLst>
                </p14:cNvPr>
                <p14:cNvContentPartPr/>
                <p14:nvPr/>
              </p14:nvContentPartPr>
              <p14:xfrm>
                <a:off x="8199820" y="421911"/>
                <a:ext cx="367560" cy="336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CED8258-66AF-A843-9AE5-087515DF6E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92260" y="414351"/>
                  <a:ext cx="382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B71080E-7459-9C41-BB80-C2247D18D174}"/>
                    </a:ext>
                  </a:extLst>
                </p14:cNvPr>
                <p14:cNvContentPartPr/>
                <p14:nvPr/>
              </p14:nvContentPartPr>
              <p14:xfrm>
                <a:off x="8710300" y="272511"/>
                <a:ext cx="31320" cy="106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B71080E-7459-9C41-BB80-C2247D18D1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02740" y="26495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6E1A6E2-9BAE-6F4E-986E-7809878BB8AF}"/>
                    </a:ext>
                  </a:extLst>
                </p14:cNvPr>
                <p14:cNvContentPartPr/>
                <p14:nvPr/>
              </p14:nvContentPartPr>
              <p14:xfrm>
                <a:off x="8934580" y="540351"/>
                <a:ext cx="137160" cy="19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6E1A6E2-9BAE-6F4E-986E-7809878BB8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27020" y="53279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72C7040-3074-D342-B814-7409C2C295FB}"/>
                    </a:ext>
                  </a:extLst>
                </p14:cNvPr>
                <p14:cNvContentPartPr/>
                <p14:nvPr/>
              </p14:nvContentPartPr>
              <p14:xfrm>
                <a:off x="8928460" y="677151"/>
                <a:ext cx="149760" cy="129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72C7040-3074-D342-B814-7409C2C295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20900" y="669591"/>
                  <a:ext cx="164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FE67948-B43B-B643-B468-FC252D378F0A}"/>
              </a:ext>
            </a:extLst>
          </p:cNvPr>
          <p:cNvGrpSpPr/>
          <p:nvPr/>
        </p:nvGrpSpPr>
        <p:grpSpPr>
          <a:xfrm>
            <a:off x="9426340" y="428391"/>
            <a:ext cx="542160" cy="317520"/>
            <a:chOff x="9426340" y="428391"/>
            <a:chExt cx="54216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116ABF2-FF95-0B47-B10D-054778D95B92}"/>
                    </a:ext>
                  </a:extLst>
                </p14:cNvPr>
                <p14:cNvContentPartPr/>
                <p14:nvPr/>
              </p14:nvContentPartPr>
              <p14:xfrm>
                <a:off x="9426340" y="434511"/>
                <a:ext cx="75240" cy="267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116ABF2-FF95-0B47-B10D-054778D95B9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18780" y="426951"/>
                  <a:ext cx="90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38C2ABD-84E1-9048-A981-C3437EF44863}"/>
                    </a:ext>
                  </a:extLst>
                </p14:cNvPr>
                <p14:cNvContentPartPr/>
                <p14:nvPr/>
              </p14:nvContentPartPr>
              <p14:xfrm>
                <a:off x="9668980" y="428391"/>
                <a:ext cx="43920" cy="236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38C2ABD-84E1-9048-A981-C3437EF448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61780" y="420831"/>
                  <a:ext cx="59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D277913-8FD2-7A4A-93CD-A9D0111EA166}"/>
                    </a:ext>
                  </a:extLst>
                </p14:cNvPr>
                <p14:cNvContentPartPr/>
                <p14:nvPr/>
              </p14:nvContentPartPr>
              <p14:xfrm>
                <a:off x="9613180" y="434511"/>
                <a:ext cx="255600" cy="261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D277913-8FD2-7A4A-93CD-A9D0111EA1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05620" y="426951"/>
                  <a:ext cx="270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5EA469A-EAEB-9B4A-91A2-B36B80AC8DCA}"/>
                    </a:ext>
                  </a:extLst>
                </p14:cNvPr>
                <p14:cNvContentPartPr/>
                <p14:nvPr/>
              </p14:nvContentPartPr>
              <p14:xfrm>
                <a:off x="9905860" y="714591"/>
                <a:ext cx="62640" cy="31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5EA469A-EAEB-9B4A-91A2-B36B80AC8D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98300" y="70703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D439CBE-49D9-8A4C-BCD2-7D34361E0947}"/>
              </a:ext>
            </a:extLst>
          </p:cNvPr>
          <p:cNvGrpSpPr/>
          <p:nvPr/>
        </p:nvGrpSpPr>
        <p:grpSpPr>
          <a:xfrm>
            <a:off x="10216900" y="540351"/>
            <a:ext cx="367560" cy="230400"/>
            <a:chOff x="10216900" y="540351"/>
            <a:chExt cx="36756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00124FD-8E56-7942-B9C6-9FE4194E602A}"/>
                    </a:ext>
                  </a:extLst>
                </p14:cNvPr>
                <p14:cNvContentPartPr/>
                <p14:nvPr/>
              </p14:nvContentPartPr>
              <p14:xfrm>
                <a:off x="10216900" y="540351"/>
                <a:ext cx="205920" cy="106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00124FD-8E56-7942-B9C6-9FE4194E60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09340" y="532791"/>
                  <a:ext cx="221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74432C9-02E4-E043-A2A7-51AC0557F405}"/>
                    </a:ext>
                  </a:extLst>
                </p14:cNvPr>
                <p14:cNvContentPartPr/>
                <p14:nvPr/>
              </p14:nvContentPartPr>
              <p14:xfrm>
                <a:off x="10534420" y="720711"/>
                <a:ext cx="50040" cy="50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74432C9-02E4-E043-A2A7-51AC0557F4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26860" y="71315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34DC72C-1AAA-6B49-BD5F-80D87442C444}"/>
              </a:ext>
            </a:extLst>
          </p:cNvPr>
          <p:cNvGrpSpPr/>
          <p:nvPr/>
        </p:nvGrpSpPr>
        <p:grpSpPr>
          <a:xfrm>
            <a:off x="10820980" y="446751"/>
            <a:ext cx="840600" cy="411120"/>
            <a:chOff x="10820980" y="446751"/>
            <a:chExt cx="8406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1D79FDF-8E0D-9442-9B52-1382D8A54D4F}"/>
                    </a:ext>
                  </a:extLst>
                </p14:cNvPr>
                <p14:cNvContentPartPr/>
                <p14:nvPr/>
              </p14:nvContentPartPr>
              <p14:xfrm>
                <a:off x="10833220" y="565191"/>
                <a:ext cx="19080" cy="25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1D79FDF-8E0D-9442-9B52-1382D8A54D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25660" y="55763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57BC78E-EC3C-2748-BBF7-65496AC6EDA7}"/>
                    </a:ext>
                  </a:extLst>
                </p14:cNvPr>
                <p14:cNvContentPartPr/>
                <p14:nvPr/>
              </p14:nvContentPartPr>
              <p14:xfrm>
                <a:off x="10820980" y="521631"/>
                <a:ext cx="118800" cy="180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57BC78E-EC3C-2748-BBF7-65496AC6EDA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13420" y="514071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49601AB-A443-EA47-9C73-9575636FCF37}"/>
                    </a:ext>
                  </a:extLst>
                </p14:cNvPr>
                <p14:cNvContentPartPr/>
                <p14:nvPr/>
              </p14:nvContentPartPr>
              <p14:xfrm>
                <a:off x="11082340" y="714591"/>
                <a:ext cx="68760" cy="43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49601AB-A443-EA47-9C73-9575636FCF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74780" y="70703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CF22A7E-48D1-8E4C-B88E-CACBA8F287DB}"/>
                    </a:ext>
                  </a:extLst>
                </p14:cNvPr>
                <p14:cNvContentPartPr/>
                <p14:nvPr/>
              </p14:nvContentPartPr>
              <p14:xfrm>
                <a:off x="11306980" y="465471"/>
                <a:ext cx="68040" cy="2556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CF22A7E-48D1-8E4C-B88E-CACBA8F287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99420" y="457911"/>
                  <a:ext cx="83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3A576C0-D53A-DC4A-BA55-306B66E53C4D}"/>
                    </a:ext>
                  </a:extLst>
                </p14:cNvPr>
                <p14:cNvContentPartPr/>
                <p14:nvPr/>
              </p14:nvContentPartPr>
              <p14:xfrm>
                <a:off x="11262700" y="577791"/>
                <a:ext cx="162360" cy="313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3A576C0-D53A-DC4A-BA55-306B66E53C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55140" y="57023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53556E2-0571-EF47-9295-29629435562B}"/>
                    </a:ext>
                  </a:extLst>
                </p14:cNvPr>
                <p14:cNvContentPartPr/>
                <p14:nvPr/>
              </p14:nvContentPartPr>
              <p14:xfrm>
                <a:off x="11468260" y="446751"/>
                <a:ext cx="193320" cy="411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53556E2-0571-EF47-9295-2962943556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60700" y="439191"/>
                  <a:ext cx="20844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E707EF3B-E888-EF4D-BCB5-0B8B82FF742D}"/>
                  </a:ext>
                </a:extLst>
              </p14:cNvPr>
              <p14:cNvContentPartPr/>
              <p14:nvPr/>
            </p14:nvContentPartPr>
            <p14:xfrm>
              <a:off x="1713935" y="2644634"/>
              <a:ext cx="3706920" cy="23724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E707EF3B-E888-EF4D-BCB5-0B8B82FF742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03855" y="2634554"/>
                <a:ext cx="3727080" cy="2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41BB191-6BE4-FF4B-9C44-743CA6580F37}"/>
              </a:ext>
            </a:extLst>
          </p:cNvPr>
          <p:cNvGrpSpPr/>
          <p:nvPr/>
        </p:nvGrpSpPr>
        <p:grpSpPr>
          <a:xfrm>
            <a:off x="656255" y="1119231"/>
            <a:ext cx="9208080" cy="1695323"/>
            <a:chOff x="656255" y="1119231"/>
            <a:chExt cx="9208080" cy="169532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A174B76-C9D4-C94E-AAEE-43B362AF47F0}"/>
                    </a:ext>
                  </a:extLst>
                </p14:cNvPr>
                <p14:cNvContentPartPr/>
                <p14:nvPr/>
              </p14:nvContentPartPr>
              <p14:xfrm>
                <a:off x="1464273" y="1411084"/>
                <a:ext cx="264240" cy="178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A174B76-C9D4-C94E-AAEE-43B362AF47F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56713" y="1403524"/>
                  <a:ext cx="279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AF0BF2A-307F-C34F-918E-CDE2ADD5D90D}"/>
                    </a:ext>
                  </a:extLst>
                </p14:cNvPr>
                <p14:cNvContentPartPr/>
                <p14:nvPr/>
              </p14:nvContentPartPr>
              <p14:xfrm>
                <a:off x="1912833" y="1528084"/>
                <a:ext cx="68040" cy="126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AF0BF2A-307F-C34F-918E-CDE2ADD5D9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05273" y="1520524"/>
                  <a:ext cx="83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367B99E-07B6-3849-9B12-AC9F0A983482}"/>
                    </a:ext>
                  </a:extLst>
                </p14:cNvPr>
                <p14:cNvContentPartPr/>
                <p14:nvPr/>
              </p14:nvContentPartPr>
              <p14:xfrm>
                <a:off x="1974393" y="1638604"/>
                <a:ext cx="6480" cy="12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367B99E-07B6-3849-9B12-AC9F0A9834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66833" y="1631044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4767F85-CF00-C24E-B1C3-8270AE733D47}"/>
                    </a:ext>
                  </a:extLst>
                </p14:cNvPr>
                <p14:cNvContentPartPr/>
                <p14:nvPr/>
              </p14:nvContentPartPr>
              <p14:xfrm>
                <a:off x="2349513" y="1294084"/>
                <a:ext cx="80280" cy="3236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4767F85-CF00-C24E-B1C3-8270AE733D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41953" y="1286524"/>
                  <a:ext cx="954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DAE7550-4367-2842-B430-400843FACB2B}"/>
                    </a:ext>
                  </a:extLst>
                </p14:cNvPr>
                <p14:cNvContentPartPr/>
                <p14:nvPr/>
              </p14:nvContentPartPr>
              <p14:xfrm>
                <a:off x="2417193" y="1294084"/>
                <a:ext cx="129600" cy="326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DAE7550-4367-2842-B430-400843FACB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09633" y="1286524"/>
                  <a:ext cx="144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687EC66-6CB0-314C-923E-47E2858B85FE}"/>
                    </a:ext>
                  </a:extLst>
                </p14:cNvPr>
                <p14:cNvContentPartPr/>
                <p14:nvPr/>
              </p14:nvContentPartPr>
              <p14:xfrm>
                <a:off x="2404953" y="1466524"/>
                <a:ext cx="154080" cy="55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687EC66-6CB0-314C-923E-47E2858B85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97393" y="1458964"/>
                  <a:ext cx="169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B913968-2BAE-EB44-990E-A4DA1231B7A8}"/>
                    </a:ext>
                  </a:extLst>
                </p14:cNvPr>
                <p14:cNvContentPartPr/>
                <p14:nvPr/>
              </p14:nvContentPartPr>
              <p14:xfrm>
                <a:off x="2909313" y="1398844"/>
                <a:ext cx="430920" cy="496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B913968-2BAE-EB44-990E-A4DA1231B7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01753" y="1391284"/>
                  <a:ext cx="446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2DBC21C-A0F7-004A-8FC9-DE52F5FA472C}"/>
                    </a:ext>
                  </a:extLst>
                </p14:cNvPr>
                <p14:cNvContentPartPr/>
                <p14:nvPr/>
              </p14:nvContentPartPr>
              <p14:xfrm>
                <a:off x="3192273" y="1355644"/>
                <a:ext cx="294840" cy="215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2DBC21C-A0F7-004A-8FC9-DE52F5FA47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84713" y="1348084"/>
                  <a:ext cx="309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FA2B914-E666-2B4E-9715-62164B4E3544}"/>
                    </a:ext>
                  </a:extLst>
                </p14:cNvPr>
                <p14:cNvContentPartPr/>
                <p14:nvPr/>
              </p14:nvContentPartPr>
              <p14:xfrm>
                <a:off x="3838113" y="1251244"/>
                <a:ext cx="271080" cy="313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FA2B914-E666-2B4E-9715-62164B4E354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30553" y="1243684"/>
                  <a:ext cx="2862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6928B6E-7E97-6A4E-AA15-8B1CB48871DC}"/>
                    </a:ext>
                  </a:extLst>
                </p14:cNvPr>
                <p14:cNvContentPartPr/>
                <p14:nvPr/>
              </p14:nvContentPartPr>
              <p14:xfrm>
                <a:off x="4447233" y="1552564"/>
                <a:ext cx="135720" cy="309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6928B6E-7E97-6A4E-AA15-8B1CB48871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39673" y="1545004"/>
                  <a:ext cx="150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2017A3E-05D1-3949-8347-6263E517EDFE}"/>
                    </a:ext>
                  </a:extLst>
                </p14:cNvPr>
                <p14:cNvContentPartPr/>
                <p14:nvPr/>
              </p14:nvContentPartPr>
              <p14:xfrm>
                <a:off x="5211820" y="1212831"/>
                <a:ext cx="75240" cy="223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2017A3E-05D1-3949-8347-6263E517EDF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04260" y="1205271"/>
                  <a:ext cx="90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E8E2603-27FF-4A4A-9CEE-71EB391CC44E}"/>
                    </a:ext>
                  </a:extLst>
                </p14:cNvPr>
                <p14:cNvContentPartPr/>
                <p14:nvPr/>
              </p14:nvContentPartPr>
              <p14:xfrm>
                <a:off x="5280220" y="1119231"/>
                <a:ext cx="118800" cy="5047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E8E2603-27FF-4A4A-9CEE-71EB391CC44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72660" y="1111671"/>
                  <a:ext cx="1335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D5A7190-B706-9B45-A9D9-651E8173AC0C}"/>
                    </a:ext>
                  </a:extLst>
                </p14:cNvPr>
                <p14:cNvContentPartPr/>
                <p14:nvPr/>
              </p14:nvContentPartPr>
              <p14:xfrm>
                <a:off x="5124700" y="1281231"/>
                <a:ext cx="342720" cy="2804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D5A7190-B706-9B45-A9D9-651E8173AC0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17140" y="1273671"/>
                  <a:ext cx="357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860733F-52C3-DC45-8164-3105F55AFD22}"/>
                    </a:ext>
                  </a:extLst>
                </p14:cNvPr>
                <p14:cNvContentPartPr/>
                <p14:nvPr/>
              </p14:nvContentPartPr>
              <p14:xfrm>
                <a:off x="5803300" y="1268631"/>
                <a:ext cx="249480" cy="168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860733F-52C3-DC45-8164-3105F55AFD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95740" y="1261071"/>
                  <a:ext cx="264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94014D1-77F6-3A45-83A8-BBF17A109C61}"/>
                    </a:ext>
                  </a:extLst>
                </p14:cNvPr>
                <p14:cNvContentPartPr/>
                <p14:nvPr/>
              </p14:nvContentPartPr>
              <p14:xfrm>
                <a:off x="6170500" y="1256391"/>
                <a:ext cx="112320" cy="1738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94014D1-77F6-3A45-83A8-BBF17A109C6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62940" y="1248831"/>
                  <a:ext cx="127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BB53634-D224-4E4B-973C-24633462094C}"/>
                    </a:ext>
                  </a:extLst>
                </p14:cNvPr>
                <p14:cNvContentPartPr/>
                <p14:nvPr/>
              </p14:nvContentPartPr>
              <p14:xfrm>
                <a:off x="6363460" y="1231551"/>
                <a:ext cx="143640" cy="2246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BB53634-D224-4E4B-973C-2463346209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55900" y="1223991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80F1522-94FC-ED4D-B70E-CC8991EF117A}"/>
                    </a:ext>
                  </a:extLst>
                </p14:cNvPr>
                <p14:cNvContentPartPr/>
                <p14:nvPr/>
              </p14:nvContentPartPr>
              <p14:xfrm>
                <a:off x="6650020" y="1243791"/>
                <a:ext cx="81360" cy="2682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80F1522-94FC-ED4D-B70E-CC8991EF117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42460" y="1236231"/>
                  <a:ext cx="96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20A82A8-B78D-D240-9837-E8ED66C88F36}"/>
                    </a:ext>
                  </a:extLst>
                </p14:cNvPr>
                <p14:cNvContentPartPr/>
                <p14:nvPr/>
              </p14:nvContentPartPr>
              <p14:xfrm>
                <a:off x="7073020" y="1293471"/>
                <a:ext cx="205920" cy="19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20A82A8-B78D-D240-9837-E8ED66C88F3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65460" y="1286271"/>
                  <a:ext cx="220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053E2AD-636A-F04C-AE42-98651B2BB647}"/>
                    </a:ext>
                  </a:extLst>
                </p14:cNvPr>
                <p14:cNvContentPartPr/>
                <p14:nvPr/>
              </p14:nvContentPartPr>
              <p14:xfrm>
                <a:off x="7110460" y="1393191"/>
                <a:ext cx="174600" cy="190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053E2AD-636A-F04C-AE42-98651B2BB64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02900" y="138563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7B2366F-01F6-C240-9173-79E66F7E3180}"/>
                    </a:ext>
                  </a:extLst>
                </p14:cNvPr>
                <p14:cNvContentPartPr/>
                <p14:nvPr/>
              </p14:nvContentPartPr>
              <p14:xfrm>
                <a:off x="7080220" y="1486791"/>
                <a:ext cx="323280" cy="129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7B2366F-01F6-C240-9173-79E66F7E318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72660" y="1479231"/>
                  <a:ext cx="338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B24DF3F-B326-114F-AB3B-60A0A1E4031A}"/>
                    </a:ext>
                  </a:extLst>
                </p14:cNvPr>
                <p14:cNvContentPartPr/>
                <p14:nvPr/>
              </p14:nvContentPartPr>
              <p14:xfrm>
                <a:off x="7714180" y="1218951"/>
                <a:ext cx="31320" cy="3366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B24DF3F-B326-114F-AB3B-60A0A1E403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06620" y="1211391"/>
                  <a:ext cx="46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43BA9FB-8540-9645-A883-D8D0D3550D08}"/>
                    </a:ext>
                  </a:extLst>
                </p14:cNvPr>
                <p14:cNvContentPartPr/>
                <p14:nvPr/>
              </p14:nvContentPartPr>
              <p14:xfrm>
                <a:off x="8205940" y="1517751"/>
                <a:ext cx="118800" cy="813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43BA9FB-8540-9645-A883-D8D0D3550D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98740" y="151019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1EBB5F6-13B3-8847-AB1F-5A936C77F9E8}"/>
                    </a:ext>
                  </a:extLst>
                </p14:cNvPr>
                <p14:cNvContentPartPr/>
                <p14:nvPr/>
              </p14:nvContentPartPr>
              <p14:xfrm>
                <a:off x="656255" y="2152514"/>
                <a:ext cx="298080" cy="316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1EBB5F6-13B3-8847-AB1F-5A936C77F9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8695" y="2144954"/>
                  <a:ext cx="313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2673DA7-E1F6-7A47-9479-6008043662CB}"/>
                    </a:ext>
                  </a:extLst>
                </p14:cNvPr>
                <p14:cNvContentPartPr/>
                <p14:nvPr/>
              </p14:nvContentPartPr>
              <p14:xfrm>
                <a:off x="972335" y="2036954"/>
                <a:ext cx="103680" cy="777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2673DA7-E1F6-7A47-9479-6008043662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4775" y="2029394"/>
                  <a:ext cx="11880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F5AAFFA-118A-1B48-B0F9-A403C7A68819}"/>
                    </a:ext>
                  </a:extLst>
                </p14:cNvPr>
                <p14:cNvContentPartPr/>
                <p14:nvPr/>
              </p14:nvContentPartPr>
              <p14:xfrm>
                <a:off x="1282295" y="2462474"/>
                <a:ext cx="30600" cy="18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F5AAFFA-118A-1B48-B0F9-A403C7A688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74735" y="2454914"/>
                  <a:ext cx="45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B57D1B7-9822-9F47-BE3A-28561B1F149C}"/>
                    </a:ext>
                  </a:extLst>
                </p14:cNvPr>
                <p14:cNvContentPartPr/>
                <p14:nvPr/>
              </p14:nvContentPartPr>
              <p14:xfrm>
                <a:off x="1285175" y="2620514"/>
                <a:ext cx="21960" cy="64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B57D1B7-9822-9F47-BE3A-28561B1F14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77615" y="2612954"/>
                  <a:ext cx="37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A909B58-F1BD-6143-B19E-10EBD3484502}"/>
                    </a:ext>
                  </a:extLst>
                </p14:cNvPr>
                <p14:cNvContentPartPr/>
                <p14:nvPr/>
              </p14:nvContentPartPr>
              <p14:xfrm>
                <a:off x="6047255" y="2310554"/>
                <a:ext cx="273960" cy="248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A909B58-F1BD-6143-B19E-10EBD34845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39695" y="2302994"/>
                  <a:ext cx="289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355EF8C-492A-8045-9B8C-362DB9578BB9}"/>
                    </a:ext>
                  </a:extLst>
                </p14:cNvPr>
                <p14:cNvContentPartPr/>
                <p14:nvPr/>
              </p14:nvContentPartPr>
              <p14:xfrm>
                <a:off x="6077495" y="2401634"/>
                <a:ext cx="273960" cy="187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355EF8C-492A-8045-9B8C-362DB9578BB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69935" y="2394074"/>
                  <a:ext cx="289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AF5657C0-6DF9-E547-81AD-A8B593D1E100}"/>
                    </a:ext>
                  </a:extLst>
                </p14:cNvPr>
                <p14:cNvContentPartPr/>
                <p14:nvPr/>
              </p14:nvContentPartPr>
              <p14:xfrm>
                <a:off x="6721895" y="2091674"/>
                <a:ext cx="371160" cy="3888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AF5657C0-6DF9-E547-81AD-A8B593D1E10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14335" y="2084114"/>
                  <a:ext cx="3862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0ECA68E-4ACA-4646-AE2B-559CA907AD6B}"/>
                    </a:ext>
                  </a:extLst>
                </p14:cNvPr>
                <p14:cNvContentPartPr/>
                <p14:nvPr/>
              </p14:nvContentPartPr>
              <p14:xfrm>
                <a:off x="7159295" y="1933634"/>
                <a:ext cx="42840" cy="1886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0ECA68E-4ACA-4646-AE2B-559CA907AD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51735" y="1926074"/>
                  <a:ext cx="57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64BC375-C6C3-4045-A5BB-297BBAE78670}"/>
                    </a:ext>
                  </a:extLst>
                </p14:cNvPr>
                <p14:cNvContentPartPr/>
                <p14:nvPr/>
              </p14:nvContentPartPr>
              <p14:xfrm>
                <a:off x="7396535" y="2055314"/>
                <a:ext cx="255600" cy="668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64BC375-C6C3-4045-A5BB-297BBAE7867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88975" y="2047754"/>
                  <a:ext cx="27072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91B1854-E1B7-EA46-8210-9545F5634FCE}"/>
                    </a:ext>
                  </a:extLst>
                </p14:cNvPr>
                <p14:cNvContentPartPr/>
                <p14:nvPr/>
              </p14:nvContentPartPr>
              <p14:xfrm>
                <a:off x="7877135" y="1897274"/>
                <a:ext cx="589320" cy="6627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91B1854-E1B7-EA46-8210-9545F5634F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69575" y="1889714"/>
                  <a:ext cx="60444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2E7E3DB-F7AE-8F42-B2A0-A3BA053E5CA4}"/>
                    </a:ext>
                  </a:extLst>
                </p14:cNvPr>
                <p14:cNvContentPartPr/>
                <p14:nvPr/>
              </p14:nvContentPartPr>
              <p14:xfrm>
                <a:off x="8769935" y="2113274"/>
                <a:ext cx="85320" cy="2941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2E7E3DB-F7AE-8F42-B2A0-A3BA053E5C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62375" y="2105714"/>
                  <a:ext cx="1004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6FBFF47-9201-1449-9D4D-C57323D05AA4}"/>
                    </a:ext>
                  </a:extLst>
                </p14:cNvPr>
                <p14:cNvContentPartPr/>
                <p14:nvPr/>
              </p14:nvContentPartPr>
              <p14:xfrm>
                <a:off x="8691095" y="2280314"/>
                <a:ext cx="146160" cy="187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6FBFF47-9201-1449-9D4D-C57323D05A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83535" y="2272754"/>
                  <a:ext cx="161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13EF9718-3D1A-2047-A12A-BB61638AA766}"/>
                    </a:ext>
                  </a:extLst>
                </p14:cNvPr>
                <p14:cNvContentPartPr/>
                <p14:nvPr/>
              </p14:nvContentPartPr>
              <p14:xfrm>
                <a:off x="8909615" y="2274194"/>
                <a:ext cx="91440" cy="58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13EF9718-3D1A-2047-A12A-BB61638AA7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02055" y="2266634"/>
                  <a:ext cx="106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1BD735B-0BE3-1249-85C6-3F8790C8A902}"/>
                    </a:ext>
                  </a:extLst>
                </p14:cNvPr>
                <p14:cNvContentPartPr/>
                <p14:nvPr/>
              </p14:nvContentPartPr>
              <p14:xfrm>
                <a:off x="9213455" y="1927514"/>
                <a:ext cx="194040" cy="1767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1BD735B-0BE3-1249-85C6-3F8790C8A90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06255" y="1919954"/>
                  <a:ext cx="209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34D5E16-4032-A749-B6BB-84955367F78C}"/>
                    </a:ext>
                  </a:extLst>
                </p14:cNvPr>
                <p14:cNvContentPartPr/>
                <p14:nvPr/>
              </p14:nvContentPartPr>
              <p14:xfrm>
                <a:off x="9012935" y="2116154"/>
                <a:ext cx="608040" cy="1036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34D5E16-4032-A749-B6BB-84955367F7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05375" y="2108594"/>
                  <a:ext cx="62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F489B82-3C97-484E-A33A-ABA534228350}"/>
                    </a:ext>
                  </a:extLst>
                </p14:cNvPr>
                <p14:cNvContentPartPr/>
                <p14:nvPr/>
              </p14:nvContentPartPr>
              <p14:xfrm>
                <a:off x="9080615" y="1897274"/>
                <a:ext cx="522360" cy="8877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F489B82-3C97-484E-A33A-ABA53422835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73055" y="1889714"/>
                  <a:ext cx="53748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82290F9-9BF6-FA42-9774-D2AB068A166A}"/>
                    </a:ext>
                  </a:extLst>
                </p14:cNvPr>
                <p14:cNvContentPartPr/>
                <p14:nvPr/>
              </p14:nvContentPartPr>
              <p14:xfrm>
                <a:off x="9602615" y="2310554"/>
                <a:ext cx="115920" cy="367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82290F9-9BF6-FA42-9774-D2AB068A16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95055" y="2302994"/>
                  <a:ext cx="131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1CCFB5E-FE45-4B48-A73D-3037B51BE410}"/>
                    </a:ext>
                  </a:extLst>
                </p14:cNvPr>
                <p14:cNvContentPartPr/>
                <p14:nvPr/>
              </p14:nvContentPartPr>
              <p14:xfrm>
                <a:off x="9754535" y="1921754"/>
                <a:ext cx="109800" cy="79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1CCFB5E-FE45-4B48-A73D-3037B51BE4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46975" y="1914194"/>
                  <a:ext cx="124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9BE3534-8A81-6947-9871-75CCFA944A7A}"/>
                    </a:ext>
                  </a:extLst>
                </p14:cNvPr>
                <p14:cNvContentPartPr/>
                <p14:nvPr/>
              </p14:nvContentPartPr>
              <p14:xfrm>
                <a:off x="1674695" y="2079434"/>
                <a:ext cx="421560" cy="3528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9BE3534-8A81-6947-9871-75CCFA944A7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67135" y="2072234"/>
                  <a:ext cx="4366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E7C0443-2915-F84A-86E7-1A596F0BACFA}"/>
                    </a:ext>
                  </a:extLst>
                </p14:cNvPr>
                <p14:cNvContentPartPr/>
                <p14:nvPr/>
              </p14:nvContentPartPr>
              <p14:xfrm>
                <a:off x="1777295" y="2377514"/>
                <a:ext cx="380520" cy="3528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E7C0443-2915-F84A-86E7-1A596F0BAC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69735" y="2369954"/>
                  <a:ext cx="3956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DF4EB53-93FD-6E4E-AF94-6557666AD4F1}"/>
                    </a:ext>
                  </a:extLst>
                </p14:cNvPr>
                <p14:cNvContentPartPr/>
                <p14:nvPr/>
              </p14:nvContentPartPr>
              <p14:xfrm>
                <a:off x="2406575" y="2261954"/>
                <a:ext cx="164520" cy="2858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DF4EB53-93FD-6E4E-AF94-6557666AD4F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99375" y="2254394"/>
                  <a:ext cx="179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E1E348E-3183-B24C-A08E-4344711AE556}"/>
                    </a:ext>
                  </a:extLst>
                </p14:cNvPr>
                <p14:cNvContentPartPr/>
                <p14:nvPr/>
              </p14:nvContentPartPr>
              <p14:xfrm>
                <a:off x="2704655" y="2432234"/>
                <a:ext cx="6480" cy="248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E1E348E-3183-B24C-A08E-4344711AE55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97095" y="2424674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B583D7A-F1C4-1A42-A356-D22E0CA9C090}"/>
                    </a:ext>
                  </a:extLst>
                </p14:cNvPr>
                <p14:cNvContentPartPr/>
                <p14:nvPr/>
              </p14:nvContentPartPr>
              <p14:xfrm>
                <a:off x="3061055" y="2255834"/>
                <a:ext cx="93600" cy="2131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B583D7A-F1C4-1A42-A356-D22E0CA9C0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053495" y="2248274"/>
                  <a:ext cx="108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21BAE59-90A8-B44D-99BD-294C8943ABBA}"/>
                    </a:ext>
                  </a:extLst>
                </p14:cNvPr>
                <p14:cNvContentPartPr/>
                <p14:nvPr/>
              </p14:nvContentPartPr>
              <p14:xfrm>
                <a:off x="3318455" y="2371394"/>
                <a:ext cx="103680" cy="6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21BAE59-90A8-B44D-99BD-294C8943ABB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10895" y="2363834"/>
                  <a:ext cx="118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267F607-A03D-7641-84BD-559CA520BA0C}"/>
                    </a:ext>
                  </a:extLst>
                </p14:cNvPr>
                <p14:cNvContentPartPr/>
                <p14:nvPr/>
              </p14:nvContentPartPr>
              <p14:xfrm>
                <a:off x="3701135" y="2158634"/>
                <a:ext cx="115920" cy="310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267F607-A03D-7641-84BD-559CA520BA0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93575" y="2151074"/>
                  <a:ext cx="1310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CFE01F7-A11B-B74F-B28C-70998471B65E}"/>
                    </a:ext>
                  </a:extLst>
                </p14:cNvPr>
                <p14:cNvContentPartPr/>
                <p14:nvPr/>
              </p14:nvContentPartPr>
              <p14:xfrm>
                <a:off x="3634535" y="2255834"/>
                <a:ext cx="207000" cy="67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CFE01F7-A11B-B74F-B28C-70998471B65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26975" y="2248274"/>
                  <a:ext cx="222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2CC1D2C-0A48-6046-87D9-D732FF3E748C}"/>
                    </a:ext>
                  </a:extLst>
                </p14:cNvPr>
                <p14:cNvContentPartPr/>
                <p14:nvPr/>
              </p14:nvContentPartPr>
              <p14:xfrm>
                <a:off x="4181375" y="2103914"/>
                <a:ext cx="140040" cy="4075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2CC1D2C-0A48-6046-87D9-D732FF3E74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73815" y="2096354"/>
                  <a:ext cx="1551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B0FBEDD-FA14-A84E-B15E-7695BEBF91C6}"/>
                    </a:ext>
                  </a:extLst>
                </p14:cNvPr>
                <p14:cNvContentPartPr/>
                <p14:nvPr/>
              </p14:nvContentPartPr>
              <p14:xfrm>
                <a:off x="4400255" y="2176994"/>
                <a:ext cx="36720" cy="428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B0FBEDD-FA14-A84E-B15E-7695BEBF91C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92695" y="2169434"/>
                  <a:ext cx="51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73A4FEC-151A-6E40-8AD1-50F28018FFF9}"/>
                    </a:ext>
                  </a:extLst>
                </p14:cNvPr>
                <p14:cNvContentPartPr/>
                <p14:nvPr/>
              </p14:nvContentPartPr>
              <p14:xfrm>
                <a:off x="4758815" y="1958114"/>
                <a:ext cx="67320" cy="55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73A4FEC-151A-6E40-8AD1-50F28018FFF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51255" y="1950554"/>
                  <a:ext cx="82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2C890FD-1580-D64C-9347-646519A711A5}"/>
                    </a:ext>
                  </a:extLst>
                </p14:cNvPr>
                <p14:cNvContentPartPr/>
                <p14:nvPr/>
              </p14:nvContentPartPr>
              <p14:xfrm>
                <a:off x="4697975" y="2164754"/>
                <a:ext cx="103680" cy="140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2C890FD-1580-D64C-9347-646519A711A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90415" y="2157194"/>
                  <a:ext cx="118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057BE19-BD09-394F-9CDF-3535312DCD36}"/>
                    </a:ext>
                  </a:extLst>
                </p14:cNvPr>
                <p14:cNvContentPartPr/>
                <p14:nvPr/>
              </p14:nvContentPartPr>
              <p14:xfrm>
                <a:off x="4576295" y="2274194"/>
                <a:ext cx="370440" cy="1339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057BE19-BD09-394F-9CDF-3535312DCD3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68735" y="2266634"/>
                  <a:ext cx="385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98607A3-3692-D746-9A48-AC20538DC098}"/>
                    </a:ext>
                  </a:extLst>
                </p14:cNvPr>
                <p14:cNvContentPartPr/>
                <p14:nvPr/>
              </p14:nvContentPartPr>
              <p14:xfrm>
                <a:off x="4594655" y="2353034"/>
                <a:ext cx="346680" cy="2253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98607A3-3692-D746-9A48-AC20538DC0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87095" y="2345474"/>
                  <a:ext cx="361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E339977-B76C-3B4A-AEC1-4369CD2152B9}"/>
                    </a:ext>
                  </a:extLst>
                </p14:cNvPr>
                <p14:cNvContentPartPr/>
                <p14:nvPr/>
              </p14:nvContentPartPr>
              <p14:xfrm>
                <a:off x="5117375" y="2110034"/>
                <a:ext cx="67320" cy="1947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E339977-B76C-3B4A-AEC1-4369CD2152B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09815" y="2102474"/>
                  <a:ext cx="82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DA481E9-484A-4648-A96B-8350D5974189}"/>
                    </a:ext>
                  </a:extLst>
                </p14:cNvPr>
                <p14:cNvContentPartPr/>
                <p14:nvPr/>
              </p14:nvContentPartPr>
              <p14:xfrm>
                <a:off x="5305655" y="2049194"/>
                <a:ext cx="158400" cy="2858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DA481E9-484A-4648-A96B-8350D59741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98095" y="2041634"/>
                  <a:ext cx="1735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BD4BA03-669D-6F44-B828-1E54E8664286}"/>
                    </a:ext>
                  </a:extLst>
                </p14:cNvPr>
                <p14:cNvContentPartPr/>
                <p14:nvPr/>
              </p14:nvContentPartPr>
              <p14:xfrm>
                <a:off x="4977695" y="2395514"/>
                <a:ext cx="461520" cy="91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BD4BA03-669D-6F44-B828-1E54E86642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70135" y="2387954"/>
                  <a:ext cx="476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95B004B-210D-924D-B799-C98CCE05547E}"/>
                    </a:ext>
                  </a:extLst>
                </p14:cNvPr>
                <p14:cNvContentPartPr/>
                <p14:nvPr/>
              </p14:nvContentPartPr>
              <p14:xfrm>
                <a:off x="5245535" y="2395514"/>
                <a:ext cx="84600" cy="194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95B004B-210D-924D-B799-C98CCE05547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37975" y="2387954"/>
                  <a:ext cx="99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5766994-9FA8-EA49-A306-3CA702C68302}"/>
                    </a:ext>
                  </a:extLst>
                </p14:cNvPr>
                <p14:cNvContentPartPr/>
                <p14:nvPr/>
              </p14:nvContentPartPr>
              <p14:xfrm>
                <a:off x="5117375" y="2033714"/>
                <a:ext cx="67320" cy="1497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5766994-9FA8-EA49-A306-3CA702C6830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09815" y="2026154"/>
                  <a:ext cx="82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35C21E0-7FF7-6F46-9C23-3D244C3B46B4}"/>
                    </a:ext>
                  </a:extLst>
                </p14:cNvPr>
                <p14:cNvContentPartPr/>
                <p14:nvPr/>
              </p14:nvContentPartPr>
              <p14:xfrm>
                <a:off x="5680499" y="1752801"/>
                <a:ext cx="134280" cy="3369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35C21E0-7FF7-6F46-9C23-3D244C3B46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72939" y="1745241"/>
                  <a:ext cx="149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5EF2F86-545D-0140-BC79-4EFC39E8DAC0}"/>
                    </a:ext>
                  </a:extLst>
                </p14:cNvPr>
                <p14:cNvContentPartPr/>
                <p14:nvPr/>
              </p14:nvContentPartPr>
              <p14:xfrm>
                <a:off x="5845019" y="1626801"/>
                <a:ext cx="410400" cy="3891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5EF2F86-545D-0140-BC79-4EFC39E8DAC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37459" y="1619241"/>
                  <a:ext cx="4251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D23333C-DB41-DE4A-B824-9715916D4A6F}"/>
                    </a:ext>
                  </a:extLst>
                </p14:cNvPr>
                <p14:cNvContentPartPr/>
                <p14:nvPr/>
              </p14:nvContentPartPr>
              <p14:xfrm>
                <a:off x="6328139" y="1752801"/>
                <a:ext cx="214560" cy="122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D23333C-DB41-DE4A-B824-9715916D4A6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20579" y="1745241"/>
                  <a:ext cx="229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6198BA25-57EE-1B4E-8D95-599DFE4F3965}"/>
                    </a:ext>
                  </a:extLst>
                </p14:cNvPr>
                <p14:cNvContentPartPr/>
                <p14:nvPr/>
              </p14:nvContentPartPr>
              <p14:xfrm>
                <a:off x="6462779" y="1703841"/>
                <a:ext cx="110520" cy="1962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6198BA25-57EE-1B4E-8D95-599DFE4F39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55219" y="1696281"/>
                  <a:ext cx="125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500EDCE-9E6C-0D46-A937-CD9096F41531}"/>
                    </a:ext>
                  </a:extLst>
                </p14:cNvPr>
                <p14:cNvContentPartPr/>
                <p14:nvPr/>
              </p14:nvContentPartPr>
              <p14:xfrm>
                <a:off x="6658619" y="1624281"/>
                <a:ext cx="128880" cy="860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500EDCE-9E6C-0D46-A937-CD9096F4153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51059" y="1616721"/>
                  <a:ext cx="144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D73B23B-83CD-D044-96CA-8FACDEF12B68}"/>
                    </a:ext>
                  </a:extLst>
                </p14:cNvPr>
                <p14:cNvContentPartPr/>
                <p14:nvPr/>
              </p14:nvContentPartPr>
              <p14:xfrm>
                <a:off x="6640259" y="1771161"/>
                <a:ext cx="214560" cy="1472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D73B23B-83CD-D044-96CA-8FACDEF12B6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32699" y="1763601"/>
                  <a:ext cx="229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62E099E-2438-9647-86A0-8ECFAAB4752F}"/>
                    </a:ext>
                  </a:extLst>
                </p14:cNvPr>
                <p14:cNvContentPartPr/>
                <p14:nvPr/>
              </p14:nvContentPartPr>
              <p14:xfrm>
                <a:off x="5557379" y="1593681"/>
                <a:ext cx="1737720" cy="9424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62E099E-2438-9647-86A0-8ECFAAB4752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49819" y="1586121"/>
                  <a:ext cx="1752840" cy="9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1BA86884-6A27-F446-864A-24C61113E0C0}"/>
              </a:ext>
            </a:extLst>
          </p:cNvPr>
          <p:cNvGrpSpPr/>
          <p:nvPr/>
        </p:nvGrpSpPr>
        <p:grpSpPr>
          <a:xfrm>
            <a:off x="10047659" y="1997961"/>
            <a:ext cx="1505160" cy="727560"/>
            <a:chOff x="10047659" y="1997961"/>
            <a:chExt cx="1505160" cy="72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A9551E8-6968-9A48-A6A6-528185C6FC03}"/>
                    </a:ext>
                  </a:extLst>
                </p14:cNvPr>
                <p14:cNvContentPartPr/>
                <p14:nvPr/>
              </p14:nvContentPartPr>
              <p14:xfrm>
                <a:off x="10047659" y="2076801"/>
                <a:ext cx="256680" cy="4528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A9551E8-6968-9A48-A6A6-528185C6FC0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40099" y="2069241"/>
                  <a:ext cx="2718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42ACB7A-3E06-714A-88EB-A6CAB913AE6D}"/>
                    </a:ext>
                  </a:extLst>
                </p14:cNvPr>
                <p14:cNvContentPartPr/>
                <p14:nvPr/>
              </p14:nvContentPartPr>
              <p14:xfrm>
                <a:off x="10298579" y="1997961"/>
                <a:ext cx="501480" cy="7275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42ACB7A-3E06-714A-88EB-A6CAB913AE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91019" y="1990401"/>
                  <a:ext cx="51624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07F8868C-E64D-5B45-9949-63DA92AB07F5}"/>
                    </a:ext>
                  </a:extLst>
                </p14:cNvPr>
                <p14:cNvContentPartPr/>
                <p14:nvPr/>
              </p14:nvContentPartPr>
              <p14:xfrm>
                <a:off x="10464179" y="2468481"/>
                <a:ext cx="152640" cy="792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07F8868C-E64D-5B45-9949-63DA92AB07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56979" y="2460921"/>
                  <a:ext cx="167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276606E-1496-DC45-9506-611F77F89492}"/>
                    </a:ext>
                  </a:extLst>
                </p14:cNvPr>
                <p14:cNvContentPartPr/>
                <p14:nvPr/>
              </p14:nvContentPartPr>
              <p14:xfrm>
                <a:off x="10885739" y="2211441"/>
                <a:ext cx="257400" cy="2880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276606E-1496-DC45-9506-611F77F8949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78179" y="2203881"/>
                  <a:ext cx="272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9A67585-8A6C-7F41-B8DD-6C3FBDCA238E}"/>
                    </a:ext>
                  </a:extLst>
                </p14:cNvPr>
                <p14:cNvContentPartPr/>
                <p14:nvPr/>
              </p14:nvContentPartPr>
              <p14:xfrm>
                <a:off x="11014259" y="2205321"/>
                <a:ext cx="159480" cy="2635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9A67585-8A6C-7F41-B8DD-6C3FBDCA238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06699" y="2197761"/>
                  <a:ext cx="174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13A26AC3-F4CF-A747-A34C-F0A2059C9CE8}"/>
                    </a:ext>
                  </a:extLst>
                </p14:cNvPr>
                <p14:cNvContentPartPr/>
                <p14:nvPr/>
              </p14:nvContentPartPr>
              <p14:xfrm>
                <a:off x="11228459" y="2040801"/>
                <a:ext cx="214560" cy="1342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13A26AC3-F4CF-A747-A34C-F0A2059C9CE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220899" y="2033241"/>
                  <a:ext cx="229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67049BE-97E0-5346-8353-B74A9FE61542}"/>
                    </a:ext>
                  </a:extLst>
                </p14:cNvPr>
                <p14:cNvContentPartPr/>
                <p14:nvPr/>
              </p14:nvContentPartPr>
              <p14:xfrm>
                <a:off x="11188859" y="2254281"/>
                <a:ext cx="363960" cy="3920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67049BE-97E0-5346-8353-B74A9FE6154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181299" y="2246721"/>
                  <a:ext cx="37908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3785E34-29D8-1546-A941-B19E906FE800}"/>
              </a:ext>
            </a:extLst>
          </p:cNvPr>
          <p:cNvGrpSpPr/>
          <p:nvPr/>
        </p:nvGrpSpPr>
        <p:grpSpPr>
          <a:xfrm>
            <a:off x="1844339" y="3447321"/>
            <a:ext cx="116640" cy="202320"/>
            <a:chOff x="1844339" y="3447321"/>
            <a:chExt cx="11664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8410163-20A9-6048-9233-D18668D27E2B}"/>
                    </a:ext>
                  </a:extLst>
                </p14:cNvPr>
                <p14:cNvContentPartPr/>
                <p14:nvPr/>
              </p14:nvContentPartPr>
              <p14:xfrm>
                <a:off x="1881059" y="3459561"/>
                <a:ext cx="12600" cy="3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8410163-20A9-6048-9233-D18668D27E2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73499" y="345200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0FD181CF-931F-AC4D-AAD3-2254AA8494E4}"/>
                    </a:ext>
                  </a:extLst>
                </p14:cNvPr>
                <p14:cNvContentPartPr/>
                <p14:nvPr/>
              </p14:nvContentPartPr>
              <p14:xfrm>
                <a:off x="1905539" y="3447321"/>
                <a:ext cx="360" cy="64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0FD181CF-931F-AC4D-AAD3-2254AA8494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97979" y="343976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839363B8-1303-2548-A9E0-3CA54986651E}"/>
                    </a:ext>
                  </a:extLst>
                </p14:cNvPr>
                <p14:cNvContentPartPr/>
                <p14:nvPr/>
              </p14:nvContentPartPr>
              <p14:xfrm>
                <a:off x="1844339" y="3447321"/>
                <a:ext cx="116640" cy="2023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839363B8-1303-2548-A9E0-3CA54986651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36779" y="3439761"/>
                  <a:ext cx="13176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542A918E-137D-8942-98AB-8BAFAF91D09A}"/>
                  </a:ext>
                </a:extLst>
              </p14:cNvPr>
              <p14:cNvContentPartPr/>
              <p14:nvPr/>
            </p14:nvContentPartPr>
            <p14:xfrm>
              <a:off x="2205059" y="3508521"/>
              <a:ext cx="128880" cy="2484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542A918E-137D-8942-98AB-8BAFAF91D09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197499" y="3500961"/>
                <a:ext cx="14400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3988057D-CEA8-254D-86C3-E12DB1534544}"/>
              </a:ext>
            </a:extLst>
          </p:cNvPr>
          <p:cNvGrpSpPr/>
          <p:nvPr/>
        </p:nvGrpSpPr>
        <p:grpSpPr>
          <a:xfrm>
            <a:off x="2639579" y="3367761"/>
            <a:ext cx="122760" cy="220680"/>
            <a:chOff x="2639579" y="3367761"/>
            <a:chExt cx="12276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B6AC0A8-F9E2-2646-8EF9-99BDE65B4C40}"/>
                    </a:ext>
                  </a:extLst>
                </p14:cNvPr>
                <p14:cNvContentPartPr/>
                <p14:nvPr/>
              </p14:nvContentPartPr>
              <p14:xfrm>
                <a:off x="2645699" y="3367761"/>
                <a:ext cx="110520" cy="2206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B6AC0A8-F9E2-2646-8EF9-99BDE65B4C4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638139" y="3360201"/>
                  <a:ext cx="125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41EBFF07-2B0A-E74D-94FC-A6D1667B9985}"/>
                    </a:ext>
                  </a:extLst>
                </p14:cNvPr>
                <p14:cNvContentPartPr/>
                <p14:nvPr/>
              </p14:nvContentPartPr>
              <p14:xfrm>
                <a:off x="2639579" y="3441201"/>
                <a:ext cx="122760" cy="432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41EBFF07-2B0A-E74D-94FC-A6D1667B998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632019" y="3433641"/>
                  <a:ext cx="13788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0571E771-8EF7-9744-A374-F58FF1F00241}"/>
              </a:ext>
            </a:extLst>
          </p:cNvPr>
          <p:cNvGrpSpPr/>
          <p:nvPr/>
        </p:nvGrpSpPr>
        <p:grpSpPr>
          <a:xfrm>
            <a:off x="3071219" y="3208641"/>
            <a:ext cx="920520" cy="361440"/>
            <a:chOff x="3071219" y="3208641"/>
            <a:chExt cx="9205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51C6F4F2-31F1-404B-92F6-123ABD45F71F}"/>
                    </a:ext>
                  </a:extLst>
                </p14:cNvPr>
                <p14:cNvContentPartPr/>
                <p14:nvPr/>
              </p14:nvContentPartPr>
              <p14:xfrm>
                <a:off x="3159419" y="3288201"/>
                <a:ext cx="128880" cy="799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51C6F4F2-31F1-404B-92F6-123ABD45F71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151859" y="3280641"/>
                  <a:ext cx="144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E0C5F39-E01D-F142-A3C2-12C0D20D0EAE}"/>
                    </a:ext>
                  </a:extLst>
                </p14:cNvPr>
                <p14:cNvContentPartPr/>
                <p14:nvPr/>
              </p14:nvContentPartPr>
              <p14:xfrm>
                <a:off x="3071219" y="3416721"/>
                <a:ext cx="468000" cy="1533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E0C5F39-E01D-F142-A3C2-12C0D20D0EA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063659" y="3409161"/>
                  <a:ext cx="483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966C13A-2011-364B-B6B5-D4D408D90F7A}"/>
                    </a:ext>
                  </a:extLst>
                </p14:cNvPr>
                <p14:cNvContentPartPr/>
                <p14:nvPr/>
              </p14:nvContentPartPr>
              <p14:xfrm>
                <a:off x="3746579" y="3208641"/>
                <a:ext cx="43200" cy="1105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966C13A-2011-364B-B6B5-D4D408D90F7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739019" y="3201081"/>
                  <a:ext cx="58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819625A1-43C8-324D-8C7D-1FB90A7243D8}"/>
                    </a:ext>
                  </a:extLst>
                </p14:cNvPr>
                <p14:cNvContentPartPr/>
                <p14:nvPr/>
              </p14:nvContentPartPr>
              <p14:xfrm>
                <a:off x="3911819" y="3227001"/>
                <a:ext cx="79920" cy="1166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819625A1-43C8-324D-8C7D-1FB90A7243D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904259" y="3219441"/>
                  <a:ext cx="95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02B2BA9-AA1B-8A40-8A14-1D0725DC82BC}"/>
                    </a:ext>
                  </a:extLst>
                </p14:cNvPr>
                <p14:cNvContentPartPr/>
                <p14:nvPr/>
              </p14:nvContentPartPr>
              <p14:xfrm>
                <a:off x="3795539" y="3447321"/>
                <a:ext cx="162720" cy="109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02B2BA9-AA1B-8A40-8A14-1D0725DC82B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87979" y="3439761"/>
                  <a:ext cx="17784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7C4A088D-5290-E64B-B63D-9243B2DD61A7}"/>
              </a:ext>
            </a:extLst>
          </p:cNvPr>
          <p:cNvGrpSpPr/>
          <p:nvPr/>
        </p:nvGrpSpPr>
        <p:grpSpPr>
          <a:xfrm>
            <a:off x="4266779" y="3178041"/>
            <a:ext cx="795600" cy="373320"/>
            <a:chOff x="4266779" y="3178041"/>
            <a:chExt cx="79560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08A2209-2FFB-374E-886D-85FE3C2443BA}"/>
                    </a:ext>
                  </a:extLst>
                </p14:cNvPr>
                <p14:cNvContentPartPr/>
                <p14:nvPr/>
              </p14:nvContentPartPr>
              <p14:xfrm>
                <a:off x="4266779" y="3214761"/>
                <a:ext cx="250560" cy="370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08A2209-2FFB-374E-886D-85FE3C2443B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259219" y="3207201"/>
                  <a:ext cx="265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3E29D18-FC42-5540-8F92-590D5050F08A}"/>
                    </a:ext>
                  </a:extLst>
                </p14:cNvPr>
                <p14:cNvContentPartPr/>
                <p14:nvPr/>
              </p14:nvContentPartPr>
              <p14:xfrm>
                <a:off x="4334099" y="3233121"/>
                <a:ext cx="37080" cy="831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3E29D18-FC42-5540-8F92-590D5050F08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326539" y="3225561"/>
                  <a:ext cx="52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E995C67E-8671-1A43-9FEF-88589E82A0BB}"/>
                    </a:ext>
                  </a:extLst>
                </p14:cNvPr>
                <p14:cNvContentPartPr/>
                <p14:nvPr/>
              </p14:nvContentPartPr>
              <p14:xfrm>
                <a:off x="4272899" y="3178041"/>
                <a:ext cx="238320" cy="2635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E995C67E-8671-1A43-9FEF-88589E82A0B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265339" y="3170481"/>
                  <a:ext cx="253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1D5649BF-87EC-F84F-951A-D25F80BDF3CF}"/>
                    </a:ext>
                  </a:extLst>
                </p14:cNvPr>
                <p14:cNvContentPartPr/>
                <p14:nvPr/>
              </p14:nvContentPartPr>
              <p14:xfrm>
                <a:off x="4285139" y="3490161"/>
                <a:ext cx="43200" cy="309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1D5649BF-87EC-F84F-951A-D25F80BDF3C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277579" y="3482601"/>
                  <a:ext cx="58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AF74211D-7777-8B49-A0F5-AF242485E9E9}"/>
                    </a:ext>
                  </a:extLst>
                </p14:cNvPr>
                <p14:cNvContentPartPr/>
                <p14:nvPr/>
              </p14:nvContentPartPr>
              <p14:xfrm>
                <a:off x="4468739" y="3526521"/>
                <a:ext cx="37080" cy="248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AF74211D-7777-8B49-A0F5-AF242485E9E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61179" y="3519321"/>
                  <a:ext cx="52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18A9AF7-8005-DC47-AA21-44C5DEB552B4}"/>
                    </a:ext>
                  </a:extLst>
                </p14:cNvPr>
                <p14:cNvContentPartPr/>
                <p14:nvPr/>
              </p14:nvContentPartPr>
              <p14:xfrm>
                <a:off x="4804979" y="3227721"/>
                <a:ext cx="219960" cy="1710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18A9AF7-8005-DC47-AA21-44C5DEB552B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97419" y="3220161"/>
                  <a:ext cx="235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1B121F5C-261F-624D-9874-C72208A6EED3}"/>
                    </a:ext>
                  </a:extLst>
                </p14:cNvPr>
                <p14:cNvContentPartPr/>
                <p14:nvPr/>
              </p14:nvContentPartPr>
              <p14:xfrm>
                <a:off x="4878419" y="3203241"/>
                <a:ext cx="67680" cy="1526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1B121F5C-261F-624D-9874-C72208A6EED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870859" y="3195681"/>
                  <a:ext cx="82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46DBFBA-5D1F-0440-8D13-82C8EBC5E47E}"/>
                    </a:ext>
                  </a:extLst>
                </p14:cNvPr>
                <p14:cNvContentPartPr/>
                <p14:nvPr/>
              </p14:nvContentPartPr>
              <p14:xfrm>
                <a:off x="4682579" y="3337161"/>
                <a:ext cx="379800" cy="1717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46DBFBA-5D1F-0440-8D13-82C8EBC5E47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675019" y="3329601"/>
                  <a:ext cx="39456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627C13C6-A9E3-7041-B660-EB758ABB7E5B}"/>
              </a:ext>
            </a:extLst>
          </p:cNvPr>
          <p:cNvGrpSpPr/>
          <p:nvPr/>
        </p:nvGrpSpPr>
        <p:grpSpPr>
          <a:xfrm>
            <a:off x="5288459" y="3196401"/>
            <a:ext cx="281160" cy="251280"/>
            <a:chOff x="5288459" y="3196401"/>
            <a:chExt cx="28116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DEF42AF-40DD-5F4C-9AA0-88532668E105}"/>
                    </a:ext>
                  </a:extLst>
                </p14:cNvPr>
                <p14:cNvContentPartPr/>
                <p14:nvPr/>
              </p14:nvContentPartPr>
              <p14:xfrm>
                <a:off x="5361899" y="3196401"/>
                <a:ext cx="73800" cy="982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DEF42AF-40DD-5F4C-9AA0-88532668E10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354339" y="3188841"/>
                  <a:ext cx="88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5D85BA0-6931-3F4D-89FD-46CDB3301566}"/>
                    </a:ext>
                  </a:extLst>
                </p14:cNvPr>
                <p14:cNvContentPartPr/>
                <p14:nvPr/>
              </p14:nvContentPartPr>
              <p14:xfrm>
                <a:off x="5288459" y="3380001"/>
                <a:ext cx="281160" cy="676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5D85BA0-6931-3F4D-89FD-46CDB330156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280899" y="3372441"/>
                  <a:ext cx="29628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47EB32E5-0FA6-F240-ADDA-8A7EE0E63F32}"/>
              </a:ext>
            </a:extLst>
          </p:cNvPr>
          <p:cNvGrpSpPr/>
          <p:nvPr/>
        </p:nvGrpSpPr>
        <p:grpSpPr>
          <a:xfrm>
            <a:off x="5814419" y="2939361"/>
            <a:ext cx="459360" cy="538560"/>
            <a:chOff x="5814419" y="2939361"/>
            <a:chExt cx="459360" cy="53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B39AF02-D9A8-1E4F-9A8B-3D78472B0738}"/>
                    </a:ext>
                  </a:extLst>
                </p14:cNvPr>
                <p14:cNvContentPartPr/>
                <p14:nvPr/>
              </p14:nvContentPartPr>
              <p14:xfrm>
                <a:off x="5814419" y="3025041"/>
                <a:ext cx="208440" cy="4528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B39AF02-D9A8-1E4F-9A8B-3D78472B073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06859" y="3017481"/>
                  <a:ext cx="2235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6516DA8-2552-EA4F-B986-A62A647B7530}"/>
                    </a:ext>
                  </a:extLst>
                </p14:cNvPr>
                <p14:cNvContentPartPr/>
                <p14:nvPr/>
              </p14:nvContentPartPr>
              <p14:xfrm>
                <a:off x="6065339" y="2939361"/>
                <a:ext cx="208440" cy="526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6516DA8-2552-EA4F-B986-A62A647B753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057779" y="2931801"/>
                  <a:ext cx="223560" cy="54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D17B157D-F1DD-294F-A219-4F48DFF9B4F5}"/>
              </a:ext>
            </a:extLst>
          </p:cNvPr>
          <p:cNvGrpSpPr/>
          <p:nvPr/>
        </p:nvGrpSpPr>
        <p:grpSpPr>
          <a:xfrm>
            <a:off x="6517859" y="2951601"/>
            <a:ext cx="2190600" cy="716400"/>
            <a:chOff x="6517859" y="2951601"/>
            <a:chExt cx="219060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9C10128-9C93-FB4D-9514-844A52E54E6A}"/>
                    </a:ext>
                  </a:extLst>
                </p14:cNvPr>
                <p14:cNvContentPartPr/>
                <p14:nvPr/>
              </p14:nvContentPartPr>
              <p14:xfrm>
                <a:off x="6517859" y="3000561"/>
                <a:ext cx="141120" cy="4712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9C10128-9C93-FB4D-9514-844A52E54E6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510299" y="2993001"/>
                  <a:ext cx="1562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C6B3E62D-A28C-7E4C-894E-166AFD8A0A1A}"/>
                    </a:ext>
                  </a:extLst>
                </p14:cNvPr>
                <p14:cNvContentPartPr/>
                <p14:nvPr/>
              </p14:nvContentPartPr>
              <p14:xfrm>
                <a:off x="6793259" y="2982201"/>
                <a:ext cx="135000" cy="202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C6B3E62D-A28C-7E4C-894E-166AFD8A0A1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85699" y="2974641"/>
                  <a:ext cx="150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6C4FE386-ADD8-1E45-A012-B00ED5CEF5C1}"/>
                    </a:ext>
                  </a:extLst>
                </p14:cNvPr>
                <p14:cNvContentPartPr/>
                <p14:nvPr/>
              </p14:nvContentPartPr>
              <p14:xfrm>
                <a:off x="6774899" y="3208641"/>
                <a:ext cx="257400" cy="2696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6C4FE386-ADD8-1E45-A012-B00ED5CEF5C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767339" y="3201081"/>
                  <a:ext cx="272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A8596500-9144-6647-B300-4DF443D5E2A2}"/>
                    </a:ext>
                  </a:extLst>
                </p14:cNvPr>
                <p14:cNvContentPartPr/>
                <p14:nvPr/>
              </p14:nvContentPartPr>
              <p14:xfrm>
                <a:off x="7202939" y="3220881"/>
                <a:ext cx="262800" cy="1472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A8596500-9144-6647-B300-4DF443D5E2A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95379" y="3213321"/>
                  <a:ext cx="277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97347FEB-5F96-D947-A3FA-C0FE6F7841FB}"/>
                    </a:ext>
                  </a:extLst>
                </p14:cNvPr>
                <p14:cNvContentPartPr/>
                <p14:nvPr/>
              </p14:nvContentPartPr>
              <p14:xfrm>
                <a:off x="7331459" y="3190281"/>
                <a:ext cx="24840" cy="1648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97347FEB-5F96-D947-A3FA-C0FE6F7841F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23899" y="3182721"/>
                  <a:ext cx="39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D20B62CD-30CD-A846-A4AD-8ACDC77A4080}"/>
                    </a:ext>
                  </a:extLst>
                </p14:cNvPr>
                <p14:cNvContentPartPr/>
                <p14:nvPr/>
              </p14:nvContentPartPr>
              <p14:xfrm>
                <a:off x="7539539" y="3025041"/>
                <a:ext cx="159480" cy="1227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D20B62CD-30CD-A846-A4AD-8ACDC77A408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531979" y="3017481"/>
                  <a:ext cx="174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04A1DC1D-4210-294C-B242-A8E36C4460ED}"/>
                    </a:ext>
                  </a:extLst>
                </p14:cNvPr>
                <p14:cNvContentPartPr/>
                <p14:nvPr/>
              </p14:nvContentPartPr>
              <p14:xfrm>
                <a:off x="7472219" y="3190281"/>
                <a:ext cx="141120" cy="1778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04A1DC1D-4210-294C-B242-A8E36C4460E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64659" y="3182721"/>
                  <a:ext cx="156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99CABD03-D420-EF49-AFA0-6CFE7ADC5C72}"/>
                    </a:ext>
                  </a:extLst>
                </p14:cNvPr>
                <p14:cNvContentPartPr/>
                <p14:nvPr/>
              </p14:nvContentPartPr>
              <p14:xfrm>
                <a:off x="7490579" y="3245361"/>
                <a:ext cx="361440" cy="2512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99CABD03-D420-EF49-AFA0-6CFE7ADC5C7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83019" y="3237801"/>
                  <a:ext cx="376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6AB3713E-BC22-E944-8C3D-EEF9E0BC3539}"/>
                    </a:ext>
                  </a:extLst>
                </p14:cNvPr>
                <p14:cNvContentPartPr/>
                <p14:nvPr/>
              </p14:nvContentPartPr>
              <p14:xfrm>
                <a:off x="7772099" y="2951601"/>
                <a:ext cx="563040" cy="3920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6AB3713E-BC22-E944-8C3D-EEF9E0BC353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764539" y="2944041"/>
                  <a:ext cx="5781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6153FCA5-0F57-6C41-BAA2-56984FC81CC2}"/>
                    </a:ext>
                  </a:extLst>
                </p14:cNvPr>
                <p14:cNvContentPartPr/>
                <p14:nvPr/>
              </p14:nvContentPartPr>
              <p14:xfrm>
                <a:off x="7967579" y="3263721"/>
                <a:ext cx="92160" cy="4042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6153FCA5-0F57-6C41-BAA2-56984FC81CC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960379" y="3256161"/>
                  <a:ext cx="1072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AB6B7C1F-A6CA-334C-9122-20B500586F47}"/>
                    </a:ext>
                  </a:extLst>
                </p14:cNvPr>
                <p14:cNvContentPartPr/>
                <p14:nvPr/>
              </p14:nvContentPartPr>
              <p14:xfrm>
                <a:off x="7955699" y="3404481"/>
                <a:ext cx="349200" cy="1350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AB6B7C1F-A6CA-334C-9122-20B500586F4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948139" y="3396921"/>
                  <a:ext cx="363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FF413CC-A6B5-FC47-8472-612BEC28A176}"/>
                    </a:ext>
                  </a:extLst>
                </p14:cNvPr>
                <p14:cNvContentPartPr/>
                <p14:nvPr/>
              </p14:nvContentPartPr>
              <p14:xfrm>
                <a:off x="8524499" y="3263721"/>
                <a:ext cx="165600" cy="2390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FF413CC-A6B5-FC47-8472-612BEC28A17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516939" y="3256161"/>
                  <a:ext cx="180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621FEDA-1797-4E46-8D66-C731FC8F80BD}"/>
                    </a:ext>
                  </a:extLst>
                </p14:cNvPr>
                <p14:cNvContentPartPr/>
                <p14:nvPr/>
              </p14:nvContentPartPr>
              <p14:xfrm>
                <a:off x="8665259" y="3490161"/>
                <a:ext cx="43200" cy="309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621FEDA-1797-4E46-8D66-C731FC8F80B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657699" y="3482601"/>
                  <a:ext cx="583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23E37433-DECC-8741-8DAD-07DBBD9B02DB}"/>
              </a:ext>
            </a:extLst>
          </p:cNvPr>
          <p:cNvGrpSpPr/>
          <p:nvPr/>
        </p:nvGrpSpPr>
        <p:grpSpPr>
          <a:xfrm>
            <a:off x="8995379" y="3080121"/>
            <a:ext cx="538920" cy="483480"/>
            <a:chOff x="8995379" y="3080121"/>
            <a:chExt cx="538920" cy="4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A10754A-726F-6C4C-ACBB-935695E374FA}"/>
                    </a:ext>
                  </a:extLst>
                </p14:cNvPr>
                <p14:cNvContentPartPr/>
                <p14:nvPr/>
              </p14:nvContentPartPr>
              <p14:xfrm>
                <a:off x="8995379" y="3129081"/>
                <a:ext cx="147240" cy="355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A10754A-726F-6C4C-ACBB-935695E374F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87819" y="3121521"/>
                  <a:ext cx="162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E0AAF77-3B35-BA49-9C08-6E24C9994CC7}"/>
                    </a:ext>
                  </a:extLst>
                </p14:cNvPr>
                <p14:cNvContentPartPr/>
                <p14:nvPr/>
              </p14:nvContentPartPr>
              <p14:xfrm>
                <a:off x="9178979" y="3080121"/>
                <a:ext cx="355320" cy="4834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E0AAF77-3B35-BA49-9C08-6E24C9994CC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171419" y="3072561"/>
                  <a:ext cx="37008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2B337BC9-35E5-B04F-9D8C-4F2207E42054}"/>
              </a:ext>
            </a:extLst>
          </p:cNvPr>
          <p:cNvGrpSpPr/>
          <p:nvPr/>
        </p:nvGrpSpPr>
        <p:grpSpPr>
          <a:xfrm>
            <a:off x="2033699" y="4132401"/>
            <a:ext cx="404280" cy="165600"/>
            <a:chOff x="2033699" y="4132401"/>
            <a:chExt cx="40428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3DBEF847-3F39-7044-B65D-8CF6F2CE102C}"/>
                    </a:ext>
                  </a:extLst>
                </p14:cNvPr>
                <p14:cNvContentPartPr/>
                <p14:nvPr/>
              </p14:nvContentPartPr>
              <p14:xfrm>
                <a:off x="2107139" y="4132401"/>
                <a:ext cx="208440" cy="432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3DBEF847-3F39-7044-B65D-8CF6F2CE102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099579" y="4124841"/>
                  <a:ext cx="223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3C0AADA-DCC2-344E-A9B7-0C58A4E59B0E}"/>
                    </a:ext>
                  </a:extLst>
                </p14:cNvPr>
                <p14:cNvContentPartPr/>
                <p14:nvPr/>
              </p14:nvContentPartPr>
              <p14:xfrm>
                <a:off x="2033699" y="4224201"/>
                <a:ext cx="404280" cy="738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3C0AADA-DCC2-344E-A9B7-0C58A4E59B0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026139" y="4216641"/>
                  <a:ext cx="41904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027F568D-F3F2-1E45-AF66-AD98EFADE467}"/>
              </a:ext>
            </a:extLst>
          </p:cNvPr>
          <p:cNvGrpSpPr/>
          <p:nvPr/>
        </p:nvGrpSpPr>
        <p:grpSpPr>
          <a:xfrm>
            <a:off x="2752979" y="3814161"/>
            <a:ext cx="370080" cy="701280"/>
            <a:chOff x="2752979" y="3814161"/>
            <a:chExt cx="370080" cy="70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EB21BE8-3854-BA47-8797-5AE24215378E}"/>
                    </a:ext>
                  </a:extLst>
                </p14:cNvPr>
                <p14:cNvContentPartPr/>
                <p14:nvPr/>
              </p14:nvContentPartPr>
              <p14:xfrm>
                <a:off x="2752979" y="3814161"/>
                <a:ext cx="363240" cy="3859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EB21BE8-3854-BA47-8797-5AE24215378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45419" y="3806601"/>
                  <a:ext cx="3783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88B6A6A-CD13-A94A-9F12-287C905E8E46}"/>
                    </a:ext>
                  </a:extLst>
                </p14:cNvPr>
                <p14:cNvContentPartPr/>
                <p14:nvPr/>
              </p14:nvContentPartPr>
              <p14:xfrm>
                <a:off x="2841179" y="4181361"/>
                <a:ext cx="281880" cy="3340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88B6A6A-CD13-A94A-9F12-287C905E8E4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33979" y="4173801"/>
                  <a:ext cx="29700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775722F6-9CA6-D845-9E34-907B6676D80F}"/>
              </a:ext>
            </a:extLst>
          </p:cNvPr>
          <p:cNvGrpSpPr/>
          <p:nvPr/>
        </p:nvGrpSpPr>
        <p:grpSpPr>
          <a:xfrm>
            <a:off x="3398099" y="3801921"/>
            <a:ext cx="1015920" cy="508320"/>
            <a:chOff x="3398099" y="3801921"/>
            <a:chExt cx="101592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5CFADAE7-D19E-5743-96F4-A4D73CA59DEA}"/>
                    </a:ext>
                  </a:extLst>
                </p14:cNvPr>
                <p14:cNvContentPartPr/>
                <p14:nvPr/>
              </p14:nvContentPartPr>
              <p14:xfrm>
                <a:off x="3398099" y="4083441"/>
                <a:ext cx="159480" cy="799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5CFADAE7-D19E-5743-96F4-A4D73CA59DE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390539" y="4075881"/>
                  <a:ext cx="174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8AEDBE65-8DE0-7D4F-B811-6A0DA6963485}"/>
                    </a:ext>
                  </a:extLst>
                </p14:cNvPr>
                <p14:cNvContentPartPr/>
                <p14:nvPr/>
              </p14:nvContentPartPr>
              <p14:xfrm>
                <a:off x="3483779" y="4077321"/>
                <a:ext cx="128880" cy="2138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8AEDBE65-8DE0-7D4F-B811-6A0DA696348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476219" y="4069761"/>
                  <a:ext cx="144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730BE4B1-003C-1F4A-9F75-0581FF1D19C1}"/>
                    </a:ext>
                  </a:extLst>
                </p14:cNvPr>
                <p14:cNvContentPartPr/>
                <p14:nvPr/>
              </p14:nvContentPartPr>
              <p14:xfrm>
                <a:off x="3868979" y="3918201"/>
                <a:ext cx="92160" cy="799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730BE4B1-003C-1F4A-9F75-0581FF1D19C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861419" y="3910641"/>
                  <a:ext cx="107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337FF6C-75EF-7B4F-A1D9-0B4117A1B94E}"/>
                    </a:ext>
                  </a:extLst>
                </p14:cNvPr>
                <p14:cNvContentPartPr/>
                <p14:nvPr/>
              </p14:nvContentPartPr>
              <p14:xfrm>
                <a:off x="3850619" y="4120161"/>
                <a:ext cx="98280" cy="1717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337FF6C-75EF-7B4F-A1D9-0B4117A1B94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43059" y="4112601"/>
                  <a:ext cx="113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8A22AEE9-2E93-3B46-ACA4-3DDD6FF1899C}"/>
                    </a:ext>
                  </a:extLst>
                </p14:cNvPr>
                <p14:cNvContentPartPr/>
                <p14:nvPr/>
              </p14:nvContentPartPr>
              <p14:xfrm>
                <a:off x="4144379" y="3801921"/>
                <a:ext cx="55440" cy="860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8A22AEE9-2E93-3B46-ACA4-3DDD6FF1899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136819" y="3794361"/>
                  <a:ext cx="70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371FC44F-B2D8-BF4A-9833-E64A6334C9A9}"/>
                    </a:ext>
                  </a:extLst>
                </p14:cNvPr>
                <p14:cNvContentPartPr/>
                <p14:nvPr/>
              </p14:nvContentPartPr>
              <p14:xfrm>
                <a:off x="4070939" y="3997761"/>
                <a:ext cx="343080" cy="3124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371FC44F-B2D8-BF4A-9833-E64A6334C9A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063379" y="3990201"/>
                  <a:ext cx="35784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84ECF415-CD45-A642-9CEB-320D7E36E773}"/>
              </a:ext>
            </a:extLst>
          </p:cNvPr>
          <p:cNvGrpSpPr/>
          <p:nvPr/>
        </p:nvGrpSpPr>
        <p:grpSpPr>
          <a:xfrm>
            <a:off x="4713179" y="3710121"/>
            <a:ext cx="1603440" cy="740520"/>
            <a:chOff x="4713179" y="3710121"/>
            <a:chExt cx="160344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625EAE7C-86A1-6847-AE74-FE594780DD5B}"/>
                    </a:ext>
                  </a:extLst>
                </p14:cNvPr>
                <p14:cNvContentPartPr/>
                <p14:nvPr/>
              </p14:nvContentPartPr>
              <p14:xfrm>
                <a:off x="4731539" y="3881481"/>
                <a:ext cx="73800" cy="676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625EAE7C-86A1-6847-AE74-FE594780DD5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723979" y="3873921"/>
                  <a:ext cx="88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7C3D64F-711D-C648-BFDE-E24BA5C141CB}"/>
                    </a:ext>
                  </a:extLst>
                </p14:cNvPr>
                <p14:cNvContentPartPr/>
                <p14:nvPr/>
              </p14:nvContentPartPr>
              <p14:xfrm>
                <a:off x="4713179" y="4065081"/>
                <a:ext cx="61560" cy="1771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7C3D64F-711D-C648-BFDE-E24BA5C141C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05619" y="4057521"/>
                  <a:ext cx="76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A8AC989-B852-E548-8E6B-A9DCDA38C7CA}"/>
                    </a:ext>
                  </a:extLst>
                </p14:cNvPr>
                <p14:cNvContentPartPr/>
                <p14:nvPr/>
              </p14:nvContentPartPr>
              <p14:xfrm>
                <a:off x="5043659" y="3710121"/>
                <a:ext cx="61560" cy="1044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A8AC989-B852-E548-8E6B-A9DCDA38C7C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036099" y="3702561"/>
                  <a:ext cx="76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8EED8FF-82ED-254A-9886-14B1B75A6E7E}"/>
                    </a:ext>
                  </a:extLst>
                </p14:cNvPr>
                <p14:cNvContentPartPr/>
                <p14:nvPr/>
              </p14:nvContentPartPr>
              <p14:xfrm>
                <a:off x="4945739" y="3918201"/>
                <a:ext cx="355320" cy="3614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8EED8FF-82ED-254A-9886-14B1B75A6E7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938179" y="3910641"/>
                  <a:ext cx="3700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10347A8-FE1D-9B40-86D8-BF108E502AD7}"/>
                    </a:ext>
                  </a:extLst>
                </p14:cNvPr>
                <p14:cNvContentPartPr/>
                <p14:nvPr/>
              </p14:nvContentPartPr>
              <p14:xfrm>
                <a:off x="5716499" y="3746841"/>
                <a:ext cx="49320" cy="2077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10347A8-FE1D-9B40-86D8-BF108E502A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708939" y="3739281"/>
                  <a:ext cx="64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8802DBF9-E8C2-1A48-9652-1D37D25D7C4E}"/>
                    </a:ext>
                  </a:extLst>
                </p14:cNvPr>
                <p14:cNvContentPartPr/>
                <p14:nvPr/>
              </p14:nvContentPartPr>
              <p14:xfrm>
                <a:off x="5753219" y="3735321"/>
                <a:ext cx="153360" cy="2811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8802DBF9-E8C2-1A48-9652-1D37D25D7C4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745659" y="3727761"/>
                  <a:ext cx="168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E50AD9D9-DD3F-5045-960C-CC5C2625531B}"/>
                    </a:ext>
                  </a:extLst>
                </p14:cNvPr>
                <p14:cNvContentPartPr/>
                <p14:nvPr/>
              </p14:nvContentPartPr>
              <p14:xfrm>
                <a:off x="5422739" y="3991641"/>
                <a:ext cx="660960" cy="4528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E50AD9D9-DD3F-5045-960C-CC5C2625531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415539" y="3984081"/>
                  <a:ext cx="6760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5E239B63-6456-3B4B-A904-0CFFC7556619}"/>
                    </a:ext>
                  </a:extLst>
                </p14:cNvPr>
                <p14:cNvContentPartPr/>
                <p14:nvPr/>
              </p14:nvContentPartPr>
              <p14:xfrm>
                <a:off x="6295019" y="4438041"/>
                <a:ext cx="21600" cy="126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5E239B63-6456-3B4B-A904-0CFFC75566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87459" y="4430841"/>
                  <a:ext cx="363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EA5CCE1F-DFFE-1B4A-A048-8D7081CC9782}"/>
                  </a:ext>
                </a:extLst>
              </p14:cNvPr>
              <p14:cNvContentPartPr/>
              <p14:nvPr/>
            </p14:nvContentPartPr>
            <p14:xfrm>
              <a:off x="6340379" y="4668081"/>
              <a:ext cx="24840" cy="936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EA5CCE1F-DFFE-1B4A-A048-8D7081CC9782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332819" y="4660521"/>
                <a:ext cx="3996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D670E3F-6B03-6148-A5D0-C4C9CBAB4969}"/>
              </a:ext>
            </a:extLst>
          </p:cNvPr>
          <p:cNvGrpSpPr/>
          <p:nvPr/>
        </p:nvGrpSpPr>
        <p:grpSpPr>
          <a:xfrm>
            <a:off x="1636259" y="1758561"/>
            <a:ext cx="10308240" cy="1933560"/>
            <a:chOff x="1636259" y="1758561"/>
            <a:chExt cx="10308240" cy="193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32F62230-739C-3643-9A01-5441409AD16D}"/>
                    </a:ext>
                  </a:extLst>
                </p14:cNvPr>
                <p14:cNvContentPartPr/>
                <p14:nvPr/>
              </p14:nvContentPartPr>
              <p14:xfrm>
                <a:off x="1636259" y="1758561"/>
                <a:ext cx="9604800" cy="11444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32F62230-739C-3643-9A01-5441409AD16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628699" y="1751001"/>
                  <a:ext cx="9619920" cy="11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15CFACFA-2A50-5D4A-8955-51B78254105E}"/>
                    </a:ext>
                  </a:extLst>
                </p14:cNvPr>
                <p14:cNvContentPartPr/>
                <p14:nvPr/>
              </p14:nvContentPartPr>
              <p14:xfrm>
                <a:off x="10375259" y="2058441"/>
                <a:ext cx="1422360" cy="10641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15CFACFA-2A50-5D4A-8955-51B78254105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367699" y="2050881"/>
                  <a:ext cx="1437480" cy="10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7314FA3F-780A-1144-80FA-ABF721CC52CE}"/>
                    </a:ext>
                  </a:extLst>
                </p14:cNvPr>
                <p14:cNvContentPartPr/>
                <p14:nvPr/>
              </p14:nvContentPartPr>
              <p14:xfrm>
                <a:off x="10586579" y="3110721"/>
                <a:ext cx="617040" cy="4834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7314FA3F-780A-1144-80FA-ABF721CC52C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579019" y="3103161"/>
                  <a:ext cx="6318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19AE0AF5-1FED-DC4E-AC13-2BD0C0E24669}"/>
                    </a:ext>
                  </a:extLst>
                </p14:cNvPr>
                <p14:cNvContentPartPr/>
                <p14:nvPr/>
              </p14:nvContentPartPr>
              <p14:xfrm>
                <a:off x="10849739" y="3380001"/>
                <a:ext cx="372960" cy="2131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19AE0AF5-1FED-DC4E-AC13-2BD0C0E246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842179" y="3372441"/>
                  <a:ext cx="388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B3CA6FA8-F75F-9D41-BC9B-B2AF0A2CB68F}"/>
                    </a:ext>
                  </a:extLst>
                </p14:cNvPr>
                <p14:cNvContentPartPr/>
                <p14:nvPr/>
              </p14:nvContentPartPr>
              <p14:xfrm>
                <a:off x="11412059" y="3037281"/>
                <a:ext cx="103680" cy="982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B3CA6FA8-F75F-9D41-BC9B-B2AF0A2CB68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404499" y="3029721"/>
                  <a:ext cx="118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B5CCB2F8-3940-C648-AD92-450B0FD0662D}"/>
                    </a:ext>
                  </a:extLst>
                </p14:cNvPr>
                <p14:cNvContentPartPr/>
                <p14:nvPr/>
              </p14:nvContentPartPr>
              <p14:xfrm>
                <a:off x="11216939" y="3220881"/>
                <a:ext cx="391320" cy="3798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B5CCB2F8-3940-C648-AD92-450B0FD0662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209379" y="3213321"/>
                  <a:ext cx="4064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657193D2-0CD2-DF40-84E3-788431044036}"/>
                    </a:ext>
                  </a:extLst>
                </p14:cNvPr>
                <p14:cNvContentPartPr/>
                <p14:nvPr/>
              </p14:nvContentPartPr>
              <p14:xfrm>
                <a:off x="11778899" y="3324921"/>
                <a:ext cx="6480" cy="1288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657193D2-0CD2-DF40-84E3-78843104403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771339" y="3317361"/>
                  <a:ext cx="21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2842A707-ADB2-D64E-AA9A-B641BE903FC4}"/>
                    </a:ext>
                  </a:extLst>
                </p14:cNvPr>
                <p14:cNvContentPartPr/>
                <p14:nvPr/>
              </p14:nvContentPartPr>
              <p14:xfrm>
                <a:off x="11705459" y="3367761"/>
                <a:ext cx="153360" cy="2512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2842A707-ADB2-D64E-AA9A-B641BE903FC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697899" y="3360201"/>
                  <a:ext cx="168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D023AE9-CEE8-B341-822A-17E9B8FB6809}"/>
                    </a:ext>
                  </a:extLst>
                </p14:cNvPr>
                <p14:cNvContentPartPr/>
                <p14:nvPr/>
              </p14:nvContentPartPr>
              <p14:xfrm>
                <a:off x="11919659" y="3655041"/>
                <a:ext cx="24840" cy="370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D023AE9-CEE8-B341-822A-17E9B8FB680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912099" y="3647481"/>
                  <a:ext cx="3996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4EBE3F39-0DA7-1A43-848B-2BC59E077692}"/>
                  </a:ext>
                </a:extLst>
              </p14:cNvPr>
              <p14:cNvContentPartPr/>
              <p14:nvPr/>
            </p14:nvContentPartPr>
            <p14:xfrm>
              <a:off x="1244579" y="3025041"/>
              <a:ext cx="8167320" cy="192744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4EBE3F39-0DA7-1A43-848B-2BC59E077692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237019" y="3017481"/>
                <a:ext cx="8182080" cy="19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D4F5BDDC-3180-C243-BF2F-BD68CC125CEB}"/>
              </a:ext>
            </a:extLst>
          </p:cNvPr>
          <p:cNvGrpSpPr/>
          <p:nvPr/>
        </p:nvGrpSpPr>
        <p:grpSpPr>
          <a:xfrm>
            <a:off x="2174459" y="5441361"/>
            <a:ext cx="2355840" cy="706680"/>
            <a:chOff x="2174459" y="5441361"/>
            <a:chExt cx="2355840" cy="7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BBB9D479-71A6-1B43-8673-39B24278CE7F}"/>
                    </a:ext>
                  </a:extLst>
                </p14:cNvPr>
                <p14:cNvContentPartPr/>
                <p14:nvPr/>
              </p14:nvContentPartPr>
              <p14:xfrm>
                <a:off x="2174459" y="5649441"/>
                <a:ext cx="379080" cy="2268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BBB9D479-71A6-1B43-8673-39B24278CE7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66899" y="5641881"/>
                  <a:ext cx="394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6A66650-8A5B-7C4F-9530-D50F80CD1099}"/>
                    </a:ext>
                  </a:extLst>
                </p14:cNvPr>
                <p14:cNvContentPartPr/>
                <p14:nvPr/>
              </p14:nvContentPartPr>
              <p14:xfrm>
                <a:off x="2394779" y="5576001"/>
                <a:ext cx="18720" cy="2818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6A66650-8A5B-7C4F-9530-D50F80CD109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87219" y="5568441"/>
                  <a:ext cx="33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A29E1E66-AFE8-5B4D-9422-509F94477EF7}"/>
                    </a:ext>
                  </a:extLst>
                </p14:cNvPr>
                <p14:cNvContentPartPr/>
                <p14:nvPr/>
              </p14:nvContentPartPr>
              <p14:xfrm>
                <a:off x="2642099" y="5441361"/>
                <a:ext cx="333360" cy="7066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A29E1E66-AFE8-5B4D-9422-509F94477EF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34539" y="5433801"/>
                  <a:ext cx="3484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2F91802-7094-B640-89FE-D81D0DAC3D03}"/>
                    </a:ext>
                  </a:extLst>
                </p14:cNvPr>
                <p14:cNvContentPartPr/>
                <p14:nvPr/>
              </p14:nvContentPartPr>
              <p14:xfrm>
                <a:off x="2719139" y="5833041"/>
                <a:ext cx="416520" cy="1350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2F91802-7094-B640-89FE-D81D0DAC3D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11579" y="5825481"/>
                  <a:ext cx="431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E92BA29D-4C14-AF45-9C4B-AF02F7D14CF6}"/>
                    </a:ext>
                  </a:extLst>
                </p14:cNvPr>
                <p14:cNvContentPartPr/>
                <p14:nvPr/>
              </p14:nvContentPartPr>
              <p14:xfrm>
                <a:off x="3238979" y="5655561"/>
                <a:ext cx="281880" cy="2512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E92BA29D-4C14-AF45-9C4B-AF02F7D14CF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31419" y="5648001"/>
                  <a:ext cx="2970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A47956D-6298-2A4A-9EDF-5D7B07F9F10D}"/>
                    </a:ext>
                  </a:extLst>
                </p14:cNvPr>
                <p14:cNvContentPartPr/>
                <p14:nvPr/>
              </p14:nvContentPartPr>
              <p14:xfrm>
                <a:off x="3709859" y="5563761"/>
                <a:ext cx="73080" cy="1166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A47956D-6298-2A4A-9EDF-5D7B07F9F10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702659" y="5556201"/>
                  <a:ext cx="88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F74659D3-0CDE-5D48-9E50-ABA5D3BE6AB5}"/>
                    </a:ext>
                  </a:extLst>
                </p14:cNvPr>
                <p14:cNvContentPartPr/>
                <p14:nvPr/>
              </p14:nvContentPartPr>
              <p14:xfrm>
                <a:off x="3734339" y="5808561"/>
                <a:ext cx="43200" cy="1105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F74659D3-0CDE-5D48-9E50-ABA5D3BE6AB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26779" y="5801001"/>
                  <a:ext cx="58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54D40C19-95CC-A248-A6C1-6BA662FA04FD}"/>
                    </a:ext>
                  </a:extLst>
                </p14:cNvPr>
                <p14:cNvContentPartPr/>
                <p14:nvPr/>
              </p14:nvContentPartPr>
              <p14:xfrm>
                <a:off x="4028099" y="5447481"/>
                <a:ext cx="37080" cy="1105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54D40C19-95CC-A248-A6C1-6BA662FA04F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20539" y="5439921"/>
                  <a:ext cx="52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FD1CDE02-62EA-084E-B880-A07DC1ED0807}"/>
                    </a:ext>
                  </a:extLst>
                </p14:cNvPr>
                <p14:cNvContentPartPr/>
                <p14:nvPr/>
              </p14:nvContentPartPr>
              <p14:xfrm>
                <a:off x="3924059" y="5692281"/>
                <a:ext cx="312480" cy="3186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FD1CDE02-62EA-084E-B880-A07DC1ED080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916499" y="5684721"/>
                  <a:ext cx="327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5FB03A00-B9D2-BA4E-93A0-A7E65DA4095D}"/>
                    </a:ext>
                  </a:extLst>
                </p14:cNvPr>
                <p14:cNvContentPartPr/>
                <p14:nvPr/>
              </p14:nvContentPartPr>
              <p14:xfrm>
                <a:off x="4480979" y="5545401"/>
                <a:ext cx="49320" cy="921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5FB03A00-B9D2-BA4E-93A0-A7E65DA4095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473419" y="5537841"/>
                  <a:ext cx="64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2A9E99A7-BE60-D94A-A0D5-11861A0A0762}"/>
                    </a:ext>
                  </a:extLst>
                </p14:cNvPr>
                <p14:cNvContentPartPr/>
                <p14:nvPr/>
              </p14:nvContentPartPr>
              <p14:xfrm>
                <a:off x="4462619" y="5826921"/>
                <a:ext cx="37080" cy="1594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2A9E99A7-BE60-D94A-A0D5-11861A0A076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55059" y="5819361"/>
                  <a:ext cx="522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B58C9416-B68C-B342-ABBD-AB98408E1B24}"/>
              </a:ext>
            </a:extLst>
          </p:cNvPr>
          <p:cNvGrpSpPr/>
          <p:nvPr/>
        </p:nvGrpSpPr>
        <p:grpSpPr>
          <a:xfrm>
            <a:off x="4743779" y="5312841"/>
            <a:ext cx="813960" cy="709920"/>
            <a:chOff x="4743779" y="5312841"/>
            <a:chExt cx="81396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5801D990-9C58-854C-82B7-8B1F5F7230FC}"/>
                    </a:ext>
                  </a:extLst>
                </p14:cNvPr>
                <p14:cNvContentPartPr/>
                <p14:nvPr/>
              </p14:nvContentPartPr>
              <p14:xfrm>
                <a:off x="4811099" y="5380161"/>
                <a:ext cx="61560" cy="1044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5801D990-9C58-854C-82B7-8B1F5F7230F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803539" y="5372601"/>
                  <a:ext cx="76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F4289409-B778-7D44-9149-791C8269CEBB}"/>
                    </a:ext>
                  </a:extLst>
                </p14:cNvPr>
                <p14:cNvContentPartPr/>
                <p14:nvPr/>
              </p14:nvContentPartPr>
              <p14:xfrm>
                <a:off x="4743779" y="5576001"/>
                <a:ext cx="300240" cy="4467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F4289409-B778-7D44-9149-791C8269CEB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36219" y="5568441"/>
                  <a:ext cx="3153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63A3EE36-2568-7F43-B0D4-92B2CBB14723}"/>
                    </a:ext>
                  </a:extLst>
                </p14:cNvPr>
                <p14:cNvContentPartPr/>
                <p14:nvPr/>
              </p14:nvContentPartPr>
              <p14:xfrm>
                <a:off x="5416619" y="5340201"/>
                <a:ext cx="12600" cy="1497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63A3EE36-2568-7F43-B0D4-92B2CBB1472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409419" y="5332641"/>
                  <a:ext cx="2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6F9571FF-79AF-824C-BE3D-CF8AFAB1E97A}"/>
                    </a:ext>
                  </a:extLst>
                </p14:cNvPr>
                <p14:cNvContentPartPr/>
                <p14:nvPr/>
              </p14:nvContentPartPr>
              <p14:xfrm>
                <a:off x="5398259" y="5312841"/>
                <a:ext cx="153360" cy="2329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6F9571FF-79AF-824C-BE3D-CF8AFAB1E97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91059" y="5305281"/>
                  <a:ext cx="168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B506316D-04C8-1449-B807-1C0A70BDCBA9}"/>
                    </a:ext>
                  </a:extLst>
                </p14:cNvPr>
                <p14:cNvContentPartPr/>
                <p14:nvPr/>
              </p14:nvContentPartPr>
              <p14:xfrm>
                <a:off x="5199179" y="5551521"/>
                <a:ext cx="358560" cy="4406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B506316D-04C8-1449-B807-1C0A70BDCBA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91619" y="5543961"/>
                  <a:ext cx="373680" cy="45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5338E760-D11F-0F42-BE03-FA1786368F1E}"/>
                  </a:ext>
                </a:extLst>
              </p14:cNvPr>
              <p14:cNvContentPartPr/>
              <p14:nvPr/>
            </p14:nvContentPartPr>
            <p14:xfrm>
              <a:off x="6157139" y="5704521"/>
              <a:ext cx="165600" cy="4320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5338E760-D11F-0F42-BE03-FA1786368F1E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6149579" y="5696961"/>
                <a:ext cx="180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1CA920B3-23E0-C648-8035-CAABE83D2306}"/>
                  </a:ext>
                </a:extLst>
              </p14:cNvPr>
              <p14:cNvContentPartPr/>
              <p14:nvPr/>
            </p14:nvContentPartPr>
            <p14:xfrm>
              <a:off x="6114299" y="5882001"/>
              <a:ext cx="196200" cy="3708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1CA920B3-23E0-C648-8035-CAABE83D230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106739" y="5874441"/>
                <a:ext cx="2113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48220CD2-9E1D-B74C-9591-35599ADFEEC5}"/>
              </a:ext>
            </a:extLst>
          </p:cNvPr>
          <p:cNvGrpSpPr/>
          <p:nvPr/>
        </p:nvGrpSpPr>
        <p:grpSpPr>
          <a:xfrm>
            <a:off x="6756539" y="5215281"/>
            <a:ext cx="532440" cy="902880"/>
            <a:chOff x="6756539" y="5215281"/>
            <a:chExt cx="532440" cy="90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C7CFEE1D-2C11-A34A-9B66-4EA7FDFDC7A6}"/>
                    </a:ext>
                  </a:extLst>
                </p14:cNvPr>
                <p14:cNvContentPartPr/>
                <p14:nvPr/>
              </p14:nvContentPartPr>
              <p14:xfrm>
                <a:off x="6768779" y="5215281"/>
                <a:ext cx="385200" cy="4287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C7CFEE1D-2C11-A34A-9B66-4EA7FDFDC7A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761219" y="5207721"/>
                  <a:ext cx="4003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A1A19103-667A-2046-AB70-DADDCD4CDA0B}"/>
                    </a:ext>
                  </a:extLst>
                </p14:cNvPr>
                <p14:cNvContentPartPr/>
                <p14:nvPr/>
              </p14:nvContentPartPr>
              <p14:xfrm>
                <a:off x="6848339" y="5704521"/>
                <a:ext cx="37080" cy="1166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A1A19103-667A-2046-AB70-DADDCD4CDA0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40779" y="5696961"/>
                  <a:ext cx="52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EEA5C997-0292-F441-9316-2201A9B3C73E}"/>
                    </a:ext>
                  </a:extLst>
                </p14:cNvPr>
                <p14:cNvContentPartPr/>
                <p14:nvPr/>
              </p14:nvContentPartPr>
              <p14:xfrm>
                <a:off x="6756539" y="5699121"/>
                <a:ext cx="532440" cy="4190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EEA5C997-0292-F441-9316-2201A9B3C73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48979" y="5691561"/>
                  <a:ext cx="54756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1CDD4750-1921-6345-9654-7210ED5AE8CB}"/>
              </a:ext>
            </a:extLst>
          </p:cNvPr>
          <p:cNvGrpSpPr/>
          <p:nvPr/>
        </p:nvGrpSpPr>
        <p:grpSpPr>
          <a:xfrm>
            <a:off x="7558619" y="5386281"/>
            <a:ext cx="3058200" cy="905400"/>
            <a:chOff x="7558619" y="5386281"/>
            <a:chExt cx="3058200" cy="90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48DEEC6F-0958-8549-9A0C-87E419BF568C}"/>
                    </a:ext>
                  </a:extLst>
                </p14:cNvPr>
                <p14:cNvContentPartPr/>
                <p14:nvPr/>
              </p14:nvContentPartPr>
              <p14:xfrm>
                <a:off x="7643579" y="5680041"/>
                <a:ext cx="49320" cy="2574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48DEEC6F-0958-8549-9A0C-87E419BF568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636019" y="5672481"/>
                  <a:ext cx="64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5D3596DD-B777-C64F-A114-2FFC3B4C8880}"/>
                    </a:ext>
                  </a:extLst>
                </p14:cNvPr>
                <p14:cNvContentPartPr/>
                <p14:nvPr/>
              </p14:nvContentPartPr>
              <p14:xfrm>
                <a:off x="7558619" y="5851401"/>
                <a:ext cx="48600" cy="309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5D3596DD-B777-C64F-A114-2FFC3B4C888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551059" y="5843841"/>
                  <a:ext cx="63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C900F1E7-199D-0B4A-B944-DC0A49FF3E3C}"/>
                    </a:ext>
                  </a:extLst>
                </p14:cNvPr>
                <p14:cNvContentPartPr/>
                <p14:nvPr/>
              </p14:nvContentPartPr>
              <p14:xfrm>
                <a:off x="7802699" y="5875881"/>
                <a:ext cx="30960" cy="126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C900F1E7-199D-0B4A-B944-DC0A49FF3E3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95139" y="5868321"/>
                  <a:ext cx="46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6DDA3B8D-F5B2-3B45-AE0B-FADF389C5F54}"/>
                    </a:ext>
                  </a:extLst>
                </p14:cNvPr>
                <p14:cNvContentPartPr/>
                <p14:nvPr/>
              </p14:nvContentPartPr>
              <p14:xfrm>
                <a:off x="8077739" y="5447481"/>
                <a:ext cx="190080" cy="1656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6DDA3B8D-F5B2-3B45-AE0B-FADF389C5F5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70179" y="5439921"/>
                  <a:ext cx="205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D1BC6C90-95D8-D84B-A4C6-F33D205CB875}"/>
                    </a:ext>
                  </a:extLst>
                </p14:cNvPr>
                <p14:cNvContentPartPr/>
                <p14:nvPr/>
              </p14:nvContentPartPr>
              <p14:xfrm>
                <a:off x="7992059" y="5386281"/>
                <a:ext cx="550800" cy="8996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D1BC6C90-95D8-D84B-A4C6-F33D205CB87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84859" y="5378721"/>
                  <a:ext cx="565920" cy="9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C2648ADC-EC5D-BB4A-9FA8-4511C64B45B6}"/>
                    </a:ext>
                  </a:extLst>
                </p14:cNvPr>
                <p14:cNvContentPartPr/>
                <p14:nvPr/>
              </p14:nvContentPartPr>
              <p14:xfrm>
                <a:off x="8451059" y="5756721"/>
                <a:ext cx="183960" cy="640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C2648ADC-EC5D-BB4A-9FA8-4511C64B45B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443499" y="5749161"/>
                  <a:ext cx="199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E356E916-ACAE-094C-9E2D-F97A8A606C36}"/>
                    </a:ext>
                  </a:extLst>
                </p14:cNvPr>
                <p14:cNvContentPartPr/>
                <p14:nvPr/>
              </p14:nvContentPartPr>
              <p14:xfrm>
                <a:off x="8530619" y="5453601"/>
                <a:ext cx="116640" cy="370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E356E916-ACAE-094C-9E2D-F97A8A606C3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23059" y="5446041"/>
                  <a:ext cx="131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D9B01490-734F-3344-93DE-BE66EB7B3ECD}"/>
                    </a:ext>
                  </a:extLst>
                </p14:cNvPr>
                <p14:cNvContentPartPr/>
                <p14:nvPr/>
              </p14:nvContentPartPr>
              <p14:xfrm>
                <a:off x="8970899" y="5496441"/>
                <a:ext cx="232920" cy="432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D9B01490-734F-3344-93DE-BE66EB7B3EC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963339" y="5488881"/>
                  <a:ext cx="248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C3AC9685-886E-D843-AC85-D3B4953BCAEC}"/>
                    </a:ext>
                  </a:extLst>
                </p14:cNvPr>
                <p14:cNvContentPartPr/>
                <p14:nvPr/>
              </p14:nvContentPartPr>
              <p14:xfrm>
                <a:off x="9068819" y="5471961"/>
                <a:ext cx="98280" cy="2268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C3AC9685-886E-D843-AC85-D3B4953BCAE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061259" y="5464401"/>
                  <a:ext cx="113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B4FE831F-B635-B245-B998-69CED11299EF}"/>
                    </a:ext>
                  </a:extLst>
                </p14:cNvPr>
                <p14:cNvContentPartPr/>
                <p14:nvPr/>
              </p14:nvContentPartPr>
              <p14:xfrm>
                <a:off x="8769299" y="5673921"/>
                <a:ext cx="667080" cy="1411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B4FE831F-B635-B245-B998-69CED11299E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61739" y="5666361"/>
                  <a:ext cx="682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EE8D6056-2936-6940-84D7-CEED3969DE64}"/>
                    </a:ext>
                  </a:extLst>
                </p14:cNvPr>
                <p14:cNvContentPartPr/>
                <p14:nvPr/>
              </p14:nvContentPartPr>
              <p14:xfrm>
                <a:off x="8848499" y="5419761"/>
                <a:ext cx="654840" cy="8719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EE8D6056-2936-6940-84D7-CEED3969DE6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841299" y="5412201"/>
                  <a:ext cx="66996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F186AC7E-63A2-E14B-9FB2-1EBA2386B20D}"/>
                    </a:ext>
                  </a:extLst>
                </p14:cNvPr>
                <p14:cNvContentPartPr/>
                <p14:nvPr/>
              </p14:nvContentPartPr>
              <p14:xfrm>
                <a:off x="9399299" y="5863641"/>
                <a:ext cx="183960" cy="1044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F186AC7E-63A2-E14B-9FB2-1EBA2386B20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391739" y="5856081"/>
                  <a:ext cx="199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B02F6988-488C-0A43-8C16-27094D49C16D}"/>
                    </a:ext>
                  </a:extLst>
                </p14:cNvPr>
                <p14:cNvContentPartPr/>
                <p14:nvPr/>
              </p14:nvContentPartPr>
              <p14:xfrm>
                <a:off x="9484979" y="5453601"/>
                <a:ext cx="30960" cy="370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B02F6988-488C-0A43-8C16-27094D49C16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477419" y="5446041"/>
                  <a:ext cx="46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0291B01C-0F79-434D-A916-D08725082EDD}"/>
                    </a:ext>
                  </a:extLst>
                </p14:cNvPr>
                <p14:cNvContentPartPr/>
                <p14:nvPr/>
              </p14:nvContentPartPr>
              <p14:xfrm>
                <a:off x="9913019" y="5435241"/>
                <a:ext cx="18720" cy="1717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0291B01C-0F79-434D-A916-D08725082ED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905459" y="5427681"/>
                  <a:ext cx="33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263D1DC1-9710-B344-BFFE-E2659B831B9B}"/>
                    </a:ext>
                  </a:extLst>
                </p14:cNvPr>
                <p14:cNvContentPartPr/>
                <p14:nvPr/>
              </p14:nvContentPartPr>
              <p14:xfrm>
                <a:off x="9968099" y="5429121"/>
                <a:ext cx="98280" cy="2145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263D1DC1-9710-B344-BFFE-E2659B831B9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960539" y="5421561"/>
                  <a:ext cx="113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0DCBB216-231D-264D-B9A0-1CD0F19A7E62}"/>
                    </a:ext>
                  </a:extLst>
                </p14:cNvPr>
                <p14:cNvContentPartPr/>
                <p14:nvPr/>
              </p14:nvContentPartPr>
              <p14:xfrm>
                <a:off x="9665699" y="5704521"/>
                <a:ext cx="437400" cy="5079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0DCBB216-231D-264D-B9A0-1CD0F19A7E6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658139" y="5696961"/>
                  <a:ext cx="4525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57E32244-E813-5343-A8F6-B50E9185710D}"/>
                    </a:ext>
                  </a:extLst>
                </p14:cNvPr>
                <p14:cNvContentPartPr/>
                <p14:nvPr/>
              </p14:nvContentPartPr>
              <p14:xfrm>
                <a:off x="10212899" y="6193761"/>
                <a:ext cx="134280" cy="799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57E32244-E813-5343-A8F6-B50E9185710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205339" y="6186201"/>
                  <a:ext cx="149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9035D467-3360-E343-8DA4-13CB45FEA561}"/>
                    </a:ext>
                  </a:extLst>
                </p14:cNvPr>
                <p14:cNvContentPartPr/>
                <p14:nvPr/>
              </p14:nvContentPartPr>
              <p14:xfrm>
                <a:off x="10570379" y="6181521"/>
                <a:ext cx="46440" cy="432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9035D467-3360-E343-8DA4-13CB45FEA56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562819" y="6173961"/>
                  <a:ext cx="6156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4C2BC404-6016-4144-A528-20BBD5679360}"/>
              </a:ext>
            </a:extLst>
          </p:cNvPr>
          <p:cNvGrpSpPr/>
          <p:nvPr/>
        </p:nvGrpSpPr>
        <p:grpSpPr>
          <a:xfrm>
            <a:off x="7222780" y="3908151"/>
            <a:ext cx="2702160" cy="1369800"/>
            <a:chOff x="7222780" y="3908151"/>
            <a:chExt cx="2702160" cy="13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5C63DAAF-EB04-5347-984E-4386A7878618}"/>
                    </a:ext>
                  </a:extLst>
                </p14:cNvPr>
                <p14:cNvContentPartPr/>
                <p14:nvPr/>
              </p14:nvContentPartPr>
              <p14:xfrm>
                <a:off x="8083859" y="4065081"/>
                <a:ext cx="667080" cy="75276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5C63DAAF-EB04-5347-984E-4386A787861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076299" y="4057521"/>
                  <a:ext cx="68220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194D4548-BFC6-9144-9551-F0704662E89F}"/>
                    </a:ext>
                  </a:extLst>
                </p14:cNvPr>
                <p14:cNvContentPartPr/>
                <p14:nvPr/>
              </p14:nvContentPartPr>
              <p14:xfrm>
                <a:off x="8096099" y="4083441"/>
                <a:ext cx="55440" cy="2512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194D4548-BFC6-9144-9551-F0704662E89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88539" y="4075881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E8156A3A-6980-344D-AEAE-B0A094A22245}"/>
                    </a:ext>
                  </a:extLst>
                </p14:cNvPr>
                <p14:cNvContentPartPr/>
                <p14:nvPr/>
              </p14:nvContentPartPr>
              <p14:xfrm>
                <a:off x="8138939" y="4071201"/>
                <a:ext cx="275760" cy="7380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E8156A3A-6980-344D-AEAE-B0A094A2224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31379" y="4063641"/>
                  <a:ext cx="290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33E70BA4-5122-954C-BEF6-FE277AB85FD1}"/>
                    </a:ext>
                  </a:extLst>
                </p14:cNvPr>
                <p14:cNvContentPartPr/>
                <p14:nvPr/>
              </p14:nvContentPartPr>
              <p14:xfrm>
                <a:off x="9044339" y="4493121"/>
                <a:ext cx="67680" cy="7380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33E70BA4-5122-954C-BEF6-FE277AB85FD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036779" y="4485561"/>
                  <a:ext cx="82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A81561EA-6A6D-5040-AD3B-F234A5669682}"/>
                    </a:ext>
                  </a:extLst>
                </p14:cNvPr>
                <p14:cNvContentPartPr/>
                <p14:nvPr/>
              </p14:nvContentPartPr>
              <p14:xfrm>
                <a:off x="8885219" y="4615521"/>
                <a:ext cx="673200" cy="2268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A81561EA-6A6D-5040-AD3B-F234A566968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78019" y="4607961"/>
                  <a:ext cx="688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7D39B598-59F5-BE49-BB04-2122AD00F4A3}"/>
                    </a:ext>
                  </a:extLst>
                </p14:cNvPr>
                <p14:cNvContentPartPr/>
                <p14:nvPr/>
              </p14:nvContentPartPr>
              <p14:xfrm>
                <a:off x="9668579" y="4872561"/>
                <a:ext cx="37080" cy="309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7D39B598-59F5-BE49-BB04-2122AD00F4A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661019" y="4865001"/>
                  <a:ext cx="52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8CBA8DF9-F449-CB4E-A2C3-A6763A44267F}"/>
                    </a:ext>
                  </a:extLst>
                </p14:cNvPr>
                <p14:cNvContentPartPr/>
                <p14:nvPr/>
              </p14:nvContentPartPr>
              <p14:xfrm>
                <a:off x="9674699" y="4970481"/>
                <a:ext cx="37080" cy="248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8CBA8DF9-F449-CB4E-A2C3-A6763A44267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667139" y="4962921"/>
                  <a:ext cx="52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821F5013-CA0D-E84E-AD16-7F05E21AB0A9}"/>
                    </a:ext>
                  </a:extLst>
                </p14:cNvPr>
                <p14:cNvContentPartPr/>
                <p14:nvPr/>
              </p14:nvContentPartPr>
              <p14:xfrm>
                <a:off x="7222780" y="3908151"/>
                <a:ext cx="2702160" cy="136980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821F5013-CA0D-E84E-AD16-7F05E21AB0A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215220" y="3900591"/>
                  <a:ext cx="2717280" cy="138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5076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3E273F9-A74D-7E43-8CE9-191AC2E11CA7}"/>
                  </a:ext>
                </a:extLst>
              </p14:cNvPr>
              <p14:cNvContentPartPr/>
              <p14:nvPr/>
            </p14:nvContentPartPr>
            <p14:xfrm>
              <a:off x="965980" y="303471"/>
              <a:ext cx="374040" cy="572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3E273F9-A74D-7E43-8CE9-191AC2E11C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8420" y="295911"/>
                <a:ext cx="388800" cy="58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020F9B43-408C-4A40-B05B-0DBA71A329F0}"/>
              </a:ext>
            </a:extLst>
          </p:cNvPr>
          <p:cNvGrpSpPr/>
          <p:nvPr/>
        </p:nvGrpSpPr>
        <p:grpSpPr>
          <a:xfrm>
            <a:off x="1551340" y="496791"/>
            <a:ext cx="324000" cy="304560"/>
            <a:chOff x="1551340" y="496791"/>
            <a:chExt cx="32400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63FEA15-8DFC-E442-9032-DA3F78579C00}"/>
                    </a:ext>
                  </a:extLst>
                </p14:cNvPr>
                <p14:cNvContentPartPr/>
                <p14:nvPr/>
              </p14:nvContentPartPr>
              <p14:xfrm>
                <a:off x="1551340" y="527751"/>
                <a:ext cx="87480" cy="268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63FEA15-8DFC-E442-9032-DA3F78579C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3780" y="520191"/>
                  <a:ext cx="102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6318C14-8B8F-1C45-9545-BACBEC1A1C3D}"/>
                    </a:ext>
                  </a:extLst>
                </p14:cNvPr>
                <p14:cNvContentPartPr/>
                <p14:nvPr/>
              </p14:nvContentPartPr>
              <p14:xfrm>
                <a:off x="1644580" y="496791"/>
                <a:ext cx="230760" cy="304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6318C14-8B8F-1C45-9545-BACBEC1A1C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7020" y="489231"/>
                  <a:ext cx="245880" cy="31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932935A-7FEE-EF41-88F6-6EC7CA520B0C}"/>
                  </a:ext>
                </a:extLst>
              </p14:cNvPr>
              <p14:cNvContentPartPr/>
              <p14:nvPr/>
            </p14:nvContentPartPr>
            <p14:xfrm>
              <a:off x="2130220" y="452871"/>
              <a:ext cx="236880" cy="461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932935A-7FEE-EF41-88F6-6EC7CA520B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2660" y="445671"/>
                <a:ext cx="252000" cy="47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1F2027D-0126-3A43-AAE2-6DC5CA578492}"/>
              </a:ext>
            </a:extLst>
          </p:cNvPr>
          <p:cNvGrpSpPr/>
          <p:nvPr/>
        </p:nvGrpSpPr>
        <p:grpSpPr>
          <a:xfrm>
            <a:off x="2628100" y="421911"/>
            <a:ext cx="374040" cy="405000"/>
            <a:chOff x="2628100" y="421911"/>
            <a:chExt cx="3740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B43F68D-12D7-4948-BA19-B67FD0606BA1}"/>
                    </a:ext>
                  </a:extLst>
                </p14:cNvPr>
                <p14:cNvContentPartPr/>
                <p14:nvPr/>
              </p14:nvContentPartPr>
              <p14:xfrm>
                <a:off x="2628100" y="421911"/>
                <a:ext cx="243000" cy="374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B43F68D-12D7-4948-BA19-B67FD0606B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0540" y="414351"/>
                  <a:ext cx="258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EAB70E3-4A4D-E842-AF01-324A5BF1D5AE}"/>
                    </a:ext>
                  </a:extLst>
                </p14:cNvPr>
                <p14:cNvContentPartPr/>
                <p14:nvPr/>
              </p14:nvContentPartPr>
              <p14:xfrm>
                <a:off x="2646820" y="596151"/>
                <a:ext cx="75240" cy="193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EAB70E3-4A4D-E842-AF01-324A5BF1D5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9260" y="588591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6FD1107-1F11-2C49-BF30-894DFCAF1F61}"/>
                    </a:ext>
                  </a:extLst>
                </p14:cNvPr>
                <p14:cNvContentPartPr/>
                <p14:nvPr/>
              </p14:nvContentPartPr>
              <p14:xfrm>
                <a:off x="2858500" y="602271"/>
                <a:ext cx="143640" cy="224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6FD1107-1F11-2C49-BF30-894DFCAF1F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50940" y="595071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45132E8-D59C-FF45-8FD3-D5753A502AED}"/>
              </a:ext>
            </a:extLst>
          </p:cNvPr>
          <p:cNvGrpSpPr/>
          <p:nvPr/>
        </p:nvGrpSpPr>
        <p:grpSpPr>
          <a:xfrm>
            <a:off x="3269980" y="465471"/>
            <a:ext cx="373320" cy="339480"/>
            <a:chOff x="3269980" y="465471"/>
            <a:chExt cx="37332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0149421-A5F4-8D4D-8B30-271AE5CC4680}"/>
                    </a:ext>
                  </a:extLst>
                </p14:cNvPr>
                <p14:cNvContentPartPr/>
                <p14:nvPr/>
              </p14:nvContentPartPr>
              <p14:xfrm>
                <a:off x="3331540" y="521631"/>
                <a:ext cx="221040" cy="31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0149421-A5F4-8D4D-8B30-271AE5CC46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24340" y="514071"/>
                  <a:ext cx="23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D39053F-AA9D-EB4A-B32A-56F94ACE5397}"/>
                    </a:ext>
                  </a:extLst>
                </p14:cNvPr>
                <p14:cNvContentPartPr/>
                <p14:nvPr/>
              </p14:nvContentPartPr>
              <p14:xfrm>
                <a:off x="3269980" y="465471"/>
                <a:ext cx="192600" cy="339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D39053F-AA9D-EB4A-B32A-56F94ACE53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62780" y="457911"/>
                  <a:ext cx="207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AC7B676-D1B3-E44E-813E-F82A9969372F}"/>
                    </a:ext>
                  </a:extLst>
                </p14:cNvPr>
                <p14:cNvContentPartPr/>
                <p14:nvPr/>
              </p14:nvContentPartPr>
              <p14:xfrm>
                <a:off x="3306700" y="633591"/>
                <a:ext cx="56520" cy="167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AC7B676-D1B3-E44E-813E-F82A99693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99140" y="626031"/>
                  <a:ext cx="71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9BE65F3-AD1F-FA45-B536-8DAE03D31275}"/>
                    </a:ext>
                  </a:extLst>
                </p14:cNvPr>
                <p14:cNvContentPartPr/>
                <p14:nvPr/>
              </p14:nvContentPartPr>
              <p14:xfrm>
                <a:off x="3449980" y="639711"/>
                <a:ext cx="193320" cy="155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9BE65F3-AD1F-FA45-B536-8DAE03D312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2420" y="632151"/>
                  <a:ext cx="2084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E78EDBD-F6F5-D343-BB17-7E70C36C35A0}"/>
              </a:ext>
            </a:extLst>
          </p:cNvPr>
          <p:cNvGrpSpPr/>
          <p:nvPr/>
        </p:nvGrpSpPr>
        <p:grpSpPr>
          <a:xfrm>
            <a:off x="3938500" y="403191"/>
            <a:ext cx="556920" cy="492120"/>
            <a:chOff x="3938500" y="403191"/>
            <a:chExt cx="55692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CE0C113-DB3E-8E4A-A748-72FD3B5C374B}"/>
                    </a:ext>
                  </a:extLst>
                </p14:cNvPr>
                <p14:cNvContentPartPr/>
                <p14:nvPr/>
              </p14:nvContentPartPr>
              <p14:xfrm>
                <a:off x="3938500" y="403191"/>
                <a:ext cx="109800" cy="4921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CE0C113-DB3E-8E4A-A748-72FD3B5C37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30940" y="395631"/>
                  <a:ext cx="1245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458F82E-5C13-9B43-8D36-5574DD0CBA8A}"/>
                    </a:ext>
                  </a:extLst>
                </p14:cNvPr>
                <p14:cNvContentPartPr/>
                <p14:nvPr/>
              </p14:nvContentPartPr>
              <p14:xfrm>
                <a:off x="4004020" y="552591"/>
                <a:ext cx="118800" cy="131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458F82E-5C13-9B43-8D36-5574DD0CBA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6460" y="54503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DFB6D50-681E-7145-AECF-C72F42705E6A}"/>
                    </a:ext>
                  </a:extLst>
                </p14:cNvPr>
                <p14:cNvContentPartPr/>
                <p14:nvPr/>
              </p14:nvContentPartPr>
              <p14:xfrm>
                <a:off x="4302820" y="434511"/>
                <a:ext cx="192600" cy="374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DFB6D50-681E-7145-AECF-C72F42705E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95260" y="426951"/>
                  <a:ext cx="20772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6D68BE2-20F0-EF4A-91DB-23332C0DBEA9}"/>
              </a:ext>
            </a:extLst>
          </p:cNvPr>
          <p:cNvGrpSpPr/>
          <p:nvPr/>
        </p:nvGrpSpPr>
        <p:grpSpPr>
          <a:xfrm>
            <a:off x="4775860" y="415791"/>
            <a:ext cx="741240" cy="367560"/>
            <a:chOff x="4775860" y="415791"/>
            <a:chExt cx="7412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51838A9-DA0E-FE47-BC4D-9D2504DB2881}"/>
                    </a:ext>
                  </a:extLst>
                </p14:cNvPr>
                <p14:cNvContentPartPr/>
                <p14:nvPr/>
              </p14:nvContentPartPr>
              <p14:xfrm>
                <a:off x="4844620" y="415791"/>
                <a:ext cx="68760" cy="81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51838A9-DA0E-FE47-BC4D-9D2504DB288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37060" y="40823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4E63871-59C9-9045-887C-4E0019355387}"/>
                    </a:ext>
                  </a:extLst>
                </p14:cNvPr>
                <p14:cNvContentPartPr/>
                <p14:nvPr/>
              </p14:nvContentPartPr>
              <p14:xfrm>
                <a:off x="4775860" y="565191"/>
                <a:ext cx="324000" cy="192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4E63871-59C9-9045-887C-4E00193553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68660" y="557631"/>
                  <a:ext cx="339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F167180-3C76-1F47-8362-A505B26AF18A}"/>
                    </a:ext>
                  </a:extLst>
                </p14:cNvPr>
                <p14:cNvContentPartPr/>
                <p14:nvPr/>
              </p14:nvContentPartPr>
              <p14:xfrm>
                <a:off x="5249260" y="459351"/>
                <a:ext cx="62640" cy="87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F167180-3C76-1F47-8362-A505B26AF1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1700" y="45179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9AA1C52-1E4D-5C40-A2E7-33D884F178AB}"/>
                    </a:ext>
                  </a:extLst>
                </p14:cNvPr>
                <p14:cNvContentPartPr/>
                <p14:nvPr/>
              </p14:nvContentPartPr>
              <p14:xfrm>
                <a:off x="5485780" y="478071"/>
                <a:ext cx="31320" cy="43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9AA1C52-1E4D-5C40-A2E7-33D884F178A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78220" y="47051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8EC91B2-AEC5-A84B-9C3D-40BDE2FE9138}"/>
                    </a:ext>
                  </a:extLst>
                </p14:cNvPr>
                <p14:cNvContentPartPr/>
                <p14:nvPr/>
              </p14:nvContentPartPr>
              <p14:xfrm>
                <a:off x="5361220" y="639711"/>
                <a:ext cx="149760" cy="143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8EC91B2-AEC5-A84B-9C3D-40BDE2FE91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53660" y="63215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72BD790-5AF6-9E41-AE2C-826BD38DF51C}"/>
              </a:ext>
            </a:extLst>
          </p:cNvPr>
          <p:cNvGrpSpPr/>
          <p:nvPr/>
        </p:nvGrpSpPr>
        <p:grpSpPr>
          <a:xfrm>
            <a:off x="5728420" y="428031"/>
            <a:ext cx="366840" cy="329760"/>
            <a:chOff x="5728420" y="428031"/>
            <a:chExt cx="36684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D820BE0-8405-F540-A42E-DE544BE9BADA}"/>
                    </a:ext>
                  </a:extLst>
                </p14:cNvPr>
                <p14:cNvContentPartPr/>
                <p14:nvPr/>
              </p14:nvContentPartPr>
              <p14:xfrm>
                <a:off x="5815540" y="478071"/>
                <a:ext cx="152640" cy="12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D820BE0-8405-F540-A42E-DE544BE9BA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07980" y="470511"/>
                  <a:ext cx="16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91B3D3C-2D5E-DB43-BFD5-108FF05F7D58}"/>
                    </a:ext>
                  </a:extLst>
                </p14:cNvPr>
                <p14:cNvContentPartPr/>
                <p14:nvPr/>
              </p14:nvContentPartPr>
              <p14:xfrm>
                <a:off x="5852980" y="446751"/>
                <a:ext cx="37800" cy="112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91B3D3C-2D5E-DB43-BFD5-108FF05F7D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45420" y="439191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2A36F4F-9BC3-D547-9DD9-281C54C14858}"/>
                    </a:ext>
                  </a:extLst>
                </p14:cNvPr>
                <p14:cNvContentPartPr/>
                <p14:nvPr/>
              </p14:nvContentPartPr>
              <p14:xfrm>
                <a:off x="5728420" y="428031"/>
                <a:ext cx="366840" cy="2307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2A36F4F-9BC3-D547-9DD9-281C54C148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0860" y="420471"/>
                  <a:ext cx="381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DDE477F-60A5-2B48-BCD0-764F2AA8C472}"/>
                    </a:ext>
                  </a:extLst>
                </p14:cNvPr>
                <p14:cNvContentPartPr/>
                <p14:nvPr/>
              </p14:nvContentPartPr>
              <p14:xfrm>
                <a:off x="5822020" y="720711"/>
                <a:ext cx="118800" cy="370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DDE477F-60A5-2B48-BCD0-764F2AA8C4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14460" y="713151"/>
                  <a:ext cx="13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B965407-7CCE-FB4E-920C-E748090A36B0}"/>
                    </a:ext>
                  </a:extLst>
                </p14:cNvPr>
                <p14:cNvContentPartPr/>
                <p14:nvPr/>
              </p14:nvContentPartPr>
              <p14:xfrm>
                <a:off x="5958820" y="720711"/>
                <a:ext cx="56520" cy="34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B965407-7CCE-FB4E-920C-E748090A36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51260" y="713151"/>
                  <a:ext cx="712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BF4A3EC-D351-2547-8C33-0C89E65AE165}"/>
              </a:ext>
            </a:extLst>
          </p:cNvPr>
          <p:cNvGrpSpPr/>
          <p:nvPr/>
        </p:nvGrpSpPr>
        <p:grpSpPr>
          <a:xfrm>
            <a:off x="6307660" y="303471"/>
            <a:ext cx="1158120" cy="635400"/>
            <a:chOff x="6307660" y="303471"/>
            <a:chExt cx="115812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CE40BB3-034F-A046-B395-DB9519F0C77E}"/>
                    </a:ext>
                  </a:extLst>
                </p14:cNvPr>
                <p14:cNvContentPartPr/>
                <p14:nvPr/>
              </p14:nvContentPartPr>
              <p14:xfrm>
                <a:off x="6307660" y="434511"/>
                <a:ext cx="75240" cy="342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CE40BB3-034F-A046-B395-DB9519F0C7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0100" y="426951"/>
                  <a:ext cx="90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68D4DAF-2E90-6F44-987F-2C8C0307469E}"/>
                    </a:ext>
                  </a:extLst>
                </p14:cNvPr>
                <p14:cNvContentPartPr/>
                <p14:nvPr/>
              </p14:nvContentPartPr>
              <p14:xfrm>
                <a:off x="6440860" y="303471"/>
                <a:ext cx="564120" cy="635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68D4DAF-2E90-6F44-987F-2C8C030746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33300" y="295911"/>
                  <a:ext cx="57924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4722A9C-91E8-2149-85E7-2ABE4320EFA2}"/>
                    </a:ext>
                  </a:extLst>
                </p14:cNvPr>
                <p14:cNvContentPartPr/>
                <p14:nvPr/>
              </p14:nvContentPartPr>
              <p14:xfrm>
                <a:off x="7204060" y="415791"/>
                <a:ext cx="59760" cy="56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4722A9C-91E8-2149-85E7-2ABE4320EF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96500" y="408231"/>
                  <a:ext cx="74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473A70D-875D-0548-994B-0DD3EF865680}"/>
                    </a:ext>
                  </a:extLst>
                </p14:cNvPr>
                <p14:cNvContentPartPr/>
                <p14:nvPr/>
              </p14:nvContentPartPr>
              <p14:xfrm>
                <a:off x="7147900" y="608751"/>
                <a:ext cx="317880" cy="100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473A70D-875D-0548-994B-0DD3EF8656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40340" y="601191"/>
                  <a:ext cx="3330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44478DF9-274C-2E4A-9160-AA59AA367090}"/>
                  </a:ext>
                </a:extLst>
              </p14:cNvPr>
              <p14:cNvContentPartPr/>
              <p14:nvPr/>
            </p14:nvContentPartPr>
            <p14:xfrm>
              <a:off x="7751980" y="459351"/>
              <a:ext cx="75240" cy="2239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44478DF9-274C-2E4A-9160-AA59AA3670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744420" y="451791"/>
                <a:ext cx="90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49EC9704-F928-5C4A-951C-513314D40D1F}"/>
                  </a:ext>
                </a:extLst>
              </p14:cNvPr>
              <p14:cNvContentPartPr/>
              <p14:nvPr/>
            </p14:nvContentPartPr>
            <p14:xfrm>
              <a:off x="8063020" y="552591"/>
              <a:ext cx="149760" cy="129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49EC9704-F928-5C4A-951C-513314D40D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55460" y="545031"/>
                <a:ext cx="1648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45667B17-5431-7A42-9E40-704B70D197C4}"/>
              </a:ext>
            </a:extLst>
          </p:cNvPr>
          <p:cNvGrpSpPr/>
          <p:nvPr/>
        </p:nvGrpSpPr>
        <p:grpSpPr>
          <a:xfrm>
            <a:off x="8448940" y="359631"/>
            <a:ext cx="205920" cy="268200"/>
            <a:chOff x="8448940" y="359631"/>
            <a:chExt cx="20592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8B63154-A392-2B41-B147-B35C0DC329EB}"/>
                    </a:ext>
                  </a:extLst>
                </p14:cNvPr>
                <p14:cNvContentPartPr/>
                <p14:nvPr/>
              </p14:nvContentPartPr>
              <p14:xfrm>
                <a:off x="8492500" y="359631"/>
                <a:ext cx="100080" cy="268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8B63154-A392-2B41-B147-B35C0DC329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4940" y="35207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92F5F15-297A-C349-878C-6ED938199AF2}"/>
                    </a:ext>
                  </a:extLst>
                </p14:cNvPr>
                <p14:cNvContentPartPr/>
                <p14:nvPr/>
              </p14:nvContentPartPr>
              <p14:xfrm>
                <a:off x="8448940" y="428031"/>
                <a:ext cx="205920" cy="50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92F5F15-297A-C349-878C-6ED938199A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41380" y="420471"/>
                  <a:ext cx="221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3B1CDA4-2B63-F045-B60E-86B103E56687}"/>
              </a:ext>
            </a:extLst>
          </p:cNvPr>
          <p:cNvGrpSpPr/>
          <p:nvPr/>
        </p:nvGrpSpPr>
        <p:grpSpPr>
          <a:xfrm>
            <a:off x="8860060" y="210231"/>
            <a:ext cx="454680" cy="479880"/>
            <a:chOff x="8860060" y="210231"/>
            <a:chExt cx="4546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5B25579-66BC-6341-9EAE-9362642D57E6}"/>
                    </a:ext>
                  </a:extLst>
                </p14:cNvPr>
                <p14:cNvContentPartPr/>
                <p14:nvPr/>
              </p14:nvContentPartPr>
              <p14:xfrm>
                <a:off x="8860060" y="297351"/>
                <a:ext cx="205920" cy="374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5B25579-66BC-6341-9EAE-9362642D57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852500" y="289791"/>
                  <a:ext cx="221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34CB8DD-E6AC-A943-A906-06240082D0CC}"/>
                    </a:ext>
                  </a:extLst>
                </p14:cNvPr>
                <p14:cNvContentPartPr/>
                <p14:nvPr/>
              </p14:nvContentPartPr>
              <p14:xfrm>
                <a:off x="9127540" y="210231"/>
                <a:ext cx="187200" cy="479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34CB8DD-E6AC-A943-A906-06240082D0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19980" y="202671"/>
                  <a:ext cx="20232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125142D-FF0D-5C4A-A3F4-01690DFEF643}"/>
              </a:ext>
            </a:extLst>
          </p:cNvPr>
          <p:cNvGrpSpPr/>
          <p:nvPr/>
        </p:nvGrpSpPr>
        <p:grpSpPr>
          <a:xfrm>
            <a:off x="9563500" y="266391"/>
            <a:ext cx="765360" cy="635040"/>
            <a:chOff x="9563500" y="266391"/>
            <a:chExt cx="765360" cy="6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02AF150-1387-B14B-8307-434F28D74F8B}"/>
                    </a:ext>
                  </a:extLst>
                </p14:cNvPr>
                <p14:cNvContentPartPr/>
                <p14:nvPr/>
              </p14:nvContentPartPr>
              <p14:xfrm>
                <a:off x="9563500" y="309951"/>
                <a:ext cx="87480" cy="417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02AF150-1387-B14B-8307-434F28D74F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55940" y="302391"/>
                  <a:ext cx="102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DA4B178-368E-0544-926B-708C3D1D71EC}"/>
                    </a:ext>
                  </a:extLst>
                </p14:cNvPr>
                <p14:cNvContentPartPr/>
                <p14:nvPr/>
              </p14:nvContentPartPr>
              <p14:xfrm>
                <a:off x="9818740" y="266391"/>
                <a:ext cx="131040" cy="230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DA4B178-368E-0544-926B-708C3D1D71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811180" y="258831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0AA143D-C0FF-6640-828A-5119795776F4}"/>
                    </a:ext>
                  </a:extLst>
                </p14:cNvPr>
                <p14:cNvContentPartPr/>
                <p14:nvPr/>
              </p14:nvContentPartPr>
              <p14:xfrm>
                <a:off x="9843580" y="577431"/>
                <a:ext cx="236880" cy="137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0AA143D-C0FF-6640-828A-5119795776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36020" y="569871"/>
                  <a:ext cx="252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4807650-9598-E842-90DD-922EB0226ED1}"/>
                    </a:ext>
                  </a:extLst>
                </p14:cNvPr>
                <p14:cNvContentPartPr/>
                <p14:nvPr/>
              </p14:nvContentPartPr>
              <p14:xfrm>
                <a:off x="10273060" y="770391"/>
                <a:ext cx="55800" cy="131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4807650-9598-E842-90DD-922EB0226E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65500" y="762831"/>
                  <a:ext cx="709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3428BEE-9765-8343-B98E-C9D690883BF4}"/>
              </a:ext>
            </a:extLst>
          </p:cNvPr>
          <p:cNvGrpSpPr/>
          <p:nvPr/>
        </p:nvGrpSpPr>
        <p:grpSpPr>
          <a:xfrm>
            <a:off x="1053820" y="1330911"/>
            <a:ext cx="490680" cy="342720"/>
            <a:chOff x="1053820" y="1330911"/>
            <a:chExt cx="4906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00495A4-F86B-844E-BC77-409E79A2D566}"/>
                    </a:ext>
                  </a:extLst>
                </p14:cNvPr>
                <p14:cNvContentPartPr/>
                <p14:nvPr/>
              </p14:nvContentPartPr>
              <p14:xfrm>
                <a:off x="1127980" y="1424151"/>
                <a:ext cx="286560" cy="50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00495A4-F86B-844E-BC77-409E79A2D56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0420" y="1416591"/>
                  <a:ext cx="301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E78A3E8-2EDA-BA42-AD6C-BA088CBF0BDD}"/>
                    </a:ext>
                  </a:extLst>
                </p14:cNvPr>
                <p14:cNvContentPartPr/>
                <p14:nvPr/>
              </p14:nvContentPartPr>
              <p14:xfrm>
                <a:off x="1053820" y="1499031"/>
                <a:ext cx="423000" cy="752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E78A3E8-2EDA-BA42-AD6C-BA088CBF0BD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6260" y="1491471"/>
                  <a:ext cx="438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EDC400B-5BE9-3F49-82EC-964803A7A077}"/>
                    </a:ext>
                  </a:extLst>
                </p14:cNvPr>
                <p14:cNvContentPartPr/>
                <p14:nvPr/>
              </p14:nvContentPartPr>
              <p14:xfrm>
                <a:off x="1289620" y="1330911"/>
                <a:ext cx="254880" cy="342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EDC400B-5BE9-3F49-82EC-964803A7A0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82060" y="1323351"/>
                  <a:ext cx="2700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DCB8E4D-2336-C843-A849-8E0204B762E2}"/>
              </a:ext>
            </a:extLst>
          </p:cNvPr>
          <p:cNvGrpSpPr/>
          <p:nvPr/>
        </p:nvGrpSpPr>
        <p:grpSpPr>
          <a:xfrm>
            <a:off x="1943380" y="1262511"/>
            <a:ext cx="1457280" cy="491400"/>
            <a:chOff x="1943380" y="1262511"/>
            <a:chExt cx="145728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D5D8174-7483-454F-8693-9694567761E8}"/>
                    </a:ext>
                  </a:extLst>
                </p14:cNvPr>
                <p14:cNvContentPartPr/>
                <p14:nvPr/>
              </p14:nvContentPartPr>
              <p14:xfrm>
                <a:off x="1943380" y="1321191"/>
                <a:ext cx="261720" cy="290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D5D8174-7483-454F-8693-9694567761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35820" y="1313631"/>
                  <a:ext cx="276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1A4E30E-0029-E44F-9C2F-2798F1EF11C4}"/>
                    </a:ext>
                  </a:extLst>
                </p14:cNvPr>
                <p14:cNvContentPartPr/>
                <p14:nvPr/>
              </p14:nvContentPartPr>
              <p14:xfrm>
                <a:off x="2211220" y="1493271"/>
                <a:ext cx="205920" cy="110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1A4E30E-0029-E44F-9C2F-2798F1EF11C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03660" y="1485711"/>
                  <a:ext cx="221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D191873-E8CD-0B43-BC51-E231772BEEE9}"/>
                    </a:ext>
                  </a:extLst>
                </p14:cNvPr>
                <p14:cNvContentPartPr/>
                <p14:nvPr/>
              </p14:nvContentPartPr>
              <p14:xfrm>
                <a:off x="2541700" y="1287351"/>
                <a:ext cx="118080" cy="3052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D191873-E8CD-0B43-BC51-E231772BEE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34140" y="1279791"/>
                  <a:ext cx="133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8899B92-5405-F542-B9CB-D2704381BE0F}"/>
                    </a:ext>
                  </a:extLst>
                </p14:cNvPr>
                <p14:cNvContentPartPr/>
                <p14:nvPr/>
              </p14:nvContentPartPr>
              <p14:xfrm>
                <a:off x="2852380" y="1343151"/>
                <a:ext cx="112320" cy="218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8899B92-5405-F542-B9CB-D2704381BE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44820" y="1335591"/>
                  <a:ext cx="127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298A39B-D5DD-2145-94F9-01ABF88CE2C3}"/>
                    </a:ext>
                  </a:extLst>
                </p14:cNvPr>
                <p14:cNvContentPartPr/>
                <p14:nvPr/>
              </p14:nvContentPartPr>
              <p14:xfrm>
                <a:off x="3070180" y="1262511"/>
                <a:ext cx="149760" cy="4914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298A39B-D5DD-2145-94F9-01ABF88CE2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62620" y="1254951"/>
                  <a:ext cx="164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D1558CF-FCC7-C44C-85ED-FB3A2801C0D8}"/>
                    </a:ext>
                  </a:extLst>
                </p14:cNvPr>
                <p14:cNvContentPartPr/>
                <p14:nvPr/>
              </p14:nvContentPartPr>
              <p14:xfrm>
                <a:off x="3101500" y="1436751"/>
                <a:ext cx="131040" cy="25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D1558CF-FCC7-C44C-85ED-FB3A2801C0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93940" y="142919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2C72D6C-2073-1A4D-9A7B-BCF0B3AFD088}"/>
                    </a:ext>
                  </a:extLst>
                </p14:cNvPr>
                <p14:cNvContentPartPr/>
                <p14:nvPr/>
              </p14:nvContentPartPr>
              <p14:xfrm>
                <a:off x="3356740" y="1418031"/>
                <a:ext cx="43920" cy="180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2C72D6C-2073-1A4D-9A7B-BCF0B3AFD0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49180" y="1410471"/>
                  <a:ext cx="59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7937857-396F-384B-8ECE-1F1EAA77D219}"/>
              </a:ext>
            </a:extLst>
          </p:cNvPr>
          <p:cNvGrpSpPr/>
          <p:nvPr/>
        </p:nvGrpSpPr>
        <p:grpSpPr>
          <a:xfrm>
            <a:off x="3823660" y="1399311"/>
            <a:ext cx="336600" cy="261720"/>
            <a:chOff x="3823660" y="1399311"/>
            <a:chExt cx="3366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A070D32-7E44-1043-9A46-ADE0397B7C8A}"/>
                    </a:ext>
                  </a:extLst>
                </p14:cNvPr>
                <p14:cNvContentPartPr/>
                <p14:nvPr/>
              </p14:nvContentPartPr>
              <p14:xfrm>
                <a:off x="3823660" y="1399311"/>
                <a:ext cx="230040" cy="155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A070D32-7E44-1043-9A46-ADE0397B7C8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16100" y="1391751"/>
                  <a:ext cx="24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482CF99-F90A-C54A-A690-880D6A067D7D}"/>
                    </a:ext>
                  </a:extLst>
                </p14:cNvPr>
                <p14:cNvContentPartPr/>
                <p14:nvPr/>
              </p14:nvContentPartPr>
              <p14:xfrm>
                <a:off x="3935620" y="1536111"/>
                <a:ext cx="224640" cy="1249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482CF99-F90A-C54A-A690-880D6A067D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28060" y="1528911"/>
                  <a:ext cx="2394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2C441BC-45FD-BB40-A50C-EF69171A0C03}"/>
              </a:ext>
            </a:extLst>
          </p:cNvPr>
          <p:cNvGrpSpPr/>
          <p:nvPr/>
        </p:nvGrpSpPr>
        <p:grpSpPr>
          <a:xfrm>
            <a:off x="4433500" y="1200231"/>
            <a:ext cx="261720" cy="653400"/>
            <a:chOff x="4433500" y="1200231"/>
            <a:chExt cx="26172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D03CD70-2705-1A49-959B-C5ACB695C3B7}"/>
                    </a:ext>
                  </a:extLst>
                </p14:cNvPr>
                <p14:cNvContentPartPr/>
                <p14:nvPr/>
              </p14:nvContentPartPr>
              <p14:xfrm>
                <a:off x="4433500" y="1200231"/>
                <a:ext cx="131040" cy="6534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D03CD70-2705-1A49-959B-C5ACB695C3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25940" y="1192671"/>
                  <a:ext cx="14616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1F5E074-C72B-5C44-8C4A-61B73E82BFB7}"/>
                    </a:ext>
                  </a:extLst>
                </p14:cNvPr>
                <p14:cNvContentPartPr/>
                <p14:nvPr/>
              </p14:nvContentPartPr>
              <p14:xfrm>
                <a:off x="4495780" y="1368351"/>
                <a:ext cx="199440" cy="180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1F5E074-C72B-5C44-8C4A-61B73E82BFB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88220" y="1360791"/>
                  <a:ext cx="21456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A2002DE4-A1BD-F24D-9827-E693B9F2519E}"/>
                  </a:ext>
                </a:extLst>
              </p14:cNvPr>
              <p14:cNvContentPartPr/>
              <p14:nvPr/>
            </p14:nvContentPartPr>
            <p14:xfrm>
              <a:off x="5155660" y="1722951"/>
              <a:ext cx="149760" cy="1249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A2002DE4-A1BD-F24D-9827-E693B9F2519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48100" y="1715391"/>
                <a:ext cx="16488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C0811A9F-2A42-8A40-9437-DB15A162B909}"/>
              </a:ext>
            </a:extLst>
          </p:cNvPr>
          <p:cNvGrpSpPr/>
          <p:nvPr/>
        </p:nvGrpSpPr>
        <p:grpSpPr>
          <a:xfrm>
            <a:off x="1003420" y="2221191"/>
            <a:ext cx="292680" cy="529560"/>
            <a:chOff x="1003420" y="2221191"/>
            <a:chExt cx="2926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0E3915D-0BCA-2E44-B4FF-5C273FA9C73B}"/>
                    </a:ext>
                  </a:extLst>
                </p14:cNvPr>
                <p14:cNvContentPartPr/>
                <p14:nvPr/>
              </p14:nvContentPartPr>
              <p14:xfrm>
                <a:off x="1084420" y="2221191"/>
                <a:ext cx="87480" cy="1000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0E3915D-0BCA-2E44-B4FF-5C273FA9C7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6860" y="2213631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FA7B1AE-1A43-D84D-B50C-2333BFBA4D5A}"/>
                    </a:ext>
                  </a:extLst>
                </p14:cNvPr>
                <p14:cNvContentPartPr/>
                <p14:nvPr/>
              </p14:nvContentPartPr>
              <p14:xfrm>
                <a:off x="1121500" y="2221191"/>
                <a:ext cx="155160" cy="2181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FA7B1AE-1A43-D84D-B50C-2333BFBA4D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3940" y="2213631"/>
                  <a:ext cx="170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D7F67FC-C4BD-C649-98C9-367A9E109F21}"/>
                    </a:ext>
                  </a:extLst>
                </p14:cNvPr>
                <p14:cNvContentPartPr/>
                <p14:nvPr/>
              </p14:nvContentPartPr>
              <p14:xfrm>
                <a:off x="1003420" y="2507391"/>
                <a:ext cx="268200" cy="241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D7F67FC-C4BD-C649-98C9-367A9E109F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5860" y="2499831"/>
                  <a:ext cx="282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2E6C421-A4A3-774B-924F-DDBA75AB415E}"/>
                    </a:ext>
                  </a:extLst>
                </p14:cNvPr>
                <p14:cNvContentPartPr/>
                <p14:nvPr/>
              </p14:nvContentPartPr>
              <p14:xfrm>
                <a:off x="1121500" y="2650671"/>
                <a:ext cx="174600" cy="1000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2E6C421-A4A3-774B-924F-DDBA75AB41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3940" y="2643111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065EB47B-6227-4D4C-977C-61F875C61034}"/>
              </a:ext>
            </a:extLst>
          </p:cNvPr>
          <p:cNvGrpSpPr/>
          <p:nvPr/>
        </p:nvGrpSpPr>
        <p:grpSpPr>
          <a:xfrm>
            <a:off x="1631980" y="2246031"/>
            <a:ext cx="1525680" cy="523440"/>
            <a:chOff x="1631980" y="2246031"/>
            <a:chExt cx="15256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37BAE1E-0867-CA4C-9080-747E09E8A51B}"/>
                    </a:ext>
                  </a:extLst>
                </p14:cNvPr>
                <p14:cNvContentPartPr/>
                <p14:nvPr/>
              </p14:nvContentPartPr>
              <p14:xfrm>
                <a:off x="1631980" y="2318031"/>
                <a:ext cx="261720" cy="3142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37BAE1E-0867-CA4C-9080-747E09E8A5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24780" y="2310471"/>
                  <a:ext cx="276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F0066D4-506E-D84E-8523-63FFD6AA8BA4}"/>
                    </a:ext>
                  </a:extLst>
                </p14:cNvPr>
                <p14:cNvContentPartPr/>
                <p14:nvPr/>
              </p14:nvContentPartPr>
              <p14:xfrm>
                <a:off x="1875700" y="2483271"/>
                <a:ext cx="155160" cy="122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F0066D4-506E-D84E-8523-63FFD6AA8B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68140" y="2475711"/>
                  <a:ext cx="170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87E3863-AFC2-A740-BCBB-336FDBF56472}"/>
                    </a:ext>
                  </a:extLst>
                </p14:cNvPr>
                <p14:cNvContentPartPr/>
                <p14:nvPr/>
              </p14:nvContentPartPr>
              <p14:xfrm>
                <a:off x="1986940" y="2576511"/>
                <a:ext cx="93600" cy="363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87E3863-AFC2-A740-BCBB-336FDBF564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79380" y="2568951"/>
                  <a:ext cx="108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29F9926-E541-0E47-8281-63AD5C5D1793}"/>
                    </a:ext>
                  </a:extLst>
                </p14:cNvPr>
                <p14:cNvContentPartPr/>
                <p14:nvPr/>
              </p14:nvContentPartPr>
              <p14:xfrm>
                <a:off x="2193220" y="2414151"/>
                <a:ext cx="149040" cy="1738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29F9926-E541-0E47-8281-63AD5C5D17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85660" y="2406591"/>
                  <a:ext cx="164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BCAB104-9041-9A46-8DBC-00ED3F98A3BC}"/>
                    </a:ext>
                  </a:extLst>
                </p14:cNvPr>
                <p14:cNvContentPartPr/>
                <p14:nvPr/>
              </p14:nvContentPartPr>
              <p14:xfrm>
                <a:off x="2198620" y="2295711"/>
                <a:ext cx="31320" cy="155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BCAB104-9041-9A46-8DBC-00ED3F98A3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91060" y="2288151"/>
                  <a:ext cx="46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9060FCE-5586-1C4B-9463-915164781099}"/>
                    </a:ext>
                  </a:extLst>
                </p14:cNvPr>
                <p14:cNvContentPartPr/>
                <p14:nvPr/>
              </p14:nvContentPartPr>
              <p14:xfrm>
                <a:off x="2485180" y="2339271"/>
                <a:ext cx="93600" cy="2368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9060FCE-5586-1C4B-9463-9151647810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77620" y="2331711"/>
                  <a:ext cx="108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AFB7CC7-7C0A-8C4D-A868-6280D039C9A7}"/>
                    </a:ext>
                  </a:extLst>
                </p14:cNvPr>
                <p14:cNvContentPartPr/>
                <p14:nvPr/>
              </p14:nvContentPartPr>
              <p14:xfrm>
                <a:off x="2709100" y="2246031"/>
                <a:ext cx="143640" cy="523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AFB7CC7-7C0A-8C4D-A868-6280D039C9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01540" y="2238471"/>
                  <a:ext cx="1587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915F9AD-3639-BC40-BA98-C6E789B46D79}"/>
                    </a:ext>
                  </a:extLst>
                </p14:cNvPr>
                <p14:cNvContentPartPr/>
                <p14:nvPr/>
              </p14:nvContentPartPr>
              <p14:xfrm>
                <a:off x="2727820" y="2438991"/>
                <a:ext cx="149760" cy="190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915F9AD-3639-BC40-BA98-C6E789B46D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20260" y="2431431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604E22C-0BF5-A54D-99D3-A83D22CEE68D}"/>
                    </a:ext>
                  </a:extLst>
                </p14:cNvPr>
                <p14:cNvContentPartPr/>
                <p14:nvPr/>
              </p14:nvContentPartPr>
              <p14:xfrm>
                <a:off x="3070180" y="2357991"/>
                <a:ext cx="87480" cy="2617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604E22C-0BF5-A54D-99D3-A83D22CEE68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62620" y="2350431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4BB9CE3C-311C-3647-B9FD-7623C90616B3}"/>
              </a:ext>
            </a:extLst>
          </p:cNvPr>
          <p:cNvGrpSpPr/>
          <p:nvPr/>
        </p:nvGrpSpPr>
        <p:grpSpPr>
          <a:xfrm>
            <a:off x="3449980" y="2407671"/>
            <a:ext cx="205920" cy="137520"/>
            <a:chOff x="3449980" y="2407671"/>
            <a:chExt cx="20592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BCDC84A-1C89-BD40-AD10-B58A0746ACF6}"/>
                    </a:ext>
                  </a:extLst>
                </p14:cNvPr>
                <p14:cNvContentPartPr/>
                <p14:nvPr/>
              </p14:nvContentPartPr>
              <p14:xfrm>
                <a:off x="3449980" y="2407671"/>
                <a:ext cx="137160" cy="6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BCDC84A-1C89-BD40-AD10-B58A0746ACF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42420" y="2400471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29C5585-C0EC-1F49-904B-E13E6A050FEC}"/>
                    </a:ext>
                  </a:extLst>
                </p14:cNvPr>
                <p14:cNvContentPartPr/>
                <p14:nvPr/>
              </p14:nvContentPartPr>
              <p14:xfrm>
                <a:off x="3487420" y="2495151"/>
                <a:ext cx="168480" cy="50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29C5585-C0EC-1F49-904B-E13E6A050F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79860" y="248759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C3E93A3F-DEA2-2B4F-BBDF-72237840537E}"/>
              </a:ext>
            </a:extLst>
          </p:cNvPr>
          <p:cNvGrpSpPr/>
          <p:nvPr/>
        </p:nvGrpSpPr>
        <p:grpSpPr>
          <a:xfrm>
            <a:off x="3954340" y="2258271"/>
            <a:ext cx="242280" cy="522720"/>
            <a:chOff x="3954340" y="2258271"/>
            <a:chExt cx="24228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BC544F4-D620-4E40-9D19-F2AA167BC762}"/>
                    </a:ext>
                  </a:extLst>
                </p14:cNvPr>
                <p14:cNvContentPartPr/>
                <p14:nvPr/>
              </p14:nvContentPartPr>
              <p14:xfrm>
                <a:off x="3954340" y="2258271"/>
                <a:ext cx="124920" cy="5227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BC544F4-D620-4E40-9D19-F2AA167BC7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46780" y="2251071"/>
                  <a:ext cx="1400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93EE836-6F90-9D4B-B767-8615849E11CE}"/>
                    </a:ext>
                  </a:extLst>
                </p14:cNvPr>
                <p14:cNvContentPartPr/>
                <p14:nvPr/>
              </p14:nvContentPartPr>
              <p14:xfrm>
                <a:off x="4028860" y="2389311"/>
                <a:ext cx="167760" cy="168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93EE836-6F90-9D4B-B767-8615849E11C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21300" y="2381751"/>
                  <a:ext cx="1828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BF651ADA-7CA3-1C42-96E4-2AEBA86A7B32}"/>
                  </a:ext>
                </a:extLst>
              </p14:cNvPr>
              <p14:cNvContentPartPr/>
              <p14:nvPr/>
            </p14:nvContentPartPr>
            <p14:xfrm>
              <a:off x="4558060" y="2616831"/>
              <a:ext cx="62640" cy="716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BF651ADA-7CA3-1C42-96E4-2AEBA86A7B3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50500" y="2609271"/>
                <a:ext cx="7776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A68D430E-6814-BA40-A3B4-98376B3E76DB}"/>
              </a:ext>
            </a:extLst>
          </p:cNvPr>
          <p:cNvGrpSpPr/>
          <p:nvPr/>
        </p:nvGrpSpPr>
        <p:grpSpPr>
          <a:xfrm>
            <a:off x="5087260" y="2314431"/>
            <a:ext cx="429840" cy="355320"/>
            <a:chOff x="5087260" y="2314431"/>
            <a:chExt cx="4298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DC34426-1E23-084E-A09E-0974BD9753C2}"/>
                    </a:ext>
                  </a:extLst>
                </p14:cNvPr>
                <p14:cNvContentPartPr/>
                <p14:nvPr/>
              </p14:nvContentPartPr>
              <p14:xfrm>
                <a:off x="5162140" y="2389311"/>
                <a:ext cx="212040" cy="19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DC34426-1E23-084E-A09E-0974BD9753C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54580" y="238175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A913E93-AB53-2747-8721-4E9A6448ADAD}"/>
                    </a:ext>
                  </a:extLst>
                </p14:cNvPr>
                <p14:cNvContentPartPr/>
                <p14:nvPr/>
              </p14:nvContentPartPr>
              <p14:xfrm>
                <a:off x="5087260" y="2469951"/>
                <a:ext cx="348840" cy="25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A913E93-AB53-2747-8721-4E9A6448ADA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79700" y="2462391"/>
                  <a:ext cx="363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06FA205-37D0-8848-8371-F29391670954}"/>
                    </a:ext>
                  </a:extLst>
                </p14:cNvPr>
                <p14:cNvContentPartPr/>
                <p14:nvPr/>
              </p14:nvContentPartPr>
              <p14:xfrm>
                <a:off x="5112100" y="2314431"/>
                <a:ext cx="405000" cy="355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06FA205-37D0-8848-8371-F2939167095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04540" y="2306871"/>
                  <a:ext cx="42012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DB144B1B-24A6-F944-87BB-7ADB7635A3B5}"/>
              </a:ext>
            </a:extLst>
          </p:cNvPr>
          <p:cNvGrpSpPr/>
          <p:nvPr/>
        </p:nvGrpSpPr>
        <p:grpSpPr>
          <a:xfrm>
            <a:off x="5871700" y="2171151"/>
            <a:ext cx="977760" cy="410760"/>
            <a:chOff x="5871700" y="2171151"/>
            <a:chExt cx="97776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2CADF12-4B21-F440-8D22-4B67F4C222EC}"/>
                    </a:ext>
                  </a:extLst>
                </p14:cNvPr>
                <p14:cNvContentPartPr/>
                <p14:nvPr/>
              </p14:nvContentPartPr>
              <p14:xfrm>
                <a:off x="5871700" y="2221191"/>
                <a:ext cx="342720" cy="342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2CADF12-4B21-F440-8D22-4B67F4C222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64140" y="2213631"/>
                  <a:ext cx="357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7546706-F8C9-FB4E-976D-60E5813B81C9}"/>
                    </a:ext>
                  </a:extLst>
                </p14:cNvPr>
                <p14:cNvContentPartPr/>
                <p14:nvPr/>
              </p14:nvContentPartPr>
              <p14:xfrm>
                <a:off x="6481900" y="2233431"/>
                <a:ext cx="268200" cy="62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7546706-F8C9-FB4E-976D-60E5813B81C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74340" y="2225871"/>
                  <a:ext cx="282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629E288-0D0A-7344-9744-A5C266813DAF}"/>
                    </a:ext>
                  </a:extLst>
                </p14:cNvPr>
                <p14:cNvContentPartPr/>
                <p14:nvPr/>
              </p14:nvContentPartPr>
              <p14:xfrm>
                <a:off x="6394780" y="2171151"/>
                <a:ext cx="280440" cy="3834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629E288-0D0A-7344-9744-A5C266813DA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87220" y="2163591"/>
                  <a:ext cx="2955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D6F0553-C729-4947-AA6D-F77A48F631DC}"/>
                    </a:ext>
                  </a:extLst>
                </p14:cNvPr>
                <p14:cNvContentPartPr/>
                <p14:nvPr/>
              </p14:nvContentPartPr>
              <p14:xfrm>
                <a:off x="6444460" y="2401551"/>
                <a:ext cx="75240" cy="180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D6F0553-C729-4947-AA6D-F77A48F631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36900" y="2393991"/>
                  <a:ext cx="90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BCD70D4-7847-AB4F-AA38-98C4F5D4D4BD}"/>
                    </a:ext>
                  </a:extLst>
                </p14:cNvPr>
                <p14:cNvContentPartPr/>
                <p14:nvPr/>
              </p14:nvContentPartPr>
              <p14:xfrm>
                <a:off x="6668740" y="2401551"/>
                <a:ext cx="180720" cy="162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BCD70D4-7847-AB4F-AA38-98C4F5D4D4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61180" y="2393991"/>
                  <a:ext cx="1958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F3397476-4DBB-304F-88E5-341A63B09459}"/>
              </a:ext>
            </a:extLst>
          </p:cNvPr>
          <p:cNvGrpSpPr/>
          <p:nvPr/>
        </p:nvGrpSpPr>
        <p:grpSpPr>
          <a:xfrm>
            <a:off x="7091740" y="2246031"/>
            <a:ext cx="317880" cy="330120"/>
            <a:chOff x="7091740" y="2246031"/>
            <a:chExt cx="31788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114B31F-6EEC-A745-B7F3-A10BC6E0B795}"/>
                    </a:ext>
                  </a:extLst>
                </p14:cNvPr>
                <p14:cNvContentPartPr/>
                <p14:nvPr/>
              </p14:nvContentPartPr>
              <p14:xfrm>
                <a:off x="7191460" y="2264751"/>
                <a:ext cx="180360" cy="31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114B31F-6EEC-A745-B7F3-A10BC6E0B79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83900" y="2257191"/>
                  <a:ext cx="195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7E7328D-09CB-5B42-B2C2-61866F9D6892}"/>
                    </a:ext>
                  </a:extLst>
                </p14:cNvPr>
                <p14:cNvContentPartPr/>
                <p14:nvPr/>
              </p14:nvContentPartPr>
              <p14:xfrm>
                <a:off x="7091740" y="2246031"/>
                <a:ext cx="205920" cy="3178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7E7328D-09CB-5B42-B2C2-61866F9D689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84540" y="2238471"/>
                  <a:ext cx="221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9CF621A-8C3D-5748-8B0E-DB90CE2302AE}"/>
                    </a:ext>
                  </a:extLst>
                </p14:cNvPr>
                <p14:cNvContentPartPr/>
                <p14:nvPr/>
              </p14:nvContentPartPr>
              <p14:xfrm>
                <a:off x="7135300" y="2420271"/>
                <a:ext cx="19080" cy="1558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9CF621A-8C3D-5748-8B0E-DB90CE2302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28100" y="2412711"/>
                  <a:ext cx="3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203B2DB-6088-FC4B-8D62-F29C68EF423F}"/>
                    </a:ext>
                  </a:extLst>
                </p14:cNvPr>
                <p14:cNvContentPartPr/>
                <p14:nvPr/>
              </p14:nvContentPartPr>
              <p14:xfrm>
                <a:off x="7259860" y="2420991"/>
                <a:ext cx="149760" cy="1303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203B2DB-6088-FC4B-8D62-F29C68EF42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52300" y="2413431"/>
                  <a:ext cx="16488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A0864FB-3AFA-C447-848D-267FDE33FFD5}"/>
              </a:ext>
            </a:extLst>
          </p:cNvPr>
          <p:cNvGrpSpPr/>
          <p:nvPr/>
        </p:nvGrpSpPr>
        <p:grpSpPr>
          <a:xfrm>
            <a:off x="7758100" y="2227311"/>
            <a:ext cx="249480" cy="466560"/>
            <a:chOff x="7758100" y="2227311"/>
            <a:chExt cx="24948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F5F083A-86BD-7046-8F73-569554407A87}"/>
                    </a:ext>
                  </a:extLst>
                </p14:cNvPr>
                <p14:cNvContentPartPr/>
                <p14:nvPr/>
              </p14:nvContentPartPr>
              <p14:xfrm>
                <a:off x="7758100" y="2227311"/>
                <a:ext cx="143640" cy="4665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F5F083A-86BD-7046-8F73-569554407A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50540" y="2219751"/>
                  <a:ext cx="1587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F37E55B-81F6-7342-BB95-B3146FA1ECF4}"/>
                    </a:ext>
                  </a:extLst>
                </p14:cNvPr>
                <p14:cNvContentPartPr/>
                <p14:nvPr/>
              </p14:nvContentPartPr>
              <p14:xfrm>
                <a:off x="7888780" y="2357991"/>
                <a:ext cx="118800" cy="112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F37E55B-81F6-7342-BB95-B3146FA1ECF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81220" y="235043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DA3633F1-500F-D54D-A762-8C1292DD168A}"/>
              </a:ext>
            </a:extLst>
          </p:cNvPr>
          <p:cNvGrpSpPr/>
          <p:nvPr/>
        </p:nvGrpSpPr>
        <p:grpSpPr>
          <a:xfrm>
            <a:off x="8237260" y="2115351"/>
            <a:ext cx="379440" cy="541800"/>
            <a:chOff x="8237260" y="2115351"/>
            <a:chExt cx="3794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690A50E-DB79-0E41-AEEA-CEF8DB8EE5C2}"/>
                    </a:ext>
                  </a:extLst>
                </p14:cNvPr>
                <p14:cNvContentPartPr/>
                <p14:nvPr/>
              </p14:nvContentPartPr>
              <p14:xfrm>
                <a:off x="8237260" y="2115351"/>
                <a:ext cx="379440" cy="5418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690A50E-DB79-0E41-AEEA-CEF8DB8EE5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29700" y="2107791"/>
                  <a:ext cx="3945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23E58FA-39AD-8444-8DED-2018081C661E}"/>
                    </a:ext>
                  </a:extLst>
                </p14:cNvPr>
                <p14:cNvContentPartPr/>
                <p14:nvPr/>
              </p14:nvContentPartPr>
              <p14:xfrm>
                <a:off x="8312140" y="2575791"/>
                <a:ext cx="268200" cy="62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23E58FA-39AD-8444-8DED-2018081C661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04580" y="2568231"/>
                  <a:ext cx="28296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821AB872-36F8-9D49-BA67-7593881284B0}"/>
                  </a:ext>
                </a:extLst>
              </p14:cNvPr>
              <p14:cNvContentPartPr/>
              <p14:nvPr/>
            </p14:nvContentPartPr>
            <p14:xfrm>
              <a:off x="9028180" y="2202471"/>
              <a:ext cx="124920" cy="7524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821AB872-36F8-9D49-BA67-7593881284B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020620" y="2194911"/>
                <a:ext cx="140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EB38EB2F-94E1-214A-AEF6-C6C72237825D}"/>
                  </a:ext>
                </a:extLst>
              </p14:cNvPr>
              <p14:cNvContentPartPr/>
              <p14:nvPr/>
            </p14:nvContentPartPr>
            <p14:xfrm>
              <a:off x="8897860" y="2395431"/>
              <a:ext cx="323280" cy="2059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EB38EB2F-94E1-214A-AEF6-C6C72237825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00" y="2387871"/>
                <a:ext cx="3384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D0B7A4B6-699E-8141-95AA-2CC35D1D581D}"/>
                  </a:ext>
                </a:extLst>
              </p14:cNvPr>
              <p14:cNvContentPartPr/>
              <p14:nvPr/>
            </p14:nvContentPartPr>
            <p14:xfrm>
              <a:off x="9451180" y="2189871"/>
              <a:ext cx="37800" cy="1000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D0B7A4B6-699E-8141-95AA-2CC35D1D581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43980" y="2182311"/>
                <a:ext cx="529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974E7F6-40D6-F741-BC89-6C527463249C}"/>
                  </a:ext>
                </a:extLst>
              </p14:cNvPr>
              <p14:cNvContentPartPr/>
              <p14:nvPr/>
            </p14:nvContentPartPr>
            <p14:xfrm>
              <a:off x="9625780" y="2252151"/>
              <a:ext cx="43920" cy="252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974E7F6-40D6-F741-BC89-6C527463249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618220" y="2244591"/>
                <a:ext cx="59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68F59CAC-4315-824C-B171-BFA407967009}"/>
                  </a:ext>
                </a:extLst>
              </p14:cNvPr>
              <p14:cNvContentPartPr/>
              <p14:nvPr/>
            </p14:nvContentPartPr>
            <p14:xfrm>
              <a:off x="9488620" y="2438991"/>
              <a:ext cx="192600" cy="17460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68F59CAC-4315-824C-B171-BFA40796700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481060" y="2431431"/>
                <a:ext cx="20772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A6C8A58-DCAA-CA45-855A-B6B1A8500176}"/>
              </a:ext>
            </a:extLst>
          </p:cNvPr>
          <p:cNvGrpSpPr/>
          <p:nvPr/>
        </p:nvGrpSpPr>
        <p:grpSpPr>
          <a:xfrm>
            <a:off x="9893260" y="2140191"/>
            <a:ext cx="1519560" cy="629280"/>
            <a:chOff x="9893260" y="2140191"/>
            <a:chExt cx="1519560" cy="629280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B99B10CE-44C7-D74A-B222-DECB014B7C57}"/>
                </a:ext>
              </a:extLst>
            </p:cNvPr>
            <p:cNvGrpSpPr/>
            <p:nvPr/>
          </p:nvGrpSpPr>
          <p:grpSpPr>
            <a:xfrm>
              <a:off x="9893260" y="2140191"/>
              <a:ext cx="1519560" cy="629280"/>
              <a:chOff x="9893260" y="2140191"/>
              <a:chExt cx="1519560" cy="629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10" name="墨迹 109">
                    <a:extLst>
                      <a:ext uri="{FF2B5EF4-FFF2-40B4-BE49-F238E27FC236}">
                        <a16:creationId xmlns:a16="http://schemas.microsoft.com/office/drawing/2014/main" id="{D413AAAC-DAA5-5D4F-B170-8397016F5AF7}"/>
                      </a:ext>
                    </a:extLst>
                  </p14:cNvPr>
                  <p14:cNvContentPartPr/>
                  <p14:nvPr/>
                </p14:nvContentPartPr>
                <p14:xfrm>
                  <a:off x="10017820" y="2314431"/>
                  <a:ext cx="173880" cy="31320"/>
                </p14:xfrm>
              </p:contentPart>
            </mc:Choice>
            <mc:Fallback>
              <p:pic>
                <p:nvPicPr>
                  <p:cNvPr id="110" name="墨迹 109">
                    <a:extLst>
                      <a:ext uri="{FF2B5EF4-FFF2-40B4-BE49-F238E27FC236}">
                        <a16:creationId xmlns:a16="http://schemas.microsoft.com/office/drawing/2014/main" id="{D413AAAC-DAA5-5D4F-B170-8397016F5AF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0010260" y="2306871"/>
                    <a:ext cx="189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11" name="墨迹 110">
                    <a:extLst>
                      <a:ext uri="{FF2B5EF4-FFF2-40B4-BE49-F238E27FC236}">
                        <a16:creationId xmlns:a16="http://schemas.microsoft.com/office/drawing/2014/main" id="{4364E82A-6614-6E4B-BF0A-D487074CA8F7}"/>
                      </a:ext>
                    </a:extLst>
                  </p14:cNvPr>
                  <p14:cNvContentPartPr/>
                  <p14:nvPr/>
                </p14:nvContentPartPr>
                <p14:xfrm>
                  <a:off x="10049140" y="2283471"/>
                  <a:ext cx="43920" cy="137160"/>
                </p14:xfrm>
              </p:contentPart>
            </mc:Choice>
            <mc:Fallback>
              <p:pic>
                <p:nvPicPr>
                  <p:cNvPr id="111" name="墨迹 110">
                    <a:extLst>
                      <a:ext uri="{FF2B5EF4-FFF2-40B4-BE49-F238E27FC236}">
                        <a16:creationId xmlns:a16="http://schemas.microsoft.com/office/drawing/2014/main" id="{4364E82A-6614-6E4B-BF0A-D487074CA8F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0041580" y="2275911"/>
                    <a:ext cx="590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12" name="墨迹 111">
                    <a:extLst>
                      <a:ext uri="{FF2B5EF4-FFF2-40B4-BE49-F238E27FC236}">
                        <a16:creationId xmlns:a16="http://schemas.microsoft.com/office/drawing/2014/main" id="{8E6DD5E2-F2E8-3E44-9E19-479848EB03F4}"/>
                      </a:ext>
                    </a:extLst>
                  </p14:cNvPr>
                  <p14:cNvContentPartPr/>
                  <p14:nvPr/>
                </p14:nvContentPartPr>
                <p14:xfrm>
                  <a:off x="9893260" y="2264751"/>
                  <a:ext cx="386280" cy="248760"/>
                </p14:xfrm>
              </p:contentPart>
            </mc:Choice>
            <mc:Fallback>
              <p:pic>
                <p:nvPicPr>
                  <p:cNvPr id="112" name="墨迹 111">
                    <a:extLst>
                      <a:ext uri="{FF2B5EF4-FFF2-40B4-BE49-F238E27FC236}">
                        <a16:creationId xmlns:a16="http://schemas.microsoft.com/office/drawing/2014/main" id="{8E6DD5E2-F2E8-3E44-9E19-479848EB03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885700" y="2257191"/>
                    <a:ext cx="40140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13" name="墨迹 112">
                    <a:extLst>
                      <a:ext uri="{FF2B5EF4-FFF2-40B4-BE49-F238E27FC236}">
                        <a16:creationId xmlns:a16="http://schemas.microsoft.com/office/drawing/2014/main" id="{B327C45A-56EC-7444-B1C2-2727A6E728C2}"/>
                      </a:ext>
                    </a:extLst>
                  </p14:cNvPr>
                  <p14:cNvContentPartPr/>
                  <p14:nvPr/>
                </p14:nvContentPartPr>
                <p14:xfrm>
                  <a:off x="9992980" y="2600991"/>
                  <a:ext cx="212040" cy="87480"/>
                </p14:xfrm>
              </p:contentPart>
            </mc:Choice>
            <mc:Fallback>
              <p:pic>
                <p:nvPicPr>
                  <p:cNvPr id="113" name="墨迹 112">
                    <a:extLst>
                      <a:ext uri="{FF2B5EF4-FFF2-40B4-BE49-F238E27FC236}">
                        <a16:creationId xmlns:a16="http://schemas.microsoft.com/office/drawing/2014/main" id="{B327C45A-56EC-7444-B1C2-2727A6E728C2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985420" y="2593431"/>
                    <a:ext cx="22716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114" name="墨迹 113">
                    <a:extLst>
                      <a:ext uri="{FF2B5EF4-FFF2-40B4-BE49-F238E27FC236}">
                        <a16:creationId xmlns:a16="http://schemas.microsoft.com/office/drawing/2014/main" id="{05FA970F-DCD5-244B-9754-5F2B6C609618}"/>
                      </a:ext>
                    </a:extLst>
                  </p14:cNvPr>
                  <p14:cNvContentPartPr/>
                  <p14:nvPr/>
                </p14:nvContentPartPr>
                <p14:xfrm>
                  <a:off x="10410220" y="2208591"/>
                  <a:ext cx="268200" cy="423720"/>
                </p14:xfrm>
              </p:contentPart>
            </mc:Choice>
            <mc:Fallback>
              <p:pic>
                <p:nvPicPr>
                  <p:cNvPr id="114" name="墨迹 113">
                    <a:extLst>
                      <a:ext uri="{FF2B5EF4-FFF2-40B4-BE49-F238E27FC236}">
                        <a16:creationId xmlns:a16="http://schemas.microsoft.com/office/drawing/2014/main" id="{05FA970F-DCD5-244B-9754-5F2B6C609618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0402660" y="2201031"/>
                    <a:ext cx="282960" cy="43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115" name="墨迹 114">
                    <a:extLst>
                      <a:ext uri="{FF2B5EF4-FFF2-40B4-BE49-F238E27FC236}">
                        <a16:creationId xmlns:a16="http://schemas.microsoft.com/office/drawing/2014/main" id="{9BE6CCC6-E020-4D48-BFBE-361DF9225B4A}"/>
                      </a:ext>
                    </a:extLst>
                  </p14:cNvPr>
                  <p14:cNvContentPartPr/>
                  <p14:nvPr/>
                </p14:nvContentPartPr>
                <p14:xfrm>
                  <a:off x="10540900" y="2140191"/>
                  <a:ext cx="573120" cy="629280"/>
                </p14:xfrm>
              </p:contentPart>
            </mc:Choice>
            <mc:Fallback>
              <p:pic>
                <p:nvPicPr>
                  <p:cNvPr id="115" name="墨迹 114">
                    <a:extLst>
                      <a:ext uri="{FF2B5EF4-FFF2-40B4-BE49-F238E27FC236}">
                        <a16:creationId xmlns:a16="http://schemas.microsoft.com/office/drawing/2014/main" id="{9BE6CCC6-E020-4D48-BFBE-361DF9225B4A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0533340" y="2132631"/>
                    <a:ext cx="588240" cy="64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116" name="墨迹 115">
                    <a:extLst>
                      <a:ext uri="{FF2B5EF4-FFF2-40B4-BE49-F238E27FC236}">
                        <a16:creationId xmlns:a16="http://schemas.microsoft.com/office/drawing/2014/main" id="{AFD29060-BBD9-7344-8021-E5815EA53498}"/>
                      </a:ext>
                    </a:extLst>
                  </p14:cNvPr>
                  <p14:cNvContentPartPr/>
                  <p14:nvPr/>
                </p14:nvContentPartPr>
                <p14:xfrm>
                  <a:off x="11213020" y="2252151"/>
                  <a:ext cx="56520" cy="93600"/>
                </p14:xfrm>
              </p:contentPart>
            </mc:Choice>
            <mc:Fallback>
              <p:pic>
                <p:nvPicPr>
                  <p:cNvPr id="116" name="墨迹 115">
                    <a:extLst>
                      <a:ext uri="{FF2B5EF4-FFF2-40B4-BE49-F238E27FC236}">
                        <a16:creationId xmlns:a16="http://schemas.microsoft.com/office/drawing/2014/main" id="{AFD29060-BBD9-7344-8021-E5815EA53498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11205460" y="2244591"/>
                    <a:ext cx="712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117" name="墨迹 116">
                    <a:extLst>
                      <a:ext uri="{FF2B5EF4-FFF2-40B4-BE49-F238E27FC236}">
                        <a16:creationId xmlns:a16="http://schemas.microsoft.com/office/drawing/2014/main" id="{D3131D5D-4B0C-DF46-82E0-B90F42DA6F6E}"/>
                      </a:ext>
                    </a:extLst>
                  </p14:cNvPr>
                  <p14:cNvContentPartPr/>
                  <p14:nvPr/>
                </p14:nvContentPartPr>
                <p14:xfrm>
                  <a:off x="11094940" y="2451591"/>
                  <a:ext cx="317880" cy="155880"/>
                </p14:xfrm>
              </p:contentPart>
            </mc:Choice>
            <mc:Fallback>
              <p:pic>
                <p:nvPicPr>
                  <p:cNvPr id="117" name="墨迹 116">
                    <a:extLst>
                      <a:ext uri="{FF2B5EF4-FFF2-40B4-BE49-F238E27FC236}">
                        <a16:creationId xmlns:a16="http://schemas.microsoft.com/office/drawing/2014/main" id="{D3131D5D-4B0C-DF46-82E0-B90F42DA6F6E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11087380" y="2444031"/>
                    <a:ext cx="333000" cy="17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13832006-9D88-4340-84C1-6E20E638940A}"/>
                  </a:ext>
                </a:extLst>
              </p14:cNvPr>
              <p14:cNvContentPartPr/>
              <p14:nvPr/>
            </p14:nvContentPartPr>
            <p14:xfrm>
              <a:off x="648460" y="3291831"/>
              <a:ext cx="165600" cy="21204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13832006-9D88-4340-84C1-6E20E638940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0900" y="3284271"/>
                <a:ext cx="18072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DF9857CA-38F7-6140-A05C-D21FAAB194EB}"/>
              </a:ext>
            </a:extLst>
          </p:cNvPr>
          <p:cNvGrpSpPr/>
          <p:nvPr/>
        </p:nvGrpSpPr>
        <p:grpSpPr>
          <a:xfrm>
            <a:off x="1053100" y="3185991"/>
            <a:ext cx="155880" cy="342720"/>
            <a:chOff x="1053100" y="3185991"/>
            <a:chExt cx="1558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7A9633A3-585E-9040-8057-731FF824CCAE}"/>
                    </a:ext>
                  </a:extLst>
                </p14:cNvPr>
                <p14:cNvContentPartPr/>
                <p14:nvPr/>
              </p14:nvContentPartPr>
              <p14:xfrm>
                <a:off x="1071820" y="3185991"/>
                <a:ext cx="106200" cy="3427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7A9633A3-585E-9040-8057-731FF824CCA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4260" y="3178431"/>
                  <a:ext cx="121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CEF8060-4A68-3C41-8FE7-6245CBA1B3AD}"/>
                    </a:ext>
                  </a:extLst>
                </p14:cNvPr>
                <p14:cNvContentPartPr/>
                <p14:nvPr/>
              </p14:nvContentPartPr>
              <p14:xfrm>
                <a:off x="1053100" y="3323151"/>
                <a:ext cx="155880" cy="31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CEF8060-4A68-3C41-8FE7-6245CBA1B3A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5540" y="331559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0CF5D680-F1A4-8B4F-911A-BD5443CC55CA}"/>
              </a:ext>
            </a:extLst>
          </p:cNvPr>
          <p:cNvGrpSpPr/>
          <p:nvPr/>
        </p:nvGrpSpPr>
        <p:grpSpPr>
          <a:xfrm>
            <a:off x="1557460" y="2956311"/>
            <a:ext cx="1046160" cy="560160"/>
            <a:chOff x="1557460" y="2956311"/>
            <a:chExt cx="104616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FA68EAE-0114-A64D-BCC1-51C201157106}"/>
                    </a:ext>
                  </a:extLst>
                </p14:cNvPr>
                <p14:cNvContentPartPr/>
                <p14:nvPr/>
              </p14:nvContentPartPr>
              <p14:xfrm>
                <a:off x="1563580" y="3111471"/>
                <a:ext cx="106200" cy="3614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FA68EAE-0114-A64D-BCC1-51C2011571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56020" y="3103911"/>
                  <a:ext cx="121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4A7D206-F0A9-4940-9791-B2A221F4325D}"/>
                    </a:ext>
                  </a:extLst>
                </p14:cNvPr>
                <p14:cNvContentPartPr/>
                <p14:nvPr/>
              </p14:nvContentPartPr>
              <p14:xfrm>
                <a:off x="1557460" y="2993031"/>
                <a:ext cx="398880" cy="5234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4A7D206-F0A9-4940-9791-B2A221F432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49900" y="2985471"/>
                  <a:ext cx="4140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CCBD4C3-F42C-1E45-86EF-FA74923A5411}"/>
                    </a:ext>
                  </a:extLst>
                </p14:cNvPr>
                <p14:cNvContentPartPr/>
                <p14:nvPr/>
              </p14:nvContentPartPr>
              <p14:xfrm>
                <a:off x="2124100" y="2956311"/>
                <a:ext cx="385560" cy="5032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CCBD4C3-F42C-1E45-86EF-FA74923A541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16540" y="2948751"/>
                  <a:ext cx="4006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7083355-EBC0-704B-B2BB-9727794802FE}"/>
                    </a:ext>
                  </a:extLst>
                </p14:cNvPr>
                <p14:cNvContentPartPr/>
                <p14:nvPr/>
              </p14:nvContentPartPr>
              <p14:xfrm>
                <a:off x="2404180" y="3285711"/>
                <a:ext cx="199440" cy="1436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7083355-EBC0-704B-B2BB-9727794802F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96620" y="3278151"/>
                  <a:ext cx="21456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9DBD362B-D93A-5C40-8BF0-96CEC88B195B}"/>
                  </a:ext>
                </a:extLst>
              </p14:cNvPr>
              <p14:cNvContentPartPr/>
              <p14:nvPr/>
            </p14:nvContentPartPr>
            <p14:xfrm>
              <a:off x="2839780" y="3423231"/>
              <a:ext cx="100080" cy="558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9DBD362B-D93A-5C40-8BF0-96CEC88B195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832220" y="3415671"/>
                <a:ext cx="1152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1FC48175-1FA2-EA4F-8F3B-6F206F9B2FB3}"/>
                  </a:ext>
                </a:extLst>
              </p14:cNvPr>
              <p14:cNvContentPartPr/>
              <p14:nvPr/>
            </p14:nvContentPartPr>
            <p14:xfrm>
              <a:off x="3580660" y="2999151"/>
              <a:ext cx="515160" cy="47268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1FC48175-1FA2-EA4F-8F3B-6F206F9B2FB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573100" y="2991591"/>
                <a:ext cx="529920" cy="48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EDA04AD7-46E8-BE4D-91C4-D553CC144DDD}"/>
              </a:ext>
            </a:extLst>
          </p:cNvPr>
          <p:cNvGrpSpPr/>
          <p:nvPr/>
        </p:nvGrpSpPr>
        <p:grpSpPr>
          <a:xfrm>
            <a:off x="4427380" y="3023991"/>
            <a:ext cx="211320" cy="460440"/>
            <a:chOff x="4427380" y="3023991"/>
            <a:chExt cx="21132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7F1355F-42EC-5448-81B4-CA0333E10AB6}"/>
                    </a:ext>
                  </a:extLst>
                </p14:cNvPr>
                <p14:cNvContentPartPr/>
                <p14:nvPr/>
              </p14:nvContentPartPr>
              <p14:xfrm>
                <a:off x="4427380" y="3023991"/>
                <a:ext cx="124920" cy="4604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7F1355F-42EC-5448-81B4-CA0333E10A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19820" y="3016791"/>
                  <a:ext cx="1400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6B8EC5D-8ADD-E74C-B649-97A08E178A07}"/>
                    </a:ext>
                  </a:extLst>
                </p14:cNvPr>
                <p14:cNvContentPartPr/>
                <p14:nvPr/>
              </p14:nvContentPartPr>
              <p14:xfrm>
                <a:off x="4470940" y="3136311"/>
                <a:ext cx="167760" cy="112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6B8EC5D-8ADD-E74C-B649-97A08E178A0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63380" y="3128751"/>
                  <a:ext cx="182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28F8A487-3789-DD46-8A15-42855636DA90}"/>
              </a:ext>
            </a:extLst>
          </p:cNvPr>
          <p:cNvGrpSpPr/>
          <p:nvPr/>
        </p:nvGrpSpPr>
        <p:grpSpPr>
          <a:xfrm>
            <a:off x="4881700" y="2962071"/>
            <a:ext cx="498600" cy="766080"/>
            <a:chOff x="4881700" y="2962071"/>
            <a:chExt cx="49860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2EC8054-D72B-DA41-9673-0311FBD884F1}"/>
                    </a:ext>
                  </a:extLst>
                </p14:cNvPr>
                <p14:cNvContentPartPr/>
                <p14:nvPr/>
              </p14:nvContentPartPr>
              <p14:xfrm>
                <a:off x="4881700" y="2962071"/>
                <a:ext cx="360720" cy="7660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2EC8054-D72B-DA41-9673-0311FBD884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74140" y="2954511"/>
                  <a:ext cx="37584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FB91A5D-5E9E-FC4C-9D80-7C3C9E65C592}"/>
                    </a:ext>
                  </a:extLst>
                </p14:cNvPr>
                <p14:cNvContentPartPr/>
                <p14:nvPr/>
              </p14:nvContentPartPr>
              <p14:xfrm>
                <a:off x="5305060" y="3179871"/>
                <a:ext cx="75240" cy="1746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FB91A5D-5E9E-FC4C-9D80-7C3C9E65C59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97500" y="3172311"/>
                  <a:ext cx="900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B9654723-D443-7D46-BD0C-2906E6769719}"/>
              </a:ext>
            </a:extLst>
          </p:cNvPr>
          <p:cNvGrpSpPr/>
          <p:nvPr/>
        </p:nvGrpSpPr>
        <p:grpSpPr>
          <a:xfrm>
            <a:off x="5666140" y="2955591"/>
            <a:ext cx="1046520" cy="464040"/>
            <a:chOff x="5666140" y="2955591"/>
            <a:chExt cx="104652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4705C03-9EBB-9543-ABC7-FA148DA8637B}"/>
                    </a:ext>
                  </a:extLst>
                </p14:cNvPr>
                <p14:cNvContentPartPr/>
                <p14:nvPr/>
              </p14:nvContentPartPr>
              <p14:xfrm>
                <a:off x="5666140" y="3173751"/>
                <a:ext cx="25200" cy="1594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4705C03-9EBB-9543-ABC7-FA148DA863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58580" y="3166191"/>
                  <a:ext cx="40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264E7D1-55C0-6E4F-A847-5635897D2E74}"/>
                    </a:ext>
                  </a:extLst>
                </p14:cNvPr>
                <p14:cNvContentPartPr/>
                <p14:nvPr/>
              </p14:nvContentPartPr>
              <p14:xfrm>
                <a:off x="5765860" y="3036591"/>
                <a:ext cx="43920" cy="383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264E7D1-55C0-6E4F-A847-5635897D2E7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58300" y="3029031"/>
                  <a:ext cx="590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40EA04E2-3621-F245-A7AD-C4C840FF7006}"/>
                    </a:ext>
                  </a:extLst>
                </p14:cNvPr>
                <p14:cNvContentPartPr/>
                <p14:nvPr/>
              </p14:nvContentPartPr>
              <p14:xfrm>
                <a:off x="5933980" y="3042711"/>
                <a:ext cx="162360" cy="293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40EA04E2-3621-F245-A7AD-C4C840FF70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26420" y="3035151"/>
                  <a:ext cx="177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4120881-C3A8-924F-941C-751A6942285E}"/>
                    </a:ext>
                  </a:extLst>
                </p14:cNvPr>
                <p14:cNvContentPartPr/>
                <p14:nvPr/>
              </p14:nvContentPartPr>
              <p14:xfrm>
                <a:off x="6257620" y="3104991"/>
                <a:ext cx="6480" cy="313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4120881-C3A8-924F-941C-751A694228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50060" y="309743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6550EF9-55BD-8348-A4F3-EFE4B02F2AEF}"/>
                    </a:ext>
                  </a:extLst>
                </p14:cNvPr>
                <p14:cNvContentPartPr/>
                <p14:nvPr/>
              </p14:nvContentPartPr>
              <p14:xfrm>
                <a:off x="6288940" y="3005631"/>
                <a:ext cx="112320" cy="3862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6550EF9-55BD-8348-A4F3-EFE4B02F2AE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81380" y="2998071"/>
                  <a:ext cx="127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E197696-16F3-0646-B501-6FFB97360781}"/>
                    </a:ext>
                  </a:extLst>
                </p14:cNvPr>
                <p14:cNvContentPartPr/>
                <p14:nvPr/>
              </p14:nvContentPartPr>
              <p14:xfrm>
                <a:off x="6419620" y="3155031"/>
                <a:ext cx="25200" cy="1872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E197696-16F3-0646-B501-6FFB973607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412060" y="3147471"/>
                  <a:ext cx="40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DD64C8C-FFD1-6240-983C-E31A30480AD0}"/>
                    </a:ext>
                  </a:extLst>
                </p14:cNvPr>
                <p14:cNvContentPartPr/>
                <p14:nvPr/>
              </p14:nvContentPartPr>
              <p14:xfrm>
                <a:off x="6481900" y="2955591"/>
                <a:ext cx="230760" cy="4546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DD64C8C-FFD1-6240-983C-E31A30480AD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74340" y="2948031"/>
                  <a:ext cx="2458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6BCAB812-D338-1B42-BA72-E4D01483843E}"/>
              </a:ext>
            </a:extLst>
          </p:cNvPr>
          <p:cNvGrpSpPr/>
          <p:nvPr/>
        </p:nvGrpSpPr>
        <p:grpSpPr>
          <a:xfrm>
            <a:off x="7029820" y="3378951"/>
            <a:ext cx="43920" cy="149760"/>
            <a:chOff x="7029820" y="3378951"/>
            <a:chExt cx="439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1FAA1620-EC4E-224D-97EA-BCDC5C87DB05}"/>
                    </a:ext>
                  </a:extLst>
                </p14:cNvPr>
                <p14:cNvContentPartPr/>
                <p14:nvPr/>
              </p14:nvContentPartPr>
              <p14:xfrm>
                <a:off x="7029820" y="3378951"/>
                <a:ext cx="37800" cy="129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1FAA1620-EC4E-224D-97EA-BCDC5C87DB0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22260" y="337139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5CB39760-4495-1E4C-B787-8EBDBCEBB894}"/>
                    </a:ext>
                  </a:extLst>
                </p14:cNvPr>
                <p14:cNvContentPartPr/>
                <p14:nvPr/>
              </p14:nvContentPartPr>
              <p14:xfrm>
                <a:off x="7060780" y="3478671"/>
                <a:ext cx="12960" cy="500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5CB39760-4495-1E4C-B787-8EBDBCEBB8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53220" y="347111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0EDA8444-B923-9244-B2D4-344723EA5759}"/>
              </a:ext>
            </a:extLst>
          </p:cNvPr>
          <p:cNvGrpSpPr/>
          <p:nvPr/>
        </p:nvGrpSpPr>
        <p:grpSpPr>
          <a:xfrm>
            <a:off x="1395460" y="3845871"/>
            <a:ext cx="199080" cy="529560"/>
            <a:chOff x="1395460" y="3845871"/>
            <a:chExt cx="1990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7F08E995-7F2F-F84B-9817-E57FC655139A}"/>
                    </a:ext>
                  </a:extLst>
                </p14:cNvPr>
                <p14:cNvContentPartPr/>
                <p14:nvPr/>
              </p14:nvContentPartPr>
              <p14:xfrm>
                <a:off x="1395460" y="3845871"/>
                <a:ext cx="131040" cy="5295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7F08E995-7F2F-F84B-9817-E57FC65513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87900" y="3838311"/>
                  <a:ext cx="1461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AD47DC3-D723-CB4A-99A0-A9402182686A}"/>
                    </a:ext>
                  </a:extLst>
                </p14:cNvPr>
                <p14:cNvContentPartPr/>
                <p14:nvPr/>
              </p14:nvContentPartPr>
              <p14:xfrm>
                <a:off x="1457740" y="3989151"/>
                <a:ext cx="136800" cy="1746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AD47DC3-D723-CB4A-99A0-A9402182686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50180" y="3981591"/>
                  <a:ext cx="1515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7749BA1F-6E51-AF4F-9FE1-7F41E87FC9AE}"/>
              </a:ext>
            </a:extLst>
          </p:cNvPr>
          <p:cNvGrpSpPr/>
          <p:nvPr/>
        </p:nvGrpSpPr>
        <p:grpSpPr>
          <a:xfrm>
            <a:off x="1856260" y="4020111"/>
            <a:ext cx="616680" cy="131400"/>
            <a:chOff x="1856260" y="4020111"/>
            <a:chExt cx="61668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3D1B368-944E-9641-A879-83A6C3F679DD}"/>
                    </a:ext>
                  </a:extLst>
                </p14:cNvPr>
                <p14:cNvContentPartPr/>
                <p14:nvPr/>
              </p14:nvContentPartPr>
              <p14:xfrm>
                <a:off x="1856260" y="4038831"/>
                <a:ext cx="143640" cy="31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3D1B368-944E-9641-A879-83A6C3F679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48700" y="403127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6ADAF80-E3CB-5B4E-9ED2-E6DC5BC9E75C}"/>
                    </a:ext>
                  </a:extLst>
                </p14:cNvPr>
                <p14:cNvContentPartPr/>
                <p14:nvPr/>
              </p14:nvContentPartPr>
              <p14:xfrm>
                <a:off x="1862380" y="4132431"/>
                <a:ext cx="23076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6ADAF80-E3CB-5B4E-9ED2-E6DC5BC9E75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54820" y="4124871"/>
                  <a:ext cx="245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770751D-A7D1-784E-95B2-08839BC42C27}"/>
                    </a:ext>
                  </a:extLst>
                </p14:cNvPr>
                <p14:cNvContentPartPr/>
                <p14:nvPr/>
              </p14:nvContentPartPr>
              <p14:xfrm>
                <a:off x="2279620" y="4020111"/>
                <a:ext cx="193320" cy="112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770751D-A7D1-784E-95B2-08839BC42C2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72060" y="4012551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598DA364-6511-B149-AE72-A73E5F566CFD}"/>
                  </a:ext>
                </a:extLst>
              </p14:cNvPr>
              <p14:cNvContentPartPr/>
              <p14:nvPr/>
            </p14:nvContentPartPr>
            <p14:xfrm>
              <a:off x="2790100" y="4225671"/>
              <a:ext cx="93600" cy="7524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598DA364-6511-B149-AE72-A73E5F566CF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782540" y="4218111"/>
                <a:ext cx="10872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3924EFD-09EB-C742-83E2-3391C1CB0EDB}"/>
              </a:ext>
            </a:extLst>
          </p:cNvPr>
          <p:cNvGrpSpPr/>
          <p:nvPr/>
        </p:nvGrpSpPr>
        <p:grpSpPr>
          <a:xfrm>
            <a:off x="3250900" y="3945591"/>
            <a:ext cx="429840" cy="293040"/>
            <a:chOff x="3250900" y="3945591"/>
            <a:chExt cx="42984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0573157-4274-DA4D-934D-1FE457591AC4}"/>
                    </a:ext>
                  </a:extLst>
                </p14:cNvPr>
                <p14:cNvContentPartPr/>
                <p14:nvPr/>
              </p14:nvContentPartPr>
              <p14:xfrm>
                <a:off x="3344140" y="4013991"/>
                <a:ext cx="242640" cy="313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0573157-4274-DA4D-934D-1FE457591AC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36580" y="4006431"/>
                  <a:ext cx="257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281426CE-C028-664F-9F0A-8C805E8976F6}"/>
                    </a:ext>
                  </a:extLst>
                </p14:cNvPr>
                <p14:cNvContentPartPr/>
                <p14:nvPr/>
              </p14:nvContentPartPr>
              <p14:xfrm>
                <a:off x="3250900" y="4088871"/>
                <a:ext cx="339840" cy="439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281426CE-C028-664F-9F0A-8C805E8976F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43340" y="4081311"/>
                  <a:ext cx="354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453E55C-66C2-0C43-86B3-9BFF51049873}"/>
                    </a:ext>
                  </a:extLst>
                </p14:cNvPr>
                <p14:cNvContentPartPr/>
                <p14:nvPr/>
              </p14:nvContentPartPr>
              <p14:xfrm>
                <a:off x="3487420" y="3945591"/>
                <a:ext cx="193320" cy="2930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453E55C-66C2-0C43-86B3-9BFF5104987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79860" y="3938031"/>
                  <a:ext cx="2084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503241A3-C600-7E47-A7E6-3B9B8F303AAF}"/>
              </a:ext>
            </a:extLst>
          </p:cNvPr>
          <p:cNvGrpSpPr/>
          <p:nvPr/>
        </p:nvGrpSpPr>
        <p:grpSpPr>
          <a:xfrm>
            <a:off x="4072420" y="3895911"/>
            <a:ext cx="330480" cy="261360"/>
            <a:chOff x="4072420" y="3895911"/>
            <a:chExt cx="33048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106E499-9D1B-6B43-AC9F-2A336140A253}"/>
                    </a:ext>
                  </a:extLst>
                </p14:cNvPr>
                <p14:cNvContentPartPr/>
                <p14:nvPr/>
              </p14:nvContentPartPr>
              <p14:xfrm>
                <a:off x="4072420" y="3895911"/>
                <a:ext cx="93600" cy="2120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106E499-9D1B-6B43-AC9F-2A336140A25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64860" y="388835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0CA8488-13E4-254F-985E-24FA09D58DC2}"/>
                    </a:ext>
                  </a:extLst>
                </p14:cNvPr>
                <p14:cNvContentPartPr/>
                <p14:nvPr/>
              </p14:nvContentPartPr>
              <p14:xfrm>
                <a:off x="4141180" y="4026591"/>
                <a:ext cx="93600" cy="62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0CA8488-13E4-254F-985E-24FA09D58D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33620" y="401903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E5823A0-551F-6345-A48C-C2E3C71F9CB0}"/>
                    </a:ext>
                  </a:extLst>
                </p14:cNvPr>
                <p14:cNvContentPartPr/>
                <p14:nvPr/>
              </p14:nvContentPartPr>
              <p14:xfrm>
                <a:off x="4271860" y="3911031"/>
                <a:ext cx="75240" cy="2404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E5823A0-551F-6345-A48C-C2E3C71F9CB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64300" y="3903471"/>
                  <a:ext cx="90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A078F70-8963-214A-B899-23922F22C886}"/>
                    </a:ext>
                  </a:extLst>
                </p14:cNvPr>
                <p14:cNvContentPartPr/>
                <p14:nvPr/>
              </p14:nvContentPartPr>
              <p14:xfrm>
                <a:off x="4315420" y="4125951"/>
                <a:ext cx="87480" cy="31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A078F70-8963-214A-B899-23922F22C8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07860" y="4118391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02B7D6C4-2B1C-1C4E-8DE6-6B50E866C4C0}"/>
                  </a:ext>
                </a:extLst>
              </p14:cNvPr>
              <p14:cNvContentPartPr/>
              <p14:nvPr/>
            </p14:nvContentPartPr>
            <p14:xfrm>
              <a:off x="4682620" y="3945591"/>
              <a:ext cx="118800" cy="1994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02B7D6C4-2B1C-1C4E-8DE6-6B50E866C4C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675060" y="3938031"/>
                <a:ext cx="1335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4CBF26A0-707B-254A-9BD6-772D288CD3A8}"/>
              </a:ext>
            </a:extLst>
          </p:cNvPr>
          <p:cNvGrpSpPr/>
          <p:nvPr/>
        </p:nvGrpSpPr>
        <p:grpSpPr>
          <a:xfrm>
            <a:off x="5043700" y="3740031"/>
            <a:ext cx="971640" cy="616680"/>
            <a:chOff x="5043700" y="3740031"/>
            <a:chExt cx="97164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F7875B0-8789-5941-B6E5-C170D9A99093}"/>
                    </a:ext>
                  </a:extLst>
                </p14:cNvPr>
                <p14:cNvContentPartPr/>
                <p14:nvPr/>
              </p14:nvContentPartPr>
              <p14:xfrm>
                <a:off x="5043700" y="3827151"/>
                <a:ext cx="286560" cy="3488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F7875B0-8789-5941-B6E5-C170D9A9909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36140" y="3819591"/>
                  <a:ext cx="301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6659397-7890-8348-9106-80FD88ECE962}"/>
                    </a:ext>
                  </a:extLst>
                </p14:cNvPr>
                <p14:cNvContentPartPr/>
                <p14:nvPr/>
              </p14:nvContentPartPr>
              <p14:xfrm>
                <a:off x="5505220" y="3740031"/>
                <a:ext cx="55800" cy="6166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6659397-7890-8348-9106-80FD88ECE9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7660" y="3732471"/>
                  <a:ext cx="7092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8ED7CA5-DE77-6C4A-895D-E5E36C33C3B2}"/>
                    </a:ext>
                  </a:extLst>
                </p14:cNvPr>
                <p14:cNvContentPartPr/>
                <p14:nvPr/>
              </p14:nvContentPartPr>
              <p14:xfrm>
                <a:off x="5840740" y="3870711"/>
                <a:ext cx="68760" cy="274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8ED7CA5-DE77-6C4A-895D-E5E36C33C3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33180" y="3863151"/>
                  <a:ext cx="83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2747E43-55D8-5241-879C-9DFDBCEACC39}"/>
                    </a:ext>
                  </a:extLst>
                </p14:cNvPr>
                <p14:cNvContentPartPr/>
                <p14:nvPr/>
              </p14:nvContentPartPr>
              <p14:xfrm>
                <a:off x="5748580" y="3939471"/>
                <a:ext cx="266760" cy="439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2747E43-55D8-5241-879C-9DFDBCEACC3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41020" y="3931911"/>
                  <a:ext cx="281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721FAA66-4BBF-6244-92A9-80A152282E95}"/>
              </a:ext>
            </a:extLst>
          </p:cNvPr>
          <p:cNvGrpSpPr/>
          <p:nvPr/>
        </p:nvGrpSpPr>
        <p:grpSpPr>
          <a:xfrm>
            <a:off x="6301180" y="3758751"/>
            <a:ext cx="902880" cy="552960"/>
            <a:chOff x="6301180" y="3758751"/>
            <a:chExt cx="90288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F29DDA8F-3F42-CC44-9C50-BCCD6FA2466B}"/>
                    </a:ext>
                  </a:extLst>
                </p14:cNvPr>
                <p14:cNvContentPartPr/>
                <p14:nvPr/>
              </p14:nvContentPartPr>
              <p14:xfrm>
                <a:off x="6413500" y="3851991"/>
                <a:ext cx="118800" cy="813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F29DDA8F-3F42-CC44-9C50-BCCD6FA2466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405940" y="384479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77F2044-4CA5-A249-ABBC-6B582FA7EA8C}"/>
                    </a:ext>
                  </a:extLst>
                </p14:cNvPr>
                <p14:cNvContentPartPr/>
                <p14:nvPr/>
              </p14:nvContentPartPr>
              <p14:xfrm>
                <a:off x="6301180" y="4001391"/>
                <a:ext cx="386280" cy="1994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77F2044-4CA5-A249-ABBC-6B582FA7EA8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293620" y="3994191"/>
                  <a:ext cx="401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37506372-0A73-9C42-9595-9D9A1A2646E3}"/>
                    </a:ext>
                  </a:extLst>
                </p14:cNvPr>
                <p14:cNvContentPartPr/>
                <p14:nvPr/>
              </p14:nvContentPartPr>
              <p14:xfrm>
                <a:off x="6874660" y="3758751"/>
                <a:ext cx="279720" cy="5529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37506372-0A73-9C42-9595-9D9A1A2646E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67100" y="3751191"/>
                  <a:ext cx="29484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78553E8-19BB-1F4B-A655-35407BFD7F47}"/>
                    </a:ext>
                  </a:extLst>
                </p14:cNvPr>
                <p14:cNvContentPartPr/>
                <p14:nvPr/>
              </p14:nvContentPartPr>
              <p14:xfrm>
                <a:off x="7110460" y="4001391"/>
                <a:ext cx="93600" cy="2181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78553E8-19BB-1F4B-A655-35407BFD7F4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02900" y="399419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92829BA-E842-BD4E-8FD9-88DAF29A7518}"/>
                    </a:ext>
                  </a:extLst>
                </p14:cNvPr>
                <p14:cNvContentPartPr/>
                <p14:nvPr/>
              </p14:nvContentPartPr>
              <p14:xfrm>
                <a:off x="7048180" y="4101111"/>
                <a:ext cx="87480" cy="626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92829BA-E842-BD4E-8FD9-88DAF29A751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40620" y="409355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DF4CCE6-1271-3340-92F0-85EB45DBA38E}"/>
              </a:ext>
            </a:extLst>
          </p:cNvPr>
          <p:cNvGrpSpPr/>
          <p:nvPr/>
        </p:nvGrpSpPr>
        <p:grpSpPr>
          <a:xfrm>
            <a:off x="7496380" y="3727791"/>
            <a:ext cx="1033920" cy="467280"/>
            <a:chOff x="7496380" y="3727791"/>
            <a:chExt cx="10339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919D98C5-FC1D-EC4E-9129-7D141DD9EAD2}"/>
                    </a:ext>
                  </a:extLst>
                </p14:cNvPr>
                <p14:cNvContentPartPr/>
                <p14:nvPr/>
              </p14:nvContentPartPr>
              <p14:xfrm>
                <a:off x="7496380" y="3808431"/>
                <a:ext cx="131040" cy="3052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919D98C5-FC1D-EC4E-9129-7D141DD9EAD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89180" y="3800871"/>
                  <a:ext cx="146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D3856179-5519-2F42-BCD6-146313D4C9E7}"/>
                    </a:ext>
                  </a:extLst>
                </p14:cNvPr>
                <p14:cNvContentPartPr/>
                <p14:nvPr/>
              </p14:nvContentPartPr>
              <p14:xfrm>
                <a:off x="7614820" y="3920751"/>
                <a:ext cx="317880" cy="2743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D3856179-5519-2F42-BCD6-146313D4C9E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07260" y="3913191"/>
                  <a:ext cx="333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6D80E69-A923-0941-A97D-91C8ADC5CC97}"/>
                    </a:ext>
                  </a:extLst>
                </p14:cNvPr>
                <p14:cNvContentPartPr/>
                <p14:nvPr/>
              </p14:nvContentPartPr>
              <p14:xfrm>
                <a:off x="7609420" y="4032711"/>
                <a:ext cx="118080" cy="558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6D80E69-A923-0941-A97D-91C8ADC5CC9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01860" y="4025151"/>
                  <a:ext cx="133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156A347B-77B2-D54A-B50A-41385A623131}"/>
                    </a:ext>
                  </a:extLst>
                </p14:cNvPr>
                <p14:cNvContentPartPr/>
                <p14:nvPr/>
              </p14:nvContentPartPr>
              <p14:xfrm>
                <a:off x="8131420" y="3727791"/>
                <a:ext cx="398880" cy="436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156A347B-77B2-D54A-B50A-41385A62313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23860" y="3720231"/>
                  <a:ext cx="414000" cy="45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3AFBD255-E3E9-734F-B578-8FC7302D2E64}"/>
                  </a:ext>
                </a:extLst>
              </p14:cNvPr>
              <p14:cNvContentPartPr/>
              <p14:nvPr/>
            </p14:nvContentPartPr>
            <p14:xfrm>
              <a:off x="8791300" y="3778191"/>
              <a:ext cx="136800" cy="3981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3AFBD255-E3E9-734F-B578-8FC7302D2E64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784100" y="3770631"/>
                <a:ext cx="15156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599C1083-038D-6345-8301-837578BCF299}"/>
                  </a:ext>
                </a:extLst>
              </p14:cNvPr>
              <p14:cNvContentPartPr/>
              <p14:nvPr/>
            </p14:nvContentPartPr>
            <p14:xfrm>
              <a:off x="9121420" y="3771351"/>
              <a:ext cx="280440" cy="4363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599C1083-038D-6345-8301-837578BCF29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113860" y="3763791"/>
                <a:ext cx="2955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9244E334-D9FA-6142-ADA2-C6FB226C341A}"/>
              </a:ext>
            </a:extLst>
          </p:cNvPr>
          <p:cNvGrpSpPr/>
          <p:nvPr/>
        </p:nvGrpSpPr>
        <p:grpSpPr>
          <a:xfrm>
            <a:off x="9706780" y="4231791"/>
            <a:ext cx="56160" cy="137520"/>
            <a:chOff x="9706780" y="4231791"/>
            <a:chExt cx="5616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545E8874-97C5-2544-A6FE-D428AAD6B948}"/>
                    </a:ext>
                  </a:extLst>
                </p14:cNvPr>
                <p14:cNvContentPartPr/>
                <p14:nvPr/>
              </p14:nvContentPartPr>
              <p14:xfrm>
                <a:off x="9706780" y="4231791"/>
                <a:ext cx="50040" cy="313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545E8874-97C5-2544-A6FE-D428AAD6B94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699220" y="422423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153EF547-BDE7-BD48-B4F7-98E2AF872D18}"/>
                    </a:ext>
                  </a:extLst>
                </p14:cNvPr>
                <p14:cNvContentPartPr/>
                <p14:nvPr/>
              </p14:nvContentPartPr>
              <p14:xfrm>
                <a:off x="9725140" y="4356351"/>
                <a:ext cx="37800" cy="129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153EF547-BDE7-BD48-B4F7-98E2AF872D1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17580" y="434879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CE2378C7-B573-3F4E-8372-7E97BDAA4876}"/>
              </a:ext>
            </a:extLst>
          </p:cNvPr>
          <p:cNvGrpSpPr/>
          <p:nvPr/>
        </p:nvGrpSpPr>
        <p:grpSpPr>
          <a:xfrm>
            <a:off x="1040860" y="4698711"/>
            <a:ext cx="523080" cy="392760"/>
            <a:chOff x="1040860" y="4698711"/>
            <a:chExt cx="52308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E75485B-C990-7A4C-A6EC-E4108A4042A1}"/>
                    </a:ext>
                  </a:extLst>
                </p14:cNvPr>
                <p14:cNvContentPartPr/>
                <p14:nvPr/>
              </p14:nvContentPartPr>
              <p14:xfrm>
                <a:off x="1040860" y="4941711"/>
                <a:ext cx="81360" cy="1497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E75485B-C990-7A4C-A6EC-E4108A4042A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33300" y="4934151"/>
                  <a:ext cx="96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FD3101FC-697A-C14E-85CF-CF74C7CF8523}"/>
                    </a:ext>
                  </a:extLst>
                </p14:cNvPr>
                <p14:cNvContentPartPr/>
                <p14:nvPr/>
              </p14:nvContentPartPr>
              <p14:xfrm>
                <a:off x="1090540" y="4698711"/>
                <a:ext cx="81360" cy="565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FD3101FC-697A-C14E-85CF-CF74C7CF85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2980" y="469115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B93D612-72AE-4B48-83DA-129B0D7872D5}"/>
                    </a:ext>
                  </a:extLst>
                </p14:cNvPr>
                <p14:cNvContentPartPr/>
                <p14:nvPr/>
              </p14:nvContentPartPr>
              <p14:xfrm>
                <a:off x="1351900" y="4711311"/>
                <a:ext cx="106200" cy="1371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B93D612-72AE-4B48-83DA-129B0D7872D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344340" y="470375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C4795AB-5447-1643-8253-1CC8B2F6774A}"/>
                    </a:ext>
                  </a:extLst>
                </p14:cNvPr>
                <p14:cNvContentPartPr/>
                <p14:nvPr/>
              </p14:nvContentPartPr>
              <p14:xfrm>
                <a:off x="1320940" y="4885551"/>
                <a:ext cx="137160" cy="1803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C4795AB-5447-1643-8253-1CC8B2F6774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13380" y="4877991"/>
                  <a:ext cx="152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7B553FB-987F-2349-BDE9-809CB03C32DC}"/>
                    </a:ext>
                  </a:extLst>
                </p14:cNvPr>
                <p14:cNvContentPartPr/>
                <p14:nvPr/>
              </p14:nvContentPartPr>
              <p14:xfrm>
                <a:off x="1320940" y="4960431"/>
                <a:ext cx="243000" cy="1000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7B553FB-987F-2349-BDE9-809CB03C32D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13380" y="4952871"/>
                  <a:ext cx="2581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6C10B719-E150-1A40-B74B-2E4B65101F5B}"/>
              </a:ext>
            </a:extLst>
          </p:cNvPr>
          <p:cNvGrpSpPr/>
          <p:nvPr/>
        </p:nvGrpSpPr>
        <p:grpSpPr>
          <a:xfrm>
            <a:off x="1837540" y="4698711"/>
            <a:ext cx="865800" cy="436320"/>
            <a:chOff x="1837540" y="4698711"/>
            <a:chExt cx="8658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922BD49-DDA4-ED45-9BDC-237334820125}"/>
                    </a:ext>
                  </a:extLst>
                </p14:cNvPr>
                <p14:cNvContentPartPr/>
                <p14:nvPr/>
              </p14:nvContentPartPr>
              <p14:xfrm>
                <a:off x="1837540" y="4698711"/>
                <a:ext cx="137160" cy="436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922BD49-DDA4-ED45-9BDC-23733482012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829980" y="4691151"/>
                  <a:ext cx="152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C98B1D67-5F6F-C64A-9745-D3B6C3EA240C}"/>
                    </a:ext>
                  </a:extLst>
                </p14:cNvPr>
                <p14:cNvContentPartPr/>
                <p14:nvPr/>
              </p14:nvContentPartPr>
              <p14:xfrm>
                <a:off x="1962100" y="4779711"/>
                <a:ext cx="162360" cy="1994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C98B1D67-5F6F-C64A-9745-D3B6C3EA240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954540" y="4772151"/>
                  <a:ext cx="177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528EB322-3C86-804E-8A5B-3EE089C2A75D}"/>
                    </a:ext>
                  </a:extLst>
                </p14:cNvPr>
                <p14:cNvContentPartPr/>
                <p14:nvPr/>
              </p14:nvContentPartPr>
              <p14:xfrm>
                <a:off x="2323180" y="4823271"/>
                <a:ext cx="131040" cy="149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528EB322-3C86-804E-8A5B-3EE089C2A75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15620" y="4815711"/>
                  <a:ext cx="14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72B4D2E3-C88B-CF45-8609-2EB1BDBCFFD2}"/>
                    </a:ext>
                  </a:extLst>
                </p14:cNvPr>
                <p14:cNvContentPartPr/>
                <p14:nvPr/>
              </p14:nvContentPartPr>
              <p14:xfrm>
                <a:off x="2285740" y="4985271"/>
                <a:ext cx="224640" cy="1123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72B4D2E3-C88B-CF45-8609-2EB1BDBCFFD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78180" y="4977711"/>
                  <a:ext cx="239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E45A0CDB-E399-8B43-BBB8-307AEFB05985}"/>
                    </a:ext>
                  </a:extLst>
                </p14:cNvPr>
                <p14:cNvContentPartPr/>
                <p14:nvPr/>
              </p14:nvContentPartPr>
              <p14:xfrm>
                <a:off x="2690380" y="4785831"/>
                <a:ext cx="12960" cy="2556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E45A0CDB-E399-8B43-BBB8-307AEFB0598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682820" y="4778271"/>
                  <a:ext cx="2772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9E9ACC9D-61C7-4B43-8F75-F3BC26580843}"/>
                  </a:ext>
                </a:extLst>
              </p14:cNvPr>
              <p14:cNvContentPartPr/>
              <p14:nvPr/>
            </p14:nvContentPartPr>
            <p14:xfrm>
              <a:off x="2945620" y="5034951"/>
              <a:ext cx="62640" cy="10008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9E9ACC9D-61C7-4B43-8F75-F3BC26580843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938060" y="5027391"/>
                <a:ext cx="7776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9CA6DC43-D3B6-9A47-AEF7-30CA5E5FEF7F}"/>
              </a:ext>
            </a:extLst>
          </p:cNvPr>
          <p:cNvGrpSpPr/>
          <p:nvPr/>
        </p:nvGrpSpPr>
        <p:grpSpPr>
          <a:xfrm>
            <a:off x="9245980" y="4468311"/>
            <a:ext cx="461160" cy="529560"/>
            <a:chOff x="9245980" y="4468311"/>
            <a:chExt cx="4611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6B86C4C6-3285-9A46-9470-16284BD705FC}"/>
                    </a:ext>
                  </a:extLst>
                </p14:cNvPr>
                <p14:cNvContentPartPr/>
                <p14:nvPr/>
              </p14:nvContentPartPr>
              <p14:xfrm>
                <a:off x="9245980" y="4549311"/>
                <a:ext cx="124920" cy="4485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6B86C4C6-3285-9A46-9470-16284BD705F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38420" y="4541751"/>
                  <a:ext cx="1400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08FBE92-30D3-4E49-84DD-22C342748ADC}"/>
                    </a:ext>
                  </a:extLst>
                </p14:cNvPr>
                <p14:cNvContentPartPr/>
                <p14:nvPr/>
              </p14:nvContentPartPr>
              <p14:xfrm>
                <a:off x="9519940" y="4468311"/>
                <a:ext cx="187200" cy="4734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08FBE92-30D3-4E49-84DD-22C342748AD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12380" y="4461111"/>
                  <a:ext cx="20232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B1C22D8A-AACD-6D4E-8FB3-B38DE1192DAB}"/>
              </a:ext>
            </a:extLst>
          </p:cNvPr>
          <p:cNvGrpSpPr/>
          <p:nvPr/>
        </p:nvGrpSpPr>
        <p:grpSpPr>
          <a:xfrm>
            <a:off x="9962020" y="4440231"/>
            <a:ext cx="417240" cy="569520"/>
            <a:chOff x="9962020" y="4440231"/>
            <a:chExt cx="417240" cy="56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F6A2061-39D0-2F46-9079-25744B56A2DC}"/>
                    </a:ext>
                  </a:extLst>
                </p14:cNvPr>
                <p14:cNvContentPartPr/>
                <p14:nvPr/>
              </p14:nvContentPartPr>
              <p14:xfrm>
                <a:off x="9962020" y="4440231"/>
                <a:ext cx="161640" cy="5695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F6A2061-39D0-2F46-9079-25744B56A2D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954460" y="4432671"/>
                  <a:ext cx="17676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5F41BC26-A6CA-6343-B8E7-C8C601A6B724}"/>
                    </a:ext>
                  </a:extLst>
                </p14:cNvPr>
                <p14:cNvContentPartPr/>
                <p14:nvPr/>
              </p14:nvContentPartPr>
              <p14:xfrm>
                <a:off x="10254340" y="4474791"/>
                <a:ext cx="118800" cy="1497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5F41BC26-A6CA-6343-B8E7-C8C601A6B72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246780" y="4467231"/>
                  <a:ext cx="133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A28D38EC-CF08-644E-9B2C-3BACF9B925D3}"/>
                    </a:ext>
                  </a:extLst>
                </p14:cNvPr>
                <p14:cNvContentPartPr/>
                <p14:nvPr/>
              </p14:nvContentPartPr>
              <p14:xfrm>
                <a:off x="10223380" y="4711311"/>
                <a:ext cx="155880" cy="2059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A28D38EC-CF08-644E-9B2C-3BACF9B925D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215820" y="470375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B47F067A-D850-2E40-BC9D-D1123379DFB5}"/>
              </a:ext>
            </a:extLst>
          </p:cNvPr>
          <p:cNvGrpSpPr/>
          <p:nvPr/>
        </p:nvGrpSpPr>
        <p:grpSpPr>
          <a:xfrm>
            <a:off x="10665460" y="4574151"/>
            <a:ext cx="416520" cy="554760"/>
            <a:chOff x="10665460" y="4574151"/>
            <a:chExt cx="41652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027F16AD-9BA7-344E-A1C1-FA46C6FA6F39}"/>
                    </a:ext>
                  </a:extLst>
                </p14:cNvPr>
                <p14:cNvContentPartPr/>
                <p14:nvPr/>
              </p14:nvContentPartPr>
              <p14:xfrm>
                <a:off x="10665460" y="4574151"/>
                <a:ext cx="367560" cy="4237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027F16AD-9BA7-344E-A1C1-FA46C6FA6F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57900" y="4566951"/>
                  <a:ext cx="382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98F97073-78E9-504F-BB56-CE90D7DF7677}"/>
                    </a:ext>
                  </a:extLst>
                </p14:cNvPr>
                <p14:cNvContentPartPr/>
                <p14:nvPr/>
              </p14:nvContentPartPr>
              <p14:xfrm>
                <a:off x="11057500" y="4929111"/>
                <a:ext cx="24480" cy="378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98F97073-78E9-504F-BB56-CE90D7DF767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049940" y="4921551"/>
                  <a:ext cx="39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6EF0EF3-3C70-9548-B9A6-4AA95EA5DE15}"/>
                    </a:ext>
                  </a:extLst>
                </p14:cNvPr>
                <p14:cNvContentPartPr/>
                <p14:nvPr/>
              </p14:nvContentPartPr>
              <p14:xfrm>
                <a:off x="11020060" y="5109831"/>
                <a:ext cx="31320" cy="190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6EF0EF3-3C70-9548-B9A6-4AA95EA5DE1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012500" y="510227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E77BD6DF-26B2-0943-AF5D-76E94FE01160}"/>
                  </a:ext>
                </a:extLst>
              </p14:cNvPr>
              <p14:cNvContentPartPr/>
              <p14:nvPr/>
            </p14:nvContentPartPr>
            <p14:xfrm>
              <a:off x="1308340" y="5570271"/>
              <a:ext cx="374040" cy="40500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E77BD6DF-26B2-0943-AF5D-76E94FE0116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300780" y="5562711"/>
                <a:ext cx="38880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1F70B941-4EE7-4349-8078-CEA58E75D35A}"/>
              </a:ext>
            </a:extLst>
          </p:cNvPr>
          <p:cNvGrpSpPr/>
          <p:nvPr/>
        </p:nvGrpSpPr>
        <p:grpSpPr>
          <a:xfrm>
            <a:off x="1893700" y="5327631"/>
            <a:ext cx="1357200" cy="778680"/>
            <a:chOff x="1893700" y="5327631"/>
            <a:chExt cx="135720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54DFC26-6BEA-CF4F-AD88-1A738F124B42}"/>
                    </a:ext>
                  </a:extLst>
                </p14:cNvPr>
                <p14:cNvContentPartPr/>
                <p14:nvPr/>
              </p14:nvContentPartPr>
              <p14:xfrm>
                <a:off x="1893700" y="5402151"/>
                <a:ext cx="299160" cy="4363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54DFC26-6BEA-CF4F-AD88-1A738F124B4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86140" y="5394591"/>
                  <a:ext cx="314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A46FAE2-0DA5-2E4E-9937-54497F2BCC8C}"/>
                    </a:ext>
                  </a:extLst>
                </p14:cNvPr>
                <p14:cNvContentPartPr/>
                <p14:nvPr/>
              </p14:nvContentPartPr>
              <p14:xfrm>
                <a:off x="2148940" y="5588991"/>
                <a:ext cx="361440" cy="2181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A46FAE2-0DA5-2E4E-9937-54497F2BCC8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41380" y="5581431"/>
                  <a:ext cx="376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6AF4D0DF-728A-CF49-A139-80A4CD9344F1}"/>
                    </a:ext>
                  </a:extLst>
                </p14:cNvPr>
                <p14:cNvContentPartPr/>
                <p14:nvPr/>
              </p14:nvContentPartPr>
              <p14:xfrm>
                <a:off x="2746540" y="5352471"/>
                <a:ext cx="124920" cy="1807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6AF4D0DF-728A-CF49-A139-80A4CD9344F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738980" y="5344911"/>
                  <a:ext cx="14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BEC0F4D-B646-494F-92EC-6B58529B27A7}"/>
                    </a:ext>
                  </a:extLst>
                </p14:cNvPr>
                <p14:cNvContentPartPr/>
                <p14:nvPr/>
              </p14:nvContentPartPr>
              <p14:xfrm>
                <a:off x="2472580" y="5595111"/>
                <a:ext cx="472680" cy="1558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BEC0F4D-B646-494F-92EC-6B58529B27A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65020" y="5587911"/>
                  <a:ext cx="487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FA26E033-1076-6847-9787-768A1AAC7362}"/>
                    </a:ext>
                  </a:extLst>
                </p14:cNvPr>
                <p14:cNvContentPartPr/>
                <p14:nvPr/>
              </p14:nvContentPartPr>
              <p14:xfrm>
                <a:off x="2696860" y="5327631"/>
                <a:ext cx="448560" cy="7786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FA26E033-1076-6847-9787-768A1AAC73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689300" y="5320071"/>
                  <a:ext cx="46368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FEA2470C-92CB-DE4D-A39A-574BE1D0AC88}"/>
                    </a:ext>
                  </a:extLst>
                </p14:cNvPr>
                <p14:cNvContentPartPr/>
                <p14:nvPr/>
              </p14:nvContentPartPr>
              <p14:xfrm>
                <a:off x="3119860" y="5682591"/>
                <a:ext cx="131040" cy="378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FEA2470C-92CB-DE4D-A39A-574BE1D0AC8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2660" y="567503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017A8D8-792C-3940-A5A5-7DF5917481DF}"/>
                    </a:ext>
                  </a:extLst>
                </p14:cNvPr>
                <p14:cNvContentPartPr/>
                <p14:nvPr/>
              </p14:nvContentPartPr>
              <p14:xfrm>
                <a:off x="3169900" y="5346351"/>
                <a:ext cx="56520" cy="252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017A8D8-792C-3940-A5A5-7DF5917481D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62340" y="533879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FC7E8E68-0BBD-A64A-A5E6-66D1800AF6DB}"/>
              </a:ext>
            </a:extLst>
          </p:cNvPr>
          <p:cNvGrpSpPr/>
          <p:nvPr/>
        </p:nvGrpSpPr>
        <p:grpSpPr>
          <a:xfrm>
            <a:off x="3618100" y="4543191"/>
            <a:ext cx="5410440" cy="1338840"/>
            <a:chOff x="3618100" y="4543191"/>
            <a:chExt cx="5410440" cy="13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03663A6-1BC6-8344-B274-5447EF60B17E}"/>
                    </a:ext>
                  </a:extLst>
                </p14:cNvPr>
                <p14:cNvContentPartPr/>
                <p14:nvPr/>
              </p14:nvContentPartPr>
              <p14:xfrm>
                <a:off x="3754900" y="4767471"/>
                <a:ext cx="360" cy="3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03663A6-1BC6-8344-B274-5447EF60B17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747340" y="475991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089FF22-2560-7A41-8492-C7E2F82D87A1}"/>
                    </a:ext>
                  </a:extLst>
                </p14:cNvPr>
                <p14:cNvContentPartPr/>
                <p14:nvPr/>
              </p14:nvContentPartPr>
              <p14:xfrm>
                <a:off x="3780100" y="4717431"/>
                <a:ext cx="305280" cy="378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089FF22-2560-7A41-8492-C7E2F82D87A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772540" y="4709871"/>
                  <a:ext cx="320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F36CF86E-C914-2B45-AE8E-63C04F8BD2B7}"/>
                    </a:ext>
                  </a:extLst>
                </p14:cNvPr>
                <p14:cNvContentPartPr/>
                <p14:nvPr/>
              </p14:nvContentPartPr>
              <p14:xfrm>
                <a:off x="3748780" y="4679991"/>
                <a:ext cx="236880" cy="3988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F36CF86E-C914-2B45-AE8E-63C04F8BD2B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41220" y="4672431"/>
                  <a:ext cx="252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69A09BF-2B45-B649-BBF7-B54D68499976}"/>
                    </a:ext>
                  </a:extLst>
                </p14:cNvPr>
                <p14:cNvContentPartPr/>
                <p14:nvPr/>
              </p14:nvContentPartPr>
              <p14:xfrm>
                <a:off x="3780100" y="4873311"/>
                <a:ext cx="37800" cy="2120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69A09BF-2B45-B649-BBF7-B54D6849997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72540" y="4865751"/>
                  <a:ext cx="52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7C7F14A-D80F-0847-8F22-AD3B7E27A164}"/>
                    </a:ext>
                  </a:extLst>
                </p14:cNvPr>
                <p14:cNvContentPartPr/>
                <p14:nvPr/>
              </p14:nvContentPartPr>
              <p14:xfrm>
                <a:off x="4004020" y="4873311"/>
                <a:ext cx="218160" cy="2120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7C7F14A-D80F-0847-8F22-AD3B7E27A16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96460" y="4865751"/>
                  <a:ext cx="23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98AE2FF4-6352-0E4C-8D48-9E64A18BE49E}"/>
                    </a:ext>
                  </a:extLst>
                </p14:cNvPr>
                <p14:cNvContentPartPr/>
                <p14:nvPr/>
              </p14:nvContentPartPr>
              <p14:xfrm>
                <a:off x="4464820" y="4742271"/>
                <a:ext cx="218160" cy="378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98AE2FF4-6352-0E4C-8D48-9E64A18BE49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457260" y="4734711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B34ED07-7CAE-0A4C-8D9C-BDB7A2DCC109}"/>
                    </a:ext>
                  </a:extLst>
                </p14:cNvPr>
                <p14:cNvContentPartPr/>
                <p14:nvPr/>
              </p14:nvContentPartPr>
              <p14:xfrm>
                <a:off x="4483540" y="4692591"/>
                <a:ext cx="149760" cy="2804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B34ED07-7CAE-0A4C-8D9C-BDB7A2DCC10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475980" y="4685031"/>
                  <a:ext cx="164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99DDFE6-8642-6D42-AAEC-E17F9D622FB5}"/>
                    </a:ext>
                  </a:extLst>
                </p14:cNvPr>
                <p14:cNvContentPartPr/>
                <p14:nvPr/>
              </p14:nvContentPartPr>
              <p14:xfrm>
                <a:off x="4464820" y="4860711"/>
                <a:ext cx="12960" cy="1872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99DDFE6-8642-6D42-AAEC-E17F9D622FB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57260" y="4853151"/>
                  <a:ext cx="27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AFB3156-3367-0043-95DF-5A96A0C6A8CE}"/>
                    </a:ext>
                  </a:extLst>
                </p14:cNvPr>
                <p14:cNvContentPartPr/>
                <p14:nvPr/>
              </p14:nvContentPartPr>
              <p14:xfrm>
                <a:off x="4582900" y="4885551"/>
                <a:ext cx="236880" cy="1310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AFB3156-3367-0043-95DF-5A96A0C6A8C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75340" y="4877991"/>
                  <a:ext cx="252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769F28E-6CE9-C948-AA36-47FB645FD89C}"/>
                    </a:ext>
                  </a:extLst>
                </p14:cNvPr>
                <p14:cNvContentPartPr/>
                <p14:nvPr/>
              </p14:nvContentPartPr>
              <p14:xfrm>
                <a:off x="4975300" y="4711311"/>
                <a:ext cx="87480" cy="2368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769F28E-6CE9-C948-AA36-47FB645FD89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967740" y="4703751"/>
                  <a:ext cx="102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E122495B-3E4D-F84B-806B-802A4B8F83D6}"/>
                    </a:ext>
                  </a:extLst>
                </p14:cNvPr>
                <p14:cNvContentPartPr/>
                <p14:nvPr/>
              </p14:nvContentPartPr>
              <p14:xfrm>
                <a:off x="5049820" y="4866831"/>
                <a:ext cx="62640" cy="565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E122495B-3E4D-F84B-806B-802A4B8F83D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042260" y="485927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C4B44E1-71D1-2D48-A208-7C1BA30C8F2F}"/>
                    </a:ext>
                  </a:extLst>
                </p14:cNvPr>
                <p14:cNvContentPartPr/>
                <p14:nvPr/>
              </p14:nvContentPartPr>
              <p14:xfrm>
                <a:off x="5240260" y="4705191"/>
                <a:ext cx="171360" cy="2865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C4B44E1-71D1-2D48-A208-7C1BA30C8F2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32700" y="4697631"/>
                  <a:ext cx="186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3E6454AF-ABF5-E740-9135-359D55493F78}"/>
                    </a:ext>
                  </a:extLst>
                </p14:cNvPr>
                <p14:cNvContentPartPr/>
                <p14:nvPr/>
              </p14:nvContentPartPr>
              <p14:xfrm>
                <a:off x="5653900" y="4742271"/>
                <a:ext cx="193320" cy="299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3E6454AF-ABF5-E740-9135-359D55493F7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46340" y="4734711"/>
                  <a:ext cx="208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748C53D-6910-224B-98AC-34D9CEB5F193}"/>
                    </a:ext>
                  </a:extLst>
                </p14:cNvPr>
                <p14:cNvContentPartPr/>
                <p14:nvPr/>
              </p14:nvContentPartPr>
              <p14:xfrm>
                <a:off x="5940100" y="4972671"/>
                <a:ext cx="87480" cy="752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748C53D-6910-224B-98AC-34D9CEB5F19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932540" y="496511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E11863F6-1E22-E24F-AAF7-3C852E08BE92}"/>
                    </a:ext>
                  </a:extLst>
                </p14:cNvPr>
                <p14:cNvContentPartPr/>
                <p14:nvPr/>
              </p14:nvContentPartPr>
              <p14:xfrm>
                <a:off x="5933980" y="4655151"/>
                <a:ext cx="429840" cy="3924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E11863F6-1E22-E24F-AAF7-3C852E08BE9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26420" y="4647591"/>
                  <a:ext cx="444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8F3FCF91-2812-0A45-B81C-4CB15B556AF7}"/>
                    </a:ext>
                  </a:extLst>
                </p14:cNvPr>
                <p14:cNvContentPartPr/>
                <p14:nvPr/>
              </p14:nvContentPartPr>
              <p14:xfrm>
                <a:off x="6531580" y="4555791"/>
                <a:ext cx="37800" cy="8157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8F3FCF91-2812-0A45-B81C-4CB15B556AF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24020" y="4548231"/>
                  <a:ext cx="5292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66A5888-DC04-B04B-AA26-A79D1B4C7744}"/>
                    </a:ext>
                  </a:extLst>
                </p14:cNvPr>
                <p14:cNvContentPartPr/>
                <p14:nvPr/>
              </p14:nvContentPartPr>
              <p14:xfrm>
                <a:off x="6967540" y="4686471"/>
                <a:ext cx="68760" cy="3546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66A5888-DC04-B04B-AA26-A79D1B4C774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959980" y="4678911"/>
                  <a:ext cx="838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839C938-BBDD-8041-A194-B73DB6765A07}"/>
                    </a:ext>
                  </a:extLst>
                </p14:cNvPr>
                <p14:cNvContentPartPr/>
                <p14:nvPr/>
              </p14:nvContentPartPr>
              <p14:xfrm>
                <a:off x="6881500" y="4811031"/>
                <a:ext cx="266760" cy="439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839C938-BBDD-8041-A194-B73DB6765A0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73940" y="4803471"/>
                  <a:ext cx="281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3E153098-241C-E44B-B316-08C6BB15F93D}"/>
                    </a:ext>
                  </a:extLst>
                </p14:cNvPr>
                <p14:cNvContentPartPr/>
                <p14:nvPr/>
              </p14:nvContentPartPr>
              <p14:xfrm>
                <a:off x="7421860" y="4717431"/>
                <a:ext cx="62640" cy="687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3E153098-241C-E44B-B316-08C6BB15F93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14300" y="470987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CB053275-22C8-A04D-91B8-19FBC41DC567}"/>
                    </a:ext>
                  </a:extLst>
                </p14:cNvPr>
                <p14:cNvContentPartPr/>
                <p14:nvPr/>
              </p14:nvContentPartPr>
              <p14:xfrm>
                <a:off x="7378300" y="4898151"/>
                <a:ext cx="305280" cy="1000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CB053275-22C8-A04D-91B8-19FBC41DC56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70740" y="4890591"/>
                  <a:ext cx="320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EA645E1-F120-2D46-904F-0FED91249E32}"/>
                    </a:ext>
                  </a:extLst>
                </p14:cNvPr>
                <p14:cNvContentPartPr/>
                <p14:nvPr/>
              </p14:nvContentPartPr>
              <p14:xfrm>
                <a:off x="7926940" y="4543191"/>
                <a:ext cx="360720" cy="5515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EA645E1-F120-2D46-904F-0FED91249E3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919380" y="4535631"/>
                  <a:ext cx="37584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E10B2A49-CB7D-B140-B901-5FC897D01743}"/>
                    </a:ext>
                  </a:extLst>
                </p14:cNvPr>
                <p14:cNvContentPartPr/>
                <p14:nvPr/>
              </p14:nvContentPartPr>
              <p14:xfrm>
                <a:off x="8187580" y="4798431"/>
                <a:ext cx="155880" cy="2674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E10B2A49-CB7D-B140-B901-5FC897D0174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80020" y="4790871"/>
                  <a:ext cx="171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00F3B833-0137-504E-9830-48E53A911A54}"/>
                    </a:ext>
                  </a:extLst>
                </p14:cNvPr>
                <p14:cNvContentPartPr/>
                <p14:nvPr/>
              </p14:nvContentPartPr>
              <p14:xfrm>
                <a:off x="8598340" y="4592871"/>
                <a:ext cx="81360" cy="3668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00F3B833-0137-504E-9830-48E53A911A5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90780" y="4585311"/>
                  <a:ext cx="96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3C86AA33-3974-EF44-9DCE-308F334D79FD}"/>
                    </a:ext>
                  </a:extLst>
                </p14:cNvPr>
                <p14:cNvContentPartPr/>
                <p14:nvPr/>
              </p14:nvContentPartPr>
              <p14:xfrm>
                <a:off x="8797780" y="4692591"/>
                <a:ext cx="224640" cy="3268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3C86AA33-3974-EF44-9DCE-308F334D79F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790220" y="4685031"/>
                  <a:ext cx="2394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5CA1A73-61AD-6348-A9EF-7FC5C19A9960}"/>
                    </a:ext>
                  </a:extLst>
                </p14:cNvPr>
                <p14:cNvContentPartPr/>
                <p14:nvPr/>
              </p14:nvContentPartPr>
              <p14:xfrm>
                <a:off x="8747740" y="4848111"/>
                <a:ext cx="155880" cy="680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5CA1A73-61AD-6348-A9EF-7FC5C19A996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40180" y="4840551"/>
                  <a:ext cx="171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BE9FE9BE-E54E-2F4D-A681-49E24A51E873}"/>
                    </a:ext>
                  </a:extLst>
                </p14:cNvPr>
                <p14:cNvContentPartPr/>
                <p14:nvPr/>
              </p14:nvContentPartPr>
              <p14:xfrm>
                <a:off x="3618100" y="5545431"/>
                <a:ext cx="124920" cy="3366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BE9FE9BE-E54E-2F4D-A681-49E24A51E87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10540" y="5537871"/>
                  <a:ext cx="140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66E54FD4-B519-E647-AFEC-A95E016EAE3E}"/>
                    </a:ext>
                  </a:extLst>
                </p14:cNvPr>
                <p14:cNvContentPartPr/>
                <p14:nvPr/>
              </p14:nvContentPartPr>
              <p14:xfrm>
                <a:off x="4190860" y="5477031"/>
                <a:ext cx="68760" cy="687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66E54FD4-B519-E647-AFEC-A95E016EAE3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300" y="546947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229ACE80-12B2-804A-B713-C6B44411F8D5}"/>
                    </a:ext>
                  </a:extLst>
                </p14:cNvPr>
                <p14:cNvContentPartPr/>
                <p14:nvPr/>
              </p14:nvContentPartPr>
              <p14:xfrm>
                <a:off x="4190860" y="5626431"/>
                <a:ext cx="62640" cy="2181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229ACE80-12B2-804A-B713-C6B44411F8D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83300" y="5618871"/>
                  <a:ext cx="77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D63EF865-D9D4-6449-8328-D179357741A0}"/>
                    </a:ext>
                  </a:extLst>
                </p14:cNvPr>
                <p14:cNvContentPartPr/>
                <p14:nvPr/>
              </p14:nvContentPartPr>
              <p14:xfrm>
                <a:off x="4508380" y="5284071"/>
                <a:ext cx="87480" cy="1123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D63EF865-D9D4-6449-8328-D179357741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500820" y="527651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15C031AA-05EE-3749-AC6B-542800065BF6}"/>
                    </a:ext>
                  </a:extLst>
                </p14:cNvPr>
                <p14:cNvContentPartPr/>
                <p14:nvPr/>
              </p14:nvContentPartPr>
              <p14:xfrm>
                <a:off x="4477780" y="5477031"/>
                <a:ext cx="230040" cy="2617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15C031AA-05EE-3749-AC6B-542800065BF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70220" y="5469471"/>
                  <a:ext cx="245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981C75F-470C-7841-868C-546049880A8A}"/>
                    </a:ext>
                  </a:extLst>
                </p14:cNvPr>
                <p14:cNvContentPartPr/>
                <p14:nvPr/>
              </p14:nvContentPartPr>
              <p14:xfrm>
                <a:off x="4470940" y="5738391"/>
                <a:ext cx="336600" cy="1062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981C75F-470C-7841-868C-546049880A8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463380" y="5730831"/>
                  <a:ext cx="35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E4E60CBF-A795-784C-B126-DDA2B5FBF754}"/>
                    </a:ext>
                  </a:extLst>
                </p14:cNvPr>
                <p14:cNvContentPartPr/>
                <p14:nvPr/>
              </p14:nvContentPartPr>
              <p14:xfrm>
                <a:off x="5118580" y="5378031"/>
                <a:ext cx="248760" cy="4852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E4E60CBF-A795-784C-B126-DDA2B5FBF75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111020" y="5370471"/>
                  <a:ext cx="2638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D41A3AF-8301-0E4B-8E64-331FB26E8F56}"/>
                    </a:ext>
                  </a:extLst>
                </p14:cNvPr>
                <p14:cNvContentPartPr/>
                <p14:nvPr/>
              </p14:nvContentPartPr>
              <p14:xfrm>
                <a:off x="5597740" y="5501871"/>
                <a:ext cx="268200" cy="2059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D41A3AF-8301-0E4B-8E64-331FB26E8F5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590180" y="5494311"/>
                  <a:ext cx="282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14A469F1-D8EF-2947-912F-448342D083B3}"/>
                    </a:ext>
                  </a:extLst>
                </p14:cNvPr>
                <p14:cNvContentPartPr/>
                <p14:nvPr/>
              </p14:nvContentPartPr>
              <p14:xfrm>
                <a:off x="5716900" y="5489631"/>
                <a:ext cx="74520" cy="1933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14A469F1-D8EF-2947-912F-448342D083B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709340" y="5482071"/>
                  <a:ext cx="89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1622A5E9-D084-7E4A-AC65-56A3A5A830CC}"/>
                    </a:ext>
                  </a:extLst>
                </p14:cNvPr>
                <p14:cNvContentPartPr/>
                <p14:nvPr/>
              </p14:nvContentPartPr>
              <p14:xfrm>
                <a:off x="5996260" y="5396031"/>
                <a:ext cx="180720" cy="8136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1622A5E9-D084-7E4A-AC65-56A3A5A830C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988700" y="5388471"/>
                  <a:ext cx="195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3FD68FC0-1C7A-2745-8938-61A7934900FF}"/>
                    </a:ext>
                  </a:extLst>
                </p14:cNvPr>
                <p14:cNvContentPartPr/>
                <p14:nvPr/>
              </p14:nvContentPartPr>
              <p14:xfrm>
                <a:off x="5996260" y="5601591"/>
                <a:ext cx="174600" cy="1807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3FD68FC0-1C7A-2745-8938-61A7934900F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88700" y="5594031"/>
                  <a:ext cx="189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0D7ABBE5-1BD8-764C-8357-4F2C737AB402}"/>
                    </a:ext>
                  </a:extLst>
                </p14:cNvPr>
                <p14:cNvContentPartPr/>
                <p14:nvPr/>
              </p14:nvContentPartPr>
              <p14:xfrm>
                <a:off x="6488020" y="5389911"/>
                <a:ext cx="106200" cy="752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0D7ABBE5-1BD8-764C-8357-4F2C737AB40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480460" y="538235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9B688BA3-E60C-324F-882B-DBBF0EB9F87B}"/>
                    </a:ext>
                  </a:extLst>
                </p14:cNvPr>
                <p14:cNvContentPartPr/>
                <p14:nvPr/>
              </p14:nvContentPartPr>
              <p14:xfrm>
                <a:off x="6431860" y="5639031"/>
                <a:ext cx="304560" cy="1123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9B688BA3-E60C-324F-882B-DBBF0EB9F87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424300" y="5631471"/>
                  <a:ext cx="319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2D086559-EDCF-3C48-AE61-4E89148F9634}"/>
                    </a:ext>
                  </a:extLst>
                </p14:cNvPr>
                <p14:cNvContentPartPr/>
                <p14:nvPr/>
              </p14:nvContentPartPr>
              <p14:xfrm>
                <a:off x="7029820" y="5352471"/>
                <a:ext cx="93600" cy="874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2D086559-EDCF-3C48-AE61-4E89148F963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22260" y="534491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C42D474C-0B29-344D-A008-977B565BEF1E}"/>
                    </a:ext>
                  </a:extLst>
                </p14:cNvPr>
                <p14:cNvContentPartPr/>
                <p14:nvPr/>
              </p14:nvContentPartPr>
              <p14:xfrm>
                <a:off x="7042060" y="5570271"/>
                <a:ext cx="87480" cy="1684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C42D474C-0B29-344D-A008-977B565BEF1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34500" y="5562711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C07D0053-AC72-D541-BFB4-C8272AE2CD3B}"/>
                    </a:ext>
                  </a:extLst>
                </p14:cNvPr>
                <p14:cNvContentPartPr/>
                <p14:nvPr/>
              </p14:nvContentPartPr>
              <p14:xfrm>
                <a:off x="7353460" y="5234391"/>
                <a:ext cx="50040" cy="874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C07D0053-AC72-D541-BFB4-C8272AE2CD3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45900" y="5226831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856D0801-2838-D04C-81CC-0A20879EE68E}"/>
                    </a:ext>
                  </a:extLst>
                </p14:cNvPr>
                <p14:cNvContentPartPr/>
                <p14:nvPr/>
              </p14:nvContentPartPr>
              <p14:xfrm>
                <a:off x="7266340" y="5414751"/>
                <a:ext cx="330480" cy="3801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856D0801-2838-D04C-81CC-0A20879EE68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258780" y="5407191"/>
                  <a:ext cx="3452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54012AB3-0620-124D-B2C5-5A76925F1F8B}"/>
                    </a:ext>
                  </a:extLst>
                </p14:cNvPr>
                <p14:cNvContentPartPr/>
                <p14:nvPr/>
              </p14:nvContentPartPr>
              <p14:xfrm>
                <a:off x="7717780" y="5172111"/>
                <a:ext cx="376560" cy="5731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54012AB3-0620-124D-B2C5-5A76925F1F8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10220" y="5164551"/>
                  <a:ext cx="391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01EE46DF-DA0C-664D-B091-29B3745414A4}"/>
                    </a:ext>
                  </a:extLst>
                </p14:cNvPr>
                <p14:cNvContentPartPr/>
                <p14:nvPr/>
              </p14:nvContentPartPr>
              <p14:xfrm>
                <a:off x="8368300" y="5308911"/>
                <a:ext cx="75240" cy="3132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01EE46DF-DA0C-664D-B091-29B3745414A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360740" y="530135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6EC25F6D-2058-3140-931C-FBDC35AA677E}"/>
                    </a:ext>
                  </a:extLst>
                </p14:cNvPr>
                <p14:cNvContentPartPr/>
                <p14:nvPr/>
              </p14:nvContentPartPr>
              <p14:xfrm>
                <a:off x="8274700" y="5290191"/>
                <a:ext cx="417600" cy="3862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6EC25F6D-2058-3140-931C-FBDC35AA677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67140" y="5282631"/>
                  <a:ext cx="432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A41651AF-42C9-1242-B5E8-64DAD6716BFF}"/>
                    </a:ext>
                  </a:extLst>
                </p14:cNvPr>
                <p14:cNvContentPartPr/>
                <p14:nvPr/>
              </p14:nvContentPartPr>
              <p14:xfrm>
                <a:off x="8928460" y="5333751"/>
                <a:ext cx="100080" cy="3740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A41651AF-42C9-1242-B5E8-64DAD6716BF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920900" y="5326191"/>
                  <a:ext cx="11520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8B280A30-7137-2C42-A29B-B159174A259D}"/>
                  </a:ext>
                </a:extLst>
              </p14:cNvPr>
              <p14:cNvContentPartPr/>
              <p14:nvPr/>
            </p14:nvContentPartPr>
            <p14:xfrm>
              <a:off x="9245980" y="5713551"/>
              <a:ext cx="81360" cy="10008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8B280A30-7137-2C42-A29B-B159174A259D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238420" y="5705991"/>
                <a:ext cx="9648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03CA0AFD-A610-A440-91C3-F9F88A983658}"/>
              </a:ext>
            </a:extLst>
          </p:cNvPr>
          <p:cNvGrpSpPr/>
          <p:nvPr/>
        </p:nvGrpSpPr>
        <p:grpSpPr>
          <a:xfrm>
            <a:off x="9725140" y="5414751"/>
            <a:ext cx="424080" cy="292680"/>
            <a:chOff x="9725140" y="5414751"/>
            <a:chExt cx="42408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55EC6A3F-1D38-C048-BA19-A0D103DAEE8B}"/>
                    </a:ext>
                  </a:extLst>
                </p14:cNvPr>
                <p14:cNvContentPartPr/>
                <p14:nvPr/>
              </p14:nvContentPartPr>
              <p14:xfrm>
                <a:off x="9800020" y="5464431"/>
                <a:ext cx="6480" cy="1296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55EC6A3F-1D38-C048-BA19-A0D103DAEE8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792460" y="545687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A7DA78E5-1724-984B-A435-7F6E3C73FE1A}"/>
                    </a:ext>
                  </a:extLst>
                </p14:cNvPr>
                <p14:cNvContentPartPr/>
                <p14:nvPr/>
              </p14:nvContentPartPr>
              <p14:xfrm>
                <a:off x="9725140" y="5427351"/>
                <a:ext cx="187200" cy="2246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A7DA78E5-1724-984B-A435-7F6E3C73FE1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717580" y="5419791"/>
                  <a:ext cx="202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E1379CA2-4300-4E42-94F3-D3BBA5FB87A4}"/>
                    </a:ext>
                  </a:extLst>
                </p14:cNvPr>
                <p14:cNvContentPartPr/>
                <p14:nvPr/>
              </p14:nvContentPartPr>
              <p14:xfrm>
                <a:off x="9974260" y="5414751"/>
                <a:ext cx="118800" cy="24948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E1379CA2-4300-4E42-94F3-D3BBA5FB87A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966700" y="5407191"/>
                  <a:ext cx="133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A09A5412-9A71-B541-8E26-44A28E3391BB}"/>
                    </a:ext>
                  </a:extLst>
                </p14:cNvPr>
                <p14:cNvContentPartPr/>
                <p14:nvPr/>
              </p14:nvContentPartPr>
              <p14:xfrm>
                <a:off x="10030420" y="5595111"/>
                <a:ext cx="118800" cy="11232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A09A5412-9A71-B541-8E26-44A28E3391B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022860" y="558791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B6E8F62A-5C52-514C-9874-3BB931D514AF}"/>
              </a:ext>
            </a:extLst>
          </p:cNvPr>
          <p:cNvGrpSpPr/>
          <p:nvPr/>
        </p:nvGrpSpPr>
        <p:grpSpPr>
          <a:xfrm>
            <a:off x="10372780" y="5324031"/>
            <a:ext cx="809640" cy="520560"/>
            <a:chOff x="10372780" y="5324031"/>
            <a:chExt cx="80964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3C4DC480-C3EC-B547-924E-4F163EBC7BD3}"/>
                    </a:ext>
                  </a:extLst>
                </p14:cNvPr>
                <p14:cNvContentPartPr/>
                <p14:nvPr/>
              </p14:nvContentPartPr>
              <p14:xfrm>
                <a:off x="10372780" y="5339871"/>
                <a:ext cx="348840" cy="3117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3C4DC480-C3EC-B547-924E-4F163EBC7BD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365220" y="5332671"/>
                  <a:ext cx="363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6CDD9876-D11F-3548-86F1-CA82F173C3CE}"/>
                    </a:ext>
                  </a:extLst>
                </p14:cNvPr>
                <p14:cNvContentPartPr/>
                <p14:nvPr/>
              </p14:nvContentPartPr>
              <p14:xfrm>
                <a:off x="10870660" y="5324031"/>
                <a:ext cx="311760" cy="5205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6CDD9876-D11F-3548-86F1-CA82F173C3C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863100" y="5316471"/>
                  <a:ext cx="326880" cy="53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113ED783-C2DA-DB4D-A22A-9E99B5BC03B5}"/>
              </a:ext>
            </a:extLst>
          </p:cNvPr>
          <p:cNvGrpSpPr/>
          <p:nvPr/>
        </p:nvGrpSpPr>
        <p:grpSpPr>
          <a:xfrm>
            <a:off x="1158940" y="6137631"/>
            <a:ext cx="648000" cy="609840"/>
            <a:chOff x="1158940" y="6137631"/>
            <a:chExt cx="64800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64D725D3-C888-614F-8D1A-241E3ADE4E30}"/>
                    </a:ext>
                  </a:extLst>
                </p14:cNvPr>
                <p14:cNvContentPartPr/>
                <p14:nvPr/>
              </p14:nvContentPartPr>
              <p14:xfrm>
                <a:off x="1196380" y="6448311"/>
                <a:ext cx="50040" cy="190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64D725D3-C888-614F-8D1A-241E3ADE4E3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88820" y="644075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58D5FE5A-ABBB-9749-89C6-473040BC113B}"/>
                    </a:ext>
                  </a:extLst>
                </p14:cNvPr>
                <p14:cNvContentPartPr/>
                <p14:nvPr/>
              </p14:nvContentPartPr>
              <p14:xfrm>
                <a:off x="1158940" y="6377031"/>
                <a:ext cx="180720" cy="27648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58D5FE5A-ABBB-9749-89C6-473040BC113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51380" y="6369471"/>
                  <a:ext cx="195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8A06C8A3-007C-0B40-AA87-809A7D1A3F8B}"/>
                    </a:ext>
                  </a:extLst>
                </p14:cNvPr>
                <p14:cNvContentPartPr/>
                <p14:nvPr/>
              </p14:nvContentPartPr>
              <p14:xfrm>
                <a:off x="1532620" y="6137631"/>
                <a:ext cx="274320" cy="6098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8A06C8A3-007C-0B40-AA87-809A7D1A3F8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525060" y="6130071"/>
                  <a:ext cx="289440" cy="62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A1948C80-F7B1-8849-BDD4-683507179D9A}"/>
                  </a:ext>
                </a:extLst>
              </p14:cNvPr>
              <p14:cNvContentPartPr/>
              <p14:nvPr/>
            </p14:nvContentPartPr>
            <p14:xfrm>
              <a:off x="2055340" y="6311151"/>
              <a:ext cx="348840" cy="35244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A1948C80-F7B1-8849-BDD4-683507179D9A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2047780" y="6303591"/>
                <a:ext cx="36396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5957D924-751D-C04A-84F1-8385226A6EAF}"/>
              </a:ext>
            </a:extLst>
          </p:cNvPr>
          <p:cNvGrpSpPr/>
          <p:nvPr/>
        </p:nvGrpSpPr>
        <p:grpSpPr>
          <a:xfrm>
            <a:off x="2752660" y="6323751"/>
            <a:ext cx="242640" cy="293040"/>
            <a:chOff x="2752660" y="6323751"/>
            <a:chExt cx="24264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7E0E221C-2266-024D-8AA9-94D3864AFE9C}"/>
                    </a:ext>
                  </a:extLst>
                </p14:cNvPr>
                <p14:cNvContentPartPr/>
                <p14:nvPr/>
              </p14:nvContentPartPr>
              <p14:xfrm>
                <a:off x="2752660" y="6323751"/>
                <a:ext cx="242640" cy="19332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7E0E221C-2266-024D-8AA9-94D3864AFE9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745100" y="6316191"/>
                  <a:ext cx="257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D2A8086E-CB82-144C-910C-4D0F9A1B5C59}"/>
                    </a:ext>
                  </a:extLst>
                </p14:cNvPr>
                <p14:cNvContentPartPr/>
                <p14:nvPr/>
              </p14:nvContentPartPr>
              <p14:xfrm>
                <a:off x="2756260" y="6572871"/>
                <a:ext cx="171360" cy="439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D2A8086E-CB82-144C-910C-4D0F9A1B5C5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748700" y="6565311"/>
                  <a:ext cx="1861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4A6039D8-905F-F348-9672-3B3A920B872C}"/>
              </a:ext>
            </a:extLst>
          </p:cNvPr>
          <p:cNvGrpSpPr/>
          <p:nvPr/>
        </p:nvGrpSpPr>
        <p:grpSpPr>
          <a:xfrm>
            <a:off x="3381580" y="6106671"/>
            <a:ext cx="3081960" cy="758880"/>
            <a:chOff x="3381580" y="6106671"/>
            <a:chExt cx="3081960" cy="75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552B97E8-79A3-934B-AAD7-C0AB08607E47}"/>
                    </a:ext>
                  </a:extLst>
                </p14:cNvPr>
                <p14:cNvContentPartPr/>
                <p14:nvPr/>
              </p14:nvContentPartPr>
              <p14:xfrm>
                <a:off x="3406420" y="6311151"/>
                <a:ext cx="62640" cy="8748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552B97E8-79A3-934B-AAD7-C0AB08607E4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398860" y="630359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F3F0691A-4674-A749-BC63-71494CBBA4EA}"/>
                    </a:ext>
                  </a:extLst>
                </p14:cNvPr>
                <p14:cNvContentPartPr/>
                <p14:nvPr/>
              </p14:nvContentPartPr>
              <p14:xfrm>
                <a:off x="3381580" y="6448311"/>
                <a:ext cx="324000" cy="1436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F3F0691A-4674-A749-BC63-71494CBBA4E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374020" y="6440751"/>
                  <a:ext cx="339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CDCA0252-7F70-0F47-B502-98B6D8D0B2BB}"/>
                    </a:ext>
                  </a:extLst>
                </p14:cNvPr>
                <p14:cNvContentPartPr/>
                <p14:nvPr/>
              </p14:nvContentPartPr>
              <p14:xfrm>
                <a:off x="3892060" y="6273711"/>
                <a:ext cx="112320" cy="4237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CDCA0252-7F70-0F47-B502-98B6D8D0B2B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884500" y="6266511"/>
                  <a:ext cx="127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6190699F-1269-8C4B-B003-4F7B5F9BA10D}"/>
                    </a:ext>
                  </a:extLst>
                </p14:cNvPr>
                <p14:cNvContentPartPr/>
                <p14:nvPr/>
              </p14:nvContentPartPr>
              <p14:xfrm>
                <a:off x="4122460" y="6143031"/>
                <a:ext cx="554400" cy="60984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6190699F-1269-8C4B-B003-4F7B5F9BA10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114900" y="6135471"/>
                  <a:ext cx="5695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C75FCB5F-CA78-DE46-B0A6-8408F20FD35B}"/>
                    </a:ext>
                  </a:extLst>
                </p14:cNvPr>
                <p14:cNvContentPartPr/>
                <p14:nvPr/>
              </p14:nvContentPartPr>
              <p14:xfrm>
                <a:off x="4733020" y="6136911"/>
                <a:ext cx="802800" cy="72864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C75FCB5F-CA78-DE46-B0A6-8408F20FD35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725460" y="6129351"/>
                  <a:ext cx="81792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82E1E885-B025-7D45-8203-8C049C8F93B6}"/>
                    </a:ext>
                  </a:extLst>
                </p14:cNvPr>
                <p14:cNvContentPartPr/>
                <p14:nvPr/>
              </p14:nvContentPartPr>
              <p14:xfrm>
                <a:off x="5691340" y="6256071"/>
                <a:ext cx="155160" cy="3304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82E1E885-B025-7D45-8203-8C049C8F93B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683780" y="6248511"/>
                  <a:ext cx="170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90C5616D-4DEC-5845-9D20-0CC4C4AC8DF4}"/>
                    </a:ext>
                  </a:extLst>
                </p14:cNvPr>
                <p14:cNvContentPartPr/>
                <p14:nvPr/>
              </p14:nvContentPartPr>
              <p14:xfrm>
                <a:off x="5977540" y="6106671"/>
                <a:ext cx="305280" cy="59796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90C5616D-4DEC-5845-9D20-0CC4C4AC8DF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69980" y="6099111"/>
                  <a:ext cx="3204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8BFB79F9-36D8-2D49-B660-5CFBB7B86D00}"/>
                    </a:ext>
                  </a:extLst>
                </p14:cNvPr>
                <p14:cNvContentPartPr/>
                <p14:nvPr/>
              </p14:nvContentPartPr>
              <p14:xfrm>
                <a:off x="6357340" y="6679431"/>
                <a:ext cx="106200" cy="1310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8BFB79F9-36D8-2D49-B660-5CFBB7B86D0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349780" y="6671871"/>
                  <a:ext cx="121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6C541293-60BC-0E4B-9652-1F57FF1746EC}"/>
              </a:ext>
            </a:extLst>
          </p:cNvPr>
          <p:cNvGrpSpPr/>
          <p:nvPr/>
        </p:nvGrpSpPr>
        <p:grpSpPr>
          <a:xfrm>
            <a:off x="6936220" y="6256071"/>
            <a:ext cx="435600" cy="486000"/>
            <a:chOff x="6936220" y="6256071"/>
            <a:chExt cx="4356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290B90AD-1530-1447-A046-78F98F790A4B}"/>
                    </a:ext>
                  </a:extLst>
                </p14:cNvPr>
                <p14:cNvContentPartPr/>
                <p14:nvPr/>
              </p14:nvContentPartPr>
              <p14:xfrm>
                <a:off x="7035940" y="6349311"/>
                <a:ext cx="242640" cy="687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290B90AD-1530-1447-A046-78F98F790A4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028380" y="6341751"/>
                  <a:ext cx="257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9A17F067-845D-9B4C-8EEF-6F5E74A5D58D}"/>
                    </a:ext>
                  </a:extLst>
                </p14:cNvPr>
                <p14:cNvContentPartPr/>
                <p14:nvPr/>
              </p14:nvContentPartPr>
              <p14:xfrm>
                <a:off x="6936220" y="6498711"/>
                <a:ext cx="380160" cy="2520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9A17F067-845D-9B4C-8EEF-6F5E74A5D58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928660" y="6491151"/>
                  <a:ext cx="395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2C4FE6F1-AC64-624F-8E1F-471105A63056}"/>
                    </a:ext>
                  </a:extLst>
                </p14:cNvPr>
                <p14:cNvContentPartPr/>
                <p14:nvPr/>
              </p14:nvContentPartPr>
              <p14:xfrm>
                <a:off x="7079500" y="6256071"/>
                <a:ext cx="292320" cy="48600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2C4FE6F1-AC64-624F-8E1F-471105A6305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071940" y="6248511"/>
                  <a:ext cx="30744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EA355505-0089-E541-B8D9-A662B59828F0}"/>
              </a:ext>
            </a:extLst>
          </p:cNvPr>
          <p:cNvGrpSpPr/>
          <p:nvPr/>
        </p:nvGrpSpPr>
        <p:grpSpPr>
          <a:xfrm>
            <a:off x="7643260" y="6075351"/>
            <a:ext cx="1135800" cy="840960"/>
            <a:chOff x="7643260" y="6075351"/>
            <a:chExt cx="113580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9EC58272-B42A-2E46-A38E-7BB1E1FF6A65}"/>
                    </a:ext>
                  </a:extLst>
                </p14:cNvPr>
                <p14:cNvContentPartPr/>
                <p14:nvPr/>
              </p14:nvContentPartPr>
              <p14:xfrm>
                <a:off x="7845220" y="6087951"/>
                <a:ext cx="68760" cy="8136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9EC58272-B42A-2E46-A38E-7BB1E1FF6A6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837660" y="608039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C4DC323C-2DFA-2F4A-BEFA-543DE88DBA8A}"/>
                    </a:ext>
                  </a:extLst>
                </p14:cNvPr>
                <p14:cNvContentPartPr/>
                <p14:nvPr/>
              </p14:nvContentPartPr>
              <p14:xfrm>
                <a:off x="7643260" y="6256071"/>
                <a:ext cx="469440" cy="8136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C4DC323C-2DFA-2F4A-BEFA-543DE88DBA8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635700" y="6248511"/>
                  <a:ext cx="484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4F2D2E4C-8773-7F46-A741-6B3A4C9B1E8D}"/>
                    </a:ext>
                  </a:extLst>
                </p14:cNvPr>
                <p14:cNvContentPartPr/>
                <p14:nvPr/>
              </p14:nvContentPartPr>
              <p14:xfrm>
                <a:off x="7683220" y="6118911"/>
                <a:ext cx="460440" cy="7156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4F2D2E4C-8773-7F46-A741-6B3A4C9B1E8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675660" y="6111351"/>
                  <a:ext cx="47556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F31CD7B4-AF61-3C45-AA1B-FE5C0C950342}"/>
                    </a:ext>
                  </a:extLst>
                </p14:cNvPr>
                <p14:cNvContentPartPr/>
                <p14:nvPr/>
              </p14:nvContentPartPr>
              <p14:xfrm>
                <a:off x="7832620" y="6548391"/>
                <a:ext cx="230760" cy="6876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F31CD7B4-AF61-3C45-AA1B-FE5C0C95034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825060" y="6540831"/>
                  <a:ext cx="245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334A71C0-A905-3943-9AC5-F1B50FC7E41C}"/>
                    </a:ext>
                  </a:extLst>
                </p14:cNvPr>
                <p14:cNvContentPartPr/>
                <p14:nvPr/>
              </p14:nvContentPartPr>
              <p14:xfrm>
                <a:off x="8262460" y="6442551"/>
                <a:ext cx="6480" cy="378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334A71C0-A905-3943-9AC5-F1B50FC7E41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254900" y="643499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C259125C-F005-1549-82D0-989C5D89413D}"/>
                    </a:ext>
                  </a:extLst>
                </p14:cNvPr>
                <p14:cNvContentPartPr/>
                <p14:nvPr/>
              </p14:nvContentPartPr>
              <p14:xfrm>
                <a:off x="8381260" y="6075351"/>
                <a:ext cx="30960" cy="84096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C259125C-F005-1549-82D0-989C5D89413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373700" y="6067791"/>
                  <a:ext cx="4608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62775039-76A7-284E-924C-0B9908F18D86}"/>
                    </a:ext>
                  </a:extLst>
                </p14:cNvPr>
                <p14:cNvContentPartPr/>
                <p14:nvPr/>
              </p14:nvContentPartPr>
              <p14:xfrm>
                <a:off x="8598340" y="6281991"/>
                <a:ext cx="180720" cy="3297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62775039-76A7-284E-924C-0B9908F18D8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90780" y="6274431"/>
                  <a:ext cx="195840" cy="34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AA5EF32A-E739-D349-B9D8-629355B51BF4}"/>
                  </a:ext>
                </a:extLst>
              </p14:cNvPr>
              <p14:cNvContentPartPr/>
              <p14:nvPr/>
            </p14:nvContentPartPr>
            <p14:xfrm>
              <a:off x="9053020" y="6238431"/>
              <a:ext cx="68760" cy="6264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AA5EF32A-E739-D349-B9D8-629355B51BF4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9045460" y="6230871"/>
                <a:ext cx="83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F1EE772C-DAA1-1B49-8926-18727286C083}"/>
                  </a:ext>
                </a:extLst>
              </p14:cNvPr>
              <p14:cNvContentPartPr/>
              <p14:nvPr/>
            </p14:nvContentPartPr>
            <p14:xfrm>
              <a:off x="9002980" y="6424911"/>
              <a:ext cx="299160" cy="15588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F1EE772C-DAA1-1B49-8926-18727286C083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8995420" y="6417351"/>
                <a:ext cx="31428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8AD614E9-3DE7-AE4D-BC34-9EA31B0EDDB6}"/>
              </a:ext>
            </a:extLst>
          </p:cNvPr>
          <p:cNvGrpSpPr/>
          <p:nvPr/>
        </p:nvGrpSpPr>
        <p:grpSpPr>
          <a:xfrm>
            <a:off x="9513460" y="6101271"/>
            <a:ext cx="2359800" cy="628920"/>
            <a:chOff x="9513460" y="6101271"/>
            <a:chExt cx="235980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ED85EAA5-D37B-3E46-9AB8-F6928B66C3F1}"/>
                    </a:ext>
                  </a:extLst>
                </p14:cNvPr>
                <p14:cNvContentPartPr/>
                <p14:nvPr/>
              </p14:nvContentPartPr>
              <p14:xfrm>
                <a:off x="9513460" y="6381351"/>
                <a:ext cx="56520" cy="18720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ED85EAA5-D37B-3E46-9AB8-F6928B66C3F1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505900" y="6373791"/>
                  <a:ext cx="7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F564271E-A634-5542-858F-A79FACC302F4}"/>
                    </a:ext>
                  </a:extLst>
                </p14:cNvPr>
                <p14:cNvContentPartPr/>
                <p14:nvPr/>
              </p14:nvContentPartPr>
              <p14:xfrm>
                <a:off x="9762580" y="6195231"/>
                <a:ext cx="199440" cy="5349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F564271E-A634-5542-858F-A79FACC302F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755020" y="6187671"/>
                  <a:ext cx="2145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42D8CC02-2D19-4846-A57D-801CE059E7E9}"/>
                    </a:ext>
                  </a:extLst>
                </p14:cNvPr>
                <p14:cNvContentPartPr/>
                <p14:nvPr/>
              </p14:nvContentPartPr>
              <p14:xfrm>
                <a:off x="9694180" y="6412671"/>
                <a:ext cx="149760" cy="15588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42D8CC02-2D19-4846-A57D-801CE059E7E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686620" y="6405111"/>
                  <a:ext cx="16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EB83D458-4E71-5E40-8D92-6769622C561C}"/>
                    </a:ext>
                  </a:extLst>
                </p14:cNvPr>
                <p14:cNvContentPartPr/>
                <p14:nvPr/>
              </p14:nvContentPartPr>
              <p14:xfrm>
                <a:off x="9787420" y="6432111"/>
                <a:ext cx="162360" cy="1429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EB83D458-4E71-5E40-8D92-6769622C561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779860" y="6424551"/>
                  <a:ext cx="177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15C96C59-E944-2741-82D6-73441FD0027B}"/>
                    </a:ext>
                  </a:extLst>
                </p14:cNvPr>
                <p14:cNvContentPartPr/>
                <p14:nvPr/>
              </p14:nvContentPartPr>
              <p14:xfrm>
                <a:off x="10092700" y="6250671"/>
                <a:ext cx="118800" cy="3650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15C96C59-E944-2741-82D6-73441FD0027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085140" y="6243111"/>
                  <a:ext cx="133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99905142-4C21-AD49-AA8F-DC684B239CF3}"/>
                    </a:ext>
                  </a:extLst>
                </p14:cNvPr>
                <p14:cNvContentPartPr/>
                <p14:nvPr/>
              </p14:nvContentPartPr>
              <p14:xfrm>
                <a:off x="10223380" y="6150951"/>
                <a:ext cx="280440" cy="27432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99905142-4C21-AD49-AA8F-DC684B239CF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215820" y="6143391"/>
                  <a:ext cx="295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A54E44C4-9E9B-8E45-9157-1E8B66F43F8E}"/>
                    </a:ext>
                  </a:extLst>
                </p14:cNvPr>
                <p14:cNvContentPartPr/>
                <p14:nvPr/>
              </p14:nvContentPartPr>
              <p14:xfrm>
                <a:off x="10310500" y="6462351"/>
                <a:ext cx="143640" cy="13716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A54E44C4-9E9B-8E45-9157-1E8B66F43F8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302940" y="6454791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60CFDFDC-802E-4347-9151-57714D98FC83}"/>
                    </a:ext>
                  </a:extLst>
                </p14:cNvPr>
                <p14:cNvContentPartPr/>
                <p14:nvPr/>
              </p14:nvContentPartPr>
              <p14:xfrm>
                <a:off x="10596700" y="6244551"/>
                <a:ext cx="75240" cy="8136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60CFDFDC-802E-4347-9151-57714D98FC8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589140" y="6236991"/>
                  <a:ext cx="90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B711B7B5-C4FB-104C-B6C5-E4B6BEBD9EC1}"/>
                    </a:ext>
                  </a:extLst>
                </p14:cNvPr>
                <p14:cNvContentPartPr/>
                <p14:nvPr/>
              </p14:nvContentPartPr>
              <p14:xfrm>
                <a:off x="10578340" y="6437511"/>
                <a:ext cx="75240" cy="19872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B711B7B5-C4FB-104C-B6C5-E4B6BEBD9EC1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570780" y="6429951"/>
                  <a:ext cx="90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50B0A581-82DC-BF40-8A56-FF7CC7BC2D87}"/>
                    </a:ext>
                  </a:extLst>
                </p14:cNvPr>
                <p14:cNvContentPartPr/>
                <p14:nvPr/>
              </p14:nvContentPartPr>
              <p14:xfrm>
                <a:off x="10802980" y="6132591"/>
                <a:ext cx="55800" cy="5004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50B0A581-82DC-BF40-8A56-FF7CC7BC2D8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795420" y="6125031"/>
                  <a:ext cx="70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9D701FC7-1A01-3844-B758-FDBABFFAED50}"/>
                    </a:ext>
                  </a:extLst>
                </p14:cNvPr>
                <p14:cNvContentPartPr/>
                <p14:nvPr/>
              </p14:nvContentPartPr>
              <p14:xfrm>
                <a:off x="10739980" y="6281991"/>
                <a:ext cx="293040" cy="35460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9D701FC7-1A01-3844-B758-FDBABFFAED5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732420" y="6274431"/>
                  <a:ext cx="3081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32511354-3E19-9446-BD06-D1347FEAC099}"/>
                    </a:ext>
                  </a:extLst>
                </p14:cNvPr>
                <p14:cNvContentPartPr/>
                <p14:nvPr/>
              </p14:nvContentPartPr>
              <p14:xfrm>
                <a:off x="11250460" y="6132591"/>
                <a:ext cx="19080" cy="13392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32511354-3E19-9446-BD06-D1347FEAC09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242900" y="6125031"/>
                  <a:ext cx="3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F2D182D0-6F1E-1A43-8E80-6708D8C7AEB9}"/>
                    </a:ext>
                  </a:extLst>
                </p14:cNvPr>
                <p14:cNvContentPartPr/>
                <p14:nvPr/>
              </p14:nvContentPartPr>
              <p14:xfrm>
                <a:off x="11275300" y="6101271"/>
                <a:ext cx="81360" cy="21204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F2D182D0-6F1E-1A43-8E80-6708D8C7AEB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267740" y="6093711"/>
                  <a:ext cx="96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A450187D-F8E5-7345-BB04-D2526095DC53}"/>
                    </a:ext>
                  </a:extLst>
                </p14:cNvPr>
                <p14:cNvContentPartPr/>
                <p14:nvPr/>
              </p14:nvContentPartPr>
              <p14:xfrm>
                <a:off x="11256580" y="6200991"/>
                <a:ext cx="50040" cy="10008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A450187D-F8E5-7345-BB04-D2526095DC5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249380" y="6193431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02E4F3D2-3105-E84C-BF62-14F75CAD3F39}"/>
                    </a:ext>
                  </a:extLst>
                </p14:cNvPr>
                <p14:cNvContentPartPr/>
                <p14:nvPr/>
              </p14:nvContentPartPr>
              <p14:xfrm>
                <a:off x="11132380" y="6331671"/>
                <a:ext cx="305280" cy="3240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02E4F3D2-3105-E84C-BF62-14F75CAD3F3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124820" y="6324111"/>
                  <a:ext cx="320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8D28BF50-F386-C549-B08A-D58DC7AD81EA}"/>
                    </a:ext>
                  </a:extLst>
                </p14:cNvPr>
                <p14:cNvContentPartPr/>
                <p14:nvPr/>
              </p14:nvContentPartPr>
              <p14:xfrm>
                <a:off x="11686420" y="6231951"/>
                <a:ext cx="37800" cy="6264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8D28BF50-F386-C549-B08A-D58DC7AD81E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676340" y="6221871"/>
                  <a:ext cx="57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E704041E-687A-F545-A2C8-B3D6F6EE209A}"/>
                    </a:ext>
                  </a:extLst>
                </p14:cNvPr>
                <p14:cNvContentPartPr/>
                <p14:nvPr/>
              </p14:nvContentPartPr>
              <p14:xfrm>
                <a:off x="11592820" y="6256791"/>
                <a:ext cx="280440" cy="44244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E704041E-687A-F545-A2C8-B3D6F6EE209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585260" y="6249231"/>
                  <a:ext cx="295560" cy="45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6539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776801-BD21-0F4B-A363-94C2EB31303C}"/>
              </a:ext>
            </a:extLst>
          </p:cNvPr>
          <p:cNvGrpSpPr/>
          <p:nvPr/>
        </p:nvGrpSpPr>
        <p:grpSpPr>
          <a:xfrm>
            <a:off x="941140" y="247671"/>
            <a:ext cx="466920" cy="622080"/>
            <a:chOff x="941140" y="247671"/>
            <a:chExt cx="46692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A5F04DA-F309-FE4D-A125-A19F8147E621}"/>
                    </a:ext>
                  </a:extLst>
                </p14:cNvPr>
                <p14:cNvContentPartPr/>
                <p14:nvPr/>
              </p14:nvContentPartPr>
              <p14:xfrm>
                <a:off x="941140" y="390951"/>
                <a:ext cx="75240" cy="687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A5F04DA-F309-FE4D-A125-A19F8147E6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580" y="38339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3917FC-DAEC-6848-B43E-EFA7042584AC}"/>
                    </a:ext>
                  </a:extLst>
                </p14:cNvPr>
                <p14:cNvContentPartPr/>
                <p14:nvPr/>
              </p14:nvContentPartPr>
              <p14:xfrm>
                <a:off x="947260" y="614871"/>
                <a:ext cx="100080" cy="2368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3917FC-DAEC-6848-B43E-EFA7042584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9700" y="607311"/>
                  <a:ext cx="115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8D76B16-6E7F-8F47-954C-E4A558B11741}"/>
                    </a:ext>
                  </a:extLst>
                </p14:cNvPr>
                <p14:cNvContentPartPr/>
                <p14:nvPr/>
              </p14:nvContentPartPr>
              <p14:xfrm>
                <a:off x="1221220" y="247671"/>
                <a:ext cx="56520" cy="43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8D76B16-6E7F-8F47-954C-E4A558B117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3660" y="24011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61011D0-3E3B-1B4D-9E9B-B167B6BAAD34}"/>
                    </a:ext>
                  </a:extLst>
                </p14:cNvPr>
                <p14:cNvContentPartPr/>
                <p14:nvPr/>
              </p14:nvContentPartPr>
              <p14:xfrm>
                <a:off x="1152820" y="452871"/>
                <a:ext cx="236880" cy="311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61011D0-3E3B-1B4D-9E9B-B167B6BAAD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5260" y="445671"/>
                  <a:ext cx="252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6F007FE-872B-3C44-A3E3-B092572A2C2E}"/>
                    </a:ext>
                  </a:extLst>
                </p14:cNvPr>
                <p14:cNvContentPartPr/>
                <p14:nvPr/>
              </p14:nvContentPartPr>
              <p14:xfrm>
                <a:off x="1165060" y="771111"/>
                <a:ext cx="243000" cy="98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6F007FE-872B-3C44-A3E3-B092572A2C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7860" y="763551"/>
                  <a:ext cx="2581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442CD34-F21B-554A-A251-66B82952FA5B}"/>
              </a:ext>
            </a:extLst>
          </p:cNvPr>
          <p:cNvGrpSpPr/>
          <p:nvPr/>
        </p:nvGrpSpPr>
        <p:grpSpPr>
          <a:xfrm>
            <a:off x="1725580" y="368631"/>
            <a:ext cx="834480" cy="558000"/>
            <a:chOff x="1725580" y="368631"/>
            <a:chExt cx="834480" cy="55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FDED4B3-7A6E-1C44-8E55-380686A6FBA1}"/>
                    </a:ext>
                  </a:extLst>
                </p14:cNvPr>
                <p14:cNvContentPartPr/>
                <p14:nvPr/>
              </p14:nvContentPartPr>
              <p14:xfrm>
                <a:off x="1725580" y="415791"/>
                <a:ext cx="205200" cy="510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FDED4B3-7A6E-1C44-8E55-380686A6FB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8020" y="408231"/>
                  <a:ext cx="2203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8922DFF-7E4D-914B-A610-B133D47E1854}"/>
                    </a:ext>
                  </a:extLst>
                </p14:cNvPr>
                <p14:cNvContentPartPr/>
                <p14:nvPr/>
              </p14:nvContentPartPr>
              <p14:xfrm>
                <a:off x="2098900" y="552591"/>
                <a:ext cx="273600" cy="199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8922DFF-7E4D-914B-A610-B133D47E18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91700" y="545031"/>
                  <a:ext cx="288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0A3AF3E-C1A2-1C46-A720-2E9F19C9BBF6}"/>
                    </a:ext>
                  </a:extLst>
                </p14:cNvPr>
                <p14:cNvContentPartPr/>
                <p14:nvPr/>
              </p14:nvContentPartPr>
              <p14:xfrm>
                <a:off x="2354140" y="368631"/>
                <a:ext cx="174600" cy="122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0A3AF3E-C1A2-1C46-A720-2E9F19C9BB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6940" y="361071"/>
                  <a:ext cx="189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74DED97-B415-8246-9639-2E96C5676488}"/>
                    </a:ext>
                  </a:extLst>
                </p14:cNvPr>
                <p14:cNvContentPartPr/>
                <p14:nvPr/>
              </p14:nvContentPartPr>
              <p14:xfrm>
                <a:off x="2416420" y="639711"/>
                <a:ext cx="143640" cy="143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74DED97-B415-8246-9639-2E96C56764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8860" y="632151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7098EDF-0204-2E43-BC63-022331253A84}"/>
              </a:ext>
            </a:extLst>
          </p:cNvPr>
          <p:cNvGrpSpPr/>
          <p:nvPr/>
        </p:nvGrpSpPr>
        <p:grpSpPr>
          <a:xfrm>
            <a:off x="2846260" y="322191"/>
            <a:ext cx="280440" cy="616680"/>
            <a:chOff x="2846260" y="322191"/>
            <a:chExt cx="28044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C028130-1A86-E642-B58C-FBF0F4C5D3A9}"/>
                    </a:ext>
                  </a:extLst>
                </p14:cNvPr>
                <p14:cNvContentPartPr/>
                <p14:nvPr/>
              </p14:nvContentPartPr>
              <p14:xfrm>
                <a:off x="2946340" y="708111"/>
                <a:ext cx="24480" cy="129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C028130-1A86-E642-B58C-FBF0F4C5D3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8780" y="700911"/>
                  <a:ext cx="39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D99B513-36ED-4C4F-89C6-AA8EB215172A}"/>
                    </a:ext>
                  </a:extLst>
                </p14:cNvPr>
                <p14:cNvContentPartPr/>
                <p14:nvPr/>
              </p14:nvContentPartPr>
              <p14:xfrm>
                <a:off x="2945620" y="820431"/>
                <a:ext cx="12960" cy="6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D99B513-36ED-4C4F-89C6-AA8EB21517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8060" y="8128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5DA2534-141B-4346-B3B1-98B74DD4A019}"/>
                    </a:ext>
                  </a:extLst>
                </p14:cNvPr>
                <p14:cNvContentPartPr/>
                <p14:nvPr/>
              </p14:nvContentPartPr>
              <p14:xfrm>
                <a:off x="2889820" y="322191"/>
                <a:ext cx="199440" cy="616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5DA2534-141B-4346-B3B1-98B74DD4A0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2260" y="314631"/>
                  <a:ext cx="2145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8AB65FD-66E3-2349-B5E0-CB847BC42680}"/>
                    </a:ext>
                  </a:extLst>
                </p14:cNvPr>
                <p14:cNvContentPartPr/>
                <p14:nvPr/>
              </p14:nvContentPartPr>
              <p14:xfrm>
                <a:off x="2846260" y="633591"/>
                <a:ext cx="280440" cy="25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8AB65FD-66E3-2349-B5E0-CB847BC426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38700" y="626031"/>
                  <a:ext cx="2955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765A99A-4A04-744E-BFE8-A4C07D12CEF8}"/>
                  </a:ext>
                </a:extLst>
              </p14:cNvPr>
              <p14:cNvContentPartPr/>
              <p14:nvPr/>
            </p14:nvContentPartPr>
            <p14:xfrm>
              <a:off x="3350260" y="739431"/>
              <a:ext cx="37800" cy="378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765A99A-4A04-744E-BFE8-A4C07D12CEF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42700" y="731871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F0CAFD26-3204-FC41-93F9-F591D6741C8D}"/>
                  </a:ext>
                </a:extLst>
              </p14:cNvPr>
              <p14:cNvContentPartPr/>
              <p14:nvPr/>
            </p14:nvContentPartPr>
            <p14:xfrm>
              <a:off x="3368980" y="901431"/>
              <a:ext cx="31320" cy="1908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F0CAFD26-3204-FC41-93F9-F591D6741C8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61420" y="893871"/>
                <a:ext cx="464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69F74B99-E2FD-E84A-8C57-AC8FE3794E1C}"/>
              </a:ext>
            </a:extLst>
          </p:cNvPr>
          <p:cNvGrpSpPr/>
          <p:nvPr/>
        </p:nvGrpSpPr>
        <p:grpSpPr>
          <a:xfrm>
            <a:off x="3741092" y="387609"/>
            <a:ext cx="264600" cy="415800"/>
            <a:chOff x="3741092" y="387609"/>
            <a:chExt cx="26460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806C4E6-6D31-FA4C-AA3A-6B46F83BD52F}"/>
                    </a:ext>
                  </a:extLst>
                </p14:cNvPr>
                <p14:cNvContentPartPr/>
                <p14:nvPr/>
              </p14:nvContentPartPr>
              <p14:xfrm>
                <a:off x="3741092" y="387609"/>
                <a:ext cx="113760" cy="415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806C4E6-6D31-FA4C-AA3A-6B46F83BD5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33532" y="380049"/>
                  <a:ext cx="128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4ED8745-047B-E743-8988-D30398774D14}"/>
                    </a:ext>
                  </a:extLst>
                </p14:cNvPr>
                <p14:cNvContentPartPr/>
                <p14:nvPr/>
              </p14:nvContentPartPr>
              <p14:xfrm>
                <a:off x="3841532" y="425409"/>
                <a:ext cx="164160" cy="327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4ED8745-047B-E743-8988-D30398774D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34332" y="417849"/>
                  <a:ext cx="179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ECF90D4-DFBC-B94E-8FAC-D211D10404F1}"/>
                    </a:ext>
                  </a:extLst>
                </p14:cNvPr>
                <p14:cNvContentPartPr/>
                <p14:nvPr/>
              </p14:nvContentPartPr>
              <p14:xfrm>
                <a:off x="3848012" y="627009"/>
                <a:ext cx="151560" cy="38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ECF90D4-DFBC-B94E-8FAC-D211D10404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0452" y="619449"/>
                  <a:ext cx="16668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0377F0-35C6-5E44-BBE6-971B1D897321}"/>
              </a:ext>
            </a:extLst>
          </p:cNvPr>
          <p:cNvGrpSpPr/>
          <p:nvPr/>
        </p:nvGrpSpPr>
        <p:grpSpPr>
          <a:xfrm>
            <a:off x="4521572" y="444129"/>
            <a:ext cx="516600" cy="220680"/>
            <a:chOff x="4521572" y="444129"/>
            <a:chExt cx="5166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0E597CF-B048-7344-8B18-98D34CC6234E}"/>
                    </a:ext>
                  </a:extLst>
                </p14:cNvPr>
                <p14:cNvContentPartPr/>
                <p14:nvPr/>
              </p14:nvContentPartPr>
              <p14:xfrm>
                <a:off x="4521572" y="526209"/>
                <a:ext cx="371880" cy="1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0E597CF-B048-7344-8B18-98D34CC623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14012" y="518649"/>
                  <a:ext cx="387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4069E52-653C-EF4D-B3D9-6954B6CEDA1E}"/>
                    </a:ext>
                  </a:extLst>
                </p14:cNvPr>
                <p14:cNvContentPartPr/>
                <p14:nvPr/>
              </p14:nvContentPartPr>
              <p14:xfrm>
                <a:off x="4804892" y="444129"/>
                <a:ext cx="233280" cy="2206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4069E52-653C-EF4D-B3D9-6954B6CEDA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97692" y="436929"/>
                  <a:ext cx="24840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D7E250-A506-144A-A686-443F49269EF9}"/>
              </a:ext>
            </a:extLst>
          </p:cNvPr>
          <p:cNvGrpSpPr/>
          <p:nvPr/>
        </p:nvGrpSpPr>
        <p:grpSpPr>
          <a:xfrm>
            <a:off x="5428412" y="368889"/>
            <a:ext cx="667800" cy="365400"/>
            <a:chOff x="5428412" y="368889"/>
            <a:chExt cx="66780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46E9F66-6E01-2A4A-B69D-314F258089E9}"/>
                    </a:ext>
                  </a:extLst>
                </p14:cNvPr>
                <p14:cNvContentPartPr/>
                <p14:nvPr/>
              </p14:nvContentPartPr>
              <p14:xfrm>
                <a:off x="5428412" y="444129"/>
                <a:ext cx="214560" cy="290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46E9F66-6E01-2A4A-B69D-314F258089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20852" y="436929"/>
                  <a:ext cx="229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2330620-C247-BD43-B0E9-9A4DFE2186B7}"/>
                    </a:ext>
                  </a:extLst>
                </p14:cNvPr>
                <p14:cNvContentPartPr/>
                <p14:nvPr/>
              </p14:nvContentPartPr>
              <p14:xfrm>
                <a:off x="5661332" y="425409"/>
                <a:ext cx="151560" cy="25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2330620-C247-BD43-B0E9-9A4DFE2186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3772" y="417849"/>
                  <a:ext cx="166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A2422B5-1DA1-A04B-BCCB-16D3B51BA3EA}"/>
                    </a:ext>
                  </a:extLst>
                </p14:cNvPr>
                <p14:cNvContentPartPr/>
                <p14:nvPr/>
              </p14:nvContentPartPr>
              <p14:xfrm>
                <a:off x="5730452" y="368889"/>
                <a:ext cx="12960" cy="1515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A2422B5-1DA1-A04B-BCCB-16D3B51BA3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23252" y="361329"/>
                  <a:ext cx="28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A49B993-F6C1-6743-9FE3-D40DA1A1C3C5}"/>
                    </a:ext>
                  </a:extLst>
                </p14:cNvPr>
                <p14:cNvContentPartPr/>
                <p14:nvPr/>
              </p14:nvContentPartPr>
              <p14:xfrm>
                <a:off x="5969852" y="501009"/>
                <a:ext cx="126360" cy="2080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A49B993-F6C1-6743-9FE3-D40DA1A1C3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2292" y="493449"/>
                  <a:ext cx="14148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2B9B225-271B-AC44-9B7E-4B19C4E7D9F7}"/>
              </a:ext>
            </a:extLst>
          </p:cNvPr>
          <p:cNvGrpSpPr/>
          <p:nvPr/>
        </p:nvGrpSpPr>
        <p:grpSpPr>
          <a:xfrm>
            <a:off x="6316172" y="293289"/>
            <a:ext cx="522720" cy="604800"/>
            <a:chOff x="6316172" y="293289"/>
            <a:chExt cx="52272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45BFE45-0BAB-3C46-8DF9-C4531630757A}"/>
                    </a:ext>
                  </a:extLst>
                </p14:cNvPr>
                <p14:cNvContentPartPr/>
                <p14:nvPr/>
              </p14:nvContentPartPr>
              <p14:xfrm>
                <a:off x="6316172" y="337209"/>
                <a:ext cx="88560" cy="415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45BFE45-0BAB-3C46-8DF9-C453163075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8612" y="329649"/>
                  <a:ext cx="1036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EB426BE-9DD1-3748-840E-3D87BDCC82B4}"/>
                    </a:ext>
                  </a:extLst>
                </p14:cNvPr>
                <p14:cNvContentPartPr/>
                <p14:nvPr/>
              </p14:nvContentPartPr>
              <p14:xfrm>
                <a:off x="6505172" y="538809"/>
                <a:ext cx="63360" cy="113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EB426BE-9DD1-3748-840E-3D87BDCC82B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97612" y="531249"/>
                  <a:ext cx="78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543B89F-1B49-4441-9490-214855EE3CDF}"/>
                    </a:ext>
                  </a:extLst>
                </p14:cNvPr>
                <p14:cNvContentPartPr/>
                <p14:nvPr/>
              </p14:nvContentPartPr>
              <p14:xfrm>
                <a:off x="6731612" y="293289"/>
                <a:ext cx="107280" cy="604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543B89F-1B49-4441-9490-214855EE3C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24052" y="285729"/>
                  <a:ext cx="122400" cy="61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120A6C3-2D86-174E-9FBE-FA41CDABFC5F}"/>
                  </a:ext>
                </a:extLst>
              </p14:cNvPr>
              <p14:cNvContentPartPr/>
              <p14:nvPr/>
            </p14:nvContentPartPr>
            <p14:xfrm>
              <a:off x="7040132" y="796929"/>
              <a:ext cx="113760" cy="1198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120A6C3-2D86-174E-9FBE-FA41CDABFC5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32932" y="789369"/>
                <a:ext cx="12888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1A3F5729-7FCD-064F-B03D-A784BB2E15C7}"/>
              </a:ext>
            </a:extLst>
          </p:cNvPr>
          <p:cNvGrpSpPr/>
          <p:nvPr/>
        </p:nvGrpSpPr>
        <p:grpSpPr>
          <a:xfrm>
            <a:off x="7688852" y="299409"/>
            <a:ext cx="1203120" cy="466200"/>
            <a:chOff x="7688852" y="299409"/>
            <a:chExt cx="12031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F2E8070-4EBC-4044-B9AF-ACE9093C7CFC}"/>
                    </a:ext>
                  </a:extLst>
                </p14:cNvPr>
                <p14:cNvContentPartPr/>
                <p14:nvPr/>
              </p14:nvContentPartPr>
              <p14:xfrm>
                <a:off x="7757972" y="394089"/>
                <a:ext cx="107280" cy="946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F2E8070-4EBC-4044-B9AF-ACE9093C7C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50412" y="386529"/>
                  <a:ext cx="122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022451B-3361-6A47-BA52-48846B1848E5}"/>
                    </a:ext>
                  </a:extLst>
                </p14:cNvPr>
                <p14:cNvContentPartPr/>
                <p14:nvPr/>
              </p14:nvContentPartPr>
              <p14:xfrm>
                <a:off x="7688852" y="620529"/>
                <a:ext cx="44280" cy="126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022451B-3361-6A47-BA52-48846B1848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81292" y="612969"/>
                  <a:ext cx="59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E09A241-8F8E-2B46-BE31-74E0D4AF868B}"/>
                    </a:ext>
                  </a:extLst>
                </p14:cNvPr>
                <p14:cNvContentPartPr/>
                <p14:nvPr/>
              </p14:nvContentPartPr>
              <p14:xfrm>
                <a:off x="7978292" y="513609"/>
                <a:ext cx="293400" cy="38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E09A241-8F8E-2B46-BE31-74E0D4AF86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71092" y="506049"/>
                  <a:ext cx="308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2AE81ED-425D-C547-8ACE-F81BB593C095}"/>
                    </a:ext>
                  </a:extLst>
                </p14:cNvPr>
                <p14:cNvContentPartPr/>
                <p14:nvPr/>
              </p14:nvContentPartPr>
              <p14:xfrm>
                <a:off x="8053892" y="507129"/>
                <a:ext cx="12960" cy="1198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2AE81ED-425D-C547-8ACE-F81BB593C0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6332" y="499569"/>
                  <a:ext cx="28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8F3662E-EBB7-DA45-8C37-FA3679A12AE2}"/>
                    </a:ext>
                  </a:extLst>
                </p14:cNvPr>
                <p14:cNvContentPartPr/>
                <p14:nvPr/>
              </p14:nvContentPartPr>
              <p14:xfrm>
                <a:off x="8079092" y="431529"/>
                <a:ext cx="132480" cy="2962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8F3662E-EBB7-DA45-8C37-FA3679A12A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71532" y="424329"/>
                  <a:ext cx="147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1CD6CFF-86A3-F144-A845-5325F15D2E95}"/>
                    </a:ext>
                  </a:extLst>
                </p14:cNvPr>
                <p14:cNvContentPartPr/>
                <p14:nvPr/>
              </p14:nvContentPartPr>
              <p14:xfrm>
                <a:off x="8431892" y="299409"/>
                <a:ext cx="460080" cy="4662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1CD6CFF-86A3-F144-A845-5325F15D2E9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24332" y="291849"/>
                  <a:ext cx="475200" cy="48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57A92758-3A52-8646-8023-2F2E53CE92FB}"/>
                  </a:ext>
                </a:extLst>
              </p14:cNvPr>
              <p14:cNvContentPartPr/>
              <p14:nvPr/>
            </p14:nvContentPartPr>
            <p14:xfrm>
              <a:off x="9168452" y="903849"/>
              <a:ext cx="6480" cy="129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57A92758-3A52-8646-8023-2F2E53CE92F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60892" y="896289"/>
                <a:ext cx="21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F59B99D5-5F13-AE40-B0DA-50FBC8258092}"/>
                  </a:ext>
                </a:extLst>
              </p14:cNvPr>
              <p14:cNvContentPartPr/>
              <p14:nvPr/>
            </p14:nvContentPartPr>
            <p14:xfrm>
              <a:off x="9143252" y="1086369"/>
              <a:ext cx="50760" cy="316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F59B99D5-5F13-AE40-B0DA-50FBC82580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35692" y="1079169"/>
                <a:ext cx="6588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70D4EC20-84C6-5F42-9109-7C56173E04FE}"/>
              </a:ext>
            </a:extLst>
          </p:cNvPr>
          <p:cNvGrpSpPr/>
          <p:nvPr/>
        </p:nvGrpSpPr>
        <p:grpSpPr>
          <a:xfrm>
            <a:off x="1373372" y="1539969"/>
            <a:ext cx="415800" cy="352800"/>
            <a:chOff x="1373372" y="1539969"/>
            <a:chExt cx="41580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002A6B-9C25-9941-8D60-DC1942A3DA86}"/>
                    </a:ext>
                  </a:extLst>
                </p14:cNvPr>
                <p14:cNvContentPartPr/>
                <p14:nvPr/>
              </p14:nvContentPartPr>
              <p14:xfrm>
                <a:off x="1581092" y="1615569"/>
                <a:ext cx="25560" cy="1893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002A6B-9C25-9941-8D60-DC1942A3DA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73892" y="1608009"/>
                  <a:ext cx="40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AC562C2-0090-C441-86A8-14543E0CA4D9}"/>
                    </a:ext>
                  </a:extLst>
                </p14:cNvPr>
                <p14:cNvContentPartPr/>
                <p14:nvPr/>
              </p14:nvContentPartPr>
              <p14:xfrm>
                <a:off x="1373372" y="1539969"/>
                <a:ext cx="415800" cy="352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AC562C2-0090-C441-86A8-14543E0CA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65812" y="1532409"/>
                  <a:ext cx="43092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B7319DF-2BFA-F143-9F6A-8DBCCB5A3BE6}"/>
              </a:ext>
            </a:extLst>
          </p:cNvPr>
          <p:cNvGrpSpPr/>
          <p:nvPr/>
        </p:nvGrpSpPr>
        <p:grpSpPr>
          <a:xfrm>
            <a:off x="3545612" y="1307049"/>
            <a:ext cx="718200" cy="604080"/>
            <a:chOff x="3545612" y="1307049"/>
            <a:chExt cx="71820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7A503EA-69D9-C649-9288-070BAAC9BD63}"/>
                    </a:ext>
                  </a:extLst>
                </p14:cNvPr>
                <p14:cNvContentPartPr/>
                <p14:nvPr/>
              </p14:nvContentPartPr>
              <p14:xfrm>
                <a:off x="3602492" y="1307049"/>
                <a:ext cx="119880" cy="604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7A503EA-69D9-C649-9288-070BAAC9BD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4932" y="1299489"/>
                  <a:ext cx="1350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06BB882-907C-5148-B14D-3EA87A78E2C0}"/>
                    </a:ext>
                  </a:extLst>
                </p14:cNvPr>
                <p14:cNvContentPartPr/>
                <p14:nvPr/>
              </p14:nvContentPartPr>
              <p14:xfrm>
                <a:off x="3545612" y="1602969"/>
                <a:ext cx="220680" cy="129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06BB882-907C-5148-B14D-3EA87A78E2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38052" y="1595409"/>
                  <a:ext cx="235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BFF7940-6178-954E-A00D-9D662C00F0CC}"/>
                    </a:ext>
                  </a:extLst>
                </p14:cNvPr>
                <p14:cNvContentPartPr/>
                <p14:nvPr/>
              </p14:nvContentPartPr>
              <p14:xfrm>
                <a:off x="3942332" y="1539969"/>
                <a:ext cx="82080" cy="1767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BFF7940-6178-954E-A00D-9D662C00F0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34772" y="1532409"/>
                  <a:ext cx="97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0249CC1-B346-4A49-949C-320B89E1F992}"/>
                    </a:ext>
                  </a:extLst>
                </p14:cNvPr>
                <p14:cNvContentPartPr/>
                <p14:nvPr/>
              </p14:nvContentPartPr>
              <p14:xfrm>
                <a:off x="4118732" y="1495689"/>
                <a:ext cx="145080" cy="1828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0249CC1-B346-4A49-949C-320B89E1F9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11172" y="1488129"/>
                  <a:ext cx="16020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D1427266-C32A-2B4B-9659-FE2C2794D3BC}"/>
                  </a:ext>
                </a:extLst>
              </p14:cNvPr>
              <p14:cNvContentPartPr/>
              <p14:nvPr/>
            </p14:nvContentPartPr>
            <p14:xfrm>
              <a:off x="4452452" y="1470489"/>
              <a:ext cx="63360" cy="23328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D1427266-C32A-2B4B-9659-FE2C2794D3B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44892" y="1462929"/>
                <a:ext cx="7848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65E4CC8E-6DFD-4248-96CD-C5C5CB0C8C69}"/>
              </a:ext>
            </a:extLst>
          </p:cNvPr>
          <p:cNvGrpSpPr/>
          <p:nvPr/>
        </p:nvGrpSpPr>
        <p:grpSpPr>
          <a:xfrm>
            <a:off x="2972852" y="1583889"/>
            <a:ext cx="340200" cy="296280"/>
            <a:chOff x="2972852" y="1583889"/>
            <a:chExt cx="3402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5C8B8E2-DA2F-1E47-BB94-2378D7DB9A4C}"/>
                    </a:ext>
                  </a:extLst>
                </p14:cNvPr>
                <p14:cNvContentPartPr/>
                <p14:nvPr/>
              </p14:nvContentPartPr>
              <p14:xfrm>
                <a:off x="3048452" y="1798089"/>
                <a:ext cx="227160" cy="82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5C8B8E2-DA2F-1E47-BB94-2378D7DB9A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40892" y="1790529"/>
                  <a:ext cx="242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4612F3C-AB0A-3741-BFD8-F974F3C65FD7}"/>
                    </a:ext>
                  </a:extLst>
                </p14:cNvPr>
                <p14:cNvContentPartPr/>
                <p14:nvPr/>
              </p14:nvContentPartPr>
              <p14:xfrm>
                <a:off x="2972852" y="1583889"/>
                <a:ext cx="340200" cy="2271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4612F3C-AB0A-3741-BFD8-F974F3C65F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65292" y="1576329"/>
                  <a:ext cx="35532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10D9447-CD71-9F4D-99B3-FF931EF20DA3}"/>
                  </a:ext>
                </a:extLst>
              </p14:cNvPr>
              <p14:cNvContentPartPr/>
              <p14:nvPr/>
            </p14:nvContentPartPr>
            <p14:xfrm>
              <a:off x="2559932" y="1665969"/>
              <a:ext cx="205200" cy="2019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10D9447-CD71-9F4D-99B3-FF931EF20DA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52372" y="1658409"/>
                <a:ext cx="22032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7A10BB94-B455-6844-8D32-E943CB5B90D0}"/>
              </a:ext>
            </a:extLst>
          </p:cNvPr>
          <p:cNvGrpSpPr/>
          <p:nvPr/>
        </p:nvGrpSpPr>
        <p:grpSpPr>
          <a:xfrm>
            <a:off x="4830092" y="1489569"/>
            <a:ext cx="1530360" cy="365400"/>
            <a:chOff x="4830092" y="1489569"/>
            <a:chExt cx="153036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57A15D5-2F28-E14C-8E70-38809473CDF5}"/>
                    </a:ext>
                  </a:extLst>
                </p14:cNvPr>
                <p14:cNvContentPartPr/>
                <p14:nvPr/>
              </p14:nvContentPartPr>
              <p14:xfrm>
                <a:off x="4830092" y="1502169"/>
                <a:ext cx="220680" cy="189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57A15D5-2F28-E14C-8E70-38809473CD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22532" y="1494609"/>
                  <a:ext cx="235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E804464-9EB6-A84A-8283-0B334D68EEDE}"/>
                    </a:ext>
                  </a:extLst>
                </p14:cNvPr>
                <p14:cNvContentPartPr/>
                <p14:nvPr/>
              </p14:nvContentPartPr>
              <p14:xfrm>
                <a:off x="4849172" y="1735089"/>
                <a:ext cx="258480" cy="31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E804464-9EB6-A84A-8283-0B334D68EE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41612" y="1727529"/>
                  <a:ext cx="273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3FD14E0-C10D-7045-90A6-840B08AC37FA}"/>
                    </a:ext>
                  </a:extLst>
                </p14:cNvPr>
                <p14:cNvContentPartPr/>
                <p14:nvPr/>
              </p14:nvContentPartPr>
              <p14:xfrm>
                <a:off x="5289812" y="1533489"/>
                <a:ext cx="264960" cy="1954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3FD14E0-C10D-7045-90A6-840B08AC37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82252" y="1525929"/>
                  <a:ext cx="279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361C4AC-52CC-F948-9126-B4438F9C9CEE}"/>
                    </a:ext>
                  </a:extLst>
                </p14:cNvPr>
                <p14:cNvContentPartPr/>
                <p14:nvPr/>
              </p14:nvContentPartPr>
              <p14:xfrm>
                <a:off x="5674652" y="1533489"/>
                <a:ext cx="125640" cy="1702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361C4AC-52CC-F948-9126-B4438F9C9CE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67092" y="1525929"/>
                  <a:ext cx="140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D74D37D-E8B9-8C40-A10D-189AAD1F5698}"/>
                    </a:ext>
                  </a:extLst>
                </p14:cNvPr>
                <p14:cNvContentPartPr/>
                <p14:nvPr/>
              </p14:nvContentPartPr>
              <p14:xfrm>
                <a:off x="5876252" y="1489569"/>
                <a:ext cx="181440" cy="2332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D74D37D-E8B9-8C40-A10D-189AAD1F56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68692" y="1482009"/>
                  <a:ext cx="196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5F2D5A4-972E-5B40-B18A-32550CBD81EE}"/>
                    </a:ext>
                  </a:extLst>
                </p14:cNvPr>
                <p14:cNvContentPartPr/>
                <p14:nvPr/>
              </p14:nvContentPartPr>
              <p14:xfrm>
                <a:off x="6215372" y="1495689"/>
                <a:ext cx="145080" cy="35928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5F2D5A4-972E-5B40-B18A-32550CBD81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07812" y="1488129"/>
                  <a:ext cx="16020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1292B6C-4D1C-1E48-A707-511F172FE0DD}"/>
              </a:ext>
            </a:extLst>
          </p:cNvPr>
          <p:cNvGrpSpPr/>
          <p:nvPr/>
        </p:nvGrpSpPr>
        <p:grpSpPr>
          <a:xfrm>
            <a:off x="1357602" y="2502052"/>
            <a:ext cx="457560" cy="469800"/>
            <a:chOff x="1357602" y="2502052"/>
            <a:chExt cx="45756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F6078BC-70A5-EF42-8B8C-DE79055DA988}"/>
                    </a:ext>
                  </a:extLst>
                </p14:cNvPr>
                <p14:cNvContentPartPr/>
                <p14:nvPr/>
              </p14:nvContentPartPr>
              <p14:xfrm>
                <a:off x="1613562" y="2642092"/>
                <a:ext cx="122400" cy="1285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F6078BC-70A5-EF42-8B8C-DE79055DA98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06002" y="2634532"/>
                  <a:ext cx="137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A7CE2FA-16B9-864A-A9B4-8D259A67FCCA}"/>
                    </a:ext>
                  </a:extLst>
                </p14:cNvPr>
                <p14:cNvContentPartPr/>
                <p14:nvPr/>
              </p14:nvContentPartPr>
              <p14:xfrm>
                <a:off x="1357602" y="2502052"/>
                <a:ext cx="457560" cy="4698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A7CE2FA-16B9-864A-A9B4-8D259A67FC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50042" y="2494492"/>
                  <a:ext cx="47268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318CE70-CFF8-634B-827A-CF3767DD17C7}"/>
              </a:ext>
            </a:extLst>
          </p:cNvPr>
          <p:cNvGrpSpPr/>
          <p:nvPr/>
        </p:nvGrpSpPr>
        <p:grpSpPr>
          <a:xfrm>
            <a:off x="2845482" y="2745772"/>
            <a:ext cx="366120" cy="342000"/>
            <a:chOff x="2845482" y="2745772"/>
            <a:chExt cx="366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41902D0-53FF-2746-964F-F4A33A0CC7AB}"/>
                    </a:ext>
                  </a:extLst>
                </p14:cNvPr>
                <p14:cNvContentPartPr/>
                <p14:nvPr/>
              </p14:nvContentPartPr>
              <p14:xfrm>
                <a:off x="2845482" y="2745772"/>
                <a:ext cx="366120" cy="248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41902D0-53FF-2746-964F-F4A33A0CC7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37922" y="2738212"/>
                  <a:ext cx="381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0560AEE-B554-4340-97B0-6E2DECBB2EFB}"/>
                    </a:ext>
                  </a:extLst>
                </p14:cNvPr>
                <p14:cNvContentPartPr/>
                <p14:nvPr/>
              </p14:nvContentPartPr>
              <p14:xfrm>
                <a:off x="2881842" y="2861692"/>
                <a:ext cx="286920" cy="22608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0560AEE-B554-4340-97B0-6E2DECBB2E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74642" y="2854132"/>
                  <a:ext cx="3020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4016BC7-74B9-794E-99C9-BB9120CE58C3}"/>
              </a:ext>
            </a:extLst>
          </p:cNvPr>
          <p:cNvGrpSpPr/>
          <p:nvPr/>
        </p:nvGrpSpPr>
        <p:grpSpPr>
          <a:xfrm>
            <a:off x="3650442" y="2629852"/>
            <a:ext cx="1091880" cy="567360"/>
            <a:chOff x="3650442" y="2629852"/>
            <a:chExt cx="109188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2834C59-D59E-1641-B176-E6B28207F51A}"/>
                    </a:ext>
                  </a:extLst>
                </p14:cNvPr>
                <p14:cNvContentPartPr/>
                <p14:nvPr/>
              </p14:nvContentPartPr>
              <p14:xfrm>
                <a:off x="3729642" y="2629852"/>
                <a:ext cx="219960" cy="5673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2834C59-D59E-1641-B176-E6B28207F5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22082" y="2622292"/>
                  <a:ext cx="2350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44205D6-5974-484A-85CD-09E8444CCD5A}"/>
                    </a:ext>
                  </a:extLst>
                </p14:cNvPr>
                <p14:cNvContentPartPr/>
                <p14:nvPr/>
              </p14:nvContentPartPr>
              <p14:xfrm>
                <a:off x="3650442" y="2922532"/>
                <a:ext cx="250560" cy="309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44205D6-5974-484A-85CD-09E8444CCD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42882" y="2914972"/>
                  <a:ext cx="26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45FF80D-7B7C-E548-8302-2BA7247C9100}"/>
                    </a:ext>
                  </a:extLst>
                </p14:cNvPr>
                <p14:cNvContentPartPr/>
                <p14:nvPr/>
              </p14:nvContentPartPr>
              <p14:xfrm>
                <a:off x="4132122" y="2824972"/>
                <a:ext cx="55080" cy="2199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45FF80D-7B7C-E548-8302-2BA7247C91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24562" y="2817412"/>
                  <a:ext cx="70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7F930A2-6080-5045-920E-970692152197}"/>
                    </a:ext>
                  </a:extLst>
                </p14:cNvPr>
                <p14:cNvContentPartPr/>
                <p14:nvPr/>
              </p14:nvContentPartPr>
              <p14:xfrm>
                <a:off x="4266402" y="2794732"/>
                <a:ext cx="200880" cy="2444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7F930A2-6080-5045-920E-9706921521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58842" y="2787172"/>
                  <a:ext cx="216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BCD5821-6661-C740-8814-2CE9F2C40254}"/>
                    </a:ext>
                  </a:extLst>
                </p14:cNvPr>
                <p14:cNvContentPartPr/>
                <p14:nvPr/>
              </p14:nvContentPartPr>
              <p14:xfrm>
                <a:off x="4589682" y="2800852"/>
                <a:ext cx="152640" cy="3175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BCD5821-6661-C740-8814-2CE9F2C4025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82122" y="2793292"/>
                  <a:ext cx="16776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6D6CFD0-B7B1-A743-9E61-D59C67878883}"/>
              </a:ext>
            </a:extLst>
          </p:cNvPr>
          <p:cNvGrpSpPr/>
          <p:nvPr/>
        </p:nvGrpSpPr>
        <p:grpSpPr>
          <a:xfrm>
            <a:off x="2241762" y="3648292"/>
            <a:ext cx="549360" cy="226080"/>
            <a:chOff x="2241762" y="3648292"/>
            <a:chExt cx="54936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C3071B0-690C-7F4F-8BD4-D2B5F2278EF2}"/>
                    </a:ext>
                  </a:extLst>
                </p14:cNvPr>
                <p14:cNvContentPartPr/>
                <p14:nvPr/>
              </p14:nvContentPartPr>
              <p14:xfrm>
                <a:off x="2241762" y="3685012"/>
                <a:ext cx="122400" cy="189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C3071B0-690C-7F4F-8BD4-D2B5F2278E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34202" y="3677452"/>
                  <a:ext cx="137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385FB26-432C-A640-B957-816EA174A524}"/>
                    </a:ext>
                  </a:extLst>
                </p14:cNvPr>
                <p14:cNvContentPartPr/>
                <p14:nvPr/>
              </p14:nvContentPartPr>
              <p14:xfrm>
                <a:off x="2491602" y="3666652"/>
                <a:ext cx="85680" cy="1771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385FB26-432C-A640-B957-816EA174A5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84042" y="3659092"/>
                  <a:ext cx="100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86E1C9B-10C3-4141-8CEA-85C8CC4CFA8B}"/>
                    </a:ext>
                  </a:extLst>
                </p14:cNvPr>
                <p14:cNvContentPartPr/>
                <p14:nvPr/>
              </p14:nvContentPartPr>
              <p14:xfrm>
                <a:off x="2656482" y="3648292"/>
                <a:ext cx="134640" cy="2016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86E1C9B-10C3-4141-8CEA-85C8CC4CFA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48922" y="3640732"/>
                  <a:ext cx="14976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EE97FE56-AA39-7142-8B8F-6981AB658585}"/>
                  </a:ext>
                </a:extLst>
              </p14:cNvPr>
              <p14:cNvContentPartPr/>
              <p14:nvPr/>
            </p14:nvContentPartPr>
            <p14:xfrm>
              <a:off x="2991642" y="3636052"/>
              <a:ext cx="79560" cy="26856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EE97FE56-AA39-7142-8B8F-6981AB65858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84082" y="3628492"/>
                <a:ext cx="9468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7407A403-E917-A247-8A23-D36C50F8E8CA}"/>
              </a:ext>
            </a:extLst>
          </p:cNvPr>
          <p:cNvGrpSpPr/>
          <p:nvPr/>
        </p:nvGrpSpPr>
        <p:grpSpPr>
          <a:xfrm>
            <a:off x="3272442" y="3733612"/>
            <a:ext cx="128160" cy="128520"/>
            <a:chOff x="3272442" y="3733612"/>
            <a:chExt cx="12816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64ED453-430B-344B-9E5E-202A6DE819F6}"/>
                    </a:ext>
                  </a:extLst>
                </p14:cNvPr>
                <p14:cNvContentPartPr/>
                <p14:nvPr/>
              </p14:nvContentPartPr>
              <p14:xfrm>
                <a:off x="3272442" y="3733612"/>
                <a:ext cx="110160" cy="248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64ED453-430B-344B-9E5E-202A6DE819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64882" y="3726052"/>
                  <a:ext cx="125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83337F6-EFB5-3A40-9C10-11C1DFA2B920}"/>
                    </a:ext>
                  </a:extLst>
                </p14:cNvPr>
                <p14:cNvContentPartPr/>
                <p14:nvPr/>
              </p14:nvContentPartPr>
              <p14:xfrm>
                <a:off x="3284322" y="3849532"/>
                <a:ext cx="116280" cy="126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83337F6-EFB5-3A40-9C10-11C1DFA2B9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77122" y="3841972"/>
                  <a:ext cx="1314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5B300159-D0D8-AD4B-84BD-1720441FBF80}"/>
                  </a:ext>
                </a:extLst>
              </p14:cNvPr>
              <p14:cNvContentPartPr/>
              <p14:nvPr/>
            </p14:nvContentPartPr>
            <p14:xfrm>
              <a:off x="3613722" y="3678892"/>
              <a:ext cx="171000" cy="18936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5B300159-D0D8-AD4B-84BD-1720441FBF8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06162" y="3671332"/>
                <a:ext cx="1861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A5FAC7DC-51E7-8741-A5D1-309309A840AF}"/>
                  </a:ext>
                </a:extLst>
              </p14:cNvPr>
              <p14:cNvContentPartPr/>
              <p14:nvPr/>
            </p14:nvContentPartPr>
            <p14:xfrm>
              <a:off x="5126082" y="2977612"/>
              <a:ext cx="421200" cy="4320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A5FAC7DC-51E7-8741-A5D1-309309A840A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18522" y="2970052"/>
                <a:ext cx="43632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2D6B992E-3B79-CB4B-9E45-3441FC6023B5}"/>
              </a:ext>
            </a:extLst>
          </p:cNvPr>
          <p:cNvGrpSpPr/>
          <p:nvPr/>
        </p:nvGrpSpPr>
        <p:grpSpPr>
          <a:xfrm>
            <a:off x="6175122" y="2794732"/>
            <a:ext cx="341280" cy="280440"/>
            <a:chOff x="6175122" y="2794732"/>
            <a:chExt cx="3412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9AF26A5-FCA7-7D40-95AB-5D9932626701}"/>
                    </a:ext>
                  </a:extLst>
                </p14:cNvPr>
                <p14:cNvContentPartPr/>
                <p14:nvPr/>
              </p14:nvContentPartPr>
              <p14:xfrm>
                <a:off x="6175122" y="2794732"/>
                <a:ext cx="341280" cy="493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9AF26A5-FCA7-7D40-95AB-5D99326267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67562" y="2787172"/>
                  <a:ext cx="356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3A34FE3-4783-2B47-9889-D3B0E58C77B3}"/>
                    </a:ext>
                  </a:extLst>
                </p14:cNvPr>
                <p14:cNvContentPartPr/>
                <p14:nvPr/>
              </p14:nvContentPartPr>
              <p14:xfrm>
                <a:off x="6217962" y="2916412"/>
                <a:ext cx="250560" cy="1587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3A34FE3-4783-2B47-9889-D3B0E58C77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10402" y="2908852"/>
                  <a:ext cx="2653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4AC479B-BDA0-1B4C-B528-23A88A53078F}"/>
              </a:ext>
            </a:extLst>
          </p:cNvPr>
          <p:cNvGrpSpPr/>
          <p:nvPr/>
        </p:nvGrpSpPr>
        <p:grpSpPr>
          <a:xfrm>
            <a:off x="6815562" y="2611492"/>
            <a:ext cx="1079640" cy="610200"/>
            <a:chOff x="6815562" y="2611492"/>
            <a:chExt cx="107964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05ED778-435B-AE42-845D-01515B8BC722}"/>
                    </a:ext>
                  </a:extLst>
                </p14:cNvPr>
                <p14:cNvContentPartPr/>
                <p14:nvPr/>
              </p14:nvContentPartPr>
              <p14:xfrm>
                <a:off x="6900882" y="2611492"/>
                <a:ext cx="140760" cy="6102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05ED778-435B-AE42-845D-01515B8BC7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93322" y="2603932"/>
                  <a:ext cx="1555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1D4557C-3A16-9446-B218-A97F8F1C61F4}"/>
                    </a:ext>
                  </a:extLst>
                </p14:cNvPr>
                <p14:cNvContentPartPr/>
                <p14:nvPr/>
              </p14:nvContentPartPr>
              <p14:xfrm>
                <a:off x="6815562" y="2922532"/>
                <a:ext cx="250560" cy="187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1D4557C-3A16-9446-B218-A97F8F1C61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08002" y="2914972"/>
                  <a:ext cx="265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BA79EFC2-5A79-8F45-A43A-A61BF133095D}"/>
                    </a:ext>
                  </a:extLst>
                </p14:cNvPr>
                <p14:cNvContentPartPr/>
                <p14:nvPr/>
              </p14:nvContentPartPr>
              <p14:xfrm>
                <a:off x="7205802" y="2867812"/>
                <a:ext cx="73440" cy="2016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BA79EFC2-5A79-8F45-A43A-A61BF13309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98242" y="2860252"/>
                  <a:ext cx="88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C66BB6C-DD2B-224F-9DAB-D29F08C833B4}"/>
                    </a:ext>
                  </a:extLst>
                </p14:cNvPr>
                <p14:cNvContentPartPr/>
                <p14:nvPr/>
              </p14:nvContentPartPr>
              <p14:xfrm>
                <a:off x="7401642" y="2892292"/>
                <a:ext cx="140040" cy="2077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C66BB6C-DD2B-224F-9DAB-D29F08C833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94082" y="2884732"/>
                  <a:ext cx="155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B217AE1-C21E-7449-BEB9-616DA190374F}"/>
                    </a:ext>
                  </a:extLst>
                </p14:cNvPr>
                <p14:cNvContentPartPr/>
                <p14:nvPr/>
              </p14:nvContentPartPr>
              <p14:xfrm>
                <a:off x="7730322" y="2904532"/>
                <a:ext cx="164880" cy="2624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B217AE1-C21E-7449-BEB9-616DA190374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22762" y="2896972"/>
                  <a:ext cx="18000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C9BE3B6-08A6-D44A-A1E5-6EB420A9EA13}"/>
              </a:ext>
            </a:extLst>
          </p:cNvPr>
          <p:cNvGrpSpPr/>
          <p:nvPr/>
        </p:nvGrpSpPr>
        <p:grpSpPr>
          <a:xfrm>
            <a:off x="5870202" y="3678892"/>
            <a:ext cx="969840" cy="244440"/>
            <a:chOff x="5870202" y="3678892"/>
            <a:chExt cx="9698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733AE94-7265-554E-84BC-74FD391F4851}"/>
                    </a:ext>
                  </a:extLst>
                </p14:cNvPr>
                <p14:cNvContentPartPr/>
                <p14:nvPr/>
              </p14:nvContentPartPr>
              <p14:xfrm>
                <a:off x="5870202" y="3697252"/>
                <a:ext cx="207720" cy="126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733AE94-7265-554E-84BC-74FD391F485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62642" y="3689692"/>
                  <a:ext cx="222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3302200-B129-6246-8FFE-B6619D862270}"/>
                    </a:ext>
                  </a:extLst>
                </p14:cNvPr>
                <p14:cNvContentPartPr/>
                <p14:nvPr/>
              </p14:nvContentPartPr>
              <p14:xfrm>
                <a:off x="5943282" y="3727492"/>
                <a:ext cx="146880" cy="12240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3302200-B129-6246-8FFE-B6619D8622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35722" y="3719932"/>
                  <a:ext cx="161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E24C17E-D739-054C-BC72-B29731702F2B}"/>
                    </a:ext>
                  </a:extLst>
                </p14:cNvPr>
                <p14:cNvContentPartPr/>
                <p14:nvPr/>
              </p14:nvContentPartPr>
              <p14:xfrm>
                <a:off x="6266562" y="3678892"/>
                <a:ext cx="97920" cy="1710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E24C17E-D739-054C-BC72-B29731702F2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59002" y="3671332"/>
                  <a:ext cx="113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F62C28B-9C5F-6F4A-A399-2B6CCB927A6C}"/>
                    </a:ext>
                  </a:extLst>
                </p14:cNvPr>
                <p14:cNvContentPartPr/>
                <p14:nvPr/>
              </p14:nvContentPartPr>
              <p14:xfrm>
                <a:off x="6467802" y="3697252"/>
                <a:ext cx="140760" cy="2016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F62C28B-9C5F-6F4A-A399-2B6CCB927A6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60242" y="3689692"/>
                  <a:ext cx="155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1C60DE9-6A11-4F43-9BC1-FE87689CE9F7}"/>
                    </a:ext>
                  </a:extLst>
                </p14:cNvPr>
                <p14:cNvContentPartPr/>
                <p14:nvPr/>
              </p14:nvContentPartPr>
              <p14:xfrm>
                <a:off x="6760482" y="3697252"/>
                <a:ext cx="79560" cy="2260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1C60DE9-6A11-4F43-9BC1-FE87689CE9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52922" y="3689692"/>
                  <a:ext cx="9468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3A676D7-848A-EE41-922A-311EE961D673}"/>
              </a:ext>
            </a:extLst>
          </p:cNvPr>
          <p:cNvGrpSpPr/>
          <p:nvPr/>
        </p:nvGrpSpPr>
        <p:grpSpPr>
          <a:xfrm>
            <a:off x="7065402" y="3654412"/>
            <a:ext cx="530280" cy="238320"/>
            <a:chOff x="7065402" y="3654412"/>
            <a:chExt cx="5302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2B2444A-6099-124B-B14E-5B76D647208E}"/>
                    </a:ext>
                  </a:extLst>
                </p14:cNvPr>
                <p14:cNvContentPartPr/>
                <p14:nvPr/>
              </p14:nvContentPartPr>
              <p14:xfrm>
                <a:off x="7065402" y="3751972"/>
                <a:ext cx="146880" cy="1872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2B2444A-6099-124B-B14E-5B76D647208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57842" y="3744412"/>
                  <a:ext cx="161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499EF1D-591A-DD48-A2D7-FE0BB9148E4A}"/>
                    </a:ext>
                  </a:extLst>
                </p14:cNvPr>
                <p14:cNvContentPartPr/>
                <p14:nvPr/>
              </p14:nvContentPartPr>
              <p14:xfrm>
                <a:off x="7086282" y="3831172"/>
                <a:ext cx="137880" cy="64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499EF1D-591A-DD48-A2D7-FE0BB9148E4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79082" y="3823612"/>
                  <a:ext cx="153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13AA862-6320-4C4D-A5B8-DFDCB0120B66}"/>
                    </a:ext>
                  </a:extLst>
                </p14:cNvPr>
                <p14:cNvContentPartPr/>
                <p14:nvPr/>
              </p14:nvContentPartPr>
              <p14:xfrm>
                <a:off x="7407042" y="3654412"/>
                <a:ext cx="188640" cy="2383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13AA862-6320-4C4D-A5B8-DFDCB0120B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99482" y="3646852"/>
                  <a:ext cx="20376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D8E5EE2-3D80-C747-80CA-384C2687FC7A}"/>
              </a:ext>
            </a:extLst>
          </p:cNvPr>
          <p:cNvGrpSpPr/>
          <p:nvPr/>
        </p:nvGrpSpPr>
        <p:grpSpPr>
          <a:xfrm>
            <a:off x="8297322" y="2824972"/>
            <a:ext cx="775080" cy="201600"/>
            <a:chOff x="8297322" y="2824972"/>
            <a:chExt cx="7750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9E809C1-A0EA-F245-B953-F3B71285E70A}"/>
                    </a:ext>
                  </a:extLst>
                </p14:cNvPr>
                <p14:cNvContentPartPr/>
                <p14:nvPr/>
              </p14:nvContentPartPr>
              <p14:xfrm>
                <a:off x="8297322" y="2904532"/>
                <a:ext cx="226080" cy="126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9E809C1-A0EA-F245-B953-F3B71285E7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89762" y="2896972"/>
                  <a:ext cx="241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E80BF0E-CDD1-6046-AF33-29334C180A00}"/>
                    </a:ext>
                  </a:extLst>
                </p14:cNvPr>
                <p14:cNvContentPartPr/>
                <p14:nvPr/>
              </p14:nvContentPartPr>
              <p14:xfrm>
                <a:off x="8312082" y="2995972"/>
                <a:ext cx="345240" cy="187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E80BF0E-CDD1-6046-AF33-29334C180A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04522" y="2988412"/>
                  <a:ext cx="360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A89FC6F-0129-4F4B-8ED1-F3419EE05800}"/>
                    </a:ext>
                  </a:extLst>
                </p14:cNvPr>
                <p14:cNvContentPartPr/>
                <p14:nvPr/>
              </p14:nvContentPartPr>
              <p14:xfrm>
                <a:off x="8834082" y="2824972"/>
                <a:ext cx="238320" cy="20160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A89FC6F-0129-4F4B-8ED1-F3419EE058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26522" y="2817412"/>
                  <a:ext cx="25344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0A46ADD3-95EA-3B46-83C3-6D6750DB661B}"/>
                  </a:ext>
                </a:extLst>
              </p14:cNvPr>
              <p14:cNvContentPartPr/>
              <p14:nvPr/>
            </p14:nvContentPartPr>
            <p14:xfrm>
              <a:off x="9328002" y="3599692"/>
              <a:ext cx="238320" cy="250560"/>
            </p14:xfrm>
          </p:contentPart>
        </mc:Choice>
        <mc:Fallback xmlns=""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0A46ADD3-95EA-3B46-83C3-6D6750DB661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20442" y="3592132"/>
                <a:ext cx="25344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92F7A93-E0C2-6B48-A151-9219609E84D7}"/>
              </a:ext>
            </a:extLst>
          </p:cNvPr>
          <p:cNvGrpSpPr/>
          <p:nvPr/>
        </p:nvGrpSpPr>
        <p:grpSpPr>
          <a:xfrm>
            <a:off x="9882762" y="3428692"/>
            <a:ext cx="781200" cy="469800"/>
            <a:chOff x="9882762" y="3428692"/>
            <a:chExt cx="78120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AE534F0-0D78-8B41-903F-5DC49C669FCD}"/>
                    </a:ext>
                  </a:extLst>
                </p14:cNvPr>
                <p14:cNvContentPartPr/>
                <p14:nvPr/>
              </p14:nvContentPartPr>
              <p14:xfrm>
                <a:off x="9882762" y="3648292"/>
                <a:ext cx="116280" cy="2199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AE534F0-0D78-8B41-903F-5DC49C669F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75202" y="3640732"/>
                  <a:ext cx="131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3E1EA6F-6FDE-0046-A21F-8D21540E866D}"/>
                    </a:ext>
                  </a:extLst>
                </p14:cNvPr>
                <p14:cNvContentPartPr/>
                <p14:nvPr/>
              </p14:nvContentPartPr>
              <p14:xfrm>
                <a:off x="9922002" y="3764212"/>
                <a:ext cx="156240" cy="309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3E1EA6F-6FDE-0046-A21F-8D21540E86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14802" y="3756652"/>
                  <a:ext cx="171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8D62985-D1CA-B448-B25E-664A81E5CB44}"/>
                    </a:ext>
                  </a:extLst>
                </p14:cNvPr>
                <p14:cNvContentPartPr/>
                <p14:nvPr/>
              </p14:nvContentPartPr>
              <p14:xfrm>
                <a:off x="10230522" y="3428692"/>
                <a:ext cx="354240" cy="4698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8D62985-D1CA-B448-B25E-664A81E5CB4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22962" y="3421132"/>
                  <a:ext cx="3690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9B43E07-0132-2249-B155-CE233223B271}"/>
                    </a:ext>
                  </a:extLst>
                </p14:cNvPr>
                <p14:cNvContentPartPr/>
                <p14:nvPr/>
              </p14:nvContentPartPr>
              <p14:xfrm>
                <a:off x="10547682" y="3764212"/>
                <a:ext cx="116280" cy="370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9B43E07-0132-2249-B155-CE233223B27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40122" y="3756652"/>
                  <a:ext cx="13140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F7F7333-872D-544F-8DEA-23A1B3C4D6AD}"/>
              </a:ext>
            </a:extLst>
          </p:cNvPr>
          <p:cNvGrpSpPr/>
          <p:nvPr/>
        </p:nvGrpSpPr>
        <p:grpSpPr>
          <a:xfrm>
            <a:off x="10864842" y="3538492"/>
            <a:ext cx="451440" cy="415080"/>
            <a:chOff x="10864842" y="3538492"/>
            <a:chExt cx="4514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BE2E889-E135-944C-A044-A273A0CDD903}"/>
                    </a:ext>
                  </a:extLst>
                </p14:cNvPr>
                <p14:cNvContentPartPr/>
                <p14:nvPr/>
              </p14:nvContentPartPr>
              <p14:xfrm>
                <a:off x="10864842" y="3538492"/>
                <a:ext cx="183240" cy="41508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BE2E889-E135-944C-A044-A273A0CDD9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57282" y="3530932"/>
                  <a:ext cx="1983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C194724-9DFA-9D49-AA18-4B727EE330A0}"/>
                    </a:ext>
                  </a:extLst>
                </p14:cNvPr>
                <p14:cNvContentPartPr/>
                <p14:nvPr/>
              </p14:nvContentPartPr>
              <p14:xfrm>
                <a:off x="11133042" y="3685012"/>
                <a:ext cx="104040" cy="2138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C194724-9DFA-9D49-AA18-4B727EE330A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25482" y="3677452"/>
                  <a:ext cx="119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80CE580-5059-3342-87DC-A6CF0F29BF6D}"/>
                    </a:ext>
                  </a:extLst>
                </p14:cNvPr>
                <p14:cNvContentPartPr/>
                <p14:nvPr/>
              </p14:nvContentPartPr>
              <p14:xfrm>
                <a:off x="11315922" y="3898492"/>
                <a:ext cx="360" cy="309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80CE580-5059-3342-87DC-A6CF0F29BF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08362" y="3890932"/>
                  <a:ext cx="154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06E7C35-B467-5540-A188-215D7A6ECDFF}"/>
              </a:ext>
            </a:extLst>
          </p:cNvPr>
          <p:cNvGrpSpPr/>
          <p:nvPr/>
        </p:nvGrpSpPr>
        <p:grpSpPr>
          <a:xfrm>
            <a:off x="11539482" y="3508252"/>
            <a:ext cx="307440" cy="720000"/>
            <a:chOff x="11539482" y="3508252"/>
            <a:chExt cx="30744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05C5B42-B8C0-A64D-879A-249E66B3C1A7}"/>
                    </a:ext>
                  </a:extLst>
                </p14:cNvPr>
                <p14:cNvContentPartPr/>
                <p14:nvPr/>
              </p14:nvContentPartPr>
              <p14:xfrm>
                <a:off x="11566122" y="3642892"/>
                <a:ext cx="104040" cy="26784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05C5B42-B8C0-A64D-879A-249E66B3C1A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58562" y="3635332"/>
                  <a:ext cx="119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2E7F56E-2ACA-5043-8961-AE254F19E44E}"/>
                    </a:ext>
                  </a:extLst>
                </p14:cNvPr>
                <p14:cNvContentPartPr/>
                <p14:nvPr/>
              </p14:nvContentPartPr>
              <p14:xfrm>
                <a:off x="11539482" y="3739732"/>
                <a:ext cx="136440" cy="309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2E7F56E-2ACA-5043-8961-AE254F19E4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31922" y="3732172"/>
                  <a:ext cx="15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CAFEAE7-F6B7-B544-8B95-A153A2816CDA}"/>
                    </a:ext>
                  </a:extLst>
                </p14:cNvPr>
                <p14:cNvContentPartPr/>
                <p14:nvPr/>
              </p14:nvContentPartPr>
              <p14:xfrm>
                <a:off x="11730642" y="3508252"/>
                <a:ext cx="116280" cy="7200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CAFEAE7-F6B7-B544-8B95-A153A2816C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23082" y="3500692"/>
                  <a:ext cx="131400" cy="73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5676D9CF-F4E3-334F-9FEB-89AF5B40DC6E}"/>
                  </a:ext>
                </a:extLst>
              </p14:cNvPr>
              <p14:cNvContentPartPr/>
              <p14:nvPr/>
            </p14:nvContentPartPr>
            <p14:xfrm>
              <a:off x="1985442" y="4392412"/>
              <a:ext cx="6760800" cy="14688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5676D9CF-F4E3-334F-9FEB-89AF5B40DC6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977882" y="4384852"/>
                <a:ext cx="67759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BBF4A633-9E94-4249-977C-3107CFF983A5}"/>
                  </a:ext>
                </a:extLst>
              </p14:cNvPr>
              <p14:cNvContentPartPr/>
              <p14:nvPr/>
            </p14:nvContentPartPr>
            <p14:xfrm>
              <a:off x="2497722" y="5015212"/>
              <a:ext cx="146880" cy="34128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BBF4A633-9E94-4249-977C-3107CFF983A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490162" y="5007652"/>
                <a:ext cx="16164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04FC67C6-09AD-FF47-9217-7DE5D18FE1BC}"/>
              </a:ext>
            </a:extLst>
          </p:cNvPr>
          <p:cNvGrpSpPr/>
          <p:nvPr/>
        </p:nvGrpSpPr>
        <p:grpSpPr>
          <a:xfrm>
            <a:off x="2863842" y="4837372"/>
            <a:ext cx="256320" cy="549360"/>
            <a:chOff x="2863842" y="4837372"/>
            <a:chExt cx="25632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DC6FD02-A129-3845-BCE7-E9113D9A5B71}"/>
                    </a:ext>
                  </a:extLst>
                </p14:cNvPr>
                <p14:cNvContentPartPr/>
                <p14:nvPr/>
              </p14:nvContentPartPr>
              <p14:xfrm>
                <a:off x="2894082" y="4837372"/>
                <a:ext cx="140760" cy="5493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DC6FD02-A129-3845-BCE7-E9113D9A5B7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86522" y="4830172"/>
                  <a:ext cx="1555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66E5D24-87DA-9B4C-AC64-5A1F2ABDC945}"/>
                    </a:ext>
                  </a:extLst>
                </p14:cNvPr>
                <p14:cNvContentPartPr/>
                <p14:nvPr/>
              </p14:nvContentPartPr>
              <p14:xfrm>
                <a:off x="2863842" y="5319412"/>
                <a:ext cx="128520" cy="309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66E5D24-87DA-9B4C-AC64-5A1F2ABDC94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56282" y="5311852"/>
                  <a:ext cx="143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F9DC0F9-3177-3E44-84E0-E2BCF7FB9415}"/>
                    </a:ext>
                  </a:extLst>
                </p14:cNvPr>
                <p14:cNvContentPartPr/>
                <p14:nvPr/>
              </p14:nvContentPartPr>
              <p14:xfrm>
                <a:off x="3034482" y="5319412"/>
                <a:ext cx="85680" cy="1260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F9DC0F9-3177-3E44-84E0-E2BCF7FB94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26922" y="5311852"/>
                  <a:ext cx="1008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B5863330-B188-764B-8646-CB4CAA912A4D}"/>
                  </a:ext>
                </a:extLst>
              </p14:cNvPr>
              <p14:cNvContentPartPr/>
              <p14:nvPr/>
            </p14:nvContentPartPr>
            <p14:xfrm>
              <a:off x="3388722" y="5044732"/>
              <a:ext cx="97200" cy="26244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B5863330-B188-764B-8646-CB4CAA912A4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381162" y="5037172"/>
                <a:ext cx="11232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EB080A9A-DA96-F94F-9CEC-39CFCBFC5D0E}"/>
              </a:ext>
            </a:extLst>
          </p:cNvPr>
          <p:cNvGrpSpPr/>
          <p:nvPr/>
        </p:nvGrpSpPr>
        <p:grpSpPr>
          <a:xfrm>
            <a:off x="4150482" y="5020612"/>
            <a:ext cx="280800" cy="329400"/>
            <a:chOff x="4150482" y="5020612"/>
            <a:chExt cx="28080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03C916C-CCA1-CB40-A4D1-16C89E1F5853}"/>
                    </a:ext>
                  </a:extLst>
                </p14:cNvPr>
                <p14:cNvContentPartPr/>
                <p14:nvPr/>
              </p14:nvContentPartPr>
              <p14:xfrm>
                <a:off x="4150482" y="5020612"/>
                <a:ext cx="104040" cy="2685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03C916C-CCA1-CB40-A4D1-16C89E1F585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42922" y="5013052"/>
                  <a:ext cx="119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7596DA2-DDD0-904B-B561-D24666A2AEE6}"/>
                    </a:ext>
                  </a:extLst>
                </p14:cNvPr>
                <p14:cNvContentPartPr/>
                <p14:nvPr/>
              </p14:nvContentPartPr>
              <p14:xfrm>
                <a:off x="4406442" y="5270452"/>
                <a:ext cx="24840" cy="795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7596DA2-DDD0-904B-B561-D24666A2AE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98882" y="5262892"/>
                  <a:ext cx="39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E42E417-8FD3-354E-A789-92078C0EBFB6}"/>
              </a:ext>
            </a:extLst>
          </p:cNvPr>
          <p:cNvGrpSpPr/>
          <p:nvPr/>
        </p:nvGrpSpPr>
        <p:grpSpPr>
          <a:xfrm>
            <a:off x="4815762" y="4965532"/>
            <a:ext cx="286200" cy="342000"/>
            <a:chOff x="4815762" y="4965532"/>
            <a:chExt cx="2862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4C13068-7D1D-8345-82B1-7C8EC0535ED4}"/>
                    </a:ext>
                  </a:extLst>
                </p14:cNvPr>
                <p14:cNvContentPartPr/>
                <p14:nvPr/>
              </p14:nvContentPartPr>
              <p14:xfrm>
                <a:off x="4876242" y="4965532"/>
                <a:ext cx="128520" cy="34200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4C13068-7D1D-8345-82B1-7C8EC0535ED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68682" y="4957972"/>
                  <a:ext cx="143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0F73043-5B72-6E4E-8A67-8678D6ADCDAD}"/>
                    </a:ext>
                  </a:extLst>
                </p14:cNvPr>
                <p14:cNvContentPartPr/>
                <p14:nvPr/>
              </p14:nvContentPartPr>
              <p14:xfrm>
                <a:off x="4815762" y="5105932"/>
                <a:ext cx="286200" cy="2484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0F73043-5B72-6E4E-8A67-8678D6ADCD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08202" y="5098372"/>
                  <a:ext cx="3013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C10BF953-E0B2-9245-BE10-638B02E08713}"/>
              </a:ext>
            </a:extLst>
          </p:cNvPr>
          <p:cNvGrpSpPr/>
          <p:nvPr/>
        </p:nvGrpSpPr>
        <p:grpSpPr>
          <a:xfrm>
            <a:off x="5223642" y="4782652"/>
            <a:ext cx="2708280" cy="829800"/>
            <a:chOff x="5223642" y="4782652"/>
            <a:chExt cx="2708280" cy="8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C4DC1568-333A-BC49-8F8E-0BAE886E7A46}"/>
                    </a:ext>
                  </a:extLst>
                </p14:cNvPr>
                <p14:cNvContentPartPr/>
                <p14:nvPr/>
              </p14:nvContentPartPr>
              <p14:xfrm>
                <a:off x="5242002" y="5267932"/>
                <a:ext cx="48600" cy="10692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C4DC1568-333A-BC49-8F8E-0BAE886E7A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34442" y="5260372"/>
                  <a:ext cx="63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C83C02B-FB35-8C48-A093-DD14693892F7}"/>
                    </a:ext>
                  </a:extLst>
                </p14:cNvPr>
                <p14:cNvContentPartPr/>
                <p14:nvPr/>
              </p14:nvContentPartPr>
              <p14:xfrm>
                <a:off x="5223642" y="5050852"/>
                <a:ext cx="244440" cy="40824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C83C02B-FB35-8C48-A093-DD14693892F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16082" y="5043292"/>
                  <a:ext cx="259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DC00285-AE78-B04A-870D-20481F9D37FB}"/>
                    </a:ext>
                  </a:extLst>
                </p14:cNvPr>
                <p14:cNvContentPartPr/>
                <p14:nvPr/>
              </p14:nvContentPartPr>
              <p14:xfrm>
                <a:off x="5559162" y="4904692"/>
                <a:ext cx="85680" cy="1526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DC00285-AE78-B04A-870D-20481F9D37F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51602" y="4897132"/>
                  <a:ext cx="100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34904E9-C3D0-0349-9E50-8B69846528E6}"/>
                    </a:ext>
                  </a:extLst>
                </p14:cNvPr>
                <p14:cNvContentPartPr/>
                <p14:nvPr/>
              </p14:nvContentPartPr>
              <p14:xfrm>
                <a:off x="5534682" y="4874092"/>
                <a:ext cx="67320" cy="7383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34904E9-C3D0-0349-9E50-8B69846528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27122" y="4866532"/>
                  <a:ext cx="8244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7350387-77A3-964D-9C3D-9FEC0B417CE3}"/>
                    </a:ext>
                  </a:extLst>
                </p14:cNvPr>
                <p14:cNvContentPartPr/>
                <p14:nvPr/>
              </p14:nvContentPartPr>
              <p14:xfrm>
                <a:off x="5687322" y="5234092"/>
                <a:ext cx="97920" cy="8568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7350387-77A3-964D-9C3D-9FEC0B417CE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79762" y="5226532"/>
                  <a:ext cx="113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093EF1F-80FE-E24C-8EF8-2E82EFAE6085}"/>
                    </a:ext>
                  </a:extLst>
                </p14:cNvPr>
                <p14:cNvContentPartPr/>
                <p14:nvPr/>
              </p14:nvContentPartPr>
              <p14:xfrm>
                <a:off x="5967762" y="5410852"/>
                <a:ext cx="43200" cy="918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093EF1F-80FE-E24C-8EF8-2E82EFAE60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60202" y="5403292"/>
                  <a:ext cx="57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BE71DA6-B8B3-A442-B4E6-9E6FA90875A0}"/>
                    </a:ext>
                  </a:extLst>
                </p14:cNvPr>
                <p14:cNvContentPartPr/>
                <p14:nvPr/>
              </p14:nvContentPartPr>
              <p14:xfrm>
                <a:off x="6382482" y="4965532"/>
                <a:ext cx="274680" cy="673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BE71DA6-B8B3-A442-B4E6-9E6FA90875A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74922" y="4957972"/>
                  <a:ext cx="289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E4D4DE6-006A-7046-AADD-90BA72F341B4}"/>
                    </a:ext>
                  </a:extLst>
                </p14:cNvPr>
                <p14:cNvContentPartPr/>
                <p14:nvPr/>
              </p14:nvContentPartPr>
              <p14:xfrm>
                <a:off x="6467802" y="4923052"/>
                <a:ext cx="30960" cy="3236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E4D4DE6-006A-7046-AADD-90BA72F341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60242" y="4915492"/>
                  <a:ext cx="46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74399E8-D66E-5F40-8A71-2187A1124514}"/>
                    </a:ext>
                  </a:extLst>
                </p14:cNvPr>
                <p14:cNvContentPartPr/>
                <p14:nvPr/>
              </p14:nvContentPartPr>
              <p14:xfrm>
                <a:off x="6073962" y="4807852"/>
                <a:ext cx="771480" cy="5965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74399E8-D66E-5F40-8A71-2187A11245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66762" y="4800292"/>
                  <a:ext cx="78660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F4E2BF5-1435-494C-BD18-2254DC2D16CF}"/>
                    </a:ext>
                  </a:extLst>
                </p14:cNvPr>
                <p14:cNvContentPartPr/>
                <p14:nvPr/>
              </p14:nvContentPartPr>
              <p14:xfrm>
                <a:off x="6431082" y="5404732"/>
                <a:ext cx="91800" cy="126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F4E2BF5-1435-494C-BD18-2254DC2D16C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23522" y="5397172"/>
                  <a:ext cx="106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EF7F702-D74D-364A-82C9-7C3324425346}"/>
                    </a:ext>
                  </a:extLst>
                </p14:cNvPr>
                <p14:cNvContentPartPr/>
                <p14:nvPr/>
              </p14:nvContentPartPr>
              <p14:xfrm>
                <a:off x="6681282" y="5404732"/>
                <a:ext cx="18720" cy="6120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EF7F702-D74D-364A-82C9-7C332442534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73722" y="5397172"/>
                  <a:ext cx="33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AAE87EB-A631-A64F-8F89-E2C4ABBAFD18}"/>
                    </a:ext>
                  </a:extLst>
                </p14:cNvPr>
                <p14:cNvContentPartPr/>
                <p14:nvPr/>
              </p14:nvContentPartPr>
              <p14:xfrm>
                <a:off x="7077642" y="4782652"/>
                <a:ext cx="164880" cy="68328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AAE87EB-A631-A64F-8F89-E2C4ABBAFD1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70082" y="4775092"/>
                  <a:ext cx="18000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A28C7A9-89E0-9C4B-A0C6-E3A05B6E4DEE}"/>
                    </a:ext>
                  </a:extLst>
                </p14:cNvPr>
                <p14:cNvContentPartPr/>
                <p14:nvPr/>
              </p14:nvContentPartPr>
              <p14:xfrm>
                <a:off x="7056762" y="5386372"/>
                <a:ext cx="70200" cy="126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A28C7A9-89E0-9C4B-A0C6-E3A05B6E4D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9202" y="5378812"/>
                  <a:ext cx="85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9B54C7E-AE91-0C47-89C4-BC10CD674DEE}"/>
                    </a:ext>
                  </a:extLst>
                </p14:cNvPr>
                <p14:cNvContentPartPr/>
                <p14:nvPr/>
              </p14:nvContentPartPr>
              <p14:xfrm>
                <a:off x="7315602" y="5392492"/>
                <a:ext cx="30960" cy="648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9B54C7E-AE91-0C47-89C4-BC10CD674DE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08042" y="5384932"/>
                  <a:ext cx="46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D48E934-72B6-0F4B-88E6-995E8D16111B}"/>
                    </a:ext>
                  </a:extLst>
                </p14:cNvPr>
                <p14:cNvContentPartPr/>
                <p14:nvPr/>
              </p14:nvContentPartPr>
              <p14:xfrm>
                <a:off x="7516842" y="5056972"/>
                <a:ext cx="104040" cy="2746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D48E934-72B6-0F4B-88E6-995E8D16111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09282" y="5049412"/>
                  <a:ext cx="119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F9F8823-7C52-8E40-9317-87DB71CD042A}"/>
                    </a:ext>
                  </a:extLst>
                </p14:cNvPr>
                <p14:cNvContentPartPr/>
                <p14:nvPr/>
              </p14:nvContentPartPr>
              <p14:xfrm>
                <a:off x="7730322" y="4874092"/>
                <a:ext cx="201600" cy="4698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F9F8823-7C52-8E40-9317-87DB71CD042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22762" y="4866532"/>
                  <a:ext cx="21672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40B27777-CFE4-6542-816D-3671919D1DB5}"/>
              </a:ext>
            </a:extLst>
          </p:cNvPr>
          <p:cNvGrpSpPr/>
          <p:nvPr/>
        </p:nvGrpSpPr>
        <p:grpSpPr>
          <a:xfrm>
            <a:off x="8266722" y="4758172"/>
            <a:ext cx="3378240" cy="762120"/>
            <a:chOff x="8266722" y="4758172"/>
            <a:chExt cx="337824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A6CEC44-8C57-6041-AE50-B91F47357064}"/>
                    </a:ext>
                  </a:extLst>
                </p14:cNvPr>
                <p14:cNvContentPartPr/>
                <p14:nvPr/>
              </p14:nvContentPartPr>
              <p14:xfrm>
                <a:off x="8334042" y="4758172"/>
                <a:ext cx="61200" cy="8568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A6CEC44-8C57-6041-AE50-B91F4735706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26482" y="4750612"/>
                  <a:ext cx="76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3F0B1C9-F52D-224F-A726-7AA8FDCD235C}"/>
                    </a:ext>
                  </a:extLst>
                </p14:cNvPr>
                <p14:cNvContentPartPr/>
                <p14:nvPr/>
              </p14:nvContentPartPr>
              <p14:xfrm>
                <a:off x="8266722" y="4821892"/>
                <a:ext cx="232200" cy="54648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3F0B1C9-F52D-224F-A726-7AA8FDCD235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59162" y="4814332"/>
                  <a:ext cx="2473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0835ABF-83CE-204A-A6A0-2C7151FA1FFE}"/>
                    </a:ext>
                  </a:extLst>
                </p14:cNvPr>
                <p14:cNvContentPartPr/>
                <p14:nvPr/>
              </p14:nvContentPartPr>
              <p14:xfrm>
                <a:off x="8785122" y="4929172"/>
                <a:ext cx="329760" cy="8568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0835ABF-83CE-204A-A6A0-2C7151FA1FF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77562" y="4921612"/>
                  <a:ext cx="344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351F6837-F4AA-6248-A5E6-3D7C48EEFBF9}"/>
                    </a:ext>
                  </a:extLst>
                </p14:cNvPr>
                <p14:cNvContentPartPr/>
                <p14:nvPr/>
              </p14:nvContentPartPr>
              <p14:xfrm>
                <a:off x="8876562" y="4965532"/>
                <a:ext cx="219960" cy="13464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351F6837-F4AA-6248-A5E6-3D7C48EEFBF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69002" y="4957972"/>
                  <a:ext cx="235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FE9758C-9021-F34E-A750-70A3C64CB4E5}"/>
                    </a:ext>
                  </a:extLst>
                </p14:cNvPr>
                <p14:cNvContentPartPr/>
                <p14:nvPr/>
              </p14:nvContentPartPr>
              <p14:xfrm>
                <a:off x="8937762" y="4850332"/>
                <a:ext cx="116280" cy="3657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FE9758C-9021-F34E-A750-70A3C64CB4E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30202" y="4842772"/>
                  <a:ext cx="131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53C10CD-5DEF-D943-A166-894DEA64490D}"/>
                    </a:ext>
                  </a:extLst>
                </p14:cNvPr>
                <p14:cNvContentPartPr/>
                <p14:nvPr/>
              </p14:nvContentPartPr>
              <p14:xfrm>
                <a:off x="8687562" y="5197372"/>
                <a:ext cx="463680" cy="12240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53C10CD-5DEF-D943-A166-894DEA6449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80002" y="5189812"/>
                  <a:ext cx="47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DBD450C-8AF9-4D49-A0E0-2F7DB3E6E49D}"/>
                    </a:ext>
                  </a:extLst>
                </p14:cNvPr>
                <p14:cNvContentPartPr/>
                <p14:nvPr/>
              </p14:nvContentPartPr>
              <p14:xfrm>
                <a:off x="9376602" y="4819372"/>
                <a:ext cx="512640" cy="59184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DBD450C-8AF9-4D49-A0E0-2F7DB3E6E49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69042" y="4811812"/>
                  <a:ext cx="5277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166D678-B9A8-4448-95F0-ED4FF73EB336}"/>
                    </a:ext>
                  </a:extLst>
                </p14:cNvPr>
                <p14:cNvContentPartPr/>
                <p14:nvPr/>
              </p14:nvContentPartPr>
              <p14:xfrm>
                <a:off x="10071762" y="5002252"/>
                <a:ext cx="256320" cy="25632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166D678-B9A8-4448-95F0-ED4FF73EB3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64562" y="4994692"/>
                  <a:ext cx="271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86C03BD-233A-3141-B3D5-BA3553390AB7}"/>
                    </a:ext>
                  </a:extLst>
                </p14:cNvPr>
                <p14:cNvContentPartPr/>
                <p14:nvPr/>
              </p14:nvContentPartPr>
              <p14:xfrm>
                <a:off x="10348962" y="4801012"/>
                <a:ext cx="326880" cy="56736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86C03BD-233A-3141-B3D5-BA3553390AB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41402" y="4793452"/>
                  <a:ext cx="34200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6E632CE-5277-6B4C-AA8F-FEF444614B23}"/>
                    </a:ext>
                  </a:extLst>
                </p14:cNvPr>
                <p14:cNvContentPartPr/>
                <p14:nvPr/>
              </p14:nvContentPartPr>
              <p14:xfrm>
                <a:off x="10864842" y="4855732"/>
                <a:ext cx="128520" cy="49428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6E632CE-5277-6B4C-AA8F-FEF444614B2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57282" y="4848172"/>
                  <a:ext cx="1436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C82B87CA-5038-9348-956A-F38F913791DF}"/>
                    </a:ext>
                  </a:extLst>
                </p14:cNvPr>
                <p14:cNvContentPartPr/>
                <p14:nvPr/>
              </p14:nvContentPartPr>
              <p14:xfrm>
                <a:off x="11011002" y="4788772"/>
                <a:ext cx="232200" cy="5796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C82B87CA-5038-9348-956A-F38F913791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03442" y="4781212"/>
                  <a:ext cx="24732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60402D1-772D-0043-B229-9B6541ED962F}"/>
                    </a:ext>
                  </a:extLst>
                </p14:cNvPr>
                <p14:cNvContentPartPr/>
                <p14:nvPr/>
              </p14:nvContentPartPr>
              <p14:xfrm>
                <a:off x="11401242" y="4898572"/>
                <a:ext cx="243720" cy="62172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60402D1-772D-0043-B229-9B6541ED962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393682" y="4891012"/>
                  <a:ext cx="258840" cy="63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254A0C6A-1C44-484E-9B10-50DA4FD85F62}"/>
              </a:ext>
            </a:extLst>
          </p:cNvPr>
          <p:cNvGrpSpPr/>
          <p:nvPr/>
        </p:nvGrpSpPr>
        <p:grpSpPr>
          <a:xfrm>
            <a:off x="1863762" y="3569092"/>
            <a:ext cx="2073960" cy="561240"/>
            <a:chOff x="1863762" y="3569092"/>
            <a:chExt cx="207396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C3272A9-8C3F-9240-88CE-BC84C63D55DC}"/>
                    </a:ext>
                  </a:extLst>
                </p14:cNvPr>
                <p14:cNvContentPartPr/>
                <p14:nvPr/>
              </p14:nvContentPartPr>
              <p14:xfrm>
                <a:off x="2138082" y="4044652"/>
                <a:ext cx="73440" cy="8568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C3272A9-8C3F-9240-88CE-BC84C63D55D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30522" y="4037092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E07A00DB-D0AF-924D-A1BF-33D67A86990C}"/>
                    </a:ext>
                  </a:extLst>
                </p14:cNvPr>
                <p14:cNvContentPartPr/>
                <p14:nvPr/>
              </p14:nvContentPartPr>
              <p14:xfrm>
                <a:off x="1863762" y="3569092"/>
                <a:ext cx="2073960" cy="56124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E07A00DB-D0AF-924D-A1BF-33D67A8699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53322" y="3559012"/>
                  <a:ext cx="2094120" cy="58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CF810CD5-6969-944F-9224-65B6272EE051}"/>
                  </a:ext>
                </a:extLst>
              </p14:cNvPr>
              <p14:cNvContentPartPr/>
              <p14:nvPr/>
            </p14:nvContentPartPr>
            <p14:xfrm>
              <a:off x="5723682" y="3447052"/>
              <a:ext cx="2147040" cy="701640"/>
            </p14:xfrm>
          </p:contentPart>
        </mc:Choice>
        <mc:Fallback xmlns=""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CF810CD5-6969-944F-9224-65B6272EE05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716122" y="3439492"/>
                <a:ext cx="2162160" cy="71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F236EC39-CDC4-FC43-81BE-B6265FE51281}"/>
              </a:ext>
            </a:extLst>
          </p:cNvPr>
          <p:cNvGrpSpPr/>
          <p:nvPr/>
        </p:nvGrpSpPr>
        <p:grpSpPr>
          <a:xfrm>
            <a:off x="1140220" y="5794551"/>
            <a:ext cx="1058760" cy="772560"/>
            <a:chOff x="1140220" y="5794551"/>
            <a:chExt cx="105876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D856C39A-64CC-334D-9512-ECEFCA1F986A}"/>
                    </a:ext>
                  </a:extLst>
                </p14:cNvPr>
                <p14:cNvContentPartPr/>
                <p14:nvPr/>
              </p14:nvContentPartPr>
              <p14:xfrm>
                <a:off x="1177660" y="5956191"/>
                <a:ext cx="50040" cy="9360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D856C39A-64CC-334D-9512-ECEFCA1F986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70100" y="594899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6410091E-309E-FB47-B3AE-20E291CB3F99}"/>
                    </a:ext>
                  </a:extLst>
                </p14:cNvPr>
                <p14:cNvContentPartPr/>
                <p14:nvPr/>
              </p14:nvContentPartPr>
              <p14:xfrm>
                <a:off x="1140220" y="6205311"/>
                <a:ext cx="106200" cy="1994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6410091E-309E-FB47-B3AE-20E291CB3F9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2660" y="6197751"/>
                  <a:ext cx="12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92B99C03-C0B7-DC4C-B75C-19504344B376}"/>
                    </a:ext>
                  </a:extLst>
                </p14:cNvPr>
                <p14:cNvContentPartPr/>
                <p14:nvPr/>
              </p14:nvContentPartPr>
              <p14:xfrm>
                <a:off x="1501300" y="5794551"/>
                <a:ext cx="56520" cy="5652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92B99C03-C0B7-DC4C-B75C-19504344B37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93740" y="578699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A3368E9-24F2-2240-856A-A6C11B6CFA7F}"/>
                    </a:ext>
                  </a:extLst>
                </p14:cNvPr>
                <p14:cNvContentPartPr/>
                <p14:nvPr/>
              </p14:nvContentPartPr>
              <p14:xfrm>
                <a:off x="1364500" y="6018471"/>
                <a:ext cx="336600" cy="42984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A3368E9-24F2-2240-856A-A6C11B6CFA7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56940" y="6010911"/>
                  <a:ext cx="351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8B28FC77-1BDF-834F-84F9-D88536D8A501}"/>
                    </a:ext>
                  </a:extLst>
                </p14:cNvPr>
                <p14:cNvContentPartPr/>
                <p14:nvPr/>
              </p14:nvContentPartPr>
              <p14:xfrm>
                <a:off x="1943380" y="5819391"/>
                <a:ext cx="93600" cy="17820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8B28FC77-1BDF-834F-84F9-D88536D8A50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35820" y="5811831"/>
                  <a:ext cx="108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120C9AF-21CF-944F-8B27-E66A12E9BEF5}"/>
                    </a:ext>
                  </a:extLst>
                </p14:cNvPr>
                <p14:cNvContentPartPr/>
                <p14:nvPr/>
              </p14:nvContentPartPr>
              <p14:xfrm>
                <a:off x="2055340" y="5806791"/>
                <a:ext cx="56520" cy="1807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120C9AF-21CF-944F-8B27-E66A12E9BEF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047780" y="5799591"/>
                  <a:ext cx="71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F9B8A96-4E33-5B48-A438-1B21E3A24327}"/>
                    </a:ext>
                  </a:extLst>
                </p14:cNvPr>
                <p14:cNvContentPartPr/>
                <p14:nvPr/>
              </p14:nvContentPartPr>
              <p14:xfrm>
                <a:off x="2036980" y="5881671"/>
                <a:ext cx="43920" cy="6264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F9B8A96-4E33-5B48-A438-1B21E3A2432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29420" y="587411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52F3FA8-592D-4F42-ADCD-3EE8CDFA7DC3}"/>
                    </a:ext>
                  </a:extLst>
                </p14:cNvPr>
                <p14:cNvContentPartPr/>
                <p14:nvPr/>
              </p14:nvContentPartPr>
              <p14:xfrm>
                <a:off x="2011780" y="5968791"/>
                <a:ext cx="100080" cy="3780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52F3FA8-592D-4F42-ADCD-3EE8CDFA7DC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04220" y="596123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0E5A190-BDE0-2845-99D2-2AC0A1CFC6D1}"/>
                    </a:ext>
                  </a:extLst>
                </p14:cNvPr>
                <p14:cNvContentPartPr/>
                <p14:nvPr/>
              </p14:nvContentPartPr>
              <p14:xfrm>
                <a:off x="1700740" y="6114951"/>
                <a:ext cx="498240" cy="45216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0E5A190-BDE0-2845-99D2-2AC0A1CFC6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93180" y="6107391"/>
                  <a:ext cx="513360" cy="46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8FD02D5F-E98E-D74E-835F-C77FB7B3C04C}"/>
                  </a:ext>
                </a:extLst>
              </p14:cNvPr>
              <p14:cNvContentPartPr/>
              <p14:nvPr/>
            </p14:nvContentPartPr>
            <p14:xfrm>
              <a:off x="2453860" y="6454431"/>
              <a:ext cx="37800" cy="131040"/>
            </p14:xfrm>
          </p:contentPart>
        </mc:Choice>
        <mc:Fallback xmlns=""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8FD02D5F-E98E-D74E-835F-C77FB7B3C04C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446300" y="6446871"/>
                <a:ext cx="5292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35F291B-6E5D-4D4C-B556-4A827C7FF523}"/>
              </a:ext>
            </a:extLst>
          </p:cNvPr>
          <p:cNvGrpSpPr/>
          <p:nvPr/>
        </p:nvGrpSpPr>
        <p:grpSpPr>
          <a:xfrm>
            <a:off x="2653300" y="5956191"/>
            <a:ext cx="1537920" cy="585720"/>
            <a:chOff x="2653300" y="5956191"/>
            <a:chExt cx="153792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D9E1D5A-F8FB-874E-9F6C-23BD09D82271}"/>
                    </a:ext>
                  </a:extLst>
                </p14:cNvPr>
                <p14:cNvContentPartPr/>
                <p14:nvPr/>
              </p14:nvContentPartPr>
              <p14:xfrm>
                <a:off x="2653300" y="5987511"/>
                <a:ext cx="224640" cy="44244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D9E1D5A-F8FB-874E-9F6C-23BD09D8227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45740" y="5979951"/>
                  <a:ext cx="239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F0DF1AC-664E-9F4E-976B-1258E5C9F2C7}"/>
                    </a:ext>
                  </a:extLst>
                </p14:cNvPr>
                <p14:cNvContentPartPr/>
                <p14:nvPr/>
              </p14:nvContentPartPr>
              <p14:xfrm>
                <a:off x="2908540" y="6261471"/>
                <a:ext cx="168480" cy="11232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F0DF1AC-664E-9F4E-976B-1258E5C9F2C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00980" y="6253911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CE375121-86CE-AA4B-94E1-DB7E016CAF47}"/>
                    </a:ext>
                  </a:extLst>
                </p14:cNvPr>
                <p14:cNvContentPartPr/>
                <p14:nvPr/>
              </p14:nvContentPartPr>
              <p14:xfrm>
                <a:off x="3101500" y="5956191"/>
                <a:ext cx="118800" cy="47988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CE375121-86CE-AA4B-94E1-DB7E016CAF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93940" y="5948991"/>
                  <a:ext cx="133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0610911-0EE1-AE47-9952-91CEBEC3E094}"/>
                    </a:ext>
                  </a:extLst>
                </p14:cNvPr>
                <p14:cNvContentPartPr/>
                <p14:nvPr/>
              </p14:nvContentPartPr>
              <p14:xfrm>
                <a:off x="3332260" y="6155631"/>
                <a:ext cx="99360" cy="31176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0610911-0EE1-AE47-9952-91CEBEC3E09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24700" y="6148071"/>
                  <a:ext cx="114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B996983-D2C9-9C42-8DB8-4CD2663340B2}"/>
                    </a:ext>
                  </a:extLst>
                </p14:cNvPr>
                <p14:cNvContentPartPr/>
                <p14:nvPr/>
              </p14:nvContentPartPr>
              <p14:xfrm>
                <a:off x="3530980" y="6074631"/>
                <a:ext cx="106200" cy="46728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B996983-D2C9-9C42-8DB8-4CD2663340B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23420" y="6067071"/>
                  <a:ext cx="121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ACDFF6AB-4889-5343-BA50-92AAD139FD23}"/>
                    </a:ext>
                  </a:extLst>
                </p14:cNvPr>
                <p14:cNvContentPartPr/>
                <p14:nvPr/>
              </p14:nvContentPartPr>
              <p14:xfrm>
                <a:off x="3468700" y="6323751"/>
                <a:ext cx="168480" cy="3132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ACDFF6AB-4889-5343-BA50-92AAD139FD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61140" y="631619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DA1C570-5041-E44A-9D0B-6BEB21243EF5}"/>
                    </a:ext>
                  </a:extLst>
                </p14:cNvPr>
                <p14:cNvContentPartPr/>
                <p14:nvPr/>
              </p14:nvContentPartPr>
              <p14:xfrm>
                <a:off x="3736180" y="6217911"/>
                <a:ext cx="75240" cy="26172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DA1C570-5041-E44A-9D0B-6BEB21243EF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28980" y="6210351"/>
                  <a:ext cx="90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79877897-09C4-E64F-8660-B61A5BD6A962}"/>
                    </a:ext>
                  </a:extLst>
                </p14:cNvPr>
                <p14:cNvContentPartPr/>
                <p14:nvPr/>
              </p14:nvContentPartPr>
              <p14:xfrm>
                <a:off x="3991780" y="6311151"/>
                <a:ext cx="100080" cy="1296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79877897-09C4-E64F-8660-B61A5BD6A96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84220" y="630359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B412FB9-ECD9-2B4A-B4B9-195BA186792B}"/>
                    </a:ext>
                  </a:extLst>
                </p14:cNvPr>
                <p14:cNvContentPartPr/>
                <p14:nvPr/>
              </p14:nvContentPartPr>
              <p14:xfrm>
                <a:off x="4004020" y="6392151"/>
                <a:ext cx="187200" cy="1296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B412FB9-ECD9-2B4A-B4B9-195BA186792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96460" y="638459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83783242-F926-0F4C-B589-821E7A7E21E6}"/>
              </a:ext>
            </a:extLst>
          </p:cNvPr>
          <p:cNvGrpSpPr/>
          <p:nvPr/>
        </p:nvGrpSpPr>
        <p:grpSpPr>
          <a:xfrm>
            <a:off x="4701340" y="5974911"/>
            <a:ext cx="442440" cy="330120"/>
            <a:chOff x="4701340" y="5974911"/>
            <a:chExt cx="4424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706F6D90-56F9-A741-801A-504910FFA96D}"/>
                    </a:ext>
                  </a:extLst>
                </p14:cNvPr>
                <p14:cNvContentPartPr/>
                <p14:nvPr/>
              </p14:nvContentPartPr>
              <p14:xfrm>
                <a:off x="4701340" y="5974911"/>
                <a:ext cx="442440" cy="3780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706F6D90-56F9-A741-801A-504910FFA96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93780" y="5967351"/>
                  <a:ext cx="457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1108822-EA67-E347-BBB9-B31C72BEDEA5}"/>
                    </a:ext>
                  </a:extLst>
                </p14:cNvPr>
                <p14:cNvContentPartPr/>
                <p14:nvPr/>
              </p14:nvContentPartPr>
              <p14:xfrm>
                <a:off x="4732300" y="6062031"/>
                <a:ext cx="374040" cy="24300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1108822-EA67-E347-BBB9-B31C72BEDEA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24740" y="6054831"/>
                  <a:ext cx="3888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8134897A-796A-7149-8967-554B5864A500}"/>
              </a:ext>
            </a:extLst>
          </p:cNvPr>
          <p:cNvGrpSpPr/>
          <p:nvPr/>
        </p:nvGrpSpPr>
        <p:grpSpPr>
          <a:xfrm>
            <a:off x="4302820" y="6554151"/>
            <a:ext cx="1214280" cy="286920"/>
            <a:chOff x="4302820" y="6554151"/>
            <a:chExt cx="12142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16FF9A9E-C370-A34A-A8D7-21B79814F6BB}"/>
                    </a:ext>
                  </a:extLst>
                </p14:cNvPr>
                <p14:cNvContentPartPr/>
                <p14:nvPr/>
              </p14:nvContentPartPr>
              <p14:xfrm>
                <a:off x="4302820" y="6572871"/>
                <a:ext cx="131040" cy="1371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16FF9A9E-C370-A34A-A8D7-21B79814F6B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95260" y="656531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A7EA297-0855-4B47-87A3-7C2277EBD578}"/>
                    </a:ext>
                  </a:extLst>
                </p14:cNvPr>
                <p14:cNvContentPartPr/>
                <p14:nvPr/>
              </p14:nvContentPartPr>
              <p14:xfrm>
                <a:off x="4527100" y="6572871"/>
                <a:ext cx="93600" cy="14364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A7EA297-0855-4B47-87A3-7C2277EBD57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19540" y="6565311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260376B-0C17-2E44-BAAE-EC54A4952C91}"/>
                    </a:ext>
                  </a:extLst>
                </p14:cNvPr>
                <p14:cNvContentPartPr/>
                <p14:nvPr/>
              </p14:nvContentPartPr>
              <p14:xfrm>
                <a:off x="4651660" y="6560271"/>
                <a:ext cx="131040" cy="16236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260376B-0C17-2E44-BAAE-EC54A4952C9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44100" y="655271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27E93D7-432C-0F45-B6EC-168BCC559D9D}"/>
                    </a:ext>
                  </a:extLst>
                </p14:cNvPr>
                <p14:cNvContentPartPr/>
                <p14:nvPr/>
              </p14:nvContentPartPr>
              <p14:xfrm>
                <a:off x="4925260" y="6554151"/>
                <a:ext cx="75240" cy="21204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27E93D7-432C-0F45-B6EC-168BCC559D9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18060" y="6546591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3E5F149-3EDC-5C44-9351-4EBAADF19918}"/>
                    </a:ext>
                  </a:extLst>
                </p14:cNvPr>
                <p14:cNvContentPartPr/>
                <p14:nvPr/>
              </p14:nvContentPartPr>
              <p14:xfrm>
                <a:off x="5099860" y="6634791"/>
                <a:ext cx="118800" cy="2520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3E5F149-3EDC-5C44-9351-4EBAADF1991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92300" y="662759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2A531E9-D4BA-0043-9159-306DC1A58A04}"/>
                    </a:ext>
                  </a:extLst>
                </p14:cNvPr>
                <p14:cNvContentPartPr/>
                <p14:nvPr/>
              </p14:nvContentPartPr>
              <p14:xfrm>
                <a:off x="5112820" y="6728391"/>
                <a:ext cx="136800" cy="190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2A531E9-D4BA-0043-9159-306DC1A58A0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05260" y="6720831"/>
                  <a:ext cx="151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C70B85F-0D5C-5D4C-9631-3A6FC8D3E4F8}"/>
                    </a:ext>
                  </a:extLst>
                </p14:cNvPr>
                <p14:cNvContentPartPr/>
                <p14:nvPr/>
              </p14:nvContentPartPr>
              <p14:xfrm>
                <a:off x="5410900" y="6572871"/>
                <a:ext cx="106200" cy="26820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C70B85F-0D5C-5D4C-9631-3A6FC8D3E4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03340" y="6565311"/>
                  <a:ext cx="1213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645CE6E0-587F-E245-A7F6-7B5DC7CE0CED}"/>
              </a:ext>
            </a:extLst>
          </p:cNvPr>
          <p:cNvGrpSpPr/>
          <p:nvPr/>
        </p:nvGrpSpPr>
        <p:grpSpPr>
          <a:xfrm>
            <a:off x="5410900" y="5888151"/>
            <a:ext cx="1208160" cy="516960"/>
            <a:chOff x="5410900" y="5888151"/>
            <a:chExt cx="120816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0AB4A86-FA54-E347-ABAE-4F1E3C56E86A}"/>
                    </a:ext>
                  </a:extLst>
                </p14:cNvPr>
                <p14:cNvContentPartPr/>
                <p14:nvPr/>
              </p14:nvContentPartPr>
              <p14:xfrm>
                <a:off x="5442220" y="5888151"/>
                <a:ext cx="124920" cy="51696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0AB4A86-FA54-E347-ABAE-4F1E3C56E86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434660" y="5880591"/>
                  <a:ext cx="1400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38C9B7F6-1812-1C43-BF20-13B348E2FC84}"/>
                    </a:ext>
                  </a:extLst>
                </p14:cNvPr>
                <p14:cNvContentPartPr/>
                <p14:nvPr/>
              </p14:nvContentPartPr>
              <p14:xfrm>
                <a:off x="5410900" y="6130791"/>
                <a:ext cx="193320" cy="500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38C9B7F6-1812-1C43-BF20-13B348E2FC8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403340" y="6123231"/>
                  <a:ext cx="20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7C711B80-0AD5-D948-B06F-291060728D8E}"/>
                    </a:ext>
                  </a:extLst>
                </p14:cNvPr>
                <p14:cNvContentPartPr/>
                <p14:nvPr/>
              </p14:nvContentPartPr>
              <p14:xfrm>
                <a:off x="5703580" y="6087231"/>
                <a:ext cx="43920" cy="14364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7C711B80-0AD5-D948-B06F-291060728D8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96020" y="6079671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D678757F-1C00-5A4D-A537-5EF8F0718654}"/>
                    </a:ext>
                  </a:extLst>
                </p14:cNvPr>
                <p14:cNvContentPartPr/>
                <p14:nvPr/>
              </p14:nvContentPartPr>
              <p14:xfrm>
                <a:off x="5852980" y="6081111"/>
                <a:ext cx="112320" cy="19944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D678757F-1C00-5A4D-A537-5EF8F071865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45420" y="607355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7EDFC8A-7191-AB4D-A2E0-E28364F31BEF}"/>
                    </a:ext>
                  </a:extLst>
                </p14:cNvPr>
                <p14:cNvContentPartPr/>
                <p14:nvPr/>
              </p14:nvContentPartPr>
              <p14:xfrm>
                <a:off x="6120820" y="6062391"/>
                <a:ext cx="75240" cy="22464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7EDFC8A-7191-AB4D-A2E0-E28364F31BE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13260" y="6054831"/>
                  <a:ext cx="90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4D85E00-4A8D-714F-9111-3ECD77C9E3CC}"/>
                    </a:ext>
                  </a:extLst>
                </p14:cNvPr>
                <p14:cNvContentPartPr/>
                <p14:nvPr/>
              </p14:nvContentPartPr>
              <p14:xfrm>
                <a:off x="6407020" y="6149511"/>
                <a:ext cx="212040" cy="4392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4D85E00-4A8D-714F-9111-3ECD77C9E3C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99460" y="614195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EC3C7465-7497-4447-8E1B-D716F4ABECDE}"/>
              </a:ext>
            </a:extLst>
          </p:cNvPr>
          <p:cNvGrpSpPr/>
          <p:nvPr/>
        </p:nvGrpSpPr>
        <p:grpSpPr>
          <a:xfrm>
            <a:off x="6973660" y="5987871"/>
            <a:ext cx="361440" cy="218160"/>
            <a:chOff x="6973660" y="5987871"/>
            <a:chExt cx="3614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89B93E54-B1FB-5D43-862F-158F03BC26C0}"/>
                    </a:ext>
                  </a:extLst>
                </p14:cNvPr>
                <p14:cNvContentPartPr/>
                <p14:nvPr/>
              </p14:nvContentPartPr>
              <p14:xfrm>
                <a:off x="6973660" y="5987871"/>
                <a:ext cx="324000" cy="3132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89B93E54-B1FB-5D43-862F-158F03BC26C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66100" y="5980311"/>
                  <a:ext cx="339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F4F2F63-5E71-8047-81F8-CAD8C568C7E3}"/>
                    </a:ext>
                  </a:extLst>
                </p14:cNvPr>
                <p14:cNvContentPartPr/>
                <p14:nvPr/>
              </p14:nvContentPartPr>
              <p14:xfrm>
                <a:off x="7036660" y="6056271"/>
                <a:ext cx="298440" cy="14976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F4F2F63-5E71-8047-81F8-CAD8C568C7E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29100" y="6048711"/>
                  <a:ext cx="3135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2CF62ADE-DEEC-9842-A702-423570153651}"/>
              </a:ext>
            </a:extLst>
          </p:cNvPr>
          <p:cNvGrpSpPr/>
          <p:nvPr/>
        </p:nvGrpSpPr>
        <p:grpSpPr>
          <a:xfrm>
            <a:off x="6719140" y="6504471"/>
            <a:ext cx="1387800" cy="311400"/>
            <a:chOff x="6719140" y="6504471"/>
            <a:chExt cx="138780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B6ACD65-A4BB-E14C-B81E-BBA2DE4F86D1}"/>
                    </a:ext>
                  </a:extLst>
                </p14:cNvPr>
                <p14:cNvContentPartPr/>
                <p14:nvPr/>
              </p14:nvContentPartPr>
              <p14:xfrm>
                <a:off x="6719140" y="6504471"/>
                <a:ext cx="186480" cy="2520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B6ACD65-A4BB-E14C-B81E-BBA2DE4F86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11580" y="6496911"/>
                  <a:ext cx="20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8F877138-9C9B-A349-8B2B-9FFDBF7BBA1A}"/>
                    </a:ext>
                  </a:extLst>
                </p14:cNvPr>
                <p14:cNvContentPartPr/>
                <p14:nvPr/>
              </p14:nvContentPartPr>
              <p14:xfrm>
                <a:off x="6761980" y="6591591"/>
                <a:ext cx="162360" cy="14292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8F877138-9C9B-A349-8B2B-9FFDBF7BBA1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54420" y="6584031"/>
                  <a:ext cx="177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BC841CD-B324-FD47-B1FA-727168DC64ED}"/>
                    </a:ext>
                  </a:extLst>
                </p14:cNvPr>
                <p14:cNvContentPartPr/>
                <p14:nvPr/>
              </p14:nvContentPartPr>
              <p14:xfrm>
                <a:off x="7029820" y="6510591"/>
                <a:ext cx="68760" cy="1933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BC841CD-B324-FD47-B1FA-727168DC64E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22260" y="6503031"/>
                  <a:ext cx="83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CAA1A45-2CCB-A546-BC75-309A8AA95760}"/>
                    </a:ext>
                  </a:extLst>
                </p14:cNvPr>
                <p14:cNvContentPartPr/>
                <p14:nvPr/>
              </p14:nvContentPartPr>
              <p14:xfrm>
                <a:off x="7185340" y="6548031"/>
                <a:ext cx="131040" cy="16236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CAA1A45-2CCB-A546-BC75-309A8AA9576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77780" y="654047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1C47A24-041E-1E47-A152-6097BBFDABA9}"/>
                    </a:ext>
                  </a:extLst>
                </p14:cNvPr>
                <p14:cNvContentPartPr/>
                <p14:nvPr/>
              </p14:nvContentPartPr>
              <p14:xfrm>
                <a:off x="7415740" y="6541911"/>
                <a:ext cx="62640" cy="21204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1C47A24-041E-1E47-A152-6097BBFDABA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08180" y="6534351"/>
                  <a:ext cx="77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94EF9D40-4A88-504E-87E5-930A6EDB7432}"/>
                    </a:ext>
                  </a:extLst>
                </p14:cNvPr>
                <p14:cNvContentPartPr/>
                <p14:nvPr/>
              </p14:nvContentPartPr>
              <p14:xfrm>
                <a:off x="7664500" y="6572871"/>
                <a:ext cx="93600" cy="3780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94EF9D40-4A88-504E-87E5-930A6EDB743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656940" y="656531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867155E-C0F4-9548-9614-A5AF84E1B028}"/>
                    </a:ext>
                  </a:extLst>
                </p14:cNvPr>
                <p14:cNvContentPartPr/>
                <p14:nvPr/>
              </p14:nvContentPartPr>
              <p14:xfrm>
                <a:off x="7670980" y="6697431"/>
                <a:ext cx="155880" cy="576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867155E-C0F4-9548-9614-A5AF84E1B02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63420" y="6689871"/>
                  <a:ext cx="171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34387D0-ACB0-BB41-9435-E01B8F65AAFB}"/>
                    </a:ext>
                  </a:extLst>
                </p14:cNvPr>
                <p14:cNvContentPartPr/>
                <p14:nvPr/>
              </p14:nvContentPartPr>
              <p14:xfrm>
                <a:off x="8000740" y="6536151"/>
                <a:ext cx="106200" cy="2797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34387D0-ACB0-BB41-9435-E01B8F65AAF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93180" y="6528591"/>
                  <a:ext cx="12132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5D9FB3C9-EA27-7E47-BD44-36A6B2BC67D7}"/>
              </a:ext>
            </a:extLst>
          </p:cNvPr>
          <p:cNvGrpSpPr/>
          <p:nvPr/>
        </p:nvGrpSpPr>
        <p:grpSpPr>
          <a:xfrm>
            <a:off x="7813900" y="5788431"/>
            <a:ext cx="810000" cy="529560"/>
            <a:chOff x="7813900" y="5788431"/>
            <a:chExt cx="81000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1494228D-35CD-9C42-9330-47C1768E5A8E}"/>
                    </a:ext>
                  </a:extLst>
                </p14:cNvPr>
                <p14:cNvContentPartPr/>
                <p14:nvPr/>
              </p14:nvContentPartPr>
              <p14:xfrm>
                <a:off x="7876180" y="5788431"/>
                <a:ext cx="193320" cy="52956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1494228D-35CD-9C42-9330-47C1768E5A8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68620" y="5780871"/>
                  <a:ext cx="2084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5800BC24-F6E8-2C48-9CF8-A089C8E3A9B4}"/>
                    </a:ext>
                  </a:extLst>
                </p14:cNvPr>
                <p14:cNvContentPartPr/>
                <p14:nvPr/>
              </p14:nvContentPartPr>
              <p14:xfrm>
                <a:off x="7813900" y="6043671"/>
                <a:ext cx="205920" cy="4392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5800BC24-F6E8-2C48-9CF8-A089C8E3A9B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06700" y="6036111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21A10D8-5B68-C042-894D-E917410A6B3F}"/>
                    </a:ext>
                  </a:extLst>
                </p14:cNvPr>
                <p14:cNvContentPartPr/>
                <p14:nvPr/>
              </p14:nvContentPartPr>
              <p14:xfrm>
                <a:off x="8112700" y="6037551"/>
                <a:ext cx="75240" cy="1371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21A10D8-5B68-C042-894D-E917410A6B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105500" y="6029991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308A31D-4097-084D-85AD-205F0D3D8FA5}"/>
                    </a:ext>
                  </a:extLst>
                </p14:cNvPr>
                <p14:cNvContentPartPr/>
                <p14:nvPr/>
              </p14:nvContentPartPr>
              <p14:xfrm>
                <a:off x="8268580" y="6024951"/>
                <a:ext cx="137160" cy="15588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308A31D-4097-084D-85AD-205F0D3D8FA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261020" y="6017391"/>
                  <a:ext cx="15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2C89AF1-E8C4-0B4D-BE99-C0D900D0A846}"/>
                    </a:ext>
                  </a:extLst>
                </p14:cNvPr>
                <p14:cNvContentPartPr/>
                <p14:nvPr/>
              </p14:nvContentPartPr>
              <p14:xfrm>
                <a:off x="8517700" y="6024951"/>
                <a:ext cx="106200" cy="2556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2C89AF1-E8C4-0B4D-BE99-C0D900D0A84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0140" y="6017391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86742062-AF06-8042-8EB7-7C02B481DA51}"/>
              </a:ext>
            </a:extLst>
          </p:cNvPr>
          <p:cNvGrpSpPr/>
          <p:nvPr/>
        </p:nvGrpSpPr>
        <p:grpSpPr>
          <a:xfrm>
            <a:off x="8984620" y="6118551"/>
            <a:ext cx="236880" cy="162360"/>
            <a:chOff x="8984620" y="6118551"/>
            <a:chExt cx="23688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814E4B3-2E4A-294A-92DC-B31216484F83}"/>
                    </a:ext>
                  </a:extLst>
                </p14:cNvPr>
                <p14:cNvContentPartPr/>
                <p14:nvPr/>
              </p14:nvContentPartPr>
              <p14:xfrm>
                <a:off x="8984620" y="6118551"/>
                <a:ext cx="187200" cy="6876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814E4B3-2E4A-294A-92DC-B31216484F8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77060" y="6110991"/>
                  <a:ext cx="202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BC9E66F-34D3-C34A-AAC2-494F5FF987A3}"/>
                    </a:ext>
                  </a:extLst>
                </p14:cNvPr>
                <p14:cNvContentPartPr/>
                <p14:nvPr/>
              </p14:nvContentPartPr>
              <p14:xfrm>
                <a:off x="9009460" y="6261831"/>
                <a:ext cx="212040" cy="1908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BC9E66F-34D3-C34A-AAC2-494F5FF987A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001900" y="625427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B9DFD6CD-8230-A540-8DB2-C95FF308CA59}"/>
              </a:ext>
            </a:extLst>
          </p:cNvPr>
          <p:cNvGrpSpPr/>
          <p:nvPr/>
        </p:nvGrpSpPr>
        <p:grpSpPr>
          <a:xfrm>
            <a:off x="9248860" y="6548031"/>
            <a:ext cx="321120" cy="212040"/>
            <a:chOff x="9248860" y="6548031"/>
            <a:chExt cx="32112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6987212-1D0B-2049-A914-E3B093A9D8A7}"/>
                    </a:ext>
                  </a:extLst>
                </p14:cNvPr>
                <p14:cNvContentPartPr/>
                <p14:nvPr/>
              </p14:nvContentPartPr>
              <p14:xfrm>
                <a:off x="9264700" y="6548031"/>
                <a:ext cx="149760" cy="3132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6987212-1D0B-2049-A914-E3B093A9D8A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57140" y="654047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9F32FF0-5424-B84F-AC40-15491451D6D6}"/>
                    </a:ext>
                  </a:extLst>
                </p14:cNvPr>
                <p14:cNvContentPartPr/>
                <p14:nvPr/>
              </p14:nvContentPartPr>
              <p14:xfrm>
                <a:off x="9248860" y="6659991"/>
                <a:ext cx="153360" cy="10008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9F32FF0-5424-B84F-AC40-15491451D6D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41300" y="6652431"/>
                  <a:ext cx="168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9737138-A60D-0244-8513-7F377F8E99EE}"/>
                    </a:ext>
                  </a:extLst>
                </p14:cNvPr>
                <p14:cNvContentPartPr/>
                <p14:nvPr/>
              </p14:nvContentPartPr>
              <p14:xfrm>
                <a:off x="9476380" y="6578991"/>
                <a:ext cx="93600" cy="16236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9737138-A60D-0244-8513-7F377F8E99E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68820" y="6571791"/>
                  <a:ext cx="1087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C8295D3C-0A27-F940-9195-7B327525647D}"/>
              </a:ext>
            </a:extLst>
          </p:cNvPr>
          <p:cNvGrpSpPr/>
          <p:nvPr/>
        </p:nvGrpSpPr>
        <p:grpSpPr>
          <a:xfrm>
            <a:off x="9632620" y="6548391"/>
            <a:ext cx="765360" cy="298800"/>
            <a:chOff x="9632620" y="6548391"/>
            <a:chExt cx="76536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B4EF2FD-18CE-7F4F-B2BA-821F401A58B9}"/>
                    </a:ext>
                  </a:extLst>
                </p14:cNvPr>
                <p14:cNvContentPartPr/>
                <p14:nvPr/>
              </p14:nvContentPartPr>
              <p14:xfrm>
                <a:off x="9632620" y="6560631"/>
                <a:ext cx="149040" cy="21744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B4EF2FD-18CE-7F4F-B2BA-821F401A58B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625060" y="6553071"/>
                  <a:ext cx="164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5F982F8-BD6B-334B-9A8F-B6AE0F5F5829}"/>
                    </a:ext>
                  </a:extLst>
                </p14:cNvPr>
                <p14:cNvContentPartPr/>
                <p14:nvPr/>
              </p14:nvContentPartPr>
              <p14:xfrm>
                <a:off x="9849700" y="6578991"/>
                <a:ext cx="62640" cy="2682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5F982F8-BD6B-334B-9A8F-B6AE0F5F582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842140" y="6571791"/>
                  <a:ext cx="77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D7F47055-A9BB-DC4D-A60A-C873D459C3BC}"/>
                    </a:ext>
                  </a:extLst>
                </p14:cNvPr>
                <p14:cNvContentPartPr/>
                <p14:nvPr/>
              </p14:nvContentPartPr>
              <p14:xfrm>
                <a:off x="10017820" y="6654231"/>
                <a:ext cx="62640" cy="2520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D7F47055-A9BB-DC4D-A60A-C873D459C3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10260" y="664667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AE9C1BD1-11A1-8447-83EF-C3E929CD4BDB}"/>
                    </a:ext>
                  </a:extLst>
                </p14:cNvPr>
                <p14:cNvContentPartPr/>
                <p14:nvPr/>
              </p14:nvContentPartPr>
              <p14:xfrm>
                <a:off x="10001980" y="6716511"/>
                <a:ext cx="159480" cy="5652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AE9C1BD1-11A1-8447-83EF-C3E929CD4BD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94420" y="6708951"/>
                  <a:ext cx="174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F69389C9-AA45-3D49-B12D-360815DFCB80}"/>
                    </a:ext>
                  </a:extLst>
                </p14:cNvPr>
                <p14:cNvContentPartPr/>
                <p14:nvPr/>
              </p14:nvContentPartPr>
              <p14:xfrm>
                <a:off x="10242100" y="6548391"/>
                <a:ext cx="106200" cy="25560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F69389C9-AA45-3D49-B12D-360815DFCB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234540" y="6540831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45A56396-105B-8144-813A-F86947E4C52F}"/>
                    </a:ext>
                  </a:extLst>
                </p14:cNvPr>
                <p14:cNvContentPartPr/>
                <p14:nvPr/>
              </p14:nvContentPartPr>
              <p14:xfrm>
                <a:off x="10230220" y="6616791"/>
                <a:ext cx="167760" cy="6264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45A56396-105B-8144-813A-F86947E4C52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222660" y="6609231"/>
                  <a:ext cx="1828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D6101F72-C9A3-6E47-9016-691DCA22C3BF}"/>
              </a:ext>
            </a:extLst>
          </p:cNvPr>
          <p:cNvGrpSpPr/>
          <p:nvPr/>
        </p:nvGrpSpPr>
        <p:grpSpPr>
          <a:xfrm>
            <a:off x="9569620" y="5907231"/>
            <a:ext cx="1251360" cy="529560"/>
            <a:chOff x="9569620" y="5907231"/>
            <a:chExt cx="12513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05CCBCF-6393-3549-9534-C926071BE423}"/>
                    </a:ext>
                  </a:extLst>
                </p14:cNvPr>
                <p14:cNvContentPartPr/>
                <p14:nvPr/>
              </p14:nvContentPartPr>
              <p14:xfrm>
                <a:off x="9569620" y="5981391"/>
                <a:ext cx="243000" cy="813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05CCBCF-6393-3549-9534-C926071BE42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62060" y="5973831"/>
                  <a:ext cx="258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D09F9A28-5F25-2547-B4D8-6989DB847908}"/>
                    </a:ext>
                  </a:extLst>
                </p14:cNvPr>
                <p14:cNvContentPartPr/>
                <p14:nvPr/>
              </p14:nvContentPartPr>
              <p14:xfrm>
                <a:off x="9619300" y="6105951"/>
                <a:ext cx="293040" cy="16848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D09F9A28-5F25-2547-B4D8-6989DB84790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611740" y="6098391"/>
                  <a:ext cx="30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E63A44F-1D26-4444-9C4F-C88BB76EF2E9}"/>
                    </a:ext>
                  </a:extLst>
                </p14:cNvPr>
                <p14:cNvContentPartPr/>
                <p14:nvPr/>
              </p14:nvContentPartPr>
              <p14:xfrm>
                <a:off x="9962020" y="5907231"/>
                <a:ext cx="168480" cy="52956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E63A44F-1D26-4444-9C4F-C88BB76EF2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954460" y="5899671"/>
                  <a:ext cx="1836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468ED99-E423-2342-B452-9ED0B198EB48}"/>
                    </a:ext>
                  </a:extLst>
                </p14:cNvPr>
                <p14:cNvContentPartPr/>
                <p14:nvPr/>
              </p14:nvContentPartPr>
              <p14:xfrm>
                <a:off x="9930700" y="6149871"/>
                <a:ext cx="193320" cy="2520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468ED99-E423-2342-B452-9ED0B198EB4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923140" y="614231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E6BB9FE-A400-EA40-BDCA-E305F9261E61}"/>
                    </a:ext>
                  </a:extLst>
                </p14:cNvPr>
                <p14:cNvContentPartPr/>
                <p14:nvPr/>
              </p14:nvContentPartPr>
              <p14:xfrm>
                <a:off x="10154980" y="6088311"/>
                <a:ext cx="62640" cy="18648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E6BB9FE-A400-EA40-BDCA-E305F9261E6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47420" y="6080751"/>
                  <a:ext cx="77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42E8BF8C-4018-F54B-A4F9-DC3D325D3939}"/>
                    </a:ext>
                  </a:extLst>
                </p14:cNvPr>
                <p14:cNvContentPartPr/>
                <p14:nvPr/>
              </p14:nvContentPartPr>
              <p14:xfrm>
                <a:off x="10229500" y="6125031"/>
                <a:ext cx="118800" cy="14976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42E8BF8C-4018-F54B-A4F9-DC3D325D393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221940" y="6117471"/>
                  <a:ext cx="133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2312BC28-49E2-7F41-9D96-BCDF81B62B8B}"/>
                    </a:ext>
                  </a:extLst>
                </p14:cNvPr>
                <p14:cNvContentPartPr/>
                <p14:nvPr/>
              </p14:nvContentPartPr>
              <p14:xfrm>
                <a:off x="10453780" y="6106311"/>
                <a:ext cx="31320" cy="18072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2312BC28-49E2-7F41-9D96-BCDF81B62B8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446220" y="6098751"/>
                  <a:ext cx="46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E61D287C-0039-EC44-947D-D03D0CEC7259}"/>
                    </a:ext>
                  </a:extLst>
                </p14:cNvPr>
                <p14:cNvContentPartPr/>
                <p14:nvPr/>
              </p14:nvContentPartPr>
              <p14:xfrm>
                <a:off x="10640260" y="6131151"/>
                <a:ext cx="180720" cy="6264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E61D287C-0039-EC44-947D-D03D0CEC7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33060" y="6123591"/>
                  <a:ext cx="1958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11301E7F-2CF1-9947-82BC-35B9103BED5A}"/>
              </a:ext>
            </a:extLst>
          </p:cNvPr>
          <p:cNvGrpSpPr/>
          <p:nvPr/>
        </p:nvGrpSpPr>
        <p:grpSpPr>
          <a:xfrm>
            <a:off x="11035540" y="5857191"/>
            <a:ext cx="912600" cy="454680"/>
            <a:chOff x="11035540" y="5857191"/>
            <a:chExt cx="91260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92AFB3C-89F8-0542-945E-3D8E71DB7C11}"/>
                    </a:ext>
                  </a:extLst>
                </p14:cNvPr>
                <p14:cNvContentPartPr/>
                <p14:nvPr/>
              </p14:nvContentPartPr>
              <p14:xfrm>
                <a:off x="11045260" y="5981751"/>
                <a:ext cx="180720" cy="4392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92AFB3C-89F8-0542-945E-3D8E71DB7C1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037700" y="597419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79B7272-4A69-E642-9C07-1C6506633B3C}"/>
                    </a:ext>
                  </a:extLst>
                </p14:cNvPr>
                <p14:cNvContentPartPr/>
                <p14:nvPr/>
              </p14:nvContentPartPr>
              <p14:xfrm>
                <a:off x="11035540" y="6068871"/>
                <a:ext cx="196920" cy="17460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79B7272-4A69-E642-9C07-1C6506633B3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27980" y="6061311"/>
                  <a:ext cx="212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9BF3B7D6-8F9B-1442-BA5D-65C4A9F282E3}"/>
                    </a:ext>
                  </a:extLst>
                </p14:cNvPr>
                <p14:cNvContentPartPr/>
                <p14:nvPr/>
              </p14:nvContentPartPr>
              <p14:xfrm>
                <a:off x="11387620" y="5857191"/>
                <a:ext cx="131040" cy="45468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9BF3B7D6-8F9B-1442-BA5D-65C4A9F282E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380060" y="5849631"/>
                  <a:ext cx="1461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098B967F-BF24-174D-B8C2-0A39E7D036C1}"/>
                    </a:ext>
                  </a:extLst>
                </p14:cNvPr>
                <p14:cNvContentPartPr/>
                <p14:nvPr/>
              </p14:nvContentPartPr>
              <p14:xfrm>
                <a:off x="11344060" y="6093711"/>
                <a:ext cx="193320" cy="1908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098B967F-BF24-174D-B8C2-0A39E7D036C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336500" y="608615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3B060A3A-1162-4245-A18E-09388B2F493B}"/>
                    </a:ext>
                  </a:extLst>
                </p14:cNvPr>
                <p14:cNvContentPartPr/>
                <p14:nvPr/>
              </p14:nvContentPartPr>
              <p14:xfrm>
                <a:off x="11605420" y="6000471"/>
                <a:ext cx="62640" cy="19944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3B060A3A-1162-4245-A18E-09388B2F493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597860" y="5992911"/>
                  <a:ext cx="77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DA2437E0-A331-AF4F-ABFE-A6E1315B0562}"/>
                    </a:ext>
                  </a:extLst>
                </p14:cNvPr>
                <p14:cNvContentPartPr/>
                <p14:nvPr/>
              </p14:nvContentPartPr>
              <p14:xfrm>
                <a:off x="11705140" y="6031431"/>
                <a:ext cx="81360" cy="17460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DA2437E0-A331-AF4F-ABFE-A6E1315B056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697580" y="602387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EE60332D-13C5-0F44-A046-CB33182B2B16}"/>
                    </a:ext>
                  </a:extLst>
                </p14:cNvPr>
                <p14:cNvContentPartPr/>
                <p14:nvPr/>
              </p14:nvContentPartPr>
              <p14:xfrm>
                <a:off x="11904220" y="6000471"/>
                <a:ext cx="43920" cy="24300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EE60332D-13C5-0F44-A046-CB33182B2B1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896660" y="5992911"/>
                  <a:ext cx="590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7FF95C11-87CC-E546-B642-25FB0E448B9E}"/>
              </a:ext>
            </a:extLst>
          </p:cNvPr>
          <p:cNvGrpSpPr/>
          <p:nvPr/>
        </p:nvGrpSpPr>
        <p:grpSpPr>
          <a:xfrm>
            <a:off x="10764820" y="6604191"/>
            <a:ext cx="1114920" cy="268200"/>
            <a:chOff x="10764820" y="6604191"/>
            <a:chExt cx="111492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DADEA483-52BA-C54E-98D9-F6E8D708BB30}"/>
                    </a:ext>
                  </a:extLst>
                </p14:cNvPr>
                <p14:cNvContentPartPr/>
                <p14:nvPr/>
              </p14:nvContentPartPr>
              <p14:xfrm>
                <a:off x="10764820" y="6604191"/>
                <a:ext cx="131040" cy="16236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DADEA483-52BA-C54E-98D9-F6E8D708BB3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757260" y="659663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F69503F5-C621-2E42-B4D4-C526C8B05BD6}"/>
                    </a:ext>
                  </a:extLst>
                </p14:cNvPr>
                <p14:cNvContentPartPr/>
                <p14:nvPr/>
              </p14:nvContentPartPr>
              <p14:xfrm>
                <a:off x="10982980" y="6611391"/>
                <a:ext cx="81360" cy="21132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F69503F5-C621-2E42-B4D4-C526C8B05BD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975420" y="6603831"/>
                  <a:ext cx="96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9CCB4E6-8081-AF4C-AE3B-29CF05BFC5F1}"/>
                    </a:ext>
                  </a:extLst>
                </p14:cNvPr>
                <p14:cNvContentPartPr/>
                <p14:nvPr/>
              </p14:nvContentPartPr>
              <p14:xfrm>
                <a:off x="11119780" y="6622911"/>
                <a:ext cx="106200" cy="17388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9CCB4E6-8081-AF4C-AE3B-29CF05BFC5F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112220" y="6615351"/>
                  <a:ext cx="121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CDFB1C93-4BC3-1F44-A01A-C7CC46703B90}"/>
                    </a:ext>
                  </a:extLst>
                </p14:cNvPr>
                <p14:cNvContentPartPr/>
                <p14:nvPr/>
              </p14:nvContentPartPr>
              <p14:xfrm>
                <a:off x="11306620" y="6641631"/>
                <a:ext cx="87480" cy="2307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CDFB1C93-4BC3-1F44-A01A-C7CC46703B9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99060" y="663407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99CF5603-C569-AB4A-BA5D-EF08A6C02D2C}"/>
                    </a:ext>
                  </a:extLst>
                </p14:cNvPr>
                <p14:cNvContentPartPr/>
                <p14:nvPr/>
              </p14:nvContentPartPr>
              <p14:xfrm>
                <a:off x="11493460" y="6716871"/>
                <a:ext cx="93600" cy="1296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99CF5603-C569-AB4A-BA5D-EF08A6C02D2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485900" y="6709311"/>
                  <a:ext cx="10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B54CACC1-BB3C-CD4C-AE9D-389C250FD906}"/>
                    </a:ext>
                  </a:extLst>
                </p14:cNvPr>
                <p14:cNvContentPartPr/>
                <p14:nvPr/>
              </p14:nvContentPartPr>
              <p14:xfrm>
                <a:off x="11493460" y="6785271"/>
                <a:ext cx="131040" cy="2520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B54CACC1-BB3C-CD4C-AE9D-389C250FD90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485900" y="677771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84A1ABFB-7C09-6F42-A105-643A07A1EA21}"/>
                    </a:ext>
                  </a:extLst>
                </p14:cNvPr>
                <p14:cNvContentPartPr/>
                <p14:nvPr/>
              </p14:nvContentPartPr>
              <p14:xfrm>
                <a:off x="11742220" y="6604911"/>
                <a:ext cx="75240" cy="23688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84A1ABFB-7C09-6F42-A105-643A07A1EA2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734660" y="6597351"/>
                  <a:ext cx="90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840A3677-21B0-8F44-8597-3B6CEB49A15F}"/>
                    </a:ext>
                  </a:extLst>
                </p14:cNvPr>
                <p14:cNvContentPartPr/>
                <p14:nvPr/>
              </p14:nvContentPartPr>
              <p14:xfrm>
                <a:off x="11711260" y="6673311"/>
                <a:ext cx="168480" cy="4392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840A3677-21B0-8F44-8597-3B6CEB49A15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703700" y="666575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83486153-052C-0545-9373-2988B9A144FF}"/>
                  </a:ext>
                </a:extLst>
              </p14:cNvPr>
              <p14:cNvContentPartPr/>
              <p14:nvPr/>
            </p14:nvContentPartPr>
            <p14:xfrm>
              <a:off x="2528740" y="1879551"/>
              <a:ext cx="4003200" cy="286560"/>
            </p14:xfrm>
          </p:contentPart>
        </mc:Choice>
        <mc:Fallback xmlns=""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83486153-052C-0545-9373-2988B9A144FF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521180" y="1871991"/>
                <a:ext cx="4018320" cy="3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863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5D77D59-5334-DC4E-92BA-7E0AC9630F3E}"/>
              </a:ext>
            </a:extLst>
          </p:cNvPr>
          <p:cNvGrpSpPr/>
          <p:nvPr/>
        </p:nvGrpSpPr>
        <p:grpSpPr>
          <a:xfrm>
            <a:off x="953740" y="309951"/>
            <a:ext cx="224280" cy="498240"/>
            <a:chOff x="953740" y="309951"/>
            <a:chExt cx="2242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3CA2C07-80ED-3B4D-B267-80D3AFCC9B7F}"/>
                    </a:ext>
                  </a:extLst>
                </p14:cNvPr>
                <p14:cNvContentPartPr/>
                <p14:nvPr/>
              </p14:nvContentPartPr>
              <p14:xfrm>
                <a:off x="953740" y="309951"/>
                <a:ext cx="137160" cy="4982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3CA2C07-80ED-3B4D-B267-80D3AFCC9B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6180" y="302391"/>
                  <a:ext cx="1522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501A8DD-E19E-384C-88A5-D8EB5650B3C8}"/>
                    </a:ext>
                  </a:extLst>
                </p14:cNvPr>
                <p14:cNvContentPartPr/>
                <p14:nvPr/>
              </p14:nvContentPartPr>
              <p14:xfrm>
                <a:off x="1059220" y="410031"/>
                <a:ext cx="118800" cy="205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501A8DD-E19E-384C-88A5-D8EB5650B3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2020" y="402471"/>
                  <a:ext cx="13356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96A1491-6AF9-E44F-8183-5982C364AD67}"/>
                  </a:ext>
                </a:extLst>
              </p14:cNvPr>
              <p14:cNvContentPartPr/>
              <p14:nvPr/>
            </p14:nvContentPartPr>
            <p14:xfrm>
              <a:off x="1376740" y="465471"/>
              <a:ext cx="199440" cy="25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96A1491-6AF9-E44F-8183-5982C364AD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9540" y="457911"/>
                <a:ext cx="214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85F4FD1-CFD5-074B-9C7F-31DBCFDD835A}"/>
                  </a:ext>
                </a:extLst>
              </p14:cNvPr>
              <p14:cNvContentPartPr/>
              <p14:nvPr/>
            </p14:nvContentPartPr>
            <p14:xfrm>
              <a:off x="1756540" y="359631"/>
              <a:ext cx="37800" cy="299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85F4FD1-CFD5-074B-9C7F-31DBCFDD83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8980" y="352071"/>
                <a:ext cx="52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B6E13CB-0E30-6940-A61B-FD6083004DB4}"/>
                  </a:ext>
                </a:extLst>
              </p14:cNvPr>
              <p14:cNvContentPartPr/>
              <p14:nvPr/>
            </p14:nvContentPartPr>
            <p14:xfrm>
              <a:off x="2142460" y="546471"/>
              <a:ext cx="62640" cy="1062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B6E13CB-0E30-6940-A61B-FD6083004D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35260" y="538911"/>
                <a:ext cx="777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12B45F82-E397-504C-BAE9-EBD7A955C4EE}"/>
              </a:ext>
            </a:extLst>
          </p:cNvPr>
          <p:cNvGrpSpPr/>
          <p:nvPr/>
        </p:nvGrpSpPr>
        <p:grpSpPr>
          <a:xfrm>
            <a:off x="2640700" y="154071"/>
            <a:ext cx="1625400" cy="492480"/>
            <a:chOff x="2640700" y="154071"/>
            <a:chExt cx="162540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89326D4-5D10-504A-BD1F-DC1B077D471C}"/>
                    </a:ext>
                  </a:extLst>
                </p14:cNvPr>
                <p14:cNvContentPartPr/>
                <p14:nvPr/>
              </p14:nvContentPartPr>
              <p14:xfrm>
                <a:off x="2640700" y="154071"/>
                <a:ext cx="541800" cy="461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89326D4-5D10-504A-BD1F-DC1B077D47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3140" y="146511"/>
                  <a:ext cx="5569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030EFC7-0A6E-814D-9F85-6858D8A82EED}"/>
                    </a:ext>
                  </a:extLst>
                </p14:cNvPr>
                <p14:cNvContentPartPr/>
                <p14:nvPr/>
              </p14:nvContentPartPr>
              <p14:xfrm>
                <a:off x="2934100" y="434511"/>
                <a:ext cx="248760" cy="212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030EFC7-0A6E-814D-9F85-6858D8A82E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26540" y="426951"/>
                  <a:ext cx="26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8623A22-3D60-3F42-95E2-F003E0E6A29A}"/>
                    </a:ext>
                  </a:extLst>
                </p14:cNvPr>
                <p14:cNvContentPartPr/>
                <p14:nvPr/>
              </p14:nvContentPartPr>
              <p14:xfrm>
                <a:off x="3368980" y="365751"/>
                <a:ext cx="43920" cy="100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8623A22-3D60-3F42-95E2-F003E0E6A2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61420" y="358191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A16DC43-648B-304C-A91D-603FA839ED57}"/>
                    </a:ext>
                  </a:extLst>
                </p14:cNvPr>
                <p14:cNvContentPartPr/>
                <p14:nvPr/>
              </p14:nvContentPartPr>
              <p14:xfrm>
                <a:off x="3449980" y="241191"/>
                <a:ext cx="31320" cy="342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A16DC43-648B-304C-A91D-603FA839ED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42420" y="233991"/>
                  <a:ext cx="46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665481F-92AB-F547-A863-4B51E5DB9575}"/>
                    </a:ext>
                  </a:extLst>
                </p14:cNvPr>
                <p14:cNvContentPartPr/>
                <p14:nvPr/>
              </p14:nvContentPartPr>
              <p14:xfrm>
                <a:off x="3618100" y="278631"/>
                <a:ext cx="118800" cy="236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665481F-92AB-F547-A863-4B51E5DB95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10540" y="271071"/>
                  <a:ext cx="133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398476B-79D2-0D45-AC51-72CAEF91857C}"/>
                    </a:ext>
                  </a:extLst>
                </p14:cNvPr>
                <p14:cNvContentPartPr/>
                <p14:nvPr/>
              </p14:nvContentPartPr>
              <p14:xfrm>
                <a:off x="3885940" y="241191"/>
                <a:ext cx="81360" cy="299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398476B-79D2-0D45-AC51-72CAEF9185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78380" y="233991"/>
                  <a:ext cx="96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793BC7D-AE7E-3943-8467-649749B937E3}"/>
                    </a:ext>
                  </a:extLst>
                </p14:cNvPr>
                <p14:cNvContentPartPr/>
                <p14:nvPr/>
              </p14:nvContentPartPr>
              <p14:xfrm>
                <a:off x="4016620" y="266391"/>
                <a:ext cx="249480" cy="3052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793BC7D-AE7E-3943-8467-649749B937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09060" y="258831"/>
                  <a:ext cx="264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93A3F76-5DA3-ED46-A22B-0973B22FABB5}"/>
                    </a:ext>
                  </a:extLst>
                </p14:cNvPr>
                <p14:cNvContentPartPr/>
                <p14:nvPr/>
              </p14:nvContentPartPr>
              <p14:xfrm>
                <a:off x="4085020" y="204111"/>
                <a:ext cx="100080" cy="342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93A3F76-5DA3-ED46-A22B-0973B22FAB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77460" y="196551"/>
                  <a:ext cx="11520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A8C5A4-7706-334F-9E4E-FBF0F9DBEB4E}"/>
              </a:ext>
            </a:extLst>
          </p:cNvPr>
          <p:cNvGrpSpPr/>
          <p:nvPr/>
        </p:nvGrpSpPr>
        <p:grpSpPr>
          <a:xfrm>
            <a:off x="4502260" y="160551"/>
            <a:ext cx="479520" cy="473400"/>
            <a:chOff x="4502260" y="160551"/>
            <a:chExt cx="4795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F3C7A5-DCEA-6446-8E4B-7050CDAC99E0}"/>
                    </a:ext>
                  </a:extLst>
                </p14:cNvPr>
                <p14:cNvContentPartPr/>
                <p14:nvPr/>
              </p14:nvContentPartPr>
              <p14:xfrm>
                <a:off x="4502260" y="197631"/>
                <a:ext cx="137160" cy="336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F3C7A5-DCEA-6446-8E4B-7050CDAC99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94700" y="190431"/>
                  <a:ext cx="152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8DCEA58-DC61-6B4E-9917-C3C708217815}"/>
                    </a:ext>
                  </a:extLst>
                </p14:cNvPr>
                <p14:cNvContentPartPr/>
                <p14:nvPr/>
              </p14:nvContentPartPr>
              <p14:xfrm>
                <a:off x="4720060" y="160551"/>
                <a:ext cx="261720" cy="4734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8DCEA58-DC61-6B4E-9917-C3C7082178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12500" y="152991"/>
                  <a:ext cx="2768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BE72D65-5414-B046-89E1-5543C53FC93C}"/>
              </a:ext>
            </a:extLst>
          </p:cNvPr>
          <p:cNvGrpSpPr/>
          <p:nvPr/>
        </p:nvGrpSpPr>
        <p:grpSpPr>
          <a:xfrm>
            <a:off x="5230540" y="154071"/>
            <a:ext cx="797040" cy="504720"/>
            <a:chOff x="5230540" y="154071"/>
            <a:chExt cx="7970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887592A-5E6D-4248-A13C-94107F15E9A8}"/>
                    </a:ext>
                  </a:extLst>
                </p14:cNvPr>
                <p14:cNvContentPartPr/>
                <p14:nvPr/>
              </p14:nvContentPartPr>
              <p14:xfrm>
                <a:off x="5317660" y="228951"/>
                <a:ext cx="93600" cy="81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887592A-5E6D-4248-A13C-94107F15E9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10100" y="22139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E6E4FB6-AE07-2E47-A95F-7ECC62DF4B92}"/>
                    </a:ext>
                  </a:extLst>
                </p14:cNvPr>
                <p14:cNvContentPartPr/>
                <p14:nvPr/>
              </p14:nvContentPartPr>
              <p14:xfrm>
                <a:off x="5230540" y="428031"/>
                <a:ext cx="149760" cy="162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E6E4FB6-AE07-2E47-A95F-7ECC62DF4B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22980" y="42047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7C8AF20-E4F6-574A-ADF2-DF51388B9CF9}"/>
                    </a:ext>
                  </a:extLst>
                </p14:cNvPr>
                <p14:cNvContentPartPr/>
                <p14:nvPr/>
              </p14:nvContentPartPr>
              <p14:xfrm>
                <a:off x="5541580" y="154071"/>
                <a:ext cx="392400" cy="460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7C8AF20-E4F6-574A-ADF2-DF51388B9C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34380" y="146511"/>
                  <a:ext cx="4075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B1A38CF-F541-5740-A46D-8F2B6508E755}"/>
                    </a:ext>
                  </a:extLst>
                </p14:cNvPr>
                <p14:cNvContentPartPr/>
                <p14:nvPr/>
              </p14:nvContentPartPr>
              <p14:xfrm>
                <a:off x="6002380" y="596151"/>
                <a:ext cx="25200" cy="62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B1A38CF-F541-5740-A46D-8F2B6508E7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94820" y="58859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9E19F2B-517B-2144-9B41-1D51A02672A5}"/>
              </a:ext>
            </a:extLst>
          </p:cNvPr>
          <p:cNvGrpSpPr/>
          <p:nvPr/>
        </p:nvGrpSpPr>
        <p:grpSpPr>
          <a:xfrm>
            <a:off x="6313780" y="123111"/>
            <a:ext cx="666360" cy="778680"/>
            <a:chOff x="6313780" y="123111"/>
            <a:chExt cx="66636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E6A422C-C583-AA4D-9F1D-3CC0E372DD32}"/>
                    </a:ext>
                  </a:extLst>
                </p14:cNvPr>
                <p14:cNvContentPartPr/>
                <p14:nvPr/>
              </p14:nvContentPartPr>
              <p14:xfrm>
                <a:off x="6438340" y="154071"/>
                <a:ext cx="112320" cy="31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E6A422C-C583-AA4D-9F1D-3CC0E372DD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30780" y="14651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EDF47B0-9FFC-0F45-8FDF-57C509E823C6}"/>
                    </a:ext>
                  </a:extLst>
                </p14:cNvPr>
                <p14:cNvContentPartPr/>
                <p14:nvPr/>
              </p14:nvContentPartPr>
              <p14:xfrm>
                <a:off x="6376060" y="297351"/>
                <a:ext cx="261720" cy="25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EDF47B0-9FFC-0F45-8FDF-57C509E823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68500" y="289791"/>
                  <a:ext cx="276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59CDC1B-F688-6C4E-99AD-EF7E43A905BC}"/>
                    </a:ext>
                  </a:extLst>
                </p14:cNvPr>
                <p14:cNvContentPartPr/>
                <p14:nvPr/>
              </p14:nvContentPartPr>
              <p14:xfrm>
                <a:off x="6313780" y="247671"/>
                <a:ext cx="441720" cy="4892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59CDC1B-F688-6C4E-99AD-EF7E43A905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06220" y="240111"/>
                  <a:ext cx="4568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1494AE9-D67C-8047-A711-4F23CDB9336A}"/>
                    </a:ext>
                  </a:extLst>
                </p14:cNvPr>
                <p14:cNvContentPartPr/>
                <p14:nvPr/>
              </p14:nvContentPartPr>
              <p14:xfrm>
                <a:off x="6824260" y="484191"/>
                <a:ext cx="50040" cy="37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1494AE9-D67C-8047-A711-4F23CDB933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16700" y="47663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EB290C8-CAAB-C944-869C-2A4690425C6B}"/>
                    </a:ext>
                  </a:extLst>
                </p14:cNvPr>
                <p14:cNvContentPartPr/>
                <p14:nvPr/>
              </p14:nvContentPartPr>
              <p14:xfrm>
                <a:off x="6911380" y="123111"/>
                <a:ext cx="68760" cy="778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EB290C8-CAAB-C944-869C-2A4690425C6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03820" y="115551"/>
                  <a:ext cx="83880" cy="79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4A48EF0-0984-8640-A29A-1C22DDEA02F8}"/>
              </a:ext>
            </a:extLst>
          </p:cNvPr>
          <p:cNvGrpSpPr/>
          <p:nvPr/>
        </p:nvGrpSpPr>
        <p:grpSpPr>
          <a:xfrm>
            <a:off x="7241140" y="197631"/>
            <a:ext cx="330480" cy="523440"/>
            <a:chOff x="7241140" y="197631"/>
            <a:chExt cx="3304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1B80D53-AB9A-D743-9BB0-C81733AEFD13}"/>
                    </a:ext>
                  </a:extLst>
                </p14:cNvPr>
                <p14:cNvContentPartPr/>
                <p14:nvPr/>
              </p14:nvContentPartPr>
              <p14:xfrm>
                <a:off x="7241140" y="197631"/>
                <a:ext cx="230760" cy="523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1B80D53-AB9A-D743-9BB0-C81733AEFD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33940" y="190431"/>
                  <a:ext cx="2458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833DC6F-1D08-7F41-966C-970574FF4833}"/>
                    </a:ext>
                  </a:extLst>
                </p14:cNvPr>
                <p14:cNvContentPartPr/>
                <p14:nvPr/>
              </p14:nvContentPartPr>
              <p14:xfrm>
                <a:off x="7471540" y="608751"/>
                <a:ext cx="100080" cy="25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833DC6F-1D08-7F41-966C-970574FF48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63980" y="601191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284C4AF-2FC6-2445-B138-9C166A1B71DD}"/>
              </a:ext>
            </a:extLst>
          </p:cNvPr>
          <p:cNvGrpSpPr/>
          <p:nvPr/>
        </p:nvGrpSpPr>
        <p:grpSpPr>
          <a:xfrm>
            <a:off x="7832620" y="216351"/>
            <a:ext cx="398880" cy="501120"/>
            <a:chOff x="7832620" y="216351"/>
            <a:chExt cx="39888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B6E13CF-90A7-3C46-9743-5ABBE3A80EA4}"/>
                    </a:ext>
                  </a:extLst>
                </p14:cNvPr>
                <p14:cNvContentPartPr/>
                <p14:nvPr/>
              </p14:nvContentPartPr>
              <p14:xfrm>
                <a:off x="7832620" y="384471"/>
                <a:ext cx="19080" cy="249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B6E13CF-90A7-3C46-9743-5ABBE3A80E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25060" y="376911"/>
                  <a:ext cx="34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A1D1AB7-C7E1-694D-9A8C-E0CE884F6F60}"/>
                    </a:ext>
                  </a:extLst>
                </p14:cNvPr>
                <p14:cNvContentPartPr/>
                <p14:nvPr/>
              </p14:nvContentPartPr>
              <p14:xfrm>
                <a:off x="8007220" y="216351"/>
                <a:ext cx="180720" cy="5011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A1D1AB7-C7E1-694D-9A8C-E0CE884F6F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99660" y="208791"/>
                  <a:ext cx="1958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D1FD72C-D909-0E4A-BF81-C11957926E47}"/>
                    </a:ext>
                  </a:extLst>
                </p14:cNvPr>
                <p14:cNvContentPartPr/>
                <p14:nvPr/>
              </p14:nvContentPartPr>
              <p14:xfrm>
                <a:off x="7951780" y="465471"/>
                <a:ext cx="92880" cy="110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D1FD72C-D909-0E4A-BF81-C11957926E4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44220" y="457911"/>
                  <a:ext cx="108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4F0C56D-DDC6-DF49-B6A8-63FA077D2786}"/>
                    </a:ext>
                  </a:extLst>
                </p14:cNvPr>
                <p14:cNvContentPartPr/>
                <p14:nvPr/>
              </p14:nvContentPartPr>
              <p14:xfrm>
                <a:off x="8100460" y="459351"/>
                <a:ext cx="131040" cy="1249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4F0C56D-DDC6-DF49-B6A8-63FA077D27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92900" y="451791"/>
                  <a:ext cx="1461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757BEB7-9C32-434E-9048-53A3ED3B0A83}"/>
              </a:ext>
            </a:extLst>
          </p:cNvPr>
          <p:cNvGrpSpPr/>
          <p:nvPr/>
        </p:nvGrpSpPr>
        <p:grpSpPr>
          <a:xfrm>
            <a:off x="8523820" y="160551"/>
            <a:ext cx="479520" cy="510840"/>
            <a:chOff x="8523820" y="160551"/>
            <a:chExt cx="47952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36BD9C1-C4C9-5D48-B65B-7D2BDF52A2D8}"/>
                    </a:ext>
                  </a:extLst>
                </p14:cNvPr>
                <p14:cNvContentPartPr/>
                <p14:nvPr/>
              </p14:nvContentPartPr>
              <p14:xfrm>
                <a:off x="8523820" y="285111"/>
                <a:ext cx="137160" cy="348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36BD9C1-C4C9-5D48-B65B-7D2BDF52A2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16260" y="277551"/>
                  <a:ext cx="152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C47B055-48B2-3F46-9C3A-F57BDDF2C119}"/>
                    </a:ext>
                  </a:extLst>
                </p14:cNvPr>
                <p14:cNvContentPartPr/>
                <p14:nvPr/>
              </p14:nvContentPartPr>
              <p14:xfrm>
                <a:off x="8776180" y="160551"/>
                <a:ext cx="227160" cy="5108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C47B055-48B2-3F46-9C3A-F57BDDF2C1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68620" y="152991"/>
                  <a:ext cx="242280" cy="52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60CE56A3-5AA1-0B4F-A925-65703456B2F9}"/>
                  </a:ext>
                </a:extLst>
              </p14:cNvPr>
              <p14:cNvContentPartPr/>
              <p14:nvPr/>
            </p14:nvContentPartPr>
            <p14:xfrm>
              <a:off x="9276940" y="253791"/>
              <a:ext cx="304560" cy="5731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60CE56A3-5AA1-0B4F-A925-65703456B2F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269380" y="246231"/>
                <a:ext cx="319680" cy="58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03778645-6D6E-9C42-AFCA-21B165D676F0}"/>
              </a:ext>
            </a:extLst>
          </p:cNvPr>
          <p:cNvGrpSpPr/>
          <p:nvPr/>
        </p:nvGrpSpPr>
        <p:grpSpPr>
          <a:xfrm>
            <a:off x="9818740" y="210231"/>
            <a:ext cx="529560" cy="486000"/>
            <a:chOff x="9818740" y="210231"/>
            <a:chExt cx="5295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634AD52-1F0A-104E-8DD8-65872E21D17C}"/>
                    </a:ext>
                  </a:extLst>
                </p14:cNvPr>
                <p14:cNvContentPartPr/>
                <p14:nvPr/>
              </p14:nvContentPartPr>
              <p14:xfrm>
                <a:off x="9818740" y="210231"/>
                <a:ext cx="342720" cy="4050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634AD52-1F0A-104E-8DD8-65872E21D1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11180" y="202671"/>
                  <a:ext cx="357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3412A5A-0EAF-1848-8538-FD32E7DC7D4C}"/>
                    </a:ext>
                  </a:extLst>
                </p14:cNvPr>
                <p14:cNvContentPartPr/>
                <p14:nvPr/>
              </p14:nvContentPartPr>
              <p14:xfrm>
                <a:off x="9893260" y="434511"/>
                <a:ext cx="93600" cy="261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3412A5A-0EAF-1848-8538-FD32E7DC7D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85700" y="426951"/>
                  <a:ext cx="108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CE65A26-7F62-8B40-ABB7-7744A19525B8}"/>
                    </a:ext>
                  </a:extLst>
                </p14:cNvPr>
                <p14:cNvContentPartPr/>
                <p14:nvPr/>
              </p14:nvContentPartPr>
              <p14:xfrm>
                <a:off x="10092700" y="471591"/>
                <a:ext cx="255600" cy="180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CE65A26-7F62-8B40-ABB7-7744A19525B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85140" y="464031"/>
                  <a:ext cx="2707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5910AD4-CF1A-BA45-A1F6-04B5C903A703}"/>
              </a:ext>
            </a:extLst>
          </p:cNvPr>
          <p:cNvGrpSpPr/>
          <p:nvPr/>
        </p:nvGrpSpPr>
        <p:grpSpPr>
          <a:xfrm>
            <a:off x="10565740" y="316071"/>
            <a:ext cx="1220400" cy="492120"/>
            <a:chOff x="10565740" y="316071"/>
            <a:chExt cx="12204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1D02C94-84C6-7740-9391-920B35A3DAF8}"/>
                    </a:ext>
                  </a:extLst>
                </p14:cNvPr>
                <p14:cNvContentPartPr/>
                <p14:nvPr/>
              </p14:nvContentPartPr>
              <p14:xfrm>
                <a:off x="10646740" y="347031"/>
                <a:ext cx="187200" cy="12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1D02C94-84C6-7740-9391-920B35A3DAF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39180" y="33983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7E81F9C-1205-6C42-B8B5-1ECC7272E872}"/>
                    </a:ext>
                  </a:extLst>
                </p14:cNvPr>
                <p14:cNvContentPartPr/>
                <p14:nvPr/>
              </p14:nvContentPartPr>
              <p14:xfrm>
                <a:off x="10571860" y="316071"/>
                <a:ext cx="212040" cy="293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7E81F9C-1205-6C42-B8B5-1ECC7272E8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64300" y="308511"/>
                  <a:ext cx="227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963F5A1-6128-1746-A7FB-F908E188F872}"/>
                    </a:ext>
                  </a:extLst>
                </p14:cNvPr>
                <p14:cNvContentPartPr/>
                <p14:nvPr/>
              </p14:nvContentPartPr>
              <p14:xfrm>
                <a:off x="10565740" y="465471"/>
                <a:ext cx="37800" cy="2181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963F5A1-6128-1746-A7FB-F908E188F8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58180" y="457911"/>
                  <a:ext cx="52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9928927-FA46-5242-90F4-4B2F50CC43DF}"/>
                    </a:ext>
                  </a:extLst>
                </p14:cNvPr>
                <p14:cNvContentPartPr/>
                <p14:nvPr/>
              </p14:nvContentPartPr>
              <p14:xfrm>
                <a:off x="10764820" y="497151"/>
                <a:ext cx="255600" cy="167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9928927-FA46-5242-90F4-4B2F50CC43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57260" y="489951"/>
                  <a:ext cx="270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FE8319F-4231-BD4C-9DDF-BA4BF48D3D90}"/>
                    </a:ext>
                  </a:extLst>
                </p14:cNvPr>
                <p14:cNvContentPartPr/>
                <p14:nvPr/>
              </p14:nvContentPartPr>
              <p14:xfrm>
                <a:off x="11120500" y="334791"/>
                <a:ext cx="142920" cy="4734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FE8319F-4231-BD4C-9DDF-BA4BF48D3D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12940" y="327231"/>
                  <a:ext cx="1580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693A495-0425-E14B-9956-9F397D0810AD}"/>
                    </a:ext>
                  </a:extLst>
                </p14:cNvPr>
                <p14:cNvContentPartPr/>
                <p14:nvPr/>
              </p14:nvContentPartPr>
              <p14:xfrm>
                <a:off x="11163340" y="465471"/>
                <a:ext cx="162360" cy="137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693A495-0425-E14B-9956-9F397D0810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55780" y="457911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7BC293F-09C4-7045-916D-90ACEDBC3C3F}"/>
                    </a:ext>
                  </a:extLst>
                </p14:cNvPr>
                <p14:cNvContentPartPr/>
                <p14:nvPr/>
              </p14:nvContentPartPr>
              <p14:xfrm>
                <a:off x="11424700" y="546471"/>
                <a:ext cx="199440" cy="6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7BC293F-09C4-7045-916D-90ACEDBC3C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17140" y="538911"/>
                  <a:ext cx="214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745B1A7-AC5D-794A-B932-EE053575F06A}"/>
                    </a:ext>
                  </a:extLst>
                </p14:cNvPr>
                <p14:cNvContentPartPr/>
                <p14:nvPr/>
              </p14:nvContentPartPr>
              <p14:xfrm>
                <a:off x="11742220" y="484191"/>
                <a:ext cx="43920" cy="199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745B1A7-AC5D-794A-B932-EE053575F06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34660" y="476631"/>
                  <a:ext cx="590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01D195-FF17-BF4D-A509-1E439C8F467F}"/>
              </a:ext>
            </a:extLst>
          </p:cNvPr>
          <p:cNvGrpSpPr/>
          <p:nvPr/>
        </p:nvGrpSpPr>
        <p:grpSpPr>
          <a:xfrm>
            <a:off x="872740" y="1175031"/>
            <a:ext cx="473400" cy="585720"/>
            <a:chOff x="872740" y="1175031"/>
            <a:chExt cx="4734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AAB0569-A090-1F48-B48B-B469B12F97BF}"/>
                    </a:ext>
                  </a:extLst>
                </p14:cNvPr>
                <p14:cNvContentPartPr/>
                <p14:nvPr/>
              </p14:nvContentPartPr>
              <p14:xfrm>
                <a:off x="872740" y="1175031"/>
                <a:ext cx="416880" cy="585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AAB0569-A090-1F48-B48B-B469B12F97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5180" y="1167831"/>
                  <a:ext cx="4320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3E2B1D6-E77F-314F-84DF-7609E86636CD}"/>
                    </a:ext>
                  </a:extLst>
                </p14:cNvPr>
                <p14:cNvContentPartPr/>
                <p14:nvPr/>
              </p14:nvContentPartPr>
              <p14:xfrm>
                <a:off x="1028260" y="1691991"/>
                <a:ext cx="62640" cy="56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3E2B1D6-E77F-314F-84DF-7609E86636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0700" y="168443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B57CF86-184D-7543-8A23-9AE88854CBFB}"/>
                    </a:ext>
                  </a:extLst>
                </p14:cNvPr>
                <p14:cNvContentPartPr/>
                <p14:nvPr/>
              </p14:nvContentPartPr>
              <p14:xfrm>
                <a:off x="1308340" y="1635831"/>
                <a:ext cx="37800" cy="687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B57CF86-184D-7543-8A23-9AE88854CBF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00780" y="162827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64645D5-39A7-874F-8001-4D0CF0BD63A8}"/>
              </a:ext>
            </a:extLst>
          </p:cNvPr>
          <p:cNvGrpSpPr/>
          <p:nvPr/>
        </p:nvGrpSpPr>
        <p:grpSpPr>
          <a:xfrm>
            <a:off x="1726300" y="1175031"/>
            <a:ext cx="379440" cy="461160"/>
            <a:chOff x="1726300" y="1175031"/>
            <a:chExt cx="3794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46B6E94-4782-A54D-BF3B-8810248FA45D}"/>
                    </a:ext>
                  </a:extLst>
                </p14:cNvPr>
                <p14:cNvContentPartPr/>
                <p14:nvPr/>
              </p14:nvContentPartPr>
              <p14:xfrm>
                <a:off x="1850140" y="1175031"/>
                <a:ext cx="91080" cy="87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46B6E94-4782-A54D-BF3B-8810248FA4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42580" y="1167831"/>
                  <a:ext cx="106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D150E32-A6F6-D14D-A85E-47DB516D136F}"/>
                    </a:ext>
                  </a:extLst>
                </p14:cNvPr>
                <p14:cNvContentPartPr/>
                <p14:nvPr/>
              </p14:nvContentPartPr>
              <p14:xfrm>
                <a:off x="1726300" y="1386711"/>
                <a:ext cx="379440" cy="2494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D150E32-A6F6-D14D-A85E-47DB516D13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18740" y="1379151"/>
                  <a:ext cx="3945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6FEA46F-5FB8-8540-935F-5B15BAEA2667}"/>
              </a:ext>
            </a:extLst>
          </p:cNvPr>
          <p:cNvGrpSpPr/>
          <p:nvPr/>
        </p:nvGrpSpPr>
        <p:grpSpPr>
          <a:xfrm>
            <a:off x="2335780" y="1206351"/>
            <a:ext cx="355320" cy="330480"/>
            <a:chOff x="2335780" y="1206351"/>
            <a:chExt cx="35532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F5649A6-70B2-2244-89A9-AB6C98FB88FE}"/>
                    </a:ext>
                  </a:extLst>
                </p14:cNvPr>
                <p14:cNvContentPartPr/>
                <p14:nvPr/>
              </p14:nvContentPartPr>
              <p14:xfrm>
                <a:off x="2335780" y="1249911"/>
                <a:ext cx="25200" cy="31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F5649A6-70B2-2244-89A9-AB6C98FB88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28220" y="124235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CC451FE-BA8E-B84C-A9F1-0D54AFADF0C5}"/>
                    </a:ext>
                  </a:extLst>
                </p14:cNvPr>
                <p14:cNvContentPartPr/>
                <p14:nvPr/>
              </p14:nvContentPartPr>
              <p14:xfrm>
                <a:off x="2360620" y="1237311"/>
                <a:ext cx="19080" cy="1188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CC451FE-BA8E-B84C-A9F1-0D54AFADF0C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53060" y="122975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665CCEE-855E-B041-8640-696C7E92110B}"/>
                    </a:ext>
                  </a:extLst>
                </p14:cNvPr>
                <p14:cNvContentPartPr/>
                <p14:nvPr/>
              </p14:nvContentPartPr>
              <p14:xfrm>
                <a:off x="2615860" y="1206351"/>
                <a:ext cx="75240" cy="1000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665CCEE-855E-B041-8640-696C7E9211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08300" y="119879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1843032-DCA2-A342-967C-E80958A3C0E4}"/>
                    </a:ext>
                  </a:extLst>
                </p14:cNvPr>
                <p14:cNvContentPartPr/>
                <p14:nvPr/>
              </p14:nvContentPartPr>
              <p14:xfrm>
                <a:off x="2510740" y="1461591"/>
                <a:ext cx="180360" cy="75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1843032-DCA2-A342-967C-E80958A3C0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03180" y="1454031"/>
                  <a:ext cx="1951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37A54354-75C3-E34C-B32D-37A1C71F969E}"/>
              </a:ext>
            </a:extLst>
          </p:cNvPr>
          <p:cNvGrpSpPr/>
          <p:nvPr/>
        </p:nvGrpSpPr>
        <p:grpSpPr>
          <a:xfrm>
            <a:off x="3014380" y="1137951"/>
            <a:ext cx="299160" cy="411120"/>
            <a:chOff x="3014380" y="1137951"/>
            <a:chExt cx="2991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FF84E8C-264C-D44A-BBBE-A90838651902}"/>
                    </a:ext>
                  </a:extLst>
                </p14:cNvPr>
                <p14:cNvContentPartPr/>
                <p14:nvPr/>
              </p14:nvContentPartPr>
              <p14:xfrm>
                <a:off x="3097900" y="1206351"/>
                <a:ext cx="159480" cy="64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FF84E8C-264C-D44A-BBBE-A908386519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90340" y="1198791"/>
                  <a:ext cx="174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34603B9-25FB-9644-B4AC-F176F400BD61}"/>
                    </a:ext>
                  </a:extLst>
                </p14:cNvPr>
                <p14:cNvContentPartPr/>
                <p14:nvPr/>
              </p14:nvContentPartPr>
              <p14:xfrm>
                <a:off x="3107620" y="1206351"/>
                <a:ext cx="50040" cy="103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34603B9-25FB-9644-B4AC-F176F400BD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00060" y="1198791"/>
                  <a:ext cx="65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DCBFF58-7023-8E4F-B92B-01321CFEE157}"/>
                    </a:ext>
                  </a:extLst>
                </p14:cNvPr>
                <p14:cNvContentPartPr/>
                <p14:nvPr/>
              </p14:nvContentPartPr>
              <p14:xfrm>
                <a:off x="3151180" y="1137951"/>
                <a:ext cx="93600" cy="2246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DCBFF58-7023-8E4F-B92B-01321CFEE1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143620" y="1130391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A26A9B5-CFC1-EE40-B570-ECD5E654273F}"/>
                    </a:ext>
                  </a:extLst>
                </p14:cNvPr>
                <p14:cNvContentPartPr/>
                <p14:nvPr/>
              </p14:nvContentPartPr>
              <p14:xfrm>
                <a:off x="3014380" y="1343151"/>
                <a:ext cx="299160" cy="112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A26A9B5-CFC1-EE40-B570-ECD5E65427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06820" y="1335591"/>
                  <a:ext cx="31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F3E789F-17BE-1F4D-B02E-A4E1BFC979DE}"/>
                    </a:ext>
                  </a:extLst>
                </p14:cNvPr>
                <p14:cNvContentPartPr/>
                <p14:nvPr/>
              </p14:nvContentPartPr>
              <p14:xfrm>
                <a:off x="3107620" y="1505151"/>
                <a:ext cx="43920" cy="432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F3E789F-17BE-1F4D-B02E-A4E1BFC979D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00060" y="1497591"/>
                  <a:ext cx="59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D2E06F5-6759-DD49-AB3F-71393BA25649}"/>
                    </a:ext>
                  </a:extLst>
                </p14:cNvPr>
                <p14:cNvContentPartPr/>
                <p14:nvPr/>
              </p14:nvContentPartPr>
              <p14:xfrm>
                <a:off x="3281860" y="1480311"/>
                <a:ext cx="25200" cy="68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D2E06F5-6759-DD49-AB3F-71393BA256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74300" y="147275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7DBD70D-E2B1-B249-AD59-E6F9F3DF0741}"/>
              </a:ext>
            </a:extLst>
          </p:cNvPr>
          <p:cNvGrpSpPr/>
          <p:nvPr/>
        </p:nvGrpSpPr>
        <p:grpSpPr>
          <a:xfrm>
            <a:off x="3586780" y="1063071"/>
            <a:ext cx="1382760" cy="582840"/>
            <a:chOff x="3586780" y="1063071"/>
            <a:chExt cx="138276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57ECDDE-C2F8-C44D-9B00-A225143CD530}"/>
                    </a:ext>
                  </a:extLst>
                </p14:cNvPr>
                <p14:cNvContentPartPr/>
                <p14:nvPr/>
              </p14:nvContentPartPr>
              <p14:xfrm>
                <a:off x="3586780" y="1156671"/>
                <a:ext cx="118800" cy="4104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57ECDDE-C2F8-C44D-9B00-A225143CD5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79580" y="1149111"/>
                  <a:ext cx="1335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AA6FD26-59AA-804F-AF58-F0EE741AC588}"/>
                    </a:ext>
                  </a:extLst>
                </p14:cNvPr>
                <p14:cNvContentPartPr/>
                <p14:nvPr/>
              </p14:nvContentPartPr>
              <p14:xfrm>
                <a:off x="3823660" y="1063071"/>
                <a:ext cx="479880" cy="5828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AA6FD26-59AA-804F-AF58-F0EE741AC5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16100" y="1055511"/>
                  <a:ext cx="49464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D671C3D-8B37-2648-AFA4-4F9231DB1A7F}"/>
                    </a:ext>
                  </a:extLst>
                </p14:cNvPr>
                <p14:cNvContentPartPr/>
                <p14:nvPr/>
              </p14:nvContentPartPr>
              <p14:xfrm>
                <a:off x="4495780" y="1069191"/>
                <a:ext cx="155880" cy="81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D671C3D-8B37-2648-AFA4-4F9231DB1A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88220" y="1061991"/>
                  <a:ext cx="171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5474ECD-9E50-F048-8C4B-F4BFA562CDCC}"/>
                    </a:ext>
                  </a:extLst>
                </p14:cNvPr>
                <p14:cNvContentPartPr/>
                <p14:nvPr/>
              </p14:nvContentPartPr>
              <p14:xfrm>
                <a:off x="4520620" y="1293471"/>
                <a:ext cx="293040" cy="1368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5474ECD-9E50-F048-8C4B-F4BFA562CDC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13060" y="1285911"/>
                  <a:ext cx="30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EBA8F91-636F-BE4F-A1EC-CD7F907888A6}"/>
                    </a:ext>
                  </a:extLst>
                </p14:cNvPr>
                <p14:cNvContentPartPr/>
                <p14:nvPr/>
              </p14:nvContentPartPr>
              <p14:xfrm>
                <a:off x="4726180" y="1280871"/>
                <a:ext cx="193320" cy="1807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EBA8F91-636F-BE4F-A1EC-CD7F907888A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18620" y="1273671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763FC14-67C6-E347-BA15-2577CA621422}"/>
                    </a:ext>
                  </a:extLst>
                </p14:cNvPr>
                <p14:cNvContentPartPr/>
                <p14:nvPr/>
              </p14:nvContentPartPr>
              <p14:xfrm>
                <a:off x="4888180" y="1299591"/>
                <a:ext cx="81360" cy="130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763FC14-67C6-E347-BA15-2577CA62142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80620" y="1292031"/>
                  <a:ext cx="9648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150AA2C6-9472-AA44-B6A8-CC0F2B047563}"/>
              </a:ext>
            </a:extLst>
          </p:cNvPr>
          <p:cNvGrpSpPr/>
          <p:nvPr/>
        </p:nvGrpSpPr>
        <p:grpSpPr>
          <a:xfrm>
            <a:off x="5193100" y="957231"/>
            <a:ext cx="361440" cy="548280"/>
            <a:chOff x="5193100" y="957231"/>
            <a:chExt cx="3614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ACB0D4F-0F25-4140-B016-3EB84527312A}"/>
                    </a:ext>
                  </a:extLst>
                </p14:cNvPr>
                <p14:cNvContentPartPr/>
                <p14:nvPr/>
              </p14:nvContentPartPr>
              <p14:xfrm>
                <a:off x="5193100" y="957231"/>
                <a:ext cx="324000" cy="548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ACB0D4F-0F25-4140-B016-3EB8452731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85540" y="949671"/>
                  <a:ext cx="339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AE07F32-4A50-3247-AAEE-0010909D021D}"/>
                    </a:ext>
                  </a:extLst>
                </p14:cNvPr>
                <p14:cNvContentPartPr/>
                <p14:nvPr/>
              </p14:nvContentPartPr>
              <p14:xfrm>
                <a:off x="5498020" y="1206351"/>
                <a:ext cx="43920" cy="2865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AE07F32-4A50-3247-AAEE-0010909D021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90460" y="1198791"/>
                  <a:ext cx="59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8E02C00-5683-C648-BA53-15E6D364D363}"/>
                    </a:ext>
                  </a:extLst>
                </p14:cNvPr>
                <p14:cNvContentPartPr/>
                <p14:nvPr/>
              </p14:nvContentPartPr>
              <p14:xfrm>
                <a:off x="5435740" y="1274751"/>
                <a:ext cx="118800" cy="1000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8E02C00-5683-C648-BA53-15E6D364D3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28540" y="1267191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67CBE23-F24D-2F4E-8A4A-F9A06DB37CD1}"/>
              </a:ext>
            </a:extLst>
          </p:cNvPr>
          <p:cNvGrpSpPr/>
          <p:nvPr/>
        </p:nvGrpSpPr>
        <p:grpSpPr>
          <a:xfrm>
            <a:off x="5915260" y="951111"/>
            <a:ext cx="1009080" cy="534960"/>
            <a:chOff x="5915260" y="951111"/>
            <a:chExt cx="100908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CC793DD-70F8-BC4C-BE4F-57C981004C22}"/>
                    </a:ext>
                  </a:extLst>
                </p14:cNvPr>
                <p14:cNvContentPartPr/>
                <p14:nvPr/>
              </p14:nvContentPartPr>
              <p14:xfrm>
                <a:off x="5915260" y="1044351"/>
                <a:ext cx="131040" cy="336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CC793DD-70F8-BC4C-BE4F-57C981004C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07700" y="1036791"/>
                  <a:ext cx="146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51726A3-812A-1347-AF6B-4A347A67C1FC}"/>
                    </a:ext>
                  </a:extLst>
                </p14:cNvPr>
                <p14:cNvContentPartPr/>
                <p14:nvPr/>
              </p14:nvContentPartPr>
              <p14:xfrm>
                <a:off x="6045940" y="1137951"/>
                <a:ext cx="236880" cy="2430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51726A3-812A-1347-AF6B-4A347A67C1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38380" y="1130391"/>
                  <a:ext cx="252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9F9F5B0-8E3B-2542-833F-C7F221695186}"/>
                    </a:ext>
                  </a:extLst>
                </p14:cNvPr>
                <p14:cNvContentPartPr/>
                <p14:nvPr/>
              </p14:nvContentPartPr>
              <p14:xfrm>
                <a:off x="6021820" y="1262511"/>
                <a:ext cx="111600" cy="687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9F9F5B0-8E3B-2542-833F-C7F2216951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4260" y="1254951"/>
                  <a:ext cx="126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8DFA411-7915-DC44-B497-1811A52C6504}"/>
                    </a:ext>
                  </a:extLst>
                </p14:cNvPr>
                <p14:cNvContentPartPr/>
                <p14:nvPr/>
              </p14:nvContentPartPr>
              <p14:xfrm>
                <a:off x="6488020" y="1069191"/>
                <a:ext cx="124920" cy="4168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8DFA411-7915-DC44-B497-1811A52C650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80460" y="1061991"/>
                  <a:ext cx="1400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97D4EA7-3520-B941-A85D-2288A3BEF24A}"/>
                    </a:ext>
                  </a:extLst>
                </p14:cNvPr>
                <p14:cNvContentPartPr/>
                <p14:nvPr/>
              </p14:nvContentPartPr>
              <p14:xfrm>
                <a:off x="6737140" y="951111"/>
                <a:ext cx="187200" cy="4791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97D4EA7-3520-B941-A85D-2288A3BEF24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29580" y="943551"/>
                  <a:ext cx="20232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C3206D2-B31F-F94F-B800-445C35DC6707}"/>
              </a:ext>
            </a:extLst>
          </p:cNvPr>
          <p:cNvGrpSpPr/>
          <p:nvPr/>
        </p:nvGrpSpPr>
        <p:grpSpPr>
          <a:xfrm>
            <a:off x="7185340" y="969831"/>
            <a:ext cx="486000" cy="492120"/>
            <a:chOff x="7185340" y="969831"/>
            <a:chExt cx="4860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3800981-64B5-BC4D-9ABF-4D0B5507EC77}"/>
                    </a:ext>
                  </a:extLst>
                </p14:cNvPr>
                <p14:cNvContentPartPr/>
                <p14:nvPr/>
              </p14:nvContentPartPr>
              <p14:xfrm>
                <a:off x="7185340" y="969831"/>
                <a:ext cx="162360" cy="4921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3800981-64B5-BC4D-9ABF-4D0B5507EC7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77780" y="962271"/>
                  <a:ext cx="1771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73D4E67-2905-9344-8784-BF9006C391E7}"/>
                    </a:ext>
                  </a:extLst>
                </p14:cNvPr>
                <p14:cNvContentPartPr/>
                <p14:nvPr/>
              </p14:nvContentPartPr>
              <p14:xfrm>
                <a:off x="7452820" y="1000791"/>
                <a:ext cx="136800" cy="162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73D4E67-2905-9344-8784-BF9006C391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5620" y="993231"/>
                  <a:ext cx="151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4CF655A-94C4-2B45-815C-FBB0324AD28F}"/>
                    </a:ext>
                  </a:extLst>
                </p14:cNvPr>
                <p14:cNvContentPartPr/>
                <p14:nvPr/>
              </p14:nvContentPartPr>
              <p14:xfrm>
                <a:off x="7540300" y="1287351"/>
                <a:ext cx="131040" cy="1558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4CF655A-94C4-2B45-815C-FBB0324AD2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32740" y="1279791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E2E938B6-AAAB-EB41-BBE0-0D5367E4A493}"/>
                  </a:ext>
                </a:extLst>
              </p14:cNvPr>
              <p14:cNvContentPartPr/>
              <p14:nvPr/>
            </p14:nvContentPartPr>
            <p14:xfrm>
              <a:off x="7988500" y="1461591"/>
              <a:ext cx="56520" cy="131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E2E938B6-AAAB-EB41-BBE0-0D5367E4A49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80940" y="1454031"/>
                <a:ext cx="7128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B0E2323-3F7B-6E46-AFA1-3A99DD1461E7}"/>
              </a:ext>
            </a:extLst>
          </p:cNvPr>
          <p:cNvGrpSpPr/>
          <p:nvPr/>
        </p:nvGrpSpPr>
        <p:grpSpPr>
          <a:xfrm>
            <a:off x="8386660" y="1206351"/>
            <a:ext cx="778680" cy="311400"/>
            <a:chOff x="8386660" y="1206351"/>
            <a:chExt cx="77868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BFDFA15-74AC-8C4A-AE88-973266B90E7B}"/>
                    </a:ext>
                  </a:extLst>
                </p14:cNvPr>
                <p14:cNvContentPartPr/>
                <p14:nvPr/>
              </p14:nvContentPartPr>
              <p14:xfrm>
                <a:off x="8386660" y="1249911"/>
                <a:ext cx="162360" cy="243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BFDFA15-74AC-8C4A-AE88-973266B90E7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79100" y="1242351"/>
                  <a:ext cx="177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F64CAC5-B905-1249-AA07-278C6355D3FD}"/>
                    </a:ext>
                  </a:extLst>
                </p14:cNvPr>
                <p14:cNvContentPartPr/>
                <p14:nvPr/>
              </p14:nvContentPartPr>
              <p14:xfrm>
                <a:off x="8405380" y="1206351"/>
                <a:ext cx="180720" cy="212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F64CAC5-B905-1249-AA07-278C6355D3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97820" y="1198791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9A30B67-99AD-1143-9AA6-01A2995B1621}"/>
                    </a:ext>
                  </a:extLst>
                </p14:cNvPr>
                <p14:cNvContentPartPr/>
                <p14:nvPr/>
              </p14:nvContentPartPr>
              <p14:xfrm>
                <a:off x="8635780" y="1300311"/>
                <a:ext cx="168480" cy="142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9A30B67-99AD-1143-9AA6-01A2995B162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28220" y="1292751"/>
                  <a:ext cx="183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9E07EDF-2E63-EB4E-A34A-0A10BB9400C6}"/>
                    </a:ext>
                  </a:extLst>
                </p14:cNvPr>
                <p14:cNvContentPartPr/>
                <p14:nvPr/>
              </p14:nvContentPartPr>
              <p14:xfrm>
                <a:off x="9021700" y="1256031"/>
                <a:ext cx="143640" cy="1558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9E07EDF-2E63-EB4E-A34A-0A10BB9400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14140" y="1248471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07015D6-F7F7-E645-A921-55C2ED73D983}"/>
                    </a:ext>
                  </a:extLst>
                </p14:cNvPr>
                <p14:cNvContentPartPr/>
                <p14:nvPr/>
              </p14:nvContentPartPr>
              <p14:xfrm>
                <a:off x="8996860" y="1486431"/>
                <a:ext cx="137160" cy="313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07015D6-F7F7-E645-A921-55C2ED73D9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89300" y="147887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1CB8BC50-AAFD-B14B-A6CA-DB02F533B0B2}"/>
              </a:ext>
            </a:extLst>
          </p:cNvPr>
          <p:cNvGrpSpPr/>
          <p:nvPr/>
        </p:nvGrpSpPr>
        <p:grpSpPr>
          <a:xfrm>
            <a:off x="9438940" y="1119231"/>
            <a:ext cx="448560" cy="541800"/>
            <a:chOff x="9438940" y="1119231"/>
            <a:chExt cx="44856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C367B7E-478B-6641-8F45-D2D5CFD7353C}"/>
                    </a:ext>
                  </a:extLst>
                </p14:cNvPr>
                <p14:cNvContentPartPr/>
                <p14:nvPr/>
              </p14:nvContentPartPr>
              <p14:xfrm>
                <a:off x="9438940" y="1119231"/>
                <a:ext cx="348840" cy="3614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C367B7E-478B-6641-8F45-D2D5CFD735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31380" y="1111671"/>
                  <a:ext cx="363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95A35D7-8198-4543-BBCC-86996E9633C9}"/>
                    </a:ext>
                  </a:extLst>
                </p14:cNvPr>
                <p14:cNvContentPartPr/>
                <p14:nvPr/>
              </p14:nvContentPartPr>
              <p14:xfrm>
                <a:off x="9793900" y="1517751"/>
                <a:ext cx="43920" cy="252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95A35D7-8198-4543-BBCC-86996E9633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86340" y="151019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70779D0-90CB-3F49-8D95-3ED4A0B4C738}"/>
                    </a:ext>
                  </a:extLst>
                </p14:cNvPr>
                <p14:cNvContentPartPr/>
                <p14:nvPr/>
              </p14:nvContentPartPr>
              <p14:xfrm>
                <a:off x="9818740" y="1629711"/>
                <a:ext cx="68760" cy="31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70779D0-90CB-3F49-8D95-3ED4A0B4C7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11180" y="1622151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CCE2969A-0147-5144-8F94-8CD2477C8F6F}"/>
              </a:ext>
            </a:extLst>
          </p:cNvPr>
          <p:cNvGrpSpPr/>
          <p:nvPr/>
        </p:nvGrpSpPr>
        <p:grpSpPr>
          <a:xfrm>
            <a:off x="10416340" y="1175031"/>
            <a:ext cx="522720" cy="367560"/>
            <a:chOff x="10416340" y="1175031"/>
            <a:chExt cx="5227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BC87FAB-01D5-BB43-8A2B-905B61761A45}"/>
                    </a:ext>
                  </a:extLst>
                </p14:cNvPr>
                <p14:cNvContentPartPr/>
                <p14:nvPr/>
              </p14:nvContentPartPr>
              <p14:xfrm>
                <a:off x="10466020" y="1280871"/>
                <a:ext cx="261720" cy="37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BC87FAB-01D5-BB43-8A2B-905B61761A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58460" y="1273671"/>
                  <a:ext cx="276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D23AAC0-11C5-2344-8FD6-06E3997E6F31}"/>
                    </a:ext>
                  </a:extLst>
                </p14:cNvPr>
                <p14:cNvContentPartPr/>
                <p14:nvPr/>
              </p14:nvContentPartPr>
              <p14:xfrm>
                <a:off x="10416340" y="1405431"/>
                <a:ext cx="411120" cy="190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D23AAC0-11C5-2344-8FD6-06E3997E6F3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08780" y="1397871"/>
                  <a:ext cx="426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B0E020C-AC4C-C34F-9E9C-56B6F5B27D66}"/>
                    </a:ext>
                  </a:extLst>
                </p14:cNvPr>
                <p14:cNvContentPartPr/>
                <p14:nvPr/>
              </p14:nvContentPartPr>
              <p14:xfrm>
                <a:off x="10646740" y="1175031"/>
                <a:ext cx="292320" cy="3675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B0E020C-AC4C-C34F-9E9C-56B6F5B27D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639180" y="1167831"/>
                  <a:ext cx="3074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68905198-4D23-B343-8488-576B22D224D5}"/>
              </a:ext>
            </a:extLst>
          </p:cNvPr>
          <p:cNvGrpSpPr/>
          <p:nvPr/>
        </p:nvGrpSpPr>
        <p:grpSpPr>
          <a:xfrm>
            <a:off x="11219500" y="1169631"/>
            <a:ext cx="373680" cy="315720"/>
            <a:chOff x="11219500" y="1169631"/>
            <a:chExt cx="37368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F48D4D0-FDDB-8A4C-8086-F842B9BD31DC}"/>
                    </a:ext>
                  </a:extLst>
                </p14:cNvPr>
                <p14:cNvContentPartPr/>
                <p14:nvPr/>
              </p14:nvContentPartPr>
              <p14:xfrm>
                <a:off x="11219500" y="1193751"/>
                <a:ext cx="137160" cy="2916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F48D4D0-FDDB-8A4C-8086-F842B9BD31D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11940" y="1186191"/>
                  <a:ext cx="1522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65ED771-E810-AF42-B39B-5047E3B03069}"/>
                    </a:ext>
                  </a:extLst>
                </p14:cNvPr>
                <p14:cNvContentPartPr/>
                <p14:nvPr/>
              </p14:nvContentPartPr>
              <p14:xfrm>
                <a:off x="11287900" y="1169631"/>
                <a:ext cx="305280" cy="3045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65ED771-E810-AF42-B39B-5047E3B0306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80340" y="1162071"/>
                  <a:ext cx="320400" cy="31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57D9C427-6BD2-214F-8731-07F95AFCEC80}"/>
                  </a:ext>
                </a:extLst>
              </p14:cNvPr>
              <p14:cNvContentPartPr/>
              <p14:nvPr/>
            </p14:nvContentPartPr>
            <p14:xfrm>
              <a:off x="829180" y="2189871"/>
              <a:ext cx="322560" cy="57924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57D9C427-6BD2-214F-8731-07F95AFCEC8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1620" y="2182311"/>
                <a:ext cx="337680" cy="59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8AA7980F-8145-A94C-A8D0-479B072603BB}"/>
              </a:ext>
            </a:extLst>
          </p:cNvPr>
          <p:cNvGrpSpPr/>
          <p:nvPr/>
        </p:nvGrpSpPr>
        <p:grpSpPr>
          <a:xfrm>
            <a:off x="1644580" y="2203191"/>
            <a:ext cx="217800" cy="476280"/>
            <a:chOff x="1644580" y="2203191"/>
            <a:chExt cx="217800" cy="47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A7E23C3-A2D1-E740-A9E0-FFF8D8B409B9}"/>
                    </a:ext>
                  </a:extLst>
                </p14:cNvPr>
                <p14:cNvContentPartPr/>
                <p14:nvPr/>
              </p14:nvContentPartPr>
              <p14:xfrm>
                <a:off x="1644580" y="2203191"/>
                <a:ext cx="99360" cy="4762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A7E23C3-A2D1-E740-A9E0-FFF8D8B409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37020" y="2195631"/>
                  <a:ext cx="1144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BB281DC-1131-2740-924A-3B1E0E357710}"/>
                    </a:ext>
                  </a:extLst>
                </p14:cNvPr>
                <p14:cNvContentPartPr/>
                <p14:nvPr/>
              </p14:nvContentPartPr>
              <p14:xfrm>
                <a:off x="1725580" y="2327031"/>
                <a:ext cx="136800" cy="1407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BB281DC-1131-2740-924A-3B1E0E35771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18020" y="2319471"/>
                  <a:ext cx="15156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5F494CD9-2092-7F45-92AA-B5662B4ACA3F}"/>
              </a:ext>
            </a:extLst>
          </p:cNvPr>
          <p:cNvGrpSpPr/>
          <p:nvPr/>
        </p:nvGrpSpPr>
        <p:grpSpPr>
          <a:xfrm>
            <a:off x="2087380" y="2134071"/>
            <a:ext cx="136800" cy="392400"/>
            <a:chOff x="2087380" y="2134071"/>
            <a:chExt cx="1368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AAB9B21-5748-354A-A739-E483DDB20A8E}"/>
                    </a:ext>
                  </a:extLst>
                </p14:cNvPr>
                <p14:cNvContentPartPr/>
                <p14:nvPr/>
              </p14:nvContentPartPr>
              <p14:xfrm>
                <a:off x="2087380" y="2134071"/>
                <a:ext cx="136800" cy="1807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AAB9B21-5748-354A-A739-E483DDB20A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9820" y="2126511"/>
                  <a:ext cx="151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A821C32-E996-3F44-B166-B724BF5C019B}"/>
                    </a:ext>
                  </a:extLst>
                </p14:cNvPr>
                <p14:cNvContentPartPr/>
                <p14:nvPr/>
              </p14:nvContentPartPr>
              <p14:xfrm>
                <a:off x="2167660" y="2382831"/>
                <a:ext cx="25200" cy="1436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A821C32-E996-3F44-B166-B724BF5C01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60100" y="2375271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4EF5297E-9E01-9042-BE66-0215E82CE022}"/>
              </a:ext>
            </a:extLst>
          </p:cNvPr>
          <p:cNvGrpSpPr/>
          <p:nvPr/>
        </p:nvGrpSpPr>
        <p:grpSpPr>
          <a:xfrm>
            <a:off x="2646820" y="2158911"/>
            <a:ext cx="343080" cy="247680"/>
            <a:chOff x="2646820" y="2158911"/>
            <a:chExt cx="34308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A49ECBD-7D0A-964C-B550-CD636D382626}"/>
                    </a:ext>
                  </a:extLst>
                </p14:cNvPr>
                <p14:cNvContentPartPr/>
                <p14:nvPr/>
              </p14:nvContentPartPr>
              <p14:xfrm>
                <a:off x="2646820" y="2214711"/>
                <a:ext cx="131040" cy="1918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A49ECBD-7D0A-964C-B550-CD636D38262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39260" y="2207151"/>
                  <a:ext cx="146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BAA85D2-D38D-AE4A-A5CC-9E20B5EA22B9}"/>
                    </a:ext>
                  </a:extLst>
                </p14:cNvPr>
                <p14:cNvContentPartPr/>
                <p14:nvPr/>
              </p14:nvContentPartPr>
              <p14:xfrm>
                <a:off x="2828260" y="2158911"/>
                <a:ext cx="161640" cy="236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BAA85D2-D38D-AE4A-A5CC-9E20B5EA22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20700" y="2151351"/>
                  <a:ext cx="1767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0E58C94-7420-6F41-BFF3-BB62D0C7A247}"/>
              </a:ext>
            </a:extLst>
          </p:cNvPr>
          <p:cNvGrpSpPr/>
          <p:nvPr/>
        </p:nvGrpSpPr>
        <p:grpSpPr>
          <a:xfrm>
            <a:off x="3275740" y="2015631"/>
            <a:ext cx="816120" cy="591840"/>
            <a:chOff x="3275740" y="2015631"/>
            <a:chExt cx="81612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BBF6AAF-D4CD-A044-A46A-ABF83989E52C}"/>
                    </a:ext>
                  </a:extLst>
                </p14:cNvPr>
                <p14:cNvContentPartPr/>
                <p14:nvPr/>
              </p14:nvContentPartPr>
              <p14:xfrm>
                <a:off x="3275740" y="2196351"/>
                <a:ext cx="155160" cy="2556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BBF6AAF-D4CD-A044-A46A-ABF83989E52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68180" y="2188791"/>
                  <a:ext cx="170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C9949B7-6E73-024E-8F4A-93A1AAC4EC0E}"/>
                    </a:ext>
                  </a:extLst>
                </p14:cNvPr>
                <p14:cNvContentPartPr/>
                <p14:nvPr/>
              </p14:nvContentPartPr>
              <p14:xfrm>
                <a:off x="3568420" y="2389311"/>
                <a:ext cx="81360" cy="37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C9949B7-6E73-024E-8F4A-93A1AAC4EC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60860" y="238175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58DB799-4AB8-7048-AB66-5B32DDA97E5D}"/>
                    </a:ext>
                  </a:extLst>
                </p14:cNvPr>
                <p14:cNvContentPartPr/>
                <p14:nvPr/>
              </p14:nvContentPartPr>
              <p14:xfrm>
                <a:off x="3655540" y="2102751"/>
                <a:ext cx="324000" cy="3740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58DB799-4AB8-7048-AB66-5B32DDA97E5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47980" y="2095191"/>
                  <a:ext cx="339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27F2ABB7-84C9-AA44-9A06-C31BA603BC81}"/>
                    </a:ext>
                  </a:extLst>
                </p14:cNvPr>
                <p14:cNvContentPartPr/>
                <p14:nvPr/>
              </p14:nvContentPartPr>
              <p14:xfrm>
                <a:off x="4041460" y="2015631"/>
                <a:ext cx="50400" cy="5918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27F2ABB7-84C9-AA44-9A06-C31BA603BC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33900" y="2008071"/>
                  <a:ext cx="65520" cy="60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9F14279-90DE-0E49-9DC0-C14A2157BFC4}"/>
              </a:ext>
            </a:extLst>
          </p:cNvPr>
          <p:cNvGrpSpPr/>
          <p:nvPr/>
        </p:nvGrpSpPr>
        <p:grpSpPr>
          <a:xfrm>
            <a:off x="4414780" y="2108871"/>
            <a:ext cx="261720" cy="330480"/>
            <a:chOff x="4414780" y="2108871"/>
            <a:chExt cx="26172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BDE3ED61-0641-414A-869E-90348E4DAD28}"/>
                    </a:ext>
                  </a:extLst>
                </p14:cNvPr>
                <p14:cNvContentPartPr/>
                <p14:nvPr/>
              </p14:nvContentPartPr>
              <p14:xfrm>
                <a:off x="4486780" y="2108871"/>
                <a:ext cx="115200" cy="330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BDE3ED61-0641-414A-869E-90348E4DAD2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79220" y="2101311"/>
                  <a:ext cx="130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05C4BBA-63B1-DA4C-9A9C-2D71776504EC}"/>
                    </a:ext>
                  </a:extLst>
                </p14:cNvPr>
                <p14:cNvContentPartPr/>
                <p14:nvPr/>
              </p14:nvContentPartPr>
              <p14:xfrm>
                <a:off x="4414780" y="2165031"/>
                <a:ext cx="261720" cy="62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05C4BBA-63B1-DA4C-9A9C-2D71776504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07580" y="2157471"/>
                  <a:ext cx="2768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ABA4D56-7071-E446-B96C-83FCDC4E1065}"/>
              </a:ext>
            </a:extLst>
          </p:cNvPr>
          <p:cNvGrpSpPr/>
          <p:nvPr/>
        </p:nvGrpSpPr>
        <p:grpSpPr>
          <a:xfrm>
            <a:off x="4900420" y="2096631"/>
            <a:ext cx="348840" cy="286920"/>
            <a:chOff x="4900420" y="2096631"/>
            <a:chExt cx="34884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68B8DA0-4C36-9144-BD7D-1386237A758E}"/>
                    </a:ext>
                  </a:extLst>
                </p14:cNvPr>
                <p14:cNvContentPartPr/>
                <p14:nvPr/>
              </p14:nvContentPartPr>
              <p14:xfrm>
                <a:off x="4950460" y="2096631"/>
                <a:ext cx="75240" cy="687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68B8DA0-4C36-9144-BD7D-1386237A758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42900" y="208907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FF0EE93-26C0-3147-9839-2E028B5E1504}"/>
                    </a:ext>
                  </a:extLst>
                </p14:cNvPr>
                <p14:cNvContentPartPr/>
                <p14:nvPr/>
              </p14:nvContentPartPr>
              <p14:xfrm>
                <a:off x="4900420" y="2283471"/>
                <a:ext cx="348840" cy="1000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FF0EE93-26C0-3147-9839-2E028B5E150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92860" y="2275911"/>
                  <a:ext cx="3639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34C6610E-FEA5-2543-9591-0D73CA4254B7}"/>
              </a:ext>
            </a:extLst>
          </p:cNvPr>
          <p:cNvGrpSpPr/>
          <p:nvPr/>
        </p:nvGrpSpPr>
        <p:grpSpPr>
          <a:xfrm>
            <a:off x="5491900" y="1968471"/>
            <a:ext cx="398160" cy="551520"/>
            <a:chOff x="5491900" y="1968471"/>
            <a:chExt cx="39816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B1B6943-FE51-A545-9ECB-65C4D3FAAA01}"/>
                    </a:ext>
                  </a:extLst>
                </p14:cNvPr>
                <p14:cNvContentPartPr/>
                <p14:nvPr/>
              </p14:nvContentPartPr>
              <p14:xfrm>
                <a:off x="5491900" y="1968471"/>
                <a:ext cx="398160" cy="5515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B1B6943-FE51-A545-9ECB-65C4D3FAAA0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84340" y="1960911"/>
                  <a:ext cx="4132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4958BA1-32B0-AA47-883B-CC222F522748}"/>
                    </a:ext>
                  </a:extLst>
                </p14:cNvPr>
                <p14:cNvContentPartPr/>
                <p14:nvPr/>
              </p14:nvContentPartPr>
              <p14:xfrm>
                <a:off x="5828140" y="2233431"/>
                <a:ext cx="56520" cy="2181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4958BA1-32B0-AA47-883B-CC222F5227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20580" y="2225871"/>
                  <a:ext cx="71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6E0D398-1125-784D-A64A-D19C26D650C6}"/>
                    </a:ext>
                  </a:extLst>
                </p14:cNvPr>
                <p14:cNvContentPartPr/>
                <p14:nvPr/>
              </p14:nvContentPartPr>
              <p14:xfrm>
                <a:off x="5774860" y="2339271"/>
                <a:ext cx="66240" cy="31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6E0D398-1125-784D-A64A-D19C26D650C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67300" y="2331711"/>
                  <a:ext cx="81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6B750FC5-94C0-884D-BC5C-B029661A38EA}"/>
                  </a:ext>
                </a:extLst>
              </p14:cNvPr>
              <p14:cNvContentPartPr/>
              <p14:nvPr/>
            </p14:nvContentPartPr>
            <p14:xfrm>
              <a:off x="6170500" y="2028231"/>
              <a:ext cx="398880" cy="38016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6B750FC5-94C0-884D-BC5C-B029661A38E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162940" y="2020671"/>
                <a:ext cx="41400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8B7E2853-514F-7D41-9A8F-131A245A7739}"/>
              </a:ext>
            </a:extLst>
          </p:cNvPr>
          <p:cNvGrpSpPr/>
          <p:nvPr/>
        </p:nvGrpSpPr>
        <p:grpSpPr>
          <a:xfrm>
            <a:off x="6861700" y="1891071"/>
            <a:ext cx="1593720" cy="766080"/>
            <a:chOff x="6861700" y="1891071"/>
            <a:chExt cx="159372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B989950-E004-2344-AA8A-7495A661EC2A}"/>
                    </a:ext>
                  </a:extLst>
                </p14:cNvPr>
                <p14:cNvContentPartPr/>
                <p14:nvPr/>
              </p14:nvContentPartPr>
              <p14:xfrm>
                <a:off x="6861700" y="1984671"/>
                <a:ext cx="168480" cy="398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B989950-E004-2344-AA8A-7495A661EC2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54140" y="1977111"/>
                  <a:ext cx="183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FE851B3-5A56-BE4B-BCDE-006664ACEB31}"/>
                    </a:ext>
                  </a:extLst>
                </p14:cNvPr>
                <p14:cNvContentPartPr/>
                <p14:nvPr/>
              </p14:nvContentPartPr>
              <p14:xfrm>
                <a:off x="7080220" y="1891071"/>
                <a:ext cx="173880" cy="4485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FE851B3-5A56-BE4B-BCDE-006664ACEB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72660" y="1883511"/>
                  <a:ext cx="189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0DECFD8-A316-B04D-8685-8F75044F53B7}"/>
                    </a:ext>
                  </a:extLst>
                </p14:cNvPr>
                <p14:cNvContentPartPr/>
                <p14:nvPr/>
              </p14:nvContentPartPr>
              <p14:xfrm>
                <a:off x="7459300" y="1903671"/>
                <a:ext cx="479880" cy="5418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0DECFD8-A316-B04D-8685-8F75044F53B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51740" y="1896111"/>
                  <a:ext cx="4946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40EBE84-FF61-4044-B48B-1FD4426AD018}"/>
                    </a:ext>
                  </a:extLst>
                </p14:cNvPr>
                <p14:cNvContentPartPr/>
                <p14:nvPr/>
              </p14:nvContentPartPr>
              <p14:xfrm>
                <a:off x="8106580" y="2495151"/>
                <a:ext cx="143640" cy="874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40EBE84-FF61-4044-B48B-1FD4426AD01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99020" y="2487591"/>
                  <a:ext cx="158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46AA601-BFEC-B647-A7BA-BD9870C16B45}"/>
                    </a:ext>
                  </a:extLst>
                </p14:cNvPr>
                <p14:cNvContentPartPr/>
                <p14:nvPr/>
              </p14:nvContentPartPr>
              <p14:xfrm>
                <a:off x="8415100" y="2619351"/>
                <a:ext cx="40320" cy="37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46AA601-BFEC-B647-A7BA-BD9870C16B4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07540" y="2612151"/>
                  <a:ext cx="55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82DA762E-0F73-8643-B1A6-5211CFD08738}"/>
              </a:ext>
            </a:extLst>
          </p:cNvPr>
          <p:cNvGrpSpPr/>
          <p:nvPr/>
        </p:nvGrpSpPr>
        <p:grpSpPr>
          <a:xfrm>
            <a:off x="1881100" y="3130551"/>
            <a:ext cx="1245240" cy="703080"/>
            <a:chOff x="1881100" y="3130551"/>
            <a:chExt cx="1245240" cy="70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64B15B5-D6F4-034E-BAF1-0155EEBDE5A5}"/>
                    </a:ext>
                  </a:extLst>
                </p14:cNvPr>
                <p14:cNvContentPartPr/>
                <p14:nvPr/>
              </p14:nvContentPartPr>
              <p14:xfrm>
                <a:off x="1881100" y="3403791"/>
                <a:ext cx="149760" cy="1994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64B15B5-D6F4-034E-BAF1-0155EEBDE5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73540" y="3396231"/>
                  <a:ext cx="16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5BB3903-1381-9D42-B660-2FF3137F4558}"/>
                    </a:ext>
                  </a:extLst>
                </p14:cNvPr>
                <p14:cNvContentPartPr/>
                <p14:nvPr/>
              </p14:nvContentPartPr>
              <p14:xfrm>
                <a:off x="2030500" y="3372831"/>
                <a:ext cx="355320" cy="2430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5BB3903-1381-9D42-B660-2FF3137F45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22940" y="3365271"/>
                  <a:ext cx="370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3410832-A611-6841-A269-A45AE100E165}"/>
                    </a:ext>
                  </a:extLst>
                </p14:cNvPr>
                <p14:cNvContentPartPr/>
                <p14:nvPr/>
              </p14:nvContentPartPr>
              <p14:xfrm>
                <a:off x="2148940" y="3354111"/>
                <a:ext cx="68760" cy="2430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3410832-A611-6841-A269-A45AE100E16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41380" y="3346551"/>
                  <a:ext cx="83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F433E52-4E79-894D-A188-334BB5863E47}"/>
                    </a:ext>
                  </a:extLst>
                </p14:cNvPr>
                <p14:cNvContentPartPr/>
                <p14:nvPr/>
              </p14:nvContentPartPr>
              <p14:xfrm>
                <a:off x="2565820" y="3130551"/>
                <a:ext cx="486000" cy="7030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F433E52-4E79-894D-A188-334BB5863E4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58260" y="3122991"/>
                  <a:ext cx="50112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BE809DB-873B-B543-B198-58D5DA9088DD}"/>
                    </a:ext>
                  </a:extLst>
                </p14:cNvPr>
                <p14:cNvContentPartPr/>
                <p14:nvPr/>
              </p14:nvContentPartPr>
              <p14:xfrm>
                <a:off x="2715220" y="3553191"/>
                <a:ext cx="411120" cy="1623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BE809DB-873B-B543-B198-58D5DA9088D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08020" y="3545631"/>
                  <a:ext cx="4262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6C87AA8F-44FB-3F44-9AA2-FCED175D0EFE}"/>
                  </a:ext>
                </a:extLst>
              </p14:cNvPr>
              <p14:cNvContentPartPr/>
              <p14:nvPr/>
            </p14:nvContentPartPr>
            <p14:xfrm>
              <a:off x="3381580" y="3403791"/>
              <a:ext cx="243000" cy="2426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6C87AA8F-44FB-3F44-9AA2-FCED175D0EF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374020" y="3396231"/>
                <a:ext cx="25812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84922CAF-92FA-B24C-B2CD-41A4ACC6ED7B}"/>
              </a:ext>
            </a:extLst>
          </p:cNvPr>
          <p:cNvGrpSpPr/>
          <p:nvPr/>
        </p:nvGrpSpPr>
        <p:grpSpPr>
          <a:xfrm>
            <a:off x="3885940" y="3049191"/>
            <a:ext cx="3007080" cy="921600"/>
            <a:chOff x="3885940" y="3049191"/>
            <a:chExt cx="3007080" cy="9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4F5C8960-92DE-1A41-A5F8-2F2E6F7C7D2B}"/>
                    </a:ext>
                  </a:extLst>
                </p14:cNvPr>
                <p14:cNvContentPartPr/>
                <p14:nvPr/>
              </p14:nvContentPartPr>
              <p14:xfrm>
                <a:off x="3885940" y="3223431"/>
                <a:ext cx="118800" cy="1249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4F5C8960-92DE-1A41-A5F8-2F2E6F7C7D2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78380" y="3215871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7776C633-8C86-0D48-BCC3-ED0B3A022AE7}"/>
                    </a:ext>
                  </a:extLst>
                </p14:cNvPr>
                <p14:cNvContentPartPr/>
                <p14:nvPr/>
              </p14:nvContentPartPr>
              <p14:xfrm>
                <a:off x="3898180" y="3484791"/>
                <a:ext cx="31320" cy="1623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7776C633-8C86-0D48-BCC3-ED0B3A022AE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90620" y="3477231"/>
                  <a:ext cx="46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47FE2936-C826-8840-B40A-C7952AE3D620}"/>
                    </a:ext>
                  </a:extLst>
                </p14:cNvPr>
                <p14:cNvContentPartPr/>
                <p14:nvPr/>
              </p14:nvContentPartPr>
              <p14:xfrm>
                <a:off x="4221820" y="3117591"/>
                <a:ext cx="68760" cy="874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47FE2936-C826-8840-B40A-C7952AE3D62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14260" y="3110031"/>
                  <a:ext cx="83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3B98A1D-2E78-D849-ACB7-0DEFF7109BD2}"/>
                    </a:ext>
                  </a:extLst>
                </p14:cNvPr>
                <p14:cNvContentPartPr/>
                <p14:nvPr/>
              </p14:nvContentPartPr>
              <p14:xfrm>
                <a:off x="4103740" y="3360231"/>
                <a:ext cx="392400" cy="4672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3B98A1D-2E78-D849-ACB7-0DEFF7109B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96180" y="3352671"/>
                  <a:ext cx="4075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BFC05F8-0499-C448-9C0A-8CDC00F9B27E}"/>
                    </a:ext>
                  </a:extLst>
                </p14:cNvPr>
                <p14:cNvContentPartPr/>
                <p14:nvPr/>
              </p14:nvContentPartPr>
              <p14:xfrm>
                <a:off x="4648780" y="3049191"/>
                <a:ext cx="687960" cy="7286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BFC05F8-0499-C448-9C0A-8CDC00F9B27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41220" y="3041631"/>
                  <a:ext cx="70308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D825FD7-919C-3F41-9CCF-46D5CC32D424}"/>
                    </a:ext>
                  </a:extLst>
                </p14:cNvPr>
                <p14:cNvContentPartPr/>
                <p14:nvPr/>
              </p14:nvContentPartPr>
              <p14:xfrm>
                <a:off x="5653900" y="3378951"/>
                <a:ext cx="100080" cy="311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D825FD7-919C-3F41-9CCF-46D5CC32D42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46340" y="3371391"/>
                  <a:ext cx="115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159FD2D-552E-1F4C-AC31-550E1CAD2E1F}"/>
                    </a:ext>
                  </a:extLst>
                </p14:cNvPr>
                <p14:cNvContentPartPr/>
                <p14:nvPr/>
              </p14:nvContentPartPr>
              <p14:xfrm>
                <a:off x="5541580" y="3609351"/>
                <a:ext cx="62640" cy="190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159FD2D-552E-1F4C-AC31-550E1CAD2E1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34380" y="3601791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42B3188-236C-D446-B74A-C6EBE29F194A}"/>
                    </a:ext>
                  </a:extLst>
                </p14:cNvPr>
                <p14:cNvContentPartPr/>
                <p14:nvPr/>
              </p14:nvContentPartPr>
              <p14:xfrm>
                <a:off x="5822020" y="3727791"/>
                <a:ext cx="43920" cy="129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42B3188-236C-D446-B74A-C6EBE29F19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14460" y="372023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645A8E24-0EEB-7F41-98A2-24E1B5AF3063}"/>
                    </a:ext>
                  </a:extLst>
                </p14:cNvPr>
                <p14:cNvContentPartPr/>
                <p14:nvPr/>
              </p14:nvContentPartPr>
              <p14:xfrm>
                <a:off x="6220180" y="3173751"/>
                <a:ext cx="16848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645A8E24-0EEB-7F41-98A2-24E1B5AF306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12620" y="3166191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1766953-090E-F04C-8EB1-89C6827C8036}"/>
                    </a:ext>
                  </a:extLst>
                </p14:cNvPr>
                <p14:cNvContentPartPr/>
                <p14:nvPr/>
              </p14:nvContentPartPr>
              <p14:xfrm>
                <a:off x="6251500" y="3112191"/>
                <a:ext cx="31320" cy="1677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1766953-090E-F04C-8EB1-89C6827C803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43940" y="3104631"/>
                  <a:ext cx="46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1F80F28-8725-9048-9215-C9E818F783EA}"/>
                    </a:ext>
                  </a:extLst>
                </p14:cNvPr>
                <p14:cNvContentPartPr/>
                <p14:nvPr/>
              </p14:nvContentPartPr>
              <p14:xfrm>
                <a:off x="5915980" y="3316671"/>
                <a:ext cx="653400" cy="1872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1F80F28-8725-9048-9215-C9E818F783E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08420" y="3309111"/>
                  <a:ext cx="668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E9F7ED7-A96D-744B-A36B-78611B0052AA}"/>
                    </a:ext>
                  </a:extLst>
                </p14:cNvPr>
                <p14:cNvContentPartPr/>
                <p14:nvPr/>
              </p14:nvContentPartPr>
              <p14:xfrm>
                <a:off x="6145660" y="3080151"/>
                <a:ext cx="697680" cy="8906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E9F7ED7-A96D-744B-A36B-78611B0052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38100" y="3072591"/>
                  <a:ext cx="71280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45E162C-0324-434A-A53A-993B66A44479}"/>
                    </a:ext>
                  </a:extLst>
                </p14:cNvPr>
                <p14:cNvContentPartPr/>
                <p14:nvPr/>
              </p14:nvContentPartPr>
              <p14:xfrm>
                <a:off x="6737140" y="3541671"/>
                <a:ext cx="155880" cy="619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45E162C-0324-434A-A53A-993B66A444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29580" y="3534111"/>
                  <a:ext cx="17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EB9C3913-75BC-564C-996C-0E6C4E191535}"/>
                    </a:ext>
                  </a:extLst>
                </p14:cNvPr>
                <p14:cNvContentPartPr/>
                <p14:nvPr/>
              </p14:nvContentPartPr>
              <p14:xfrm>
                <a:off x="6780700" y="3055311"/>
                <a:ext cx="112320" cy="565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EB9C3913-75BC-564C-996C-0E6C4E19153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73140" y="304775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BA4CA57B-0E37-334F-BEED-EA1A24CB8143}"/>
              </a:ext>
            </a:extLst>
          </p:cNvPr>
          <p:cNvGrpSpPr/>
          <p:nvPr/>
        </p:nvGrpSpPr>
        <p:grpSpPr>
          <a:xfrm>
            <a:off x="7235020" y="2936871"/>
            <a:ext cx="1668960" cy="971640"/>
            <a:chOff x="7235020" y="2936871"/>
            <a:chExt cx="1668960" cy="9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2335023-8637-2044-83A9-CB2ACCD33A2E}"/>
                    </a:ext>
                  </a:extLst>
                </p14:cNvPr>
                <p14:cNvContentPartPr/>
                <p14:nvPr/>
              </p14:nvContentPartPr>
              <p14:xfrm>
                <a:off x="7353460" y="2936871"/>
                <a:ext cx="180720" cy="1188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2335023-8637-2044-83A9-CB2ACCD33A2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45900" y="2929311"/>
                  <a:ext cx="195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07E5A57-EEB7-4449-A210-DCB9AA1DE450}"/>
                    </a:ext>
                  </a:extLst>
                </p14:cNvPr>
                <p14:cNvContentPartPr/>
                <p14:nvPr/>
              </p14:nvContentPartPr>
              <p14:xfrm>
                <a:off x="7235020" y="3148551"/>
                <a:ext cx="616680" cy="5857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07E5A57-EEB7-4449-A210-DCB9AA1DE45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27460" y="3140991"/>
                  <a:ext cx="6318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EA34421-FC70-8342-A8A1-BD922105F137}"/>
                    </a:ext>
                  </a:extLst>
                </p14:cNvPr>
                <p14:cNvContentPartPr/>
                <p14:nvPr/>
              </p14:nvContentPartPr>
              <p14:xfrm>
                <a:off x="8106580" y="3173751"/>
                <a:ext cx="131040" cy="1436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EA34421-FC70-8342-A8A1-BD922105F13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099020" y="3166191"/>
                  <a:ext cx="14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12996867-B7EF-DE41-878B-52F70861A6FD}"/>
                    </a:ext>
                  </a:extLst>
                </p14:cNvPr>
                <p14:cNvContentPartPr/>
                <p14:nvPr/>
              </p14:nvContentPartPr>
              <p14:xfrm>
                <a:off x="7982020" y="3117591"/>
                <a:ext cx="747360" cy="6166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12996867-B7EF-DE41-878B-52F70861A6F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74460" y="3110031"/>
                  <a:ext cx="7624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63067C2-DCD4-A64E-B392-D45603EC4581}"/>
                    </a:ext>
                  </a:extLst>
                </p14:cNvPr>
                <p14:cNvContentPartPr/>
                <p14:nvPr/>
              </p14:nvContentPartPr>
              <p14:xfrm>
                <a:off x="8816500" y="3842991"/>
                <a:ext cx="87480" cy="655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63067C2-DCD4-A64E-B392-D45603EC458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08940" y="3835791"/>
                  <a:ext cx="10260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07CC76A-1729-C34F-9843-FDBEBAC8298E}"/>
              </a:ext>
            </a:extLst>
          </p:cNvPr>
          <p:cNvGrpSpPr/>
          <p:nvPr/>
        </p:nvGrpSpPr>
        <p:grpSpPr>
          <a:xfrm>
            <a:off x="9892540" y="3042711"/>
            <a:ext cx="2180160" cy="952920"/>
            <a:chOff x="9892540" y="3042711"/>
            <a:chExt cx="2180160" cy="95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ABA92B4-7DB0-714A-99DD-5E9AD346DDDA}"/>
                    </a:ext>
                  </a:extLst>
                </p14:cNvPr>
                <p14:cNvContentPartPr/>
                <p14:nvPr/>
              </p14:nvContentPartPr>
              <p14:xfrm>
                <a:off x="9955540" y="3042711"/>
                <a:ext cx="236160" cy="813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ABA92B4-7DB0-714A-99DD-5E9AD346DDD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47980" y="3035151"/>
                  <a:ext cx="25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57F0DB3-C3D4-D84F-827D-0CF5350CEB6F}"/>
                    </a:ext>
                  </a:extLst>
                </p14:cNvPr>
                <p14:cNvContentPartPr/>
                <p14:nvPr/>
              </p14:nvContentPartPr>
              <p14:xfrm>
                <a:off x="9892540" y="3235671"/>
                <a:ext cx="461880" cy="4798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57F0DB3-C3D4-D84F-827D-0CF5350CEB6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884980" y="3228471"/>
                  <a:ext cx="4766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10238446-E7B8-FF40-960D-8C07CFABBBFB}"/>
                    </a:ext>
                  </a:extLst>
                </p14:cNvPr>
                <p14:cNvContentPartPr/>
                <p14:nvPr/>
              </p14:nvContentPartPr>
              <p14:xfrm>
                <a:off x="10565740" y="3086271"/>
                <a:ext cx="168480" cy="1497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10238446-E7B8-FF40-960D-8C07CFABBB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558180" y="3078711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341D741-0F73-7A4D-AE84-62327DB46076}"/>
                    </a:ext>
                  </a:extLst>
                </p14:cNvPr>
                <p14:cNvContentPartPr/>
                <p14:nvPr/>
              </p14:nvContentPartPr>
              <p14:xfrm>
                <a:off x="10453780" y="3123711"/>
                <a:ext cx="628560" cy="5108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341D741-0F73-7A4D-AE84-62327DB4607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446220" y="3116151"/>
                  <a:ext cx="6436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6039C43-91C8-FD49-8068-644542B1DC2E}"/>
                    </a:ext>
                  </a:extLst>
                </p14:cNvPr>
                <p14:cNvContentPartPr/>
                <p14:nvPr/>
              </p14:nvContentPartPr>
              <p14:xfrm>
                <a:off x="11182060" y="3232431"/>
                <a:ext cx="118800" cy="3524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6039C43-91C8-FD49-8068-644542B1DC2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174500" y="3224871"/>
                  <a:ext cx="133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B1D6339F-3E9D-E14A-9AC9-06E436F703E6}"/>
                    </a:ext>
                  </a:extLst>
                </p14:cNvPr>
                <p14:cNvContentPartPr/>
                <p14:nvPr/>
              </p14:nvContentPartPr>
              <p14:xfrm>
                <a:off x="11150740" y="3205431"/>
                <a:ext cx="205920" cy="130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B1D6339F-3E9D-E14A-9AC9-06E436F703E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143540" y="3197871"/>
                  <a:ext cx="221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068B1D9-FFD3-6240-A0A9-9A11AAB3FD12}"/>
                    </a:ext>
                  </a:extLst>
                </p14:cNvPr>
                <p14:cNvContentPartPr/>
                <p14:nvPr/>
              </p14:nvContentPartPr>
              <p14:xfrm>
                <a:off x="11134900" y="3323511"/>
                <a:ext cx="140760" cy="3110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068B1D9-FFD3-6240-A0A9-9A11AAB3FD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127340" y="3316311"/>
                  <a:ext cx="1558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0EEEE43-7183-AB41-9010-DB2D30539DD8}"/>
                    </a:ext>
                  </a:extLst>
                </p14:cNvPr>
                <p14:cNvContentPartPr/>
                <p14:nvPr/>
              </p14:nvContentPartPr>
              <p14:xfrm>
                <a:off x="11393740" y="3098871"/>
                <a:ext cx="205920" cy="6069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0EEEE43-7183-AB41-9010-DB2D30539DD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386180" y="3091311"/>
                  <a:ext cx="2210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07495E0-4F59-BC41-9737-552B76795021}"/>
                    </a:ext>
                  </a:extLst>
                </p14:cNvPr>
                <p14:cNvContentPartPr/>
                <p14:nvPr/>
              </p14:nvContentPartPr>
              <p14:xfrm>
                <a:off x="11686420" y="3297951"/>
                <a:ext cx="50040" cy="1123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07495E0-4F59-BC41-9737-552B7679502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678860" y="3290391"/>
                  <a:ext cx="6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AAA65FF-1075-8A42-AA18-9466C87B42F0}"/>
                    </a:ext>
                  </a:extLst>
                </p14:cNvPr>
                <p14:cNvContentPartPr/>
                <p14:nvPr/>
              </p14:nvContentPartPr>
              <p14:xfrm>
                <a:off x="11561860" y="3472551"/>
                <a:ext cx="398880" cy="2494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AAA65FF-1075-8A42-AA18-9466C87B42F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554300" y="3464991"/>
                  <a:ext cx="414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D494945-5DA8-5243-820F-6EC77A207155}"/>
                    </a:ext>
                  </a:extLst>
                </p14:cNvPr>
                <p14:cNvContentPartPr/>
                <p14:nvPr/>
              </p14:nvContentPartPr>
              <p14:xfrm>
                <a:off x="11922940" y="3814911"/>
                <a:ext cx="93600" cy="874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D494945-5DA8-5243-820F-6EC77A2071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915380" y="380735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F867AE7-C6E5-6649-8B5F-7796721EEF01}"/>
                    </a:ext>
                  </a:extLst>
                </p14:cNvPr>
                <p14:cNvContentPartPr/>
                <p14:nvPr/>
              </p14:nvContentPartPr>
              <p14:xfrm>
                <a:off x="12034900" y="3970431"/>
                <a:ext cx="37800" cy="252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F867AE7-C6E5-6649-8B5F-7796721EEF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027340" y="396287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860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3BE5AC2-297A-C64D-B5FC-20A7C1FBA342}"/>
              </a:ext>
            </a:extLst>
          </p:cNvPr>
          <p:cNvGrpSpPr/>
          <p:nvPr/>
        </p:nvGrpSpPr>
        <p:grpSpPr>
          <a:xfrm>
            <a:off x="1265500" y="552591"/>
            <a:ext cx="248760" cy="585720"/>
            <a:chOff x="1265500" y="552591"/>
            <a:chExt cx="24876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5268989-9F4D-074A-8F4F-0FF0A84CD21D}"/>
                    </a:ext>
                  </a:extLst>
                </p14:cNvPr>
                <p14:cNvContentPartPr/>
                <p14:nvPr/>
              </p14:nvContentPartPr>
              <p14:xfrm>
                <a:off x="1327060" y="552591"/>
                <a:ext cx="62640" cy="626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5268989-9F4D-074A-8F4F-0FF0A84CD2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9500" y="54503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D3AB6A3-2ACB-BB43-A0D5-FB819E529A2E}"/>
                    </a:ext>
                  </a:extLst>
                </p14:cNvPr>
                <p14:cNvContentPartPr/>
                <p14:nvPr/>
              </p14:nvContentPartPr>
              <p14:xfrm>
                <a:off x="1265500" y="689751"/>
                <a:ext cx="43200" cy="336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D3AB6A3-2ACB-BB43-A0D5-FB819E529A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57940" y="682191"/>
                  <a:ext cx="58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18D6ABA-7880-3642-BF66-F492B9A957B7}"/>
                    </a:ext>
                  </a:extLst>
                </p14:cNvPr>
                <p14:cNvContentPartPr/>
                <p14:nvPr/>
              </p14:nvContentPartPr>
              <p14:xfrm>
                <a:off x="1345780" y="552591"/>
                <a:ext cx="168480" cy="5857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18D6ABA-7880-3642-BF66-F492B9A957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8220" y="545031"/>
                  <a:ext cx="18360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42C27D9-DBA9-D04A-98E0-864DF1599122}"/>
                  </a:ext>
                </a:extLst>
              </p14:cNvPr>
              <p14:cNvContentPartPr/>
              <p14:nvPr/>
            </p14:nvContentPartPr>
            <p14:xfrm>
              <a:off x="1757260" y="764271"/>
              <a:ext cx="155160" cy="2804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42C27D9-DBA9-D04A-98E0-864DF15991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9700" y="756711"/>
                <a:ext cx="170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35A258A-86CE-0646-83DF-E224083CA4DD}"/>
                  </a:ext>
                </a:extLst>
              </p14:cNvPr>
              <p14:cNvContentPartPr/>
              <p14:nvPr/>
            </p14:nvContentPartPr>
            <p14:xfrm>
              <a:off x="2080540" y="527751"/>
              <a:ext cx="87480" cy="500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35A258A-86CE-0646-83DF-E224083CA4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2980" y="520191"/>
                <a:ext cx="102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71DE83C-AE02-A44E-AA8E-612E9CEBD85D}"/>
                  </a:ext>
                </a:extLst>
              </p14:cNvPr>
              <p14:cNvContentPartPr/>
              <p14:nvPr/>
            </p14:nvContentPartPr>
            <p14:xfrm>
              <a:off x="2067940" y="770391"/>
              <a:ext cx="187200" cy="3240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71DE83C-AE02-A44E-AA8E-612E9CEBD8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0380" y="762831"/>
                <a:ext cx="20232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41094-95D9-FD42-938D-AC645EDCF3CE}"/>
              </a:ext>
            </a:extLst>
          </p:cNvPr>
          <p:cNvGrpSpPr/>
          <p:nvPr/>
        </p:nvGrpSpPr>
        <p:grpSpPr>
          <a:xfrm>
            <a:off x="2565820" y="982071"/>
            <a:ext cx="25560" cy="118800"/>
            <a:chOff x="2565820" y="982071"/>
            <a:chExt cx="2556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16CC04B-4107-FE4B-A159-79E06A9984C8}"/>
                    </a:ext>
                  </a:extLst>
                </p14:cNvPr>
                <p14:cNvContentPartPr/>
                <p14:nvPr/>
              </p14:nvContentPartPr>
              <p14:xfrm>
                <a:off x="2578420" y="982071"/>
                <a:ext cx="12960" cy="25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16CC04B-4107-FE4B-A159-79E06A9984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70860" y="97451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F8F8F6A-D91A-BC44-840A-249F6E92AF7F}"/>
                    </a:ext>
                  </a:extLst>
                </p14:cNvPr>
                <p14:cNvContentPartPr/>
                <p14:nvPr/>
              </p14:nvContentPartPr>
              <p14:xfrm>
                <a:off x="2565820" y="1063071"/>
                <a:ext cx="25200" cy="378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F8F8F6A-D91A-BC44-840A-249F6E92AF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58260" y="105551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9410FF6-2439-FA4D-9E40-3E3AB7F21E22}"/>
              </a:ext>
            </a:extLst>
          </p:cNvPr>
          <p:cNvGrpSpPr/>
          <p:nvPr/>
        </p:nvGrpSpPr>
        <p:grpSpPr>
          <a:xfrm>
            <a:off x="3228580" y="478071"/>
            <a:ext cx="570240" cy="691560"/>
            <a:chOff x="3228580" y="478071"/>
            <a:chExt cx="57024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070F08E-05C2-2C4B-B1D1-6AF46187326D}"/>
                    </a:ext>
                  </a:extLst>
                </p14:cNvPr>
                <p14:cNvContentPartPr/>
                <p14:nvPr/>
              </p14:nvContentPartPr>
              <p14:xfrm>
                <a:off x="3228580" y="478071"/>
                <a:ext cx="501840" cy="423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070F08E-05C2-2C4B-B1D1-6AF4618732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1020" y="470511"/>
                  <a:ext cx="5169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3A028BC-25AB-1749-8AB8-5FD8CBEBBE65}"/>
                    </a:ext>
                  </a:extLst>
                </p14:cNvPr>
                <p14:cNvContentPartPr/>
                <p14:nvPr/>
              </p14:nvContentPartPr>
              <p14:xfrm>
                <a:off x="3340540" y="901431"/>
                <a:ext cx="458280" cy="268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3A028BC-25AB-1749-8AB8-5FD8CBEBBE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3340" y="893871"/>
                  <a:ext cx="4734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65CB04-3B0C-274B-ADA5-86EDC18DDA6C}"/>
              </a:ext>
            </a:extLst>
          </p:cNvPr>
          <p:cNvGrpSpPr/>
          <p:nvPr/>
        </p:nvGrpSpPr>
        <p:grpSpPr>
          <a:xfrm>
            <a:off x="4128580" y="726831"/>
            <a:ext cx="262080" cy="268200"/>
            <a:chOff x="4128580" y="726831"/>
            <a:chExt cx="2620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69D2B1C-4ADA-9B49-A216-D9C7C79E8415}"/>
                    </a:ext>
                  </a:extLst>
                </p14:cNvPr>
                <p14:cNvContentPartPr/>
                <p14:nvPr/>
              </p14:nvContentPartPr>
              <p14:xfrm>
                <a:off x="4128580" y="739431"/>
                <a:ext cx="198720" cy="93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69D2B1C-4ADA-9B49-A216-D9C7C79E84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21020" y="731871"/>
                  <a:ext cx="213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5A4A843-58F1-A64B-8BCD-72E964B15692}"/>
                    </a:ext>
                  </a:extLst>
                </p14:cNvPr>
                <p14:cNvContentPartPr/>
                <p14:nvPr/>
              </p14:nvContentPartPr>
              <p14:xfrm>
                <a:off x="4184740" y="726831"/>
                <a:ext cx="205920" cy="268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5A4A843-58F1-A64B-8BCD-72E964B156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77180" y="719271"/>
                  <a:ext cx="22104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797EDAD-84CD-6E47-9079-AD2E554EC0C0}"/>
                  </a:ext>
                </a:extLst>
              </p14:cNvPr>
              <p14:cNvContentPartPr/>
              <p14:nvPr/>
            </p14:nvContentPartPr>
            <p14:xfrm>
              <a:off x="5049820" y="446751"/>
              <a:ext cx="50040" cy="565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797EDAD-84CD-6E47-9079-AD2E554EC0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42260" y="439191"/>
                <a:ext cx="651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B1F58D0B-EFBA-804E-AC74-FC16F8B213BC}"/>
              </a:ext>
            </a:extLst>
          </p:cNvPr>
          <p:cNvGrpSpPr/>
          <p:nvPr/>
        </p:nvGrpSpPr>
        <p:grpSpPr>
          <a:xfrm>
            <a:off x="4707460" y="677151"/>
            <a:ext cx="541800" cy="373680"/>
            <a:chOff x="4707460" y="677151"/>
            <a:chExt cx="54180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E63B364-3C88-F246-8D19-5550F3438E5D}"/>
                    </a:ext>
                  </a:extLst>
                </p14:cNvPr>
                <p14:cNvContentPartPr/>
                <p14:nvPr/>
              </p14:nvContentPartPr>
              <p14:xfrm>
                <a:off x="4726180" y="677151"/>
                <a:ext cx="83880" cy="56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E63B364-3C88-F246-8D19-5550F3438E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8620" y="669591"/>
                  <a:ext cx="99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DEA8F5E-AB95-4248-AEE2-0F53CF5F636A}"/>
                    </a:ext>
                  </a:extLst>
                </p14:cNvPr>
                <p14:cNvContentPartPr/>
                <p14:nvPr/>
              </p14:nvContentPartPr>
              <p14:xfrm>
                <a:off x="4707460" y="851391"/>
                <a:ext cx="31320" cy="174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DEA8F5E-AB95-4248-AEE2-0F53CF5F63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9900" y="843831"/>
                  <a:ext cx="4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8D7A293-86C4-4D46-A31A-AF5A004B70C6}"/>
                    </a:ext>
                  </a:extLst>
                </p14:cNvPr>
                <p14:cNvContentPartPr/>
                <p14:nvPr/>
              </p14:nvContentPartPr>
              <p14:xfrm>
                <a:off x="4987540" y="683271"/>
                <a:ext cx="261720" cy="367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8D7A293-86C4-4D46-A31A-AF5A004B70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79980" y="675711"/>
                  <a:ext cx="2768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0C94E7E-9E73-934E-AA9D-C15EAA1BF260}"/>
              </a:ext>
            </a:extLst>
          </p:cNvPr>
          <p:cNvGrpSpPr/>
          <p:nvPr/>
        </p:nvGrpSpPr>
        <p:grpSpPr>
          <a:xfrm>
            <a:off x="5647420" y="577431"/>
            <a:ext cx="249480" cy="504720"/>
            <a:chOff x="5647420" y="577431"/>
            <a:chExt cx="2494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727D60E-5835-7E4B-83A1-8C0EB226FCD5}"/>
                    </a:ext>
                  </a:extLst>
                </p14:cNvPr>
                <p14:cNvContentPartPr/>
                <p14:nvPr/>
              </p14:nvContentPartPr>
              <p14:xfrm>
                <a:off x="5703580" y="577431"/>
                <a:ext cx="62640" cy="504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727D60E-5835-7E4B-83A1-8C0EB226FC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96020" y="569871"/>
                  <a:ext cx="777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86FF69F-58D0-7E4F-83BD-F3CC4A161FBF}"/>
                    </a:ext>
                  </a:extLst>
                </p14:cNvPr>
                <p14:cNvContentPartPr/>
                <p14:nvPr/>
              </p14:nvContentPartPr>
              <p14:xfrm>
                <a:off x="5647420" y="807831"/>
                <a:ext cx="249480" cy="19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86FF69F-58D0-7E4F-83BD-F3CC4A161F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0220" y="800271"/>
                  <a:ext cx="264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5E826C6-1644-924C-A64A-8AF0E0FF40AE}"/>
              </a:ext>
            </a:extLst>
          </p:cNvPr>
          <p:cNvGrpSpPr/>
          <p:nvPr/>
        </p:nvGrpSpPr>
        <p:grpSpPr>
          <a:xfrm>
            <a:off x="5996260" y="471591"/>
            <a:ext cx="205920" cy="199440"/>
            <a:chOff x="5996260" y="471591"/>
            <a:chExt cx="20592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1882A25-801E-E44B-94B8-6B536FD9E073}"/>
                    </a:ext>
                  </a:extLst>
                </p14:cNvPr>
                <p14:cNvContentPartPr/>
                <p14:nvPr/>
              </p14:nvContentPartPr>
              <p14:xfrm>
                <a:off x="5996260" y="527751"/>
                <a:ext cx="205920" cy="31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1882A25-801E-E44B-94B8-6B536FD9E0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88700" y="52019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1C731F6-7DEF-DB44-8FD2-3A07D6BF719A}"/>
                    </a:ext>
                  </a:extLst>
                </p14:cNvPr>
                <p14:cNvContentPartPr/>
                <p14:nvPr/>
              </p14:nvContentPartPr>
              <p14:xfrm>
                <a:off x="6033700" y="471591"/>
                <a:ext cx="137160" cy="174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1C731F6-7DEF-DB44-8FD2-3A07D6BF71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26140" y="464031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B40200-6D8F-C742-9A26-698728697606}"/>
                    </a:ext>
                  </a:extLst>
                </p14:cNvPr>
                <p14:cNvContentPartPr/>
                <p14:nvPr/>
              </p14:nvContentPartPr>
              <p14:xfrm>
                <a:off x="6077260" y="472311"/>
                <a:ext cx="93600" cy="198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B40200-6D8F-C742-9A26-6987286976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69700" y="464751"/>
                  <a:ext cx="10872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EB408BA5-0337-474F-B4BC-812CE5133A80}"/>
                  </a:ext>
                </a:extLst>
              </p14:cNvPr>
              <p14:cNvContentPartPr/>
              <p14:nvPr/>
            </p14:nvContentPartPr>
            <p14:xfrm>
              <a:off x="6606460" y="894951"/>
              <a:ext cx="19080" cy="648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EB408BA5-0337-474F-B4BC-812CE5133A8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98900" y="887391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046AE033-EC2A-F34F-9999-32C29A77096D}"/>
                  </a:ext>
                </a:extLst>
              </p14:cNvPr>
              <p14:cNvContentPartPr/>
              <p14:nvPr/>
            </p14:nvContentPartPr>
            <p14:xfrm>
              <a:off x="6537700" y="1081791"/>
              <a:ext cx="56520" cy="3780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046AE033-EC2A-F34F-9999-32C29A77096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30140" y="1074231"/>
                <a:ext cx="712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541156FA-1C06-1B48-8F80-383DA11F9786}"/>
              </a:ext>
            </a:extLst>
          </p:cNvPr>
          <p:cNvGrpSpPr/>
          <p:nvPr/>
        </p:nvGrpSpPr>
        <p:grpSpPr>
          <a:xfrm>
            <a:off x="1345780" y="2065311"/>
            <a:ext cx="703800" cy="473400"/>
            <a:chOff x="1345780" y="2065311"/>
            <a:chExt cx="70380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7459805-2CBE-A643-A59E-4DFF442E0E82}"/>
                    </a:ext>
                  </a:extLst>
                </p14:cNvPr>
                <p14:cNvContentPartPr/>
                <p14:nvPr/>
              </p14:nvContentPartPr>
              <p14:xfrm>
                <a:off x="1345780" y="2065311"/>
                <a:ext cx="317880" cy="473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7459805-2CBE-A643-A59E-4DFF442E0E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38220" y="2057751"/>
                  <a:ext cx="3330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2B42FA0-CCE8-444F-9CC0-A8E3FA532E26}"/>
                    </a:ext>
                  </a:extLst>
                </p14:cNvPr>
                <p14:cNvContentPartPr/>
                <p14:nvPr/>
              </p14:nvContentPartPr>
              <p14:xfrm>
                <a:off x="1682020" y="2090511"/>
                <a:ext cx="367560" cy="385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2B42FA0-CCE8-444F-9CC0-A8E3FA532E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74460" y="2082951"/>
                  <a:ext cx="382680" cy="4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670C5D2-63C1-3140-AF36-64E9C8926191}"/>
                  </a:ext>
                </a:extLst>
              </p14:cNvPr>
              <p14:cNvContentPartPr/>
              <p14:nvPr/>
            </p14:nvContentPartPr>
            <p14:xfrm>
              <a:off x="2292220" y="2252151"/>
              <a:ext cx="106200" cy="19944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670C5D2-63C1-3140-AF36-64E9C892619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84660" y="2244591"/>
                <a:ext cx="1213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74E52D2E-365B-9B4B-8BD0-AEB41A9CFCA4}"/>
              </a:ext>
            </a:extLst>
          </p:cNvPr>
          <p:cNvGrpSpPr/>
          <p:nvPr/>
        </p:nvGrpSpPr>
        <p:grpSpPr>
          <a:xfrm>
            <a:off x="2634580" y="2059191"/>
            <a:ext cx="510840" cy="623160"/>
            <a:chOff x="2634580" y="2059191"/>
            <a:chExt cx="51084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53B72EE-2853-A44E-A7E0-E534B55B59FE}"/>
                    </a:ext>
                  </a:extLst>
                </p14:cNvPr>
                <p14:cNvContentPartPr/>
                <p14:nvPr/>
              </p14:nvContentPartPr>
              <p14:xfrm>
                <a:off x="2634580" y="2115351"/>
                <a:ext cx="112320" cy="567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53B72EE-2853-A44E-A7E0-E534B55B59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27020" y="2107791"/>
                  <a:ext cx="1274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56F16AD-843F-4141-9EE9-AF5363F3AA1F}"/>
                    </a:ext>
                  </a:extLst>
                </p14:cNvPr>
                <p14:cNvContentPartPr/>
                <p14:nvPr/>
              </p14:nvContentPartPr>
              <p14:xfrm>
                <a:off x="2640700" y="2351871"/>
                <a:ext cx="137160" cy="25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56F16AD-843F-4141-9EE9-AF5363F3AA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33140" y="234431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9769EB0-AE65-4746-B441-E46C92E44109}"/>
                    </a:ext>
                  </a:extLst>
                </p14:cNvPr>
                <p14:cNvContentPartPr/>
                <p14:nvPr/>
              </p14:nvContentPartPr>
              <p14:xfrm>
                <a:off x="2933380" y="2134071"/>
                <a:ext cx="212040" cy="313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9769EB0-AE65-4746-B441-E46C92E441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5820" y="212651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73A3DB7-C282-D642-97CA-F58A4B0FE037}"/>
                    </a:ext>
                  </a:extLst>
                </p14:cNvPr>
                <p14:cNvContentPartPr/>
                <p14:nvPr/>
              </p14:nvContentPartPr>
              <p14:xfrm>
                <a:off x="3007900" y="2059191"/>
                <a:ext cx="112320" cy="199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73A3DB7-C282-D642-97CA-F58A4B0FE0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00340" y="205163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1855F4-5EC2-DE4B-80CB-5B3CB1D20558}"/>
                    </a:ext>
                  </a:extLst>
                </p14:cNvPr>
                <p14:cNvContentPartPr/>
                <p14:nvPr/>
              </p14:nvContentPartPr>
              <p14:xfrm>
                <a:off x="3039220" y="2071791"/>
                <a:ext cx="62640" cy="168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1855F4-5EC2-DE4B-80CB-5B3CB1D2055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31660" y="2064231"/>
                  <a:ext cx="7776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4295E26-266A-EB4D-B786-AB3ECA84A596}"/>
                  </a:ext>
                </a:extLst>
              </p14:cNvPr>
              <p14:cNvContentPartPr/>
              <p14:nvPr/>
            </p14:nvContentPartPr>
            <p14:xfrm>
              <a:off x="3393820" y="2152431"/>
              <a:ext cx="111600" cy="34272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4295E26-266A-EB4D-B786-AB3ECA84A59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86260" y="2145231"/>
                <a:ext cx="12672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06926065-DA32-584D-AB07-4B614D3DCBBA}"/>
              </a:ext>
            </a:extLst>
          </p:cNvPr>
          <p:cNvGrpSpPr/>
          <p:nvPr/>
        </p:nvGrpSpPr>
        <p:grpSpPr>
          <a:xfrm>
            <a:off x="4047580" y="2103471"/>
            <a:ext cx="1662840" cy="329400"/>
            <a:chOff x="4047580" y="2103471"/>
            <a:chExt cx="166284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C312A4C-5927-A24C-A69E-5ADC3F86FE36}"/>
                    </a:ext>
                  </a:extLst>
                </p14:cNvPr>
                <p14:cNvContentPartPr/>
                <p14:nvPr/>
              </p14:nvContentPartPr>
              <p14:xfrm>
                <a:off x="4076020" y="2221191"/>
                <a:ext cx="171360" cy="6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C312A4C-5927-A24C-A69E-5ADC3F86FE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68460" y="2213631"/>
                  <a:ext cx="186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3D02E33-FBF1-B849-B722-93D6B9012660}"/>
                    </a:ext>
                  </a:extLst>
                </p14:cNvPr>
                <p14:cNvContentPartPr/>
                <p14:nvPr/>
              </p14:nvContentPartPr>
              <p14:xfrm>
                <a:off x="4047580" y="2357991"/>
                <a:ext cx="280440" cy="439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3D02E33-FBF1-B849-B722-93D6B90126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40020" y="2350431"/>
                  <a:ext cx="295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D95F336-9172-ED4D-A5EF-EB2A86B11930}"/>
                    </a:ext>
                  </a:extLst>
                </p14:cNvPr>
                <p14:cNvContentPartPr/>
                <p14:nvPr/>
              </p14:nvContentPartPr>
              <p14:xfrm>
                <a:off x="4663900" y="2103471"/>
                <a:ext cx="286560" cy="2113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D95F336-9172-ED4D-A5EF-EB2A86B1193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56340" y="2095911"/>
                  <a:ext cx="301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EFB00EB-F993-A948-A172-64A829D38673}"/>
                    </a:ext>
                  </a:extLst>
                </p14:cNvPr>
                <p14:cNvContentPartPr/>
                <p14:nvPr/>
              </p14:nvContentPartPr>
              <p14:xfrm>
                <a:off x="5106700" y="2158911"/>
                <a:ext cx="267480" cy="1497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EFB00EB-F993-A948-A172-64A829D386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99140" y="2151351"/>
                  <a:ext cx="28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FE41D2-8E4D-C24D-8B41-90A878E2B339}"/>
                    </a:ext>
                  </a:extLst>
                </p14:cNvPr>
                <p14:cNvContentPartPr/>
                <p14:nvPr/>
              </p14:nvContentPartPr>
              <p14:xfrm>
                <a:off x="5523220" y="2127591"/>
                <a:ext cx="187200" cy="3052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FE41D2-8E4D-C24D-8B41-90A878E2B3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15660" y="2120031"/>
                  <a:ext cx="202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4D8D262-D87C-D842-B2DF-B305B4360C08}"/>
                    </a:ext>
                  </a:extLst>
                </p14:cNvPr>
                <p14:cNvContentPartPr/>
                <p14:nvPr/>
              </p14:nvContentPartPr>
              <p14:xfrm>
                <a:off x="5429620" y="2146311"/>
                <a:ext cx="268200" cy="1872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4D8D262-D87C-D842-B2DF-B305B4360C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22060" y="2138751"/>
                  <a:ext cx="282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5B0890A-3C77-8745-AB7F-8DECD5568C91}"/>
                    </a:ext>
                  </a:extLst>
                </p14:cNvPr>
                <p14:cNvContentPartPr/>
                <p14:nvPr/>
              </p14:nvContentPartPr>
              <p14:xfrm>
                <a:off x="4495780" y="2108871"/>
                <a:ext cx="212040" cy="2430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5B0890A-3C77-8745-AB7F-8DECD5568C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88220" y="2101311"/>
                  <a:ext cx="22716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0A10275-05A7-9F49-8D12-DBB69548643B}"/>
                  </a:ext>
                </a:extLst>
              </p14:cNvPr>
              <p14:cNvContentPartPr/>
              <p14:nvPr/>
            </p14:nvContentPartPr>
            <p14:xfrm>
              <a:off x="6245380" y="1972071"/>
              <a:ext cx="436320" cy="49824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0A10275-05A7-9F49-8D12-DBB69548643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37820" y="1964511"/>
                <a:ext cx="451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C2E8E12A-6010-C84F-9512-C3A0AB07857C}"/>
                  </a:ext>
                </a:extLst>
              </p14:cNvPr>
              <p14:cNvContentPartPr/>
              <p14:nvPr/>
            </p14:nvContentPartPr>
            <p14:xfrm>
              <a:off x="6562900" y="2121471"/>
              <a:ext cx="392400" cy="32400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C2E8E12A-6010-C84F-9512-C3A0AB07857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55340" y="2113911"/>
                <a:ext cx="40752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047F4F8C-3DC3-9A46-9000-A0ABE630AE57}"/>
              </a:ext>
            </a:extLst>
          </p:cNvPr>
          <p:cNvGrpSpPr/>
          <p:nvPr/>
        </p:nvGrpSpPr>
        <p:grpSpPr>
          <a:xfrm>
            <a:off x="7185340" y="1984671"/>
            <a:ext cx="591840" cy="703800"/>
            <a:chOff x="7185340" y="1984671"/>
            <a:chExt cx="591840" cy="703800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0D5ABFFA-0C15-B948-9D36-3035CDB964D2}"/>
                </a:ext>
              </a:extLst>
            </p:cNvPr>
            <p:cNvGrpSpPr/>
            <p:nvPr/>
          </p:nvGrpSpPr>
          <p:grpSpPr>
            <a:xfrm>
              <a:off x="7185340" y="1984671"/>
              <a:ext cx="591840" cy="703800"/>
              <a:chOff x="7185340" y="1984671"/>
              <a:chExt cx="591840" cy="70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05B0B05B-0CEA-3D4A-A72D-F99088F159B8}"/>
                      </a:ext>
                    </a:extLst>
                  </p14:cNvPr>
                  <p14:cNvContentPartPr/>
                  <p14:nvPr/>
                </p14:nvContentPartPr>
                <p14:xfrm>
                  <a:off x="7185340" y="2239911"/>
                  <a:ext cx="56520" cy="162360"/>
                </p14:xfrm>
              </p:contentPart>
            </mc:Choice>
            <mc:Fallback xmlns=""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05B0B05B-0CEA-3D4A-A72D-F99088F159B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177780" y="2232351"/>
                    <a:ext cx="7128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5" name="墨迹 54">
                    <a:extLst>
                      <a:ext uri="{FF2B5EF4-FFF2-40B4-BE49-F238E27FC236}">
                        <a16:creationId xmlns:a16="http://schemas.microsoft.com/office/drawing/2014/main" id="{9836A828-ADA5-074F-8904-FDC936E0529A}"/>
                      </a:ext>
                    </a:extLst>
                  </p14:cNvPr>
                  <p14:cNvContentPartPr/>
                  <p14:nvPr/>
                </p14:nvContentPartPr>
                <p14:xfrm>
                  <a:off x="7346980" y="1984671"/>
                  <a:ext cx="174600" cy="703800"/>
                </p14:xfrm>
              </p:contentPart>
            </mc:Choice>
            <mc:Fallback xmlns="">
              <p:pic>
                <p:nvPicPr>
                  <p:cNvPr id="55" name="墨迹 54">
                    <a:extLst>
                      <a:ext uri="{FF2B5EF4-FFF2-40B4-BE49-F238E27FC236}">
                        <a16:creationId xmlns:a16="http://schemas.microsoft.com/office/drawing/2014/main" id="{9836A828-ADA5-074F-8904-FDC936E0529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339780" y="1977111"/>
                    <a:ext cx="189720" cy="71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6" name="墨迹 55">
                    <a:extLst>
                      <a:ext uri="{FF2B5EF4-FFF2-40B4-BE49-F238E27FC236}">
                        <a16:creationId xmlns:a16="http://schemas.microsoft.com/office/drawing/2014/main" id="{ED96A3A0-AEF5-8342-A675-59DDCD49408A}"/>
                      </a:ext>
                    </a:extLst>
                  </p14:cNvPr>
                  <p14:cNvContentPartPr/>
                  <p14:nvPr/>
                </p14:nvContentPartPr>
                <p14:xfrm>
                  <a:off x="7309900" y="2295711"/>
                  <a:ext cx="224640" cy="25200"/>
                </p14:xfrm>
              </p:contentPart>
            </mc:Choice>
            <mc:Fallback xmlns="">
              <p:pic>
                <p:nvPicPr>
                  <p:cNvPr id="56" name="墨迹 55">
                    <a:extLst>
                      <a:ext uri="{FF2B5EF4-FFF2-40B4-BE49-F238E27FC236}">
                        <a16:creationId xmlns:a16="http://schemas.microsoft.com/office/drawing/2014/main" id="{ED96A3A0-AEF5-8342-A675-59DDCD49408A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302340" y="2288151"/>
                    <a:ext cx="23940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7B7E0B70-979A-EE42-9404-5096DAA01E9F}"/>
                      </a:ext>
                    </a:extLst>
                  </p14:cNvPr>
                  <p14:cNvContentPartPr/>
                  <p14:nvPr/>
                </p14:nvContentPartPr>
                <p14:xfrm>
                  <a:off x="7652260" y="2183751"/>
                  <a:ext cx="124920" cy="348840"/>
                </p14:xfrm>
              </p:contentPart>
            </mc:Choice>
            <mc:Fallback xmlns=""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7B7E0B70-979A-EE42-9404-5096DAA01E9F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644700" y="2176191"/>
                    <a:ext cx="140040" cy="363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DF43CAD-BD9D-764F-9330-FE88B11D9E75}"/>
              </a:ext>
            </a:extLst>
          </p:cNvPr>
          <p:cNvGrpSpPr/>
          <p:nvPr/>
        </p:nvGrpSpPr>
        <p:grpSpPr>
          <a:xfrm>
            <a:off x="4346380" y="2656791"/>
            <a:ext cx="4071960" cy="691560"/>
            <a:chOff x="4346380" y="2656791"/>
            <a:chExt cx="407196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C034F8E-EF05-7F47-B842-8FA433F1D0D0}"/>
                    </a:ext>
                  </a:extLst>
                </p14:cNvPr>
                <p14:cNvContentPartPr/>
                <p14:nvPr/>
              </p14:nvContentPartPr>
              <p14:xfrm>
                <a:off x="4371220" y="2737791"/>
                <a:ext cx="93600" cy="523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C034F8E-EF05-7F47-B842-8FA433F1D0D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63660" y="2730231"/>
                  <a:ext cx="108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AF274BE-6316-B34F-8222-8595D5DE97B3}"/>
                    </a:ext>
                  </a:extLst>
                </p14:cNvPr>
                <p14:cNvContentPartPr/>
                <p14:nvPr/>
              </p14:nvContentPartPr>
              <p14:xfrm>
                <a:off x="4346380" y="3017871"/>
                <a:ext cx="193320" cy="190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AF274BE-6316-B34F-8222-8595D5DE97B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38820" y="301031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37C81AF-06A5-224C-BCF6-D8BC6B88A3A7}"/>
                    </a:ext>
                  </a:extLst>
                </p14:cNvPr>
                <p14:cNvContentPartPr/>
                <p14:nvPr/>
              </p14:nvContentPartPr>
              <p14:xfrm>
                <a:off x="4648060" y="2657511"/>
                <a:ext cx="501840" cy="5414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37C81AF-06A5-224C-BCF6-D8BC6B88A3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40500" y="2649951"/>
                  <a:ext cx="5169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62FA6E8-0850-5E42-A450-9C1282B49DC5}"/>
                    </a:ext>
                  </a:extLst>
                </p14:cNvPr>
                <p14:cNvContentPartPr/>
                <p14:nvPr/>
              </p14:nvContentPartPr>
              <p14:xfrm>
                <a:off x="5236660" y="2794671"/>
                <a:ext cx="305280" cy="3420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62FA6E8-0850-5E42-A450-9C1282B49D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29100" y="2787111"/>
                  <a:ext cx="320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C37135D-0FB0-FD46-827C-EBDE398DB781}"/>
                    </a:ext>
                  </a:extLst>
                </p14:cNvPr>
                <p14:cNvContentPartPr/>
                <p14:nvPr/>
              </p14:nvContentPartPr>
              <p14:xfrm>
                <a:off x="5734900" y="2806191"/>
                <a:ext cx="100080" cy="1436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C37135D-0FB0-FD46-827C-EBDE398DB7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27340" y="2798631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5FF00FA-F66F-4D4D-BF51-730405006304}"/>
                    </a:ext>
                  </a:extLst>
                </p14:cNvPr>
                <p14:cNvContentPartPr/>
                <p14:nvPr/>
              </p14:nvContentPartPr>
              <p14:xfrm>
                <a:off x="5709700" y="2986911"/>
                <a:ext cx="243000" cy="1310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5FF00FA-F66F-4D4D-BF51-7304050063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02140" y="2979351"/>
                  <a:ext cx="258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6AA1187-DA92-ED40-951F-B7F18871E58F}"/>
                    </a:ext>
                  </a:extLst>
                </p14:cNvPr>
                <p14:cNvContentPartPr/>
                <p14:nvPr/>
              </p14:nvContentPartPr>
              <p14:xfrm>
                <a:off x="6157900" y="2775231"/>
                <a:ext cx="93600" cy="1062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6AA1187-DA92-ED40-951F-B7F18871E5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50700" y="276767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59B650C-D029-624E-A6B3-6DEC095AB829}"/>
                    </a:ext>
                  </a:extLst>
                </p14:cNvPr>
                <p14:cNvContentPartPr/>
                <p14:nvPr/>
              </p14:nvContentPartPr>
              <p14:xfrm>
                <a:off x="6157900" y="2968191"/>
                <a:ext cx="56520" cy="1746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59B650C-D029-624E-A6B3-6DEC095AB82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50700" y="2960631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C99624C-B1E5-C244-9294-F64A31B59E94}"/>
                    </a:ext>
                  </a:extLst>
                </p14:cNvPr>
                <p14:cNvContentPartPr/>
                <p14:nvPr/>
              </p14:nvContentPartPr>
              <p14:xfrm>
                <a:off x="6450580" y="2656791"/>
                <a:ext cx="50040" cy="565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C99624C-B1E5-C244-9294-F64A31B59E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43020" y="264923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8235EB0-DF84-4946-8101-1C0842F66EBB}"/>
                    </a:ext>
                  </a:extLst>
                </p14:cNvPr>
                <p14:cNvContentPartPr/>
                <p14:nvPr/>
              </p14:nvContentPartPr>
              <p14:xfrm>
                <a:off x="6357340" y="2812671"/>
                <a:ext cx="330480" cy="3546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8235EB0-DF84-4946-8101-1C0842F66EB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49780" y="2805111"/>
                  <a:ext cx="3452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324FCAB-0EEC-9446-90F1-5A53A227D3A7}"/>
                    </a:ext>
                  </a:extLst>
                </p14:cNvPr>
                <p14:cNvContentPartPr/>
                <p14:nvPr/>
              </p14:nvContentPartPr>
              <p14:xfrm>
                <a:off x="6868540" y="2725191"/>
                <a:ext cx="291600" cy="5234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324FCAB-0EEC-9446-90F1-5A53A227D3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60980" y="2717631"/>
                  <a:ext cx="306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E6A81CF-488D-FE4F-8410-9E680D46F927}"/>
                    </a:ext>
                  </a:extLst>
                </p14:cNvPr>
                <p14:cNvContentPartPr/>
                <p14:nvPr/>
              </p14:nvContentPartPr>
              <p14:xfrm>
                <a:off x="7346980" y="2868471"/>
                <a:ext cx="255600" cy="2120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E6A81CF-488D-FE4F-8410-9E680D46F9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39780" y="2860911"/>
                  <a:ext cx="27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16B0EFD-AA6B-3941-92D9-02C194AE4FA4}"/>
                    </a:ext>
                  </a:extLst>
                </p14:cNvPr>
                <p14:cNvContentPartPr/>
                <p14:nvPr/>
              </p14:nvContentPartPr>
              <p14:xfrm>
                <a:off x="7515100" y="2793951"/>
                <a:ext cx="416880" cy="2548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16B0EFD-AA6B-3941-92D9-02C194AE4F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07540" y="2786391"/>
                  <a:ext cx="432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8B1C708-2342-5641-9CE6-C8A5A317C356}"/>
                    </a:ext>
                  </a:extLst>
                </p14:cNvPr>
                <p14:cNvContentPartPr/>
                <p14:nvPr/>
              </p14:nvContentPartPr>
              <p14:xfrm>
                <a:off x="7683940" y="2943351"/>
                <a:ext cx="279720" cy="2430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8B1C708-2342-5641-9CE6-C8A5A317C3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76380" y="2935791"/>
                  <a:ext cx="294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C53A53A-1553-E14A-9DB8-830A9B4BDDF3}"/>
                    </a:ext>
                  </a:extLst>
                </p14:cNvPr>
                <p14:cNvContentPartPr/>
                <p14:nvPr/>
              </p14:nvContentPartPr>
              <p14:xfrm>
                <a:off x="8094340" y="3198591"/>
                <a:ext cx="112320" cy="81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C53A53A-1553-E14A-9DB8-830A9B4BDD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86780" y="319103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774069F-697B-914B-A129-3560DF2D1D70}"/>
                    </a:ext>
                  </a:extLst>
                </p14:cNvPr>
                <p14:cNvContentPartPr/>
                <p14:nvPr/>
              </p14:nvContentPartPr>
              <p14:xfrm>
                <a:off x="8381980" y="3320271"/>
                <a:ext cx="36360" cy="280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774069F-697B-914B-A129-3560DF2D1D7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74420" y="3312711"/>
                  <a:ext cx="51480" cy="4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980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3E5778-0059-9540-BC49-F4B61F33E1F8}"/>
              </a:ext>
            </a:extLst>
          </p:cNvPr>
          <p:cNvGrpSpPr/>
          <p:nvPr/>
        </p:nvGrpSpPr>
        <p:grpSpPr>
          <a:xfrm>
            <a:off x="791740" y="266391"/>
            <a:ext cx="666360" cy="949320"/>
            <a:chOff x="791740" y="266391"/>
            <a:chExt cx="666360" cy="9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F68B1CE-B5C0-6B40-82EF-082D98AE57EF}"/>
                    </a:ext>
                  </a:extLst>
                </p14:cNvPr>
                <p14:cNvContentPartPr/>
                <p14:nvPr/>
              </p14:nvContentPartPr>
              <p14:xfrm>
                <a:off x="990820" y="403191"/>
                <a:ext cx="131040" cy="1123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F68B1CE-B5C0-6B40-82EF-082D98AE57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3260" y="39563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BCE8516-0946-1341-9ED4-8F3107AD5DF3}"/>
                    </a:ext>
                  </a:extLst>
                </p14:cNvPr>
                <p14:cNvContentPartPr/>
                <p14:nvPr/>
              </p14:nvContentPartPr>
              <p14:xfrm>
                <a:off x="791740" y="552591"/>
                <a:ext cx="380160" cy="1497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BCE8516-0946-1341-9ED4-8F3107AD5D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180" y="545031"/>
                  <a:ext cx="395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F26818A-D7EA-0B4E-8954-BF44F204A211}"/>
                    </a:ext>
                  </a:extLst>
                </p14:cNvPr>
                <p14:cNvContentPartPr/>
                <p14:nvPr/>
              </p14:nvContentPartPr>
              <p14:xfrm>
                <a:off x="835300" y="677151"/>
                <a:ext cx="174600" cy="385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F26818A-D7EA-0B4E-8954-BF44F204A2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7740" y="669591"/>
                  <a:ext cx="1897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6DD249F-4B41-934C-ADD8-47D1856FC870}"/>
                    </a:ext>
                  </a:extLst>
                </p14:cNvPr>
                <p14:cNvContentPartPr/>
                <p14:nvPr/>
              </p14:nvContentPartPr>
              <p14:xfrm>
                <a:off x="1046980" y="596151"/>
                <a:ext cx="187200" cy="3801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6DD249F-4B41-934C-ADD8-47D1856FC8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9420" y="588591"/>
                  <a:ext cx="202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FF43D16-92E3-B942-B560-59C73B7DC61B}"/>
                    </a:ext>
                  </a:extLst>
                </p14:cNvPr>
                <p14:cNvContentPartPr/>
                <p14:nvPr/>
              </p14:nvContentPartPr>
              <p14:xfrm>
                <a:off x="1196380" y="459351"/>
                <a:ext cx="236880" cy="756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FF43D16-92E3-B942-B560-59C73B7DC6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8820" y="451791"/>
                  <a:ext cx="25200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A0A1414-A88E-2640-9985-0ABB3EB925FA}"/>
                    </a:ext>
                  </a:extLst>
                </p14:cNvPr>
                <p14:cNvContentPartPr/>
                <p14:nvPr/>
              </p14:nvContentPartPr>
              <p14:xfrm>
                <a:off x="1320940" y="782991"/>
                <a:ext cx="131040" cy="75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A0A1414-A88E-2640-9985-0ABB3EB925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3380" y="775431"/>
                  <a:ext cx="14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DAB5F32-D4A9-AB42-8926-1107F14E12C1}"/>
                    </a:ext>
                  </a:extLst>
                </p14:cNvPr>
                <p14:cNvContentPartPr/>
                <p14:nvPr/>
              </p14:nvContentPartPr>
              <p14:xfrm>
                <a:off x="1376740" y="266391"/>
                <a:ext cx="81360" cy="62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DAB5F32-D4A9-AB42-8926-1107F14E12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69540" y="25883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A05F523-CC22-644D-9442-2D66C27161B9}"/>
                  </a:ext>
                </a:extLst>
              </p14:cNvPr>
              <p14:cNvContentPartPr/>
              <p14:nvPr/>
            </p14:nvContentPartPr>
            <p14:xfrm>
              <a:off x="1868860" y="795591"/>
              <a:ext cx="37800" cy="64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A05F523-CC22-644D-9442-2D66C27161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61300" y="788031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7741E039-D369-444F-84DA-DCE28FAA7702}"/>
                  </a:ext>
                </a:extLst>
              </p14:cNvPr>
              <p14:cNvContentPartPr/>
              <p14:nvPr/>
            </p14:nvContentPartPr>
            <p14:xfrm>
              <a:off x="1887220" y="932391"/>
              <a:ext cx="50040" cy="439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7741E039-D369-444F-84DA-DCE28FAA77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80020" y="924831"/>
                <a:ext cx="651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B58E6E4C-D562-A54F-8668-A9A4418EA6D3}"/>
              </a:ext>
            </a:extLst>
          </p:cNvPr>
          <p:cNvGrpSpPr/>
          <p:nvPr/>
        </p:nvGrpSpPr>
        <p:grpSpPr>
          <a:xfrm>
            <a:off x="2584540" y="446751"/>
            <a:ext cx="454680" cy="461160"/>
            <a:chOff x="2584540" y="446751"/>
            <a:chExt cx="45468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B033693-3C18-7D40-B0AA-176821F4E21D}"/>
                    </a:ext>
                  </a:extLst>
                </p14:cNvPr>
                <p14:cNvContentPartPr/>
                <p14:nvPr/>
              </p14:nvContentPartPr>
              <p14:xfrm>
                <a:off x="2634580" y="708111"/>
                <a:ext cx="12960" cy="25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B033693-3C18-7D40-B0AA-176821F4E2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7020" y="70091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6CA7C71-9F26-5349-9A5B-869BFB9BFF7C}"/>
                    </a:ext>
                  </a:extLst>
                </p14:cNvPr>
                <p14:cNvContentPartPr/>
                <p14:nvPr/>
              </p14:nvContentPartPr>
              <p14:xfrm>
                <a:off x="2628100" y="502911"/>
                <a:ext cx="75240" cy="75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6CA7C71-9F26-5349-9A5B-869BFB9BFF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20540" y="49535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D442FDB-CB39-C149-AB15-DC0307F5E386}"/>
                    </a:ext>
                  </a:extLst>
                </p14:cNvPr>
                <p14:cNvContentPartPr/>
                <p14:nvPr/>
              </p14:nvContentPartPr>
              <p14:xfrm>
                <a:off x="2584540" y="596151"/>
                <a:ext cx="155880" cy="277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D442FDB-CB39-C149-AB15-DC0307F5E3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76980" y="588591"/>
                  <a:ext cx="171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63D1C61-63F2-9248-90B5-C15D530CBC6C}"/>
                    </a:ext>
                  </a:extLst>
                </p14:cNvPr>
                <p14:cNvContentPartPr/>
                <p14:nvPr/>
              </p14:nvContentPartPr>
              <p14:xfrm>
                <a:off x="2802700" y="446751"/>
                <a:ext cx="106200" cy="137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63D1C61-63F2-9248-90B5-C15D530CBC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95140" y="43919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071DD0E-F662-364D-ACD5-0D51F86CDE62}"/>
                    </a:ext>
                  </a:extLst>
                </p14:cNvPr>
                <p14:cNvContentPartPr/>
                <p14:nvPr/>
              </p14:nvContentPartPr>
              <p14:xfrm>
                <a:off x="2740420" y="677151"/>
                <a:ext cx="155880" cy="221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071DD0E-F662-364D-ACD5-0D51F86CDE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2860" y="669591"/>
                  <a:ext cx="171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371C355-EE13-CF4A-BFA8-514210910E60}"/>
                    </a:ext>
                  </a:extLst>
                </p14:cNvPr>
                <p14:cNvContentPartPr/>
                <p14:nvPr/>
              </p14:nvContentPartPr>
              <p14:xfrm>
                <a:off x="2752660" y="764271"/>
                <a:ext cx="286560" cy="143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371C355-EE13-CF4A-BFA8-514210910E6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5100" y="756711"/>
                  <a:ext cx="30168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36FC32D5-3137-654A-95B1-30293DD05CC3}"/>
                  </a:ext>
                </a:extLst>
              </p14:cNvPr>
              <p14:cNvContentPartPr/>
              <p14:nvPr/>
            </p14:nvContentPartPr>
            <p14:xfrm>
              <a:off x="3487420" y="590031"/>
              <a:ext cx="236880" cy="26820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36FC32D5-3137-654A-95B1-30293DD05C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79860" y="582471"/>
                <a:ext cx="25200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84A8011E-CF6A-234D-A281-5F317D43D34D}"/>
              </a:ext>
            </a:extLst>
          </p:cNvPr>
          <p:cNvGrpSpPr/>
          <p:nvPr/>
        </p:nvGrpSpPr>
        <p:grpSpPr>
          <a:xfrm>
            <a:off x="3935620" y="602271"/>
            <a:ext cx="261720" cy="224640"/>
            <a:chOff x="3935620" y="602271"/>
            <a:chExt cx="26172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D09867-1D3C-C64D-B903-29CE98DA6713}"/>
                    </a:ext>
                  </a:extLst>
                </p14:cNvPr>
                <p14:cNvContentPartPr/>
                <p14:nvPr/>
              </p14:nvContentPartPr>
              <p14:xfrm>
                <a:off x="4134700" y="671031"/>
                <a:ext cx="31320" cy="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D09867-1D3C-C64D-B903-29CE98DA671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27140" y="663471"/>
                  <a:ext cx="46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79AC9FA-F4FB-C34A-A157-554A2E6DC92F}"/>
                    </a:ext>
                  </a:extLst>
                </p14:cNvPr>
                <p14:cNvContentPartPr/>
                <p14:nvPr/>
              </p14:nvContentPartPr>
              <p14:xfrm>
                <a:off x="3935620" y="602271"/>
                <a:ext cx="261720" cy="224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79AC9FA-F4FB-C34A-A157-554A2E6DC9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28060" y="595071"/>
                  <a:ext cx="2768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4E848D8-6E86-484B-B50E-C839A7A42BB6}"/>
              </a:ext>
            </a:extLst>
          </p:cNvPr>
          <p:cNvGrpSpPr/>
          <p:nvPr/>
        </p:nvGrpSpPr>
        <p:grpSpPr>
          <a:xfrm>
            <a:off x="4477060" y="515151"/>
            <a:ext cx="355320" cy="342000"/>
            <a:chOff x="4477060" y="515151"/>
            <a:chExt cx="3553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FC9D769-0D70-F843-B644-FDEDB07EA287}"/>
                    </a:ext>
                  </a:extLst>
                </p14:cNvPr>
                <p14:cNvContentPartPr/>
                <p14:nvPr/>
              </p14:nvContentPartPr>
              <p14:xfrm>
                <a:off x="4676500" y="565191"/>
                <a:ext cx="19080" cy="243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FC9D769-0D70-F843-B644-FDEDB07EA2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68940" y="557631"/>
                  <a:ext cx="34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619F277-5D73-1545-AADC-765A8939B302}"/>
                    </a:ext>
                  </a:extLst>
                </p14:cNvPr>
                <p14:cNvContentPartPr/>
                <p14:nvPr/>
              </p14:nvContentPartPr>
              <p14:xfrm>
                <a:off x="4477060" y="515151"/>
                <a:ext cx="355320" cy="3420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619F277-5D73-1545-AADC-765A8939B3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69500" y="507591"/>
                  <a:ext cx="370440" cy="35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A89410E-F661-0D40-9E10-DBB3CFB0DF9E}"/>
                  </a:ext>
                </a:extLst>
              </p14:cNvPr>
              <p14:cNvContentPartPr/>
              <p14:nvPr/>
            </p14:nvContentPartPr>
            <p14:xfrm>
              <a:off x="5049820" y="851391"/>
              <a:ext cx="106200" cy="10008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A89410E-F661-0D40-9E10-DBB3CFB0DF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42260" y="843831"/>
                <a:ext cx="121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51AFE886-545A-5D41-82AA-D180486ADD44}"/>
                  </a:ext>
                </a:extLst>
              </p14:cNvPr>
              <p14:cNvContentPartPr/>
              <p14:nvPr/>
            </p14:nvContentPartPr>
            <p14:xfrm>
              <a:off x="5921380" y="620991"/>
              <a:ext cx="118800" cy="21204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51AFE886-545A-5D41-82AA-D180486ADD4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13820" y="613431"/>
                <a:ext cx="13356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4B55689B-A56F-3C46-83E0-94B1F8A46C6A}"/>
              </a:ext>
            </a:extLst>
          </p:cNvPr>
          <p:cNvGrpSpPr/>
          <p:nvPr/>
        </p:nvGrpSpPr>
        <p:grpSpPr>
          <a:xfrm>
            <a:off x="6251500" y="602271"/>
            <a:ext cx="131040" cy="212040"/>
            <a:chOff x="6251500" y="602271"/>
            <a:chExt cx="1310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3280FF9-6B93-004D-BDAC-460712B7F6EE}"/>
                    </a:ext>
                  </a:extLst>
                </p14:cNvPr>
                <p14:cNvContentPartPr/>
                <p14:nvPr/>
              </p14:nvContentPartPr>
              <p14:xfrm>
                <a:off x="6251500" y="602271"/>
                <a:ext cx="112320" cy="212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3280FF9-6B93-004D-BDAC-460712B7F6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43940" y="595071"/>
                  <a:ext cx="127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3BDAE71-72A2-B64D-B32D-487C5E5365C1}"/>
                    </a:ext>
                  </a:extLst>
                </p14:cNvPr>
                <p14:cNvContentPartPr/>
                <p14:nvPr/>
              </p14:nvContentPartPr>
              <p14:xfrm>
                <a:off x="6263740" y="726831"/>
                <a:ext cx="118800" cy="37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3BDAE71-72A2-B64D-B32D-487C5E5365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56540" y="71927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1B10BFD4-F066-0D4C-B8AA-21A749949D68}"/>
                  </a:ext>
                </a:extLst>
              </p14:cNvPr>
              <p14:cNvContentPartPr/>
              <p14:nvPr/>
            </p14:nvContentPartPr>
            <p14:xfrm>
              <a:off x="6637420" y="459351"/>
              <a:ext cx="249480" cy="3366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1B10BFD4-F066-0D4C-B8AA-21A749949D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29860" y="451791"/>
                <a:ext cx="2646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CF893F3F-78DB-5E48-8D48-95273738C14B}"/>
                  </a:ext>
                </a:extLst>
              </p14:cNvPr>
              <p14:cNvContentPartPr/>
              <p14:nvPr/>
            </p14:nvContentPartPr>
            <p14:xfrm>
              <a:off x="7185340" y="813951"/>
              <a:ext cx="75240" cy="3132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CF893F3F-78DB-5E48-8D48-95273738C14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77780" y="806751"/>
                <a:ext cx="900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C70513F1-143C-7645-BDBE-8C8668D88A25}"/>
              </a:ext>
            </a:extLst>
          </p:cNvPr>
          <p:cNvGrpSpPr/>
          <p:nvPr/>
        </p:nvGrpSpPr>
        <p:grpSpPr>
          <a:xfrm>
            <a:off x="7664500" y="446751"/>
            <a:ext cx="187200" cy="268200"/>
            <a:chOff x="7664500" y="446751"/>
            <a:chExt cx="1872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BAE7BC7-1CA6-8E48-B533-4999DE972F88}"/>
                    </a:ext>
                  </a:extLst>
                </p14:cNvPr>
                <p14:cNvContentPartPr/>
                <p14:nvPr/>
              </p14:nvContentPartPr>
              <p14:xfrm>
                <a:off x="7739380" y="446751"/>
                <a:ext cx="112320" cy="2682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BAE7BC7-1CA6-8E48-B533-4999DE972F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31820" y="439191"/>
                  <a:ext cx="127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0ADE9CB-D9BD-674D-8CE5-01865BA9B7D5}"/>
                    </a:ext>
                  </a:extLst>
                </p14:cNvPr>
                <p14:cNvContentPartPr/>
                <p14:nvPr/>
              </p14:nvContentPartPr>
              <p14:xfrm>
                <a:off x="7664500" y="565191"/>
                <a:ext cx="168480" cy="439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0ADE9CB-D9BD-674D-8CE5-01865BA9B7D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56940" y="55763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E7AF5B8-91B9-794F-A3E7-97553A6CB350}"/>
              </a:ext>
            </a:extLst>
          </p:cNvPr>
          <p:cNvGrpSpPr/>
          <p:nvPr/>
        </p:nvGrpSpPr>
        <p:grpSpPr>
          <a:xfrm>
            <a:off x="8156980" y="421911"/>
            <a:ext cx="174240" cy="317880"/>
            <a:chOff x="8156980" y="421911"/>
            <a:chExt cx="1742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43A078A-6975-0745-880F-4E4BF72F7057}"/>
                    </a:ext>
                  </a:extLst>
                </p14:cNvPr>
                <p14:cNvContentPartPr/>
                <p14:nvPr/>
              </p14:nvContentPartPr>
              <p14:xfrm>
                <a:off x="8156980" y="484191"/>
                <a:ext cx="173880" cy="218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43A078A-6975-0745-880F-4E4BF72F70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49780" y="476631"/>
                  <a:ext cx="189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7D483BC-1CC7-3543-81F9-A2C984FC73C4}"/>
                    </a:ext>
                  </a:extLst>
                </p14:cNvPr>
                <p14:cNvContentPartPr/>
                <p14:nvPr/>
              </p14:nvContentPartPr>
              <p14:xfrm>
                <a:off x="8200180" y="596151"/>
                <a:ext cx="131040" cy="43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7D483BC-1CC7-3543-81F9-A2C984FC73C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92620" y="58859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A2C0A1A-7210-6E4E-8450-A0A1D220A3FD}"/>
                    </a:ext>
                  </a:extLst>
                </p14:cNvPr>
                <p14:cNvContentPartPr/>
                <p14:nvPr/>
              </p14:nvContentPartPr>
              <p14:xfrm>
                <a:off x="8231140" y="421911"/>
                <a:ext cx="43920" cy="317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A2C0A1A-7210-6E4E-8450-A0A1D220A3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23580" y="414351"/>
                  <a:ext cx="5904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9F5C8A67-42BA-FE4A-8F6D-1F31319756E0}"/>
                  </a:ext>
                </a:extLst>
              </p14:cNvPr>
              <p14:cNvContentPartPr/>
              <p14:nvPr/>
            </p14:nvContentPartPr>
            <p14:xfrm>
              <a:off x="8573500" y="372231"/>
              <a:ext cx="274320" cy="41112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9F5C8A67-42BA-FE4A-8F6D-1F31319756E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65940" y="364671"/>
                <a:ext cx="2894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2FB2F788-1501-1847-BA7B-7C6F4DB2B7CF}"/>
                  </a:ext>
                </a:extLst>
              </p14:cNvPr>
              <p14:cNvContentPartPr/>
              <p14:nvPr/>
            </p14:nvContentPartPr>
            <p14:xfrm>
              <a:off x="9140140" y="826551"/>
              <a:ext cx="62640" cy="439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2FB2F788-1501-1847-BA7B-7C6F4DB2B7C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32580" y="818991"/>
                <a:ext cx="777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1EF25221-DE45-CB44-8E25-3406B82D25D1}"/>
              </a:ext>
            </a:extLst>
          </p:cNvPr>
          <p:cNvGrpSpPr/>
          <p:nvPr/>
        </p:nvGrpSpPr>
        <p:grpSpPr>
          <a:xfrm>
            <a:off x="1389340" y="1604871"/>
            <a:ext cx="448560" cy="479520"/>
            <a:chOff x="1389340" y="1604871"/>
            <a:chExt cx="44856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44B4E8A-9789-A74F-ADC0-94050B70860B}"/>
                    </a:ext>
                  </a:extLst>
                </p14:cNvPr>
                <p14:cNvContentPartPr/>
                <p14:nvPr/>
              </p14:nvContentPartPr>
              <p14:xfrm>
                <a:off x="1513900" y="1785231"/>
                <a:ext cx="255600" cy="299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44B4E8A-9789-A74F-ADC0-94050B7086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06340" y="1777671"/>
                  <a:ext cx="270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F6DEC89-80DB-E14C-9D02-E1B005942086}"/>
                    </a:ext>
                  </a:extLst>
                </p14:cNvPr>
                <p14:cNvContentPartPr/>
                <p14:nvPr/>
              </p14:nvContentPartPr>
              <p14:xfrm>
                <a:off x="1389340" y="1641951"/>
                <a:ext cx="367560" cy="25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F6DEC89-80DB-E14C-9D02-E1B0059420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81780" y="1634391"/>
                  <a:ext cx="382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0C3E3F0-4976-D849-A66D-1091D6264642}"/>
                    </a:ext>
                  </a:extLst>
                </p14:cNvPr>
                <p14:cNvContentPartPr/>
                <p14:nvPr/>
              </p14:nvContentPartPr>
              <p14:xfrm>
                <a:off x="1631980" y="1604871"/>
                <a:ext cx="205920" cy="1746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0C3E3F0-4976-D849-A66D-1091D62646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24780" y="1597311"/>
                  <a:ext cx="2210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E73C9BE-2D3F-EE42-ABA2-87FC17875ADD}"/>
              </a:ext>
            </a:extLst>
          </p:cNvPr>
          <p:cNvGrpSpPr/>
          <p:nvPr/>
        </p:nvGrpSpPr>
        <p:grpSpPr>
          <a:xfrm>
            <a:off x="2192500" y="1810071"/>
            <a:ext cx="205920" cy="156240"/>
            <a:chOff x="2192500" y="1810071"/>
            <a:chExt cx="20592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5995D6A-CD31-5846-867A-F2FA9BDC70B0}"/>
                    </a:ext>
                  </a:extLst>
                </p14:cNvPr>
                <p14:cNvContentPartPr/>
                <p14:nvPr/>
              </p14:nvContentPartPr>
              <p14:xfrm>
                <a:off x="2248300" y="1810071"/>
                <a:ext cx="100080" cy="37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5995D6A-CD31-5846-867A-F2FA9BDC70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41100" y="180251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24E4923-F93F-E145-AD6A-FD0DE92C6DD9}"/>
                    </a:ext>
                  </a:extLst>
                </p14:cNvPr>
                <p14:cNvContentPartPr/>
                <p14:nvPr/>
              </p14:nvContentPartPr>
              <p14:xfrm>
                <a:off x="2192500" y="1947231"/>
                <a:ext cx="205920" cy="190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24E4923-F93F-E145-AD6A-FD0DE92C6D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84940" y="193967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75CD7BA-C9EE-D34E-8FA8-1F36B1123FDC}"/>
              </a:ext>
            </a:extLst>
          </p:cNvPr>
          <p:cNvGrpSpPr/>
          <p:nvPr/>
        </p:nvGrpSpPr>
        <p:grpSpPr>
          <a:xfrm>
            <a:off x="2678140" y="1480311"/>
            <a:ext cx="516960" cy="629280"/>
            <a:chOff x="2678140" y="1480311"/>
            <a:chExt cx="51696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D2542DC-4DE3-264B-B6D8-54872FAFC71B}"/>
                    </a:ext>
                  </a:extLst>
                </p14:cNvPr>
                <p14:cNvContentPartPr/>
                <p14:nvPr/>
              </p14:nvContentPartPr>
              <p14:xfrm>
                <a:off x="2678140" y="1480311"/>
                <a:ext cx="212040" cy="6292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D2542DC-4DE3-264B-B6D8-54872FAFC7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70580" y="1472751"/>
                  <a:ext cx="2271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0AF78FC-07A9-854E-B7A7-3A62B02C3E49}"/>
                    </a:ext>
                  </a:extLst>
                </p14:cNvPr>
                <p14:cNvContentPartPr/>
                <p14:nvPr/>
              </p14:nvContentPartPr>
              <p14:xfrm>
                <a:off x="3007900" y="1741671"/>
                <a:ext cx="187200" cy="1807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0AF78FC-07A9-854E-B7A7-3A62B02C3E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00340" y="1734111"/>
                  <a:ext cx="20232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9C5E119E-CE32-1A4C-9270-5D8C1EB82940}"/>
                  </a:ext>
                </a:extLst>
              </p14:cNvPr>
              <p14:cNvContentPartPr/>
              <p14:nvPr/>
            </p14:nvContentPartPr>
            <p14:xfrm>
              <a:off x="3493540" y="1480311"/>
              <a:ext cx="37800" cy="63540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9C5E119E-CE32-1A4C-9270-5D8C1EB8294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85980" y="1472751"/>
                <a:ext cx="52920" cy="65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9E199F04-5FCB-D546-90FB-7D0B0C1C3544}"/>
              </a:ext>
            </a:extLst>
          </p:cNvPr>
          <p:cNvGrpSpPr/>
          <p:nvPr/>
        </p:nvGrpSpPr>
        <p:grpSpPr>
          <a:xfrm>
            <a:off x="3885940" y="1767231"/>
            <a:ext cx="734760" cy="323640"/>
            <a:chOff x="3885940" y="1767231"/>
            <a:chExt cx="73476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566662F-1C1B-3542-8CD6-1A4730758565}"/>
                    </a:ext>
                  </a:extLst>
                </p14:cNvPr>
                <p14:cNvContentPartPr/>
                <p14:nvPr/>
              </p14:nvContentPartPr>
              <p14:xfrm>
                <a:off x="3885940" y="1822671"/>
                <a:ext cx="75240" cy="137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566662F-1C1B-3542-8CD6-1A47307585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78380" y="1815111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81A75DB-66AA-EB44-8F81-EF358F9EE2E1}"/>
                    </a:ext>
                  </a:extLst>
                </p14:cNvPr>
                <p14:cNvContentPartPr/>
                <p14:nvPr/>
              </p14:nvContentPartPr>
              <p14:xfrm>
                <a:off x="4066300" y="1791351"/>
                <a:ext cx="137160" cy="1807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81A75DB-66AA-EB44-8F81-EF358F9EE2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58740" y="178415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6D9998D-6FED-4644-B1D0-AE78FCC65133}"/>
                    </a:ext>
                  </a:extLst>
                </p14:cNvPr>
                <p14:cNvContentPartPr/>
                <p14:nvPr/>
              </p14:nvContentPartPr>
              <p14:xfrm>
                <a:off x="4247020" y="1767231"/>
                <a:ext cx="149760" cy="229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6D9998D-6FED-4644-B1D0-AE78FCC651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39460" y="1759671"/>
                  <a:ext cx="164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BDA8B49-BF66-624D-86B9-8D0F09DF0AE2}"/>
                    </a:ext>
                  </a:extLst>
                </p14:cNvPr>
                <p14:cNvContentPartPr/>
                <p14:nvPr/>
              </p14:nvContentPartPr>
              <p14:xfrm>
                <a:off x="4520620" y="1779111"/>
                <a:ext cx="100080" cy="3117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BDA8B49-BF66-624D-86B9-8D0F09DF0AE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13060" y="1771551"/>
                  <a:ext cx="1152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E3D3454-B1A9-594A-A021-479AACB8E2E6}"/>
              </a:ext>
            </a:extLst>
          </p:cNvPr>
          <p:cNvGrpSpPr/>
          <p:nvPr/>
        </p:nvGrpSpPr>
        <p:grpSpPr>
          <a:xfrm>
            <a:off x="4913020" y="1754271"/>
            <a:ext cx="143280" cy="205920"/>
            <a:chOff x="4913020" y="1754271"/>
            <a:chExt cx="1432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7DC166C-993B-E348-AEA6-6268036901FF}"/>
                    </a:ext>
                  </a:extLst>
                </p14:cNvPr>
                <p14:cNvContentPartPr/>
                <p14:nvPr/>
              </p14:nvContentPartPr>
              <p14:xfrm>
                <a:off x="4919140" y="1754271"/>
                <a:ext cx="137160" cy="2059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7DC166C-993B-E348-AEA6-6268036901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11580" y="1746711"/>
                  <a:ext cx="152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B3F6405-A0FE-B846-8E63-082D0091AFAF}"/>
                    </a:ext>
                  </a:extLst>
                </p14:cNvPr>
                <p14:cNvContentPartPr/>
                <p14:nvPr/>
              </p14:nvContentPartPr>
              <p14:xfrm>
                <a:off x="4913020" y="1866231"/>
                <a:ext cx="137160" cy="190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B3F6405-A0FE-B846-8E63-082D0091AF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05460" y="185867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F3A13E02-1B31-7F47-97E1-7663E0CBE5A3}"/>
                  </a:ext>
                </a:extLst>
              </p14:cNvPr>
              <p14:cNvContentPartPr/>
              <p14:nvPr/>
            </p14:nvContentPartPr>
            <p14:xfrm>
              <a:off x="5311540" y="1629711"/>
              <a:ext cx="230760" cy="35532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F3A13E02-1B31-7F47-97E1-7663E0CBE5A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03980" y="1622151"/>
                <a:ext cx="245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E5AB222-E62A-864E-A5EE-5DDEC177DAFD}"/>
                  </a:ext>
                </a:extLst>
              </p14:cNvPr>
              <p14:cNvContentPartPr/>
              <p14:nvPr/>
            </p14:nvContentPartPr>
            <p14:xfrm>
              <a:off x="5865580" y="1934631"/>
              <a:ext cx="50040" cy="5652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E5AB222-E62A-864E-A5EE-5DDEC177DAF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58020" y="1927071"/>
                <a:ext cx="651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5539A2E0-49C2-C346-89D1-2479EDF31726}"/>
              </a:ext>
            </a:extLst>
          </p:cNvPr>
          <p:cNvGrpSpPr/>
          <p:nvPr/>
        </p:nvGrpSpPr>
        <p:grpSpPr>
          <a:xfrm>
            <a:off x="6295060" y="1722951"/>
            <a:ext cx="790920" cy="299160"/>
            <a:chOff x="6295060" y="1722951"/>
            <a:chExt cx="7909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2FAF3A5-1ECC-CD4A-A45A-7E94380180A0}"/>
                    </a:ext>
                  </a:extLst>
                </p14:cNvPr>
                <p14:cNvContentPartPr/>
                <p14:nvPr/>
              </p14:nvContentPartPr>
              <p14:xfrm>
                <a:off x="6295060" y="1754271"/>
                <a:ext cx="112320" cy="252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2FAF3A5-1ECC-CD4A-A45A-7E94380180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87500" y="174671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55F5BE8-08A6-3C4F-9126-0F7E2B59E98A}"/>
                    </a:ext>
                  </a:extLst>
                </p14:cNvPr>
                <p14:cNvContentPartPr/>
                <p14:nvPr/>
              </p14:nvContentPartPr>
              <p14:xfrm>
                <a:off x="6301180" y="1810071"/>
                <a:ext cx="193320" cy="1872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55F5BE8-08A6-3C4F-9126-0F7E2B59E98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93620" y="1802511"/>
                  <a:ext cx="208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152BC6B-FBCF-814E-89B9-C5DC2C5D8769}"/>
                    </a:ext>
                  </a:extLst>
                </p14:cNvPr>
                <p14:cNvContentPartPr/>
                <p14:nvPr/>
              </p14:nvContentPartPr>
              <p14:xfrm>
                <a:off x="6544900" y="1766511"/>
                <a:ext cx="92880" cy="1623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152BC6B-FBCF-814E-89B9-C5DC2C5D87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37340" y="1758951"/>
                  <a:ext cx="108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C273ADB-2139-BB4C-BDB1-7441C3CDD0BB}"/>
                    </a:ext>
                  </a:extLst>
                </p14:cNvPr>
                <p14:cNvContentPartPr/>
                <p14:nvPr/>
              </p14:nvContentPartPr>
              <p14:xfrm>
                <a:off x="6724540" y="1741671"/>
                <a:ext cx="155880" cy="2059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C273ADB-2139-BB4C-BDB1-7441C3CDD0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16980" y="173411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D6B8CA8-60A6-7D49-901F-96D208159F30}"/>
                    </a:ext>
                  </a:extLst>
                </p14:cNvPr>
                <p14:cNvContentPartPr/>
                <p14:nvPr/>
              </p14:nvContentPartPr>
              <p14:xfrm>
                <a:off x="6998500" y="1722951"/>
                <a:ext cx="87480" cy="2991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D6B8CA8-60A6-7D49-901F-96D208159F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90940" y="1715391"/>
                  <a:ext cx="10260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118D62A-861D-E040-9B9E-DEEBD2C144EB}"/>
              </a:ext>
            </a:extLst>
          </p:cNvPr>
          <p:cNvGrpSpPr/>
          <p:nvPr/>
        </p:nvGrpSpPr>
        <p:grpSpPr>
          <a:xfrm>
            <a:off x="7397020" y="1772991"/>
            <a:ext cx="124920" cy="218160"/>
            <a:chOff x="7397020" y="1772991"/>
            <a:chExt cx="1249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3306A9A-92A4-2146-8F18-7FB42DF45E9E}"/>
                    </a:ext>
                  </a:extLst>
                </p14:cNvPr>
                <p14:cNvContentPartPr/>
                <p14:nvPr/>
              </p14:nvContentPartPr>
              <p14:xfrm>
                <a:off x="7397020" y="1772991"/>
                <a:ext cx="124920" cy="2181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3306A9A-92A4-2146-8F18-7FB42DF45E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89460" y="1765431"/>
                  <a:ext cx="140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40AC2B3-2171-4547-B705-12A2462CBC43}"/>
                    </a:ext>
                  </a:extLst>
                </p14:cNvPr>
                <p14:cNvContentPartPr/>
                <p14:nvPr/>
              </p14:nvContentPartPr>
              <p14:xfrm>
                <a:off x="7409260" y="1897191"/>
                <a:ext cx="106200" cy="129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40AC2B3-2171-4547-B705-12A2462CBC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01700" y="188999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E62A2AFF-E3F8-3A48-8447-A124DED101D2}"/>
                  </a:ext>
                </a:extLst>
              </p14:cNvPr>
              <p14:cNvContentPartPr/>
              <p14:nvPr/>
            </p14:nvContentPartPr>
            <p14:xfrm>
              <a:off x="7764220" y="1754271"/>
              <a:ext cx="224640" cy="28656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E62A2AFF-E3F8-3A48-8447-A124DED101D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756660" y="1746711"/>
                <a:ext cx="2394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0563346F-A8F8-7642-BD64-80348640D517}"/>
                  </a:ext>
                </a:extLst>
              </p14:cNvPr>
              <p14:cNvContentPartPr/>
              <p14:nvPr/>
            </p14:nvContentPartPr>
            <p14:xfrm>
              <a:off x="8181460" y="1536111"/>
              <a:ext cx="112320" cy="6850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0563346F-A8F8-7642-BD64-80348640D51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73900" y="1528911"/>
                <a:ext cx="127440" cy="70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32D20F9D-DB49-024C-81D2-DE22F7B81FA7}"/>
              </a:ext>
            </a:extLst>
          </p:cNvPr>
          <p:cNvGrpSpPr/>
          <p:nvPr/>
        </p:nvGrpSpPr>
        <p:grpSpPr>
          <a:xfrm>
            <a:off x="1296100" y="2382831"/>
            <a:ext cx="635040" cy="623160"/>
            <a:chOff x="1296100" y="2382831"/>
            <a:chExt cx="63504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E53FA67-C9F7-8740-B861-68D7489AB791}"/>
                    </a:ext>
                  </a:extLst>
                </p14:cNvPr>
                <p14:cNvContentPartPr/>
                <p14:nvPr/>
              </p14:nvContentPartPr>
              <p14:xfrm>
                <a:off x="1470340" y="2607111"/>
                <a:ext cx="305280" cy="3988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E53FA67-C9F7-8740-B861-68D7489AB7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62780" y="2599551"/>
                  <a:ext cx="320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362252B-4BEE-EC4D-B3F4-42BAC85E39D2}"/>
                    </a:ext>
                  </a:extLst>
                </p14:cNvPr>
                <p14:cNvContentPartPr/>
                <p14:nvPr/>
              </p14:nvContentPartPr>
              <p14:xfrm>
                <a:off x="1389340" y="2482551"/>
                <a:ext cx="541800" cy="313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362252B-4BEE-EC4D-B3F4-42BAC85E39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81780" y="2474991"/>
                  <a:ext cx="556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F2778BD-D075-2440-AA1E-CF32AEA7AA25}"/>
                    </a:ext>
                  </a:extLst>
                </p14:cNvPr>
                <p14:cNvContentPartPr/>
                <p14:nvPr/>
              </p14:nvContentPartPr>
              <p14:xfrm>
                <a:off x="1296100" y="2382831"/>
                <a:ext cx="243000" cy="2430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F2778BD-D075-2440-AA1E-CF32AEA7AA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88540" y="2375271"/>
                  <a:ext cx="2581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7882D4B-D456-EE45-B5C8-E733781A07FD}"/>
              </a:ext>
            </a:extLst>
          </p:cNvPr>
          <p:cNvGrpSpPr/>
          <p:nvPr/>
        </p:nvGrpSpPr>
        <p:grpSpPr>
          <a:xfrm>
            <a:off x="2254780" y="2681631"/>
            <a:ext cx="255600" cy="168480"/>
            <a:chOff x="2254780" y="2681631"/>
            <a:chExt cx="25560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98CB77D-C028-4A48-B7DB-0C8998BAF473}"/>
                    </a:ext>
                  </a:extLst>
                </p14:cNvPr>
                <p14:cNvContentPartPr/>
                <p14:nvPr/>
              </p14:nvContentPartPr>
              <p14:xfrm>
                <a:off x="2267020" y="2681631"/>
                <a:ext cx="155160" cy="752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98CB77D-C028-4A48-B7DB-0C8998BAF47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59460" y="2674071"/>
                  <a:ext cx="170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9CBE892-BA2E-7644-B349-ED25C2DE4A86}"/>
                    </a:ext>
                  </a:extLst>
                </p14:cNvPr>
                <p14:cNvContentPartPr/>
                <p14:nvPr/>
              </p14:nvContentPartPr>
              <p14:xfrm>
                <a:off x="2254780" y="2818791"/>
                <a:ext cx="255600" cy="3132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9CBE892-BA2E-7644-B349-ED25C2DE4A8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47220" y="2811231"/>
                  <a:ext cx="270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3C4E1393-BD10-3141-AC8C-076A6F25EE34}"/>
              </a:ext>
            </a:extLst>
          </p:cNvPr>
          <p:cNvGrpSpPr/>
          <p:nvPr/>
        </p:nvGrpSpPr>
        <p:grpSpPr>
          <a:xfrm>
            <a:off x="2752660" y="2476431"/>
            <a:ext cx="579600" cy="697680"/>
            <a:chOff x="2752660" y="2476431"/>
            <a:chExt cx="57960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516E852-B44F-2F41-BEB8-AA030E19ACA8}"/>
                    </a:ext>
                  </a:extLst>
                </p14:cNvPr>
                <p14:cNvContentPartPr/>
                <p14:nvPr/>
              </p14:nvContentPartPr>
              <p14:xfrm>
                <a:off x="2752660" y="2476431"/>
                <a:ext cx="187200" cy="6976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516E852-B44F-2F41-BEB8-AA030E19ACA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45100" y="2468871"/>
                  <a:ext cx="20232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2DABDAF-AE8D-F942-A5AE-C11DFB022F6B}"/>
                    </a:ext>
                  </a:extLst>
                </p14:cNvPr>
                <p14:cNvContentPartPr/>
                <p14:nvPr/>
              </p14:nvContentPartPr>
              <p14:xfrm>
                <a:off x="3107620" y="2700351"/>
                <a:ext cx="224640" cy="28044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2DABDAF-AE8D-F942-A5AE-C11DFB022F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00060" y="2692791"/>
                  <a:ext cx="23940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EB826D29-4468-EC46-9680-E6C20676D211}"/>
                  </a:ext>
                </a:extLst>
              </p14:cNvPr>
              <p14:cNvContentPartPr/>
              <p14:nvPr/>
            </p14:nvContentPartPr>
            <p14:xfrm>
              <a:off x="3543220" y="2507391"/>
              <a:ext cx="37800" cy="66636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EB826D29-4468-EC46-9680-E6C20676D21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35660" y="2499831"/>
                <a:ext cx="52920" cy="68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29B808B-CADE-F747-B522-6384667F1632}"/>
              </a:ext>
            </a:extLst>
          </p:cNvPr>
          <p:cNvGrpSpPr/>
          <p:nvPr/>
        </p:nvGrpSpPr>
        <p:grpSpPr>
          <a:xfrm>
            <a:off x="3947860" y="2644551"/>
            <a:ext cx="1033920" cy="311400"/>
            <a:chOff x="3947860" y="2644551"/>
            <a:chExt cx="10339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14A8197-B3B7-7C4D-A87B-55B4D261DD29}"/>
                    </a:ext>
                  </a:extLst>
                </p14:cNvPr>
                <p14:cNvContentPartPr/>
                <p14:nvPr/>
              </p14:nvContentPartPr>
              <p14:xfrm>
                <a:off x="3947860" y="2700351"/>
                <a:ext cx="249480" cy="687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14A8197-B3B7-7C4D-A87B-55B4D261DD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40660" y="2692791"/>
                  <a:ext cx="264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E6E6169-1CC4-2F4B-BB20-6F1AC749A3C0}"/>
                    </a:ext>
                  </a:extLst>
                </p14:cNvPr>
                <p14:cNvContentPartPr/>
                <p14:nvPr/>
              </p14:nvContentPartPr>
              <p14:xfrm>
                <a:off x="4047580" y="2800071"/>
                <a:ext cx="205920" cy="15588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E6E6169-1CC4-2F4B-BB20-6F1AC749A3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40020" y="2792511"/>
                  <a:ext cx="221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A4D6B20-AD1C-5245-BEC6-5F0F7362D10D}"/>
                    </a:ext>
                  </a:extLst>
                </p14:cNvPr>
                <p14:cNvContentPartPr/>
                <p14:nvPr/>
              </p14:nvContentPartPr>
              <p14:xfrm>
                <a:off x="4427380" y="2700351"/>
                <a:ext cx="75240" cy="1933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A4D6B20-AD1C-5245-BEC6-5F0F7362D1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19820" y="2692791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C51994B-8BEF-2646-ABE9-B222764FA898}"/>
                    </a:ext>
                  </a:extLst>
                </p14:cNvPr>
                <p14:cNvContentPartPr/>
                <p14:nvPr/>
              </p14:nvContentPartPr>
              <p14:xfrm>
                <a:off x="4596220" y="2644551"/>
                <a:ext cx="161640" cy="2494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C51994B-8BEF-2646-ABE9-B222764FA89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88660" y="2636991"/>
                  <a:ext cx="176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E2C7E68-724D-1C49-B671-187A76FCCA63}"/>
                    </a:ext>
                  </a:extLst>
                </p14:cNvPr>
                <p14:cNvContentPartPr/>
                <p14:nvPr/>
              </p14:nvContentPartPr>
              <p14:xfrm>
                <a:off x="4919140" y="2650671"/>
                <a:ext cx="62640" cy="29304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E2C7E68-724D-1C49-B671-187A76FCCA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11580" y="2643111"/>
                  <a:ext cx="777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85173082-1CB4-2E48-831B-7A8C9F48D1C2}"/>
              </a:ext>
            </a:extLst>
          </p:cNvPr>
          <p:cNvGrpSpPr/>
          <p:nvPr/>
        </p:nvGrpSpPr>
        <p:grpSpPr>
          <a:xfrm>
            <a:off x="5298940" y="2563551"/>
            <a:ext cx="828720" cy="361080"/>
            <a:chOff x="5298940" y="2563551"/>
            <a:chExt cx="828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38FD351-9040-A340-A4E8-7E8E3F73ED8B}"/>
                    </a:ext>
                  </a:extLst>
                </p14:cNvPr>
                <p14:cNvContentPartPr/>
                <p14:nvPr/>
              </p14:nvContentPartPr>
              <p14:xfrm>
                <a:off x="5298940" y="2681631"/>
                <a:ext cx="149760" cy="1807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38FD351-9040-A340-A4E8-7E8E3F73ED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91380" y="267407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7AF234B-B02D-A744-9A31-948C1DB0BAF5}"/>
                    </a:ext>
                  </a:extLst>
                </p14:cNvPr>
                <p14:cNvContentPartPr/>
                <p14:nvPr/>
              </p14:nvContentPartPr>
              <p14:xfrm>
                <a:off x="5336380" y="2768751"/>
                <a:ext cx="168480" cy="4392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7AF234B-B02D-A744-9A31-948C1DB0BA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28820" y="276155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8BBF2B2-2313-314F-B9DD-69E11B7899B6}"/>
                    </a:ext>
                  </a:extLst>
                </p14:cNvPr>
                <p14:cNvContentPartPr/>
                <p14:nvPr/>
              </p14:nvContentPartPr>
              <p14:xfrm>
                <a:off x="5684860" y="2563551"/>
                <a:ext cx="243000" cy="2930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8BBF2B2-2313-314F-B9DD-69E11B7899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77300" y="2555991"/>
                  <a:ext cx="258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33014D9-FCB1-2848-B2D9-A4395F99F708}"/>
                    </a:ext>
                  </a:extLst>
                </p14:cNvPr>
                <p14:cNvContentPartPr/>
                <p14:nvPr/>
              </p14:nvContentPartPr>
              <p14:xfrm>
                <a:off x="6052420" y="2831031"/>
                <a:ext cx="75240" cy="936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33014D9-FCB1-2848-B2D9-A4395F99F7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44860" y="282347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00D734E-1232-8A4D-A35C-C4988589E85F}"/>
              </a:ext>
            </a:extLst>
          </p:cNvPr>
          <p:cNvGrpSpPr/>
          <p:nvPr/>
        </p:nvGrpSpPr>
        <p:grpSpPr>
          <a:xfrm>
            <a:off x="6556420" y="2600991"/>
            <a:ext cx="785160" cy="280080"/>
            <a:chOff x="6556420" y="2600991"/>
            <a:chExt cx="785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EE9127B-938C-164D-A928-20CB64F4890B}"/>
                    </a:ext>
                  </a:extLst>
                </p14:cNvPr>
                <p14:cNvContentPartPr/>
                <p14:nvPr/>
              </p14:nvContentPartPr>
              <p14:xfrm>
                <a:off x="6556420" y="2644551"/>
                <a:ext cx="155880" cy="1558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EE9127B-938C-164D-A928-20CB64F489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48860" y="2636991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576E074-0909-E743-9219-DD28E783AB9E}"/>
                    </a:ext>
                  </a:extLst>
                </p14:cNvPr>
                <p14:cNvContentPartPr/>
                <p14:nvPr/>
              </p14:nvContentPartPr>
              <p14:xfrm>
                <a:off x="6836500" y="2619351"/>
                <a:ext cx="68760" cy="1623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576E074-0909-E743-9219-DD28E783AB9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28940" y="2612151"/>
                  <a:ext cx="8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40B1851-A388-D645-A3E5-96A3AF2B8133}"/>
                    </a:ext>
                  </a:extLst>
                </p14:cNvPr>
                <p14:cNvContentPartPr/>
                <p14:nvPr/>
              </p14:nvContentPartPr>
              <p14:xfrm>
                <a:off x="7017220" y="2600991"/>
                <a:ext cx="162360" cy="18720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40B1851-A388-D645-A3E5-96A3AF2B813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09660" y="2593431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5FD9A20-35AF-6B43-AAE2-F98384206364}"/>
                    </a:ext>
                  </a:extLst>
                </p14:cNvPr>
                <p14:cNvContentPartPr/>
                <p14:nvPr/>
              </p14:nvContentPartPr>
              <p14:xfrm>
                <a:off x="7222780" y="2619351"/>
                <a:ext cx="118800" cy="2617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5FD9A20-35AF-6B43-AAE2-F983842063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15220" y="2612151"/>
                  <a:ext cx="13356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EB51912F-0717-9F40-97A6-F750B6AC84BA}"/>
                  </a:ext>
                </a:extLst>
              </p14:cNvPr>
              <p14:cNvContentPartPr/>
              <p14:nvPr/>
            </p14:nvContentPartPr>
            <p14:xfrm>
              <a:off x="7933060" y="2563551"/>
              <a:ext cx="286200" cy="36756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EB51912F-0717-9F40-97A6-F750B6AC84B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925500" y="2555991"/>
                <a:ext cx="30096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49122CB-D081-DF40-9D4B-F8B33CEB39A0}"/>
              </a:ext>
            </a:extLst>
          </p:cNvPr>
          <p:cNvGrpSpPr/>
          <p:nvPr/>
        </p:nvGrpSpPr>
        <p:grpSpPr>
          <a:xfrm>
            <a:off x="7558660" y="2607111"/>
            <a:ext cx="174600" cy="398880"/>
            <a:chOff x="7558660" y="2607111"/>
            <a:chExt cx="17460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3B36E15-DC1D-3C41-B21E-1E6DF64543E4}"/>
                    </a:ext>
                  </a:extLst>
                </p14:cNvPr>
                <p14:cNvContentPartPr/>
                <p14:nvPr/>
              </p14:nvContentPartPr>
              <p14:xfrm>
                <a:off x="7558660" y="2681631"/>
                <a:ext cx="174600" cy="1872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3B36E15-DC1D-3C41-B21E-1E6DF64543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51100" y="2674071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46428DD-3BF6-D340-A1EF-9CF12B33B45B}"/>
                    </a:ext>
                  </a:extLst>
                </p14:cNvPr>
                <p14:cNvContentPartPr/>
                <p14:nvPr/>
              </p14:nvContentPartPr>
              <p14:xfrm>
                <a:off x="7589980" y="2775231"/>
                <a:ext cx="124920" cy="5004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46428DD-3BF6-D340-A1EF-9CF12B33B4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82420" y="276767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F2B5161-471E-EF4B-8421-2903FB8CD7F2}"/>
                    </a:ext>
                  </a:extLst>
                </p14:cNvPr>
                <p14:cNvContentPartPr/>
                <p14:nvPr/>
              </p14:nvContentPartPr>
              <p14:xfrm>
                <a:off x="7558660" y="2607111"/>
                <a:ext cx="124920" cy="3988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F2B5161-471E-EF4B-8421-2903FB8CD7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51100" y="2599551"/>
                  <a:ext cx="14004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A2C34983-54FE-5145-81B1-21317B4D05E1}"/>
                  </a:ext>
                </a:extLst>
              </p14:cNvPr>
              <p14:cNvContentPartPr/>
              <p14:nvPr/>
            </p14:nvContentPartPr>
            <p14:xfrm>
              <a:off x="8299540" y="2401551"/>
              <a:ext cx="124920" cy="741240"/>
            </p14:xfrm>
          </p:contentPart>
        </mc:Choice>
        <mc:Fallback xmlns=""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A2C34983-54FE-5145-81B1-21317B4D05E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291980" y="2393991"/>
                <a:ext cx="14004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C2BB97B3-DD80-1045-8F61-A44BBACE4FF0}"/>
                  </a:ext>
                </a:extLst>
              </p14:cNvPr>
              <p14:cNvContentPartPr/>
              <p14:nvPr/>
            </p14:nvContentPartPr>
            <p14:xfrm>
              <a:off x="8785180" y="3179871"/>
              <a:ext cx="360" cy="1908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C2BB97B3-DD80-1045-8F61-A44BBACE4FF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777620" y="3172311"/>
                <a:ext cx="154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1CB2B56-3EF6-9F41-A52A-21B1633963AD}"/>
              </a:ext>
            </a:extLst>
          </p:cNvPr>
          <p:cNvGrpSpPr/>
          <p:nvPr/>
        </p:nvGrpSpPr>
        <p:grpSpPr>
          <a:xfrm>
            <a:off x="903700" y="3528351"/>
            <a:ext cx="834480" cy="816120"/>
            <a:chOff x="903700" y="3528351"/>
            <a:chExt cx="834480" cy="8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0E54009-5567-4E4F-AC44-B9C2CBF22CFA}"/>
                    </a:ext>
                  </a:extLst>
                </p14:cNvPr>
                <p14:cNvContentPartPr/>
                <p14:nvPr/>
              </p14:nvContentPartPr>
              <p14:xfrm>
                <a:off x="1177660" y="3571911"/>
                <a:ext cx="143640" cy="1497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0E54009-5567-4E4F-AC44-B9C2CBF22C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0100" y="3564351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324967C-29CD-F84C-ACB8-2C85F1F15F3B}"/>
                    </a:ext>
                  </a:extLst>
                </p14:cNvPr>
                <p14:cNvContentPartPr/>
                <p14:nvPr/>
              </p14:nvContentPartPr>
              <p14:xfrm>
                <a:off x="903700" y="3715191"/>
                <a:ext cx="567000" cy="2368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324967C-29CD-F84C-ACB8-2C85F1F15F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6140" y="3707631"/>
                  <a:ext cx="582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F9B5A8B-4CE3-274D-8212-FA41D0D54B2D}"/>
                    </a:ext>
                  </a:extLst>
                </p14:cNvPr>
                <p14:cNvContentPartPr/>
                <p14:nvPr/>
              </p14:nvContentPartPr>
              <p14:xfrm>
                <a:off x="1022140" y="3877191"/>
                <a:ext cx="193320" cy="3178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F9B5A8B-4CE3-274D-8212-FA41D0D54B2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4580" y="3869631"/>
                  <a:ext cx="208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000498D-04D5-914C-BD75-5CB7D28F5870}"/>
                    </a:ext>
                  </a:extLst>
                </p14:cNvPr>
                <p14:cNvContentPartPr/>
                <p14:nvPr/>
              </p14:nvContentPartPr>
              <p14:xfrm>
                <a:off x="1165060" y="3547071"/>
                <a:ext cx="573120" cy="7974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000498D-04D5-914C-BD75-5CB7D28F587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57860" y="3539511"/>
                  <a:ext cx="58824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FCA1447-8DBF-CF46-B7FB-A272D9D024A6}"/>
                    </a:ext>
                  </a:extLst>
                </p14:cNvPr>
                <p14:cNvContentPartPr/>
                <p14:nvPr/>
              </p14:nvContentPartPr>
              <p14:xfrm>
                <a:off x="1532620" y="3908151"/>
                <a:ext cx="143640" cy="1062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FCA1447-8DBF-CF46-B7FB-A272D9D024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25060" y="3900591"/>
                  <a:ext cx="158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B3C2F74-6315-FF44-A0FC-543403EAD505}"/>
                    </a:ext>
                  </a:extLst>
                </p14:cNvPr>
                <p14:cNvContentPartPr/>
                <p14:nvPr/>
              </p14:nvContentPartPr>
              <p14:xfrm>
                <a:off x="1495180" y="3528351"/>
                <a:ext cx="68760" cy="439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B3C2F74-6315-FF44-A0FC-543403EAD50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87620" y="352079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530FBB79-240E-5E4D-AF04-73DD24A92238}"/>
              </a:ext>
            </a:extLst>
          </p:cNvPr>
          <p:cNvGrpSpPr/>
          <p:nvPr/>
        </p:nvGrpSpPr>
        <p:grpSpPr>
          <a:xfrm>
            <a:off x="2030500" y="4063671"/>
            <a:ext cx="87480" cy="205920"/>
            <a:chOff x="2030500" y="4063671"/>
            <a:chExt cx="874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E5632F1-5D2B-E041-85A1-DA71940915CE}"/>
                    </a:ext>
                  </a:extLst>
                </p14:cNvPr>
                <p14:cNvContentPartPr/>
                <p14:nvPr/>
              </p14:nvContentPartPr>
              <p14:xfrm>
                <a:off x="2030500" y="4063671"/>
                <a:ext cx="87480" cy="5004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E5632F1-5D2B-E041-85A1-DA71940915C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22940" y="405611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7E81B08-880B-8344-9F52-DC2B305DA0DB}"/>
                    </a:ext>
                  </a:extLst>
                </p14:cNvPr>
                <p14:cNvContentPartPr/>
                <p14:nvPr/>
              </p14:nvContentPartPr>
              <p14:xfrm>
                <a:off x="2086660" y="4225671"/>
                <a:ext cx="25200" cy="439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7E81B08-880B-8344-9F52-DC2B305DA0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79100" y="421811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E870C5C-3482-674D-92CD-704CEED1B468}"/>
              </a:ext>
            </a:extLst>
          </p:cNvPr>
          <p:cNvGrpSpPr/>
          <p:nvPr/>
        </p:nvGrpSpPr>
        <p:grpSpPr>
          <a:xfrm>
            <a:off x="2640700" y="3584511"/>
            <a:ext cx="491400" cy="647640"/>
            <a:chOff x="2640700" y="3584511"/>
            <a:chExt cx="491400" cy="6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327E996-0EBA-D548-BE22-3D08A03F390E}"/>
                    </a:ext>
                  </a:extLst>
                </p14:cNvPr>
                <p14:cNvContentPartPr/>
                <p14:nvPr/>
              </p14:nvContentPartPr>
              <p14:xfrm>
                <a:off x="2752660" y="3851991"/>
                <a:ext cx="330480" cy="3801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327E996-0EBA-D548-BE22-3D08A03F390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45100" y="3844791"/>
                  <a:ext cx="3452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89BACED-B2A0-2345-9759-C648794993BF}"/>
                    </a:ext>
                  </a:extLst>
                </p14:cNvPr>
                <p14:cNvContentPartPr/>
                <p14:nvPr/>
              </p14:nvContentPartPr>
              <p14:xfrm>
                <a:off x="2640700" y="3652911"/>
                <a:ext cx="398880" cy="378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89BACED-B2A0-2345-9759-C648794993B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33140" y="3645351"/>
                  <a:ext cx="414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528C6D3-C267-2543-8B43-DF1150A37315}"/>
                    </a:ext>
                  </a:extLst>
                </p14:cNvPr>
                <p14:cNvContentPartPr/>
                <p14:nvPr/>
              </p14:nvContentPartPr>
              <p14:xfrm>
                <a:off x="2914660" y="3584511"/>
                <a:ext cx="217440" cy="1684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528C6D3-C267-2543-8B43-DF1150A3731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07100" y="3576951"/>
                  <a:ext cx="2325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CECF89C7-6103-3A4A-99E2-BCAF4C53098C}"/>
              </a:ext>
            </a:extLst>
          </p:cNvPr>
          <p:cNvGrpSpPr/>
          <p:nvPr/>
        </p:nvGrpSpPr>
        <p:grpSpPr>
          <a:xfrm>
            <a:off x="913420" y="4611591"/>
            <a:ext cx="1279080" cy="1121040"/>
            <a:chOff x="913420" y="4611591"/>
            <a:chExt cx="1279080" cy="11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87DB46C-03D0-4047-BD89-A50D233D18F3}"/>
                    </a:ext>
                  </a:extLst>
                </p14:cNvPr>
                <p14:cNvContentPartPr/>
                <p14:nvPr/>
              </p14:nvContentPartPr>
              <p14:xfrm>
                <a:off x="1109260" y="4754871"/>
                <a:ext cx="193320" cy="1497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87DB46C-03D0-4047-BD89-A50D233D18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1700" y="4747311"/>
                  <a:ext cx="20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A932915-800D-0240-ACF3-E16275DB241C}"/>
                    </a:ext>
                  </a:extLst>
                </p14:cNvPr>
                <p14:cNvContentPartPr/>
                <p14:nvPr/>
              </p14:nvContentPartPr>
              <p14:xfrm>
                <a:off x="1096660" y="4879431"/>
                <a:ext cx="286560" cy="1558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A932915-800D-0240-ACF3-E16275DB241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9100" y="4871871"/>
                  <a:ext cx="301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DDC1151-931B-184F-B446-78A62671CC5D}"/>
                    </a:ext>
                  </a:extLst>
                </p14:cNvPr>
                <p14:cNvContentPartPr/>
                <p14:nvPr/>
              </p14:nvContentPartPr>
              <p14:xfrm>
                <a:off x="913420" y="5073111"/>
                <a:ext cx="245880" cy="4010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DDC1151-931B-184F-B446-78A62671CC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5860" y="5065551"/>
                  <a:ext cx="2610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06D45E0-5855-2A44-AE3C-768C87FBE126}"/>
                    </a:ext>
                  </a:extLst>
                </p14:cNvPr>
                <p14:cNvContentPartPr/>
                <p14:nvPr/>
              </p14:nvContentPartPr>
              <p14:xfrm>
                <a:off x="1202500" y="4823271"/>
                <a:ext cx="118800" cy="5857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06D45E0-5855-2A44-AE3C-768C87FBE12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94940" y="4815711"/>
                  <a:ext cx="1335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5CE0AFB-E980-C04D-9E71-B1B7D955E363}"/>
                    </a:ext>
                  </a:extLst>
                </p14:cNvPr>
                <p14:cNvContentPartPr/>
                <p14:nvPr/>
              </p14:nvContentPartPr>
              <p14:xfrm>
                <a:off x="1296100" y="4611591"/>
                <a:ext cx="436320" cy="112104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5CE0AFB-E980-C04D-9E71-B1B7D955E36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88540" y="4604031"/>
                  <a:ext cx="451080" cy="11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BE01119-8789-B84F-B28C-3DB1D5751B35}"/>
                    </a:ext>
                  </a:extLst>
                </p14:cNvPr>
                <p14:cNvContentPartPr/>
                <p14:nvPr/>
              </p14:nvContentPartPr>
              <p14:xfrm>
                <a:off x="1582300" y="5140791"/>
                <a:ext cx="124920" cy="5004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BE01119-8789-B84F-B28C-3DB1D5751B3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74740" y="513323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2477D2C-8C7B-7248-9683-7227471D0DB8}"/>
                    </a:ext>
                  </a:extLst>
                </p14:cNvPr>
                <p14:cNvContentPartPr/>
                <p14:nvPr/>
              </p14:nvContentPartPr>
              <p14:xfrm>
                <a:off x="1551340" y="4673871"/>
                <a:ext cx="75240" cy="687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2477D2C-8C7B-7248-9683-7227471D0DB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43780" y="466631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BCA41CC-99D1-6646-B67C-D62004261C3A}"/>
                    </a:ext>
                  </a:extLst>
                </p14:cNvPr>
                <p14:cNvContentPartPr/>
                <p14:nvPr/>
              </p14:nvContentPartPr>
              <p14:xfrm>
                <a:off x="1931140" y="4804551"/>
                <a:ext cx="81360" cy="17460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BCA41CC-99D1-6646-B67C-D62004261C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23580" y="479699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04BC665-4D7C-E94E-8F74-4024432A506A}"/>
                    </a:ext>
                  </a:extLst>
                </p14:cNvPr>
                <p14:cNvContentPartPr/>
                <p14:nvPr/>
              </p14:nvContentPartPr>
              <p14:xfrm>
                <a:off x="2005660" y="4773591"/>
                <a:ext cx="124920" cy="2368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04BC665-4D7C-E94E-8F74-4024432A506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98100" y="4766031"/>
                  <a:ext cx="140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274B1A6-B0AF-E74E-A52E-29148EA77ABF}"/>
                    </a:ext>
                  </a:extLst>
                </p14:cNvPr>
                <p14:cNvContentPartPr/>
                <p14:nvPr/>
              </p14:nvContentPartPr>
              <p14:xfrm>
                <a:off x="2011780" y="4891671"/>
                <a:ext cx="87480" cy="12492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274B1A6-B0AF-E74E-A52E-29148EA77AB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04220" y="4884111"/>
                  <a:ext cx="102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6693F4B1-46D4-014D-A08B-4C5C890BB61F}"/>
                    </a:ext>
                  </a:extLst>
                </p14:cNvPr>
                <p14:cNvContentPartPr/>
                <p14:nvPr/>
              </p14:nvContentPartPr>
              <p14:xfrm>
                <a:off x="1809100" y="5059791"/>
                <a:ext cx="383400" cy="3988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6693F4B1-46D4-014D-A08B-4C5C890BB61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01540" y="5052231"/>
                  <a:ext cx="39852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2E6E41B0-D39A-7F47-8259-8E75DC5F36EB}"/>
              </a:ext>
            </a:extLst>
          </p:cNvPr>
          <p:cNvGrpSpPr/>
          <p:nvPr/>
        </p:nvGrpSpPr>
        <p:grpSpPr>
          <a:xfrm>
            <a:off x="2466460" y="5308911"/>
            <a:ext cx="31320" cy="187200"/>
            <a:chOff x="2466460" y="5308911"/>
            <a:chExt cx="3132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63ED2D5-5605-7645-A3DA-2C22C8042D52}"/>
                    </a:ext>
                  </a:extLst>
                </p14:cNvPr>
                <p14:cNvContentPartPr/>
                <p14:nvPr/>
              </p14:nvContentPartPr>
              <p14:xfrm>
                <a:off x="2466460" y="5308911"/>
                <a:ext cx="31320" cy="3780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63ED2D5-5605-7645-A3DA-2C22C8042D5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58900" y="530135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D1B3E7D-47AE-B245-A16F-2898067D3AEF}"/>
                    </a:ext>
                  </a:extLst>
                </p14:cNvPr>
                <p14:cNvContentPartPr/>
                <p14:nvPr/>
              </p14:nvContentPartPr>
              <p14:xfrm>
                <a:off x="2478700" y="5477031"/>
                <a:ext cx="6480" cy="190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D1B3E7D-47AE-B245-A16F-2898067D3AE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71140" y="546947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4E772CB5-6FA5-BA45-A528-A9EEBA61B953}"/>
                  </a:ext>
                </a:extLst>
              </p14:cNvPr>
              <p14:cNvContentPartPr/>
              <p14:nvPr/>
            </p14:nvContentPartPr>
            <p14:xfrm>
              <a:off x="3655540" y="4804551"/>
              <a:ext cx="131040" cy="361440"/>
            </p14:xfrm>
          </p:contentPart>
        </mc:Choice>
        <mc:Fallback xmlns=""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4E772CB5-6FA5-BA45-A528-A9EEBA61B95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647980" y="4796991"/>
                <a:ext cx="14616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168C17A-8CBF-8745-AB71-F393B2DA56A3}"/>
              </a:ext>
            </a:extLst>
          </p:cNvPr>
          <p:cNvGrpSpPr/>
          <p:nvPr/>
        </p:nvGrpSpPr>
        <p:grpSpPr>
          <a:xfrm>
            <a:off x="4028860" y="4649031"/>
            <a:ext cx="615960" cy="492480"/>
            <a:chOff x="4028860" y="4649031"/>
            <a:chExt cx="61596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184CF09-6BD1-8440-88C8-32009DFB462B}"/>
                    </a:ext>
                  </a:extLst>
                </p14:cNvPr>
                <p14:cNvContentPartPr/>
                <p14:nvPr/>
              </p14:nvContentPartPr>
              <p14:xfrm>
                <a:off x="4109860" y="4842711"/>
                <a:ext cx="218160" cy="2984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184CF09-6BD1-8440-88C8-32009DFB46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02300" y="4835151"/>
                  <a:ext cx="2332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95E80B7-E94B-2748-9F07-E3C71B010D2D}"/>
                    </a:ext>
                  </a:extLst>
                </p14:cNvPr>
                <p14:cNvContentPartPr/>
                <p14:nvPr/>
              </p14:nvContentPartPr>
              <p14:xfrm>
                <a:off x="4028860" y="4711311"/>
                <a:ext cx="286560" cy="129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95E80B7-E94B-2748-9F07-E3C71B010D2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21300" y="4703751"/>
                  <a:ext cx="301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F16CB69-2BC6-144F-8076-FC7738368E22}"/>
                    </a:ext>
                  </a:extLst>
                </p14:cNvPr>
                <p14:cNvContentPartPr/>
                <p14:nvPr/>
              </p14:nvContentPartPr>
              <p14:xfrm>
                <a:off x="4228300" y="4649031"/>
                <a:ext cx="155880" cy="15588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F16CB69-2BC6-144F-8076-FC7738368E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20740" y="4641471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15152FF-8219-BD44-8832-57F973A0D91E}"/>
                    </a:ext>
                  </a:extLst>
                </p14:cNvPr>
                <p14:cNvContentPartPr/>
                <p14:nvPr/>
              </p14:nvContentPartPr>
              <p14:xfrm>
                <a:off x="4533220" y="4767471"/>
                <a:ext cx="111600" cy="37404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15152FF-8219-BD44-8832-57F973A0D9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25660" y="4759911"/>
                  <a:ext cx="12672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A18F8C4-275F-644C-AEDC-4189AD9561C8}"/>
              </a:ext>
            </a:extLst>
          </p:cNvPr>
          <p:cNvGrpSpPr/>
          <p:nvPr/>
        </p:nvGrpSpPr>
        <p:grpSpPr>
          <a:xfrm>
            <a:off x="3225700" y="4798431"/>
            <a:ext cx="305640" cy="367560"/>
            <a:chOff x="3225700" y="4798431"/>
            <a:chExt cx="30564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D13148A-2154-864D-B867-08ED7F3DBEF1}"/>
                    </a:ext>
                  </a:extLst>
                </p14:cNvPr>
                <p14:cNvContentPartPr/>
                <p14:nvPr/>
              </p14:nvContentPartPr>
              <p14:xfrm>
                <a:off x="3225700" y="4798431"/>
                <a:ext cx="56520" cy="3675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D13148A-2154-864D-B867-08ED7F3DBEF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18500" y="4790871"/>
                  <a:ext cx="71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41B521A-A884-AE44-8086-A5C688C029A8}"/>
                    </a:ext>
                  </a:extLst>
                </p14:cNvPr>
                <p14:cNvContentPartPr/>
                <p14:nvPr/>
              </p14:nvContentPartPr>
              <p14:xfrm>
                <a:off x="3281860" y="4854591"/>
                <a:ext cx="249480" cy="29916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41B521A-A884-AE44-8086-A5C688C029A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74300" y="4847031"/>
                  <a:ext cx="26460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1A965B42-B6FF-244E-A1F6-7E651325C9CF}"/>
              </a:ext>
            </a:extLst>
          </p:cNvPr>
          <p:cNvGrpSpPr/>
          <p:nvPr/>
        </p:nvGrpSpPr>
        <p:grpSpPr>
          <a:xfrm>
            <a:off x="5037580" y="4947831"/>
            <a:ext cx="305280" cy="131040"/>
            <a:chOff x="5037580" y="4947831"/>
            <a:chExt cx="30528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CC37E010-8511-5643-954B-485DAC9BFF31}"/>
                    </a:ext>
                  </a:extLst>
                </p14:cNvPr>
                <p14:cNvContentPartPr/>
                <p14:nvPr/>
              </p14:nvContentPartPr>
              <p14:xfrm>
                <a:off x="5037580" y="4947831"/>
                <a:ext cx="249480" cy="129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CC37E010-8511-5643-954B-485DAC9BFF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30020" y="4940271"/>
                  <a:ext cx="264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9294EADC-6B42-4B4A-B9CA-81A2C21CDE08}"/>
                    </a:ext>
                  </a:extLst>
                </p14:cNvPr>
                <p14:cNvContentPartPr/>
                <p14:nvPr/>
              </p14:nvContentPartPr>
              <p14:xfrm>
                <a:off x="5099860" y="5047551"/>
                <a:ext cx="243000" cy="313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9294EADC-6B42-4B4A-B9CA-81A2C21CDE0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92300" y="5039991"/>
                  <a:ext cx="2581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D42F0AE3-62D8-BD49-9A07-D80BD63042B9}"/>
              </a:ext>
            </a:extLst>
          </p:cNvPr>
          <p:cNvGrpSpPr/>
          <p:nvPr/>
        </p:nvGrpSpPr>
        <p:grpSpPr>
          <a:xfrm>
            <a:off x="6033700" y="4779711"/>
            <a:ext cx="268200" cy="261720"/>
            <a:chOff x="6033700" y="4779711"/>
            <a:chExt cx="26820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0290D89-196B-CF46-9958-C197A6634A8D}"/>
                    </a:ext>
                  </a:extLst>
                </p14:cNvPr>
                <p14:cNvContentPartPr/>
                <p14:nvPr/>
              </p14:nvContentPartPr>
              <p14:xfrm>
                <a:off x="6033700" y="4779711"/>
                <a:ext cx="268200" cy="252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0290D89-196B-CF46-9958-C197A6634A8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26140" y="4772151"/>
                  <a:ext cx="282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E37912A-F77F-E447-8A0C-9A0DCFD0887D}"/>
                    </a:ext>
                  </a:extLst>
                </p14:cNvPr>
                <p14:cNvContentPartPr/>
                <p14:nvPr/>
              </p14:nvContentPartPr>
              <p14:xfrm>
                <a:off x="6089500" y="4866831"/>
                <a:ext cx="193320" cy="1746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E37912A-F77F-E447-8A0C-9A0DCFD088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81940" y="4859271"/>
                  <a:ext cx="20844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09898020-E996-374F-B15C-82A8E63AE3EC}"/>
                  </a:ext>
                </a:extLst>
              </p14:cNvPr>
              <p14:cNvContentPartPr/>
              <p14:nvPr/>
            </p14:nvContentPartPr>
            <p14:xfrm>
              <a:off x="6705820" y="4804551"/>
              <a:ext cx="199440" cy="174600"/>
            </p14:xfrm>
          </p:contentPart>
        </mc:Choice>
        <mc:Fallback xmlns=""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09898020-E996-374F-B15C-82A8E63AE3E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698260" y="4796991"/>
                <a:ext cx="214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E69BE32A-5753-FD4D-B1A1-D8BD5D6A6809}"/>
                  </a:ext>
                </a:extLst>
              </p14:cNvPr>
              <p14:cNvContentPartPr/>
              <p14:nvPr/>
            </p14:nvContentPartPr>
            <p14:xfrm>
              <a:off x="7141780" y="4785831"/>
              <a:ext cx="81360" cy="199440"/>
            </p14:xfrm>
          </p:contentPart>
        </mc:Choice>
        <mc:Fallback xmlns=""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E69BE32A-5753-FD4D-B1A1-D8BD5D6A680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134220" y="4778271"/>
                <a:ext cx="964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A8F2FFED-1FF3-7441-8620-E40E3244BFED}"/>
                  </a:ext>
                </a:extLst>
              </p14:cNvPr>
              <p14:cNvContentPartPr/>
              <p14:nvPr/>
            </p14:nvContentPartPr>
            <p14:xfrm>
              <a:off x="7751980" y="4798431"/>
              <a:ext cx="105480" cy="255600"/>
            </p14:xfrm>
          </p:contentPart>
        </mc:Choice>
        <mc:Fallback xmlns=""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A8F2FFED-1FF3-7441-8620-E40E3244BFE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744420" y="4790871"/>
                <a:ext cx="120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4FEFCBFB-3CE7-594E-86F5-122516683339}"/>
                  </a:ext>
                </a:extLst>
              </p14:cNvPr>
              <p14:cNvContentPartPr/>
              <p14:nvPr/>
            </p14:nvContentPartPr>
            <p14:xfrm>
              <a:off x="7440580" y="4736151"/>
              <a:ext cx="162360" cy="286560"/>
            </p14:xfrm>
          </p:contentPart>
        </mc:Choice>
        <mc:Fallback xmlns=""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4FEFCBFB-3CE7-594E-86F5-12251668333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433020" y="4728591"/>
                <a:ext cx="17712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05487A12-C079-F646-98EF-5DDAA893F5E2}"/>
              </a:ext>
            </a:extLst>
          </p:cNvPr>
          <p:cNvGrpSpPr/>
          <p:nvPr/>
        </p:nvGrpSpPr>
        <p:grpSpPr>
          <a:xfrm>
            <a:off x="5728420" y="5227911"/>
            <a:ext cx="1077480" cy="448560"/>
            <a:chOff x="5728420" y="5227911"/>
            <a:chExt cx="107748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1912748-CBF8-8241-B5FD-7E76D14CE504}"/>
                    </a:ext>
                  </a:extLst>
                </p14:cNvPr>
                <p14:cNvContentPartPr/>
                <p14:nvPr/>
              </p14:nvContentPartPr>
              <p14:xfrm>
                <a:off x="5728420" y="5339871"/>
                <a:ext cx="193320" cy="29304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1912748-CBF8-8241-B5FD-7E76D14CE5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20860" y="5332671"/>
                  <a:ext cx="208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1175256-ED89-E943-B56B-CC3190FDC761}"/>
                    </a:ext>
                  </a:extLst>
                </p14:cNvPr>
                <p14:cNvContentPartPr/>
                <p14:nvPr/>
              </p14:nvContentPartPr>
              <p14:xfrm>
                <a:off x="6102100" y="5414751"/>
                <a:ext cx="168480" cy="2430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1175256-ED89-E943-B56B-CC3190FDC76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94540" y="5407191"/>
                  <a:ext cx="183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DEAA790-4CCC-A84A-88AB-A4D4A3BBA7C6}"/>
                    </a:ext>
                  </a:extLst>
                </p14:cNvPr>
                <p14:cNvContentPartPr/>
                <p14:nvPr/>
              </p14:nvContentPartPr>
              <p14:xfrm>
                <a:off x="6207940" y="5533191"/>
                <a:ext cx="174600" cy="5004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DEAA790-4CCC-A84A-88AB-A4D4A3BBA7C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00380" y="5525631"/>
                  <a:ext cx="189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3AF464A1-13A8-884C-953A-DCD5D315E96C}"/>
                    </a:ext>
                  </a:extLst>
                </p14:cNvPr>
                <p14:cNvContentPartPr/>
                <p14:nvPr/>
              </p14:nvContentPartPr>
              <p14:xfrm>
                <a:off x="6544180" y="5414751"/>
                <a:ext cx="199440" cy="2617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3AF464A1-13A8-884C-953A-DCD5D315E9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36620" y="5407191"/>
                  <a:ext cx="214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C2F6673-D663-C749-9A7F-B07ADC8EEC84}"/>
                    </a:ext>
                  </a:extLst>
                </p14:cNvPr>
                <p14:cNvContentPartPr/>
                <p14:nvPr/>
              </p14:nvContentPartPr>
              <p14:xfrm>
                <a:off x="6438340" y="5296311"/>
                <a:ext cx="299160" cy="4392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C2F6673-D663-C749-9A7F-B07ADC8EEC8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30780" y="5289111"/>
                  <a:ext cx="314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C20047A-39D7-2647-B98E-27366EC3BF6F}"/>
                    </a:ext>
                  </a:extLst>
                </p14:cNvPr>
                <p14:cNvContentPartPr/>
                <p14:nvPr/>
              </p14:nvContentPartPr>
              <p14:xfrm>
                <a:off x="6662260" y="5227911"/>
                <a:ext cx="143640" cy="14976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C20047A-39D7-2647-B98E-27366EC3BF6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54700" y="5220351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782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58" y="3502071"/>
                  <a:ext cx="164124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420" y="1959111"/>
                  <a:ext cx="239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084B38C-47F5-C447-BB51-F73C7E839DC2}"/>
                    </a:ext>
                  </a:extLst>
                </p14:cNvPr>
                <p14:cNvContentPartPr/>
                <p14:nvPr/>
              </p14:nvContentPartPr>
              <p14:xfrm>
                <a:off x="2802700" y="3596751"/>
                <a:ext cx="1500840" cy="1600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084B38C-47F5-C447-BB51-F73C7E839D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5140" y="3589191"/>
                  <a:ext cx="151596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0740" y="5040721"/>
                  <a:ext cx="333000" cy="276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3420" y="214487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16260" y="3365286"/>
                  <a:ext cx="2894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87170" y="2948031"/>
                  <a:ext cx="2894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4267" y="1920960"/>
                  <a:ext cx="401386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9344" y="3178431"/>
                  <a:ext cx="90433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41972" y="3178431"/>
                  <a:ext cx="370455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91100" y="5008663"/>
                  <a:ext cx="32688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79100" y="3670183"/>
                  <a:ext cx="146160" cy="345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91549" y="1404351"/>
                  <a:ext cx="320382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5C2D936-12BC-B94C-861D-F1B035437BAB}"/>
                    </a:ext>
                  </a:extLst>
                </p14:cNvPr>
                <p14:cNvContentPartPr/>
                <p14:nvPr/>
              </p14:nvContentPartPr>
              <p14:xfrm>
                <a:off x="3287980" y="4306671"/>
                <a:ext cx="31320" cy="565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5C2D936-12BC-B94C-861D-F1B035437B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80420" y="4299111"/>
                  <a:ext cx="46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3199DA7-AAE1-E84B-8AAB-966F49903E04}"/>
                    </a:ext>
                  </a:extLst>
                </p14:cNvPr>
                <p14:cNvContentPartPr/>
                <p14:nvPr/>
              </p14:nvContentPartPr>
              <p14:xfrm>
                <a:off x="3306700" y="4070151"/>
                <a:ext cx="249480" cy="374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3199DA7-AAE1-E84B-8AAB-966F49903E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99129" y="4062591"/>
                  <a:ext cx="264622" cy="38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7939901-A9E6-9F41-A903-97FCA02467B5}"/>
                  </a:ext>
                </a:extLst>
              </p14:cNvPr>
              <p14:cNvContentPartPr/>
              <p14:nvPr/>
            </p14:nvContentPartPr>
            <p14:xfrm>
              <a:off x="8436700" y="3285711"/>
              <a:ext cx="473400" cy="38628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7939901-A9E6-9F41-A903-97FCA02467B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29146" y="3278151"/>
                <a:ext cx="488509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14:cNvPr>
              <p14:cNvContentPartPr/>
              <p14:nvPr/>
            </p14:nvContentPartPr>
            <p14:xfrm>
              <a:off x="5548060" y="1915911"/>
              <a:ext cx="81360" cy="7524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0278FC0-05D9-2B4C-BE3D-590A6F7EFAF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40500" y="1908315"/>
                <a:ext cx="96480" cy="90433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8EC510-FF6A-884F-9D8E-FB2D6AB6F367}"/>
              </a:ext>
            </a:extLst>
          </p:cNvPr>
          <p:cNvGrpSpPr/>
          <p:nvPr/>
        </p:nvGrpSpPr>
        <p:grpSpPr>
          <a:xfrm>
            <a:off x="2780380" y="2669391"/>
            <a:ext cx="533160" cy="380160"/>
            <a:chOff x="2780380" y="2669391"/>
            <a:chExt cx="5331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14:cNvPr>
                <p14:cNvContentPartPr/>
                <p14:nvPr/>
              </p14:nvContentPartPr>
              <p14:xfrm>
                <a:off x="2780380" y="2831031"/>
                <a:ext cx="10080" cy="19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02ACB-D93E-EC40-A8FA-E96E0ED0F5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72540" y="2823471"/>
                  <a:ext cx="25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14:cNvPr>
                <p14:cNvContentPartPr/>
                <p14:nvPr/>
              </p14:nvContentPartPr>
              <p14:xfrm>
                <a:off x="2852380" y="2781351"/>
                <a:ext cx="43920" cy="268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06E111F-C4DB-5B47-893E-511AE67A254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44820" y="2773781"/>
                  <a:ext cx="5904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14:cNvPr>
                <p14:cNvContentPartPr/>
                <p14:nvPr/>
              </p14:nvContentPartPr>
              <p14:xfrm>
                <a:off x="2989180" y="2669391"/>
                <a:ext cx="124920" cy="255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CAC99B-9516-4A4D-BC41-7C558CBBECA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81620" y="266183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14:cNvPr>
                <p14:cNvContentPartPr/>
                <p14:nvPr/>
              </p14:nvContentPartPr>
              <p14:xfrm>
                <a:off x="3113740" y="2675511"/>
                <a:ext cx="106200" cy="37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8C8A0C-2B14-674D-A794-05FA1A0E9A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06180" y="2667878"/>
                  <a:ext cx="121320" cy="53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14:cNvPr>
                <p14:cNvContentPartPr/>
                <p14:nvPr/>
              </p14:nvContentPartPr>
              <p14:xfrm>
                <a:off x="3300580" y="2756511"/>
                <a:ext cx="12960" cy="106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0957A3-31D6-6041-AFE3-EB8429DA84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93020" y="2748951"/>
                  <a:ext cx="280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14:cNvPr>
              <p14:cNvContentPartPr/>
              <p14:nvPr/>
            </p14:nvContentPartPr>
            <p14:xfrm>
              <a:off x="4794580" y="1710711"/>
              <a:ext cx="37800" cy="2052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0487EAA-FA31-A44A-A93D-91414E86220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87020" y="1703151"/>
                <a:ext cx="52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14:cNvPr>
              <p14:cNvContentPartPr/>
              <p14:nvPr/>
            </p14:nvContentPartPr>
            <p14:xfrm>
              <a:off x="4950460" y="1641951"/>
              <a:ext cx="212040" cy="19332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B397EE5-CC1E-5449-9477-BA63EF6537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42900" y="163439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14:cNvPr>
              <p14:cNvContentPartPr/>
              <p14:nvPr/>
            </p14:nvContentPartPr>
            <p14:xfrm>
              <a:off x="5292820" y="1772991"/>
              <a:ext cx="19080" cy="752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0ED96A5-900D-CB40-B53F-7076332CF5A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85260" y="1765431"/>
                <a:ext cx="342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5DCCAC0B-3D2D-724C-8963-484277B4B6F0}"/>
              </a:ext>
            </a:extLst>
          </p:cNvPr>
          <p:cNvGrpSpPr/>
          <p:nvPr/>
        </p:nvGrpSpPr>
        <p:grpSpPr>
          <a:xfrm>
            <a:off x="5535460" y="1529991"/>
            <a:ext cx="205920" cy="261720"/>
            <a:chOff x="5535460" y="1529991"/>
            <a:chExt cx="2059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14:cNvPr>
                <p14:cNvContentPartPr/>
                <p14:nvPr/>
              </p14:nvContentPartPr>
              <p14:xfrm>
                <a:off x="5535460" y="1529991"/>
                <a:ext cx="100080" cy="261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9631C8-B1A4-D844-AB9D-B10A8953648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27873" y="1522431"/>
                  <a:ext cx="115255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14:cNvPr>
                <p14:cNvContentPartPr/>
                <p14:nvPr/>
              </p14:nvContentPartPr>
              <p14:xfrm>
                <a:off x="5616460" y="1536111"/>
                <a:ext cx="124920" cy="313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65AE9CC-5F95-0746-9CAB-DA3B35CDA4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08900" y="152855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CDF23BD4-3BF0-864B-BBCA-07C5CD289178}"/>
                  </a:ext>
                </a:extLst>
              </p14:cNvPr>
              <p14:cNvContentPartPr/>
              <p14:nvPr/>
            </p14:nvContentPartPr>
            <p14:xfrm>
              <a:off x="3400300" y="2376711"/>
              <a:ext cx="180720" cy="27432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CDF23BD4-3BF0-864B-BBCA-07C5CD28917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92755" y="2369141"/>
                <a:ext cx="195810" cy="2894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4F3842DC-F23B-944D-A944-A61251523A35}"/>
              </a:ext>
            </a:extLst>
          </p:cNvPr>
          <p:cNvGrpSpPr/>
          <p:nvPr/>
        </p:nvGrpSpPr>
        <p:grpSpPr>
          <a:xfrm>
            <a:off x="2895940" y="4679991"/>
            <a:ext cx="735120" cy="261720"/>
            <a:chOff x="2895940" y="4679991"/>
            <a:chExt cx="73512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14:cNvPr>
                <p14:cNvContentPartPr/>
                <p14:nvPr/>
              </p14:nvContentPartPr>
              <p14:xfrm>
                <a:off x="2895940" y="4679991"/>
                <a:ext cx="212040" cy="1684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0B82AD-7174-DD44-8360-D175BC1CD5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88380" y="467243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14:cNvPr>
                <p14:cNvContentPartPr/>
                <p14:nvPr/>
              </p14:nvContentPartPr>
              <p14:xfrm>
                <a:off x="3014380" y="4698711"/>
                <a:ext cx="37800" cy="2430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73AD98A-74F8-0549-827B-A28FE4A81E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06820" y="46911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14:cNvPr>
                <p14:cNvContentPartPr/>
                <p14:nvPr/>
              </p14:nvContentPartPr>
              <p14:xfrm>
                <a:off x="3213460" y="4860711"/>
                <a:ext cx="19080" cy="687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6E208B8-BD41-AD47-A304-C87F9988EF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05900" y="4853190"/>
                  <a:ext cx="34200" cy="83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14:cNvPr>
                <p14:cNvContentPartPr/>
                <p14:nvPr/>
              </p14:nvContentPartPr>
              <p14:xfrm>
                <a:off x="3362860" y="4736151"/>
                <a:ext cx="268200" cy="1623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AABC3D2-4228-194D-8308-8F8B8E311C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55300" y="4728574"/>
                  <a:ext cx="283320" cy="1775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E2BBB119-CBDE-8145-8B53-656FD9816F6A}"/>
              </a:ext>
            </a:extLst>
          </p:cNvPr>
          <p:cNvGrpSpPr/>
          <p:nvPr/>
        </p:nvGrpSpPr>
        <p:grpSpPr>
          <a:xfrm>
            <a:off x="5311540" y="5489631"/>
            <a:ext cx="305280" cy="180720"/>
            <a:chOff x="5311540" y="5489631"/>
            <a:chExt cx="30528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14:cNvPr>
                <p14:cNvContentPartPr/>
                <p14:nvPr/>
              </p14:nvContentPartPr>
              <p14:xfrm>
                <a:off x="5311540" y="5489631"/>
                <a:ext cx="56520" cy="1807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9A2F2A-420F-F749-95B5-B71BD1FF26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03980" y="5482086"/>
                  <a:ext cx="7164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14:cNvPr>
                <p14:cNvContentPartPr/>
                <p14:nvPr/>
              </p14:nvContentPartPr>
              <p14:xfrm>
                <a:off x="5494780" y="5501871"/>
                <a:ext cx="122040" cy="1000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5ADB64-BFD3-C649-A3C5-C3AFCEA488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87220" y="5494284"/>
                  <a:ext cx="137160" cy="1152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14:cNvPr>
              <p14:cNvContentPartPr/>
              <p14:nvPr/>
            </p14:nvContentPartPr>
            <p14:xfrm>
              <a:off x="5765860" y="5588991"/>
              <a:ext cx="12960" cy="50040"/>
            </p14:xfrm>
          </p:contentPart>
        </mc:Choice>
        <mc:Fallback xmlns=""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CB87E41-AA9C-344F-98FA-E3036C8F2C9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58084" y="5581431"/>
                <a:ext cx="28512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9B6E470-8CFF-594B-AAB2-1ED6C871EB8C}"/>
              </a:ext>
            </a:extLst>
          </p:cNvPr>
          <p:cNvGrpSpPr/>
          <p:nvPr/>
        </p:nvGrpSpPr>
        <p:grpSpPr>
          <a:xfrm>
            <a:off x="5946580" y="5445711"/>
            <a:ext cx="293040" cy="205920"/>
            <a:chOff x="5946580" y="5445711"/>
            <a:chExt cx="2930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14:cNvPr>
                <p14:cNvContentPartPr/>
                <p14:nvPr/>
              </p14:nvContentPartPr>
              <p14:xfrm>
                <a:off x="5946580" y="5445711"/>
                <a:ext cx="293040" cy="1684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D057C38-9F25-E346-A92A-9F2DE0687A3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39020" y="5438151"/>
                  <a:ext cx="30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14:cNvPr>
                <p14:cNvContentPartPr/>
                <p14:nvPr/>
              </p14:nvContentPartPr>
              <p14:xfrm>
                <a:off x="6140260" y="5483151"/>
                <a:ext cx="30960" cy="1684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3544C0C-44ED-6143-BBAF-73437A03C4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32700" y="5475591"/>
                  <a:ext cx="46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371A5DC1-4691-A34E-9F57-296BFA8C9AF2}"/>
              </a:ext>
            </a:extLst>
          </p:cNvPr>
          <p:cNvGrpSpPr/>
          <p:nvPr/>
        </p:nvGrpSpPr>
        <p:grpSpPr>
          <a:xfrm>
            <a:off x="6033700" y="3148551"/>
            <a:ext cx="199440" cy="240480"/>
            <a:chOff x="6033700" y="3148551"/>
            <a:chExt cx="1994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14:cNvPr>
                <p14:cNvContentPartPr/>
                <p14:nvPr/>
              </p14:nvContentPartPr>
              <p14:xfrm>
                <a:off x="6033700" y="3148551"/>
                <a:ext cx="75240" cy="2404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6F3696D-A5F2-4848-9219-6040177317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26140" y="3140991"/>
                  <a:ext cx="90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14:cNvPr>
                <p14:cNvContentPartPr/>
                <p14:nvPr/>
              </p14:nvContentPartPr>
              <p14:xfrm>
                <a:off x="6226660" y="3273111"/>
                <a:ext cx="6480" cy="6876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936DA1-E1CF-904A-ACA7-C9B8EE910D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19498" y="3265551"/>
                  <a:ext cx="20804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14:cNvPr>
              <p14:cNvContentPartPr/>
              <p14:nvPr/>
            </p14:nvContentPartPr>
            <p14:xfrm>
              <a:off x="6369580" y="3098871"/>
              <a:ext cx="149760" cy="149760"/>
            </p14:xfrm>
          </p:contentPart>
        </mc:Choice>
        <mc:Fallback xmlns=""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D7D4E29-5C7B-D940-A508-F8A2DD4B655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362020" y="3091329"/>
                <a:ext cx="164880" cy="164844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4EDA51E9-4A11-5E4D-AA9C-A3028F15207D}"/>
              </a:ext>
            </a:extLst>
          </p:cNvPr>
          <p:cNvGrpSpPr/>
          <p:nvPr/>
        </p:nvGrpSpPr>
        <p:grpSpPr>
          <a:xfrm>
            <a:off x="5037580" y="2613231"/>
            <a:ext cx="579240" cy="286560"/>
            <a:chOff x="5037580" y="2613231"/>
            <a:chExt cx="5792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14:cNvPr>
                <p14:cNvContentPartPr/>
                <p14:nvPr/>
              </p14:nvContentPartPr>
              <p14:xfrm>
                <a:off x="5037580" y="2613231"/>
                <a:ext cx="143640" cy="2865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B5A4873-338B-ED4F-90A1-7DF435DA3E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30020" y="26056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14:cNvPr>
                <p14:cNvContentPartPr/>
                <p14:nvPr/>
              </p14:nvContentPartPr>
              <p14:xfrm>
                <a:off x="5136940" y="2675511"/>
                <a:ext cx="118800" cy="4392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64E37AE-F9D5-9B48-BC72-E735231581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29357" y="2667951"/>
                  <a:ext cx="133966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14:cNvPr>
                <p14:cNvContentPartPr/>
                <p14:nvPr/>
              </p14:nvContentPartPr>
              <p14:xfrm>
                <a:off x="5280220" y="2800071"/>
                <a:ext cx="19080" cy="6624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46990F-3159-C249-B5FC-C0FC001A7F4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72660" y="2792511"/>
                  <a:ext cx="34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F6ACBEE5-E434-4749-A3A4-408BD177E28F}"/>
                    </a:ext>
                  </a:extLst>
                </p14:cNvPr>
                <p14:cNvContentPartPr/>
                <p14:nvPr/>
              </p14:nvContentPartPr>
              <p14:xfrm>
                <a:off x="5423500" y="2656791"/>
                <a:ext cx="193320" cy="13716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F6ACBEE5-E434-4749-A3A4-408BD177E2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15940" y="264923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C914CAE-EB4C-8C49-91E9-76D8FEE3C37D}"/>
              </a:ext>
            </a:extLst>
          </p:cNvPr>
          <p:cNvGrpSpPr/>
          <p:nvPr/>
        </p:nvGrpSpPr>
        <p:grpSpPr>
          <a:xfrm>
            <a:off x="7546420" y="2333151"/>
            <a:ext cx="243000" cy="333720"/>
            <a:chOff x="7546420" y="2333151"/>
            <a:chExt cx="24300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14:cNvPr>
                <p14:cNvContentPartPr/>
                <p14:nvPr/>
              </p14:nvContentPartPr>
              <p14:xfrm>
                <a:off x="7546420" y="2333151"/>
                <a:ext cx="155880" cy="3337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5F743C0-BD58-164E-A934-D1864C878D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38877" y="2325599"/>
                  <a:ext cx="170965" cy="348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14:cNvPr>
                <p14:cNvContentPartPr/>
                <p14:nvPr/>
              </p14:nvContentPartPr>
              <p14:xfrm>
                <a:off x="7764220" y="2563551"/>
                <a:ext cx="25200" cy="1296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AF644D-3928-9943-AC91-CF29253269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56660" y="2555991"/>
                  <a:ext cx="403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14:cNvPr>
              <p14:cNvContentPartPr/>
              <p14:nvPr/>
            </p14:nvContentPartPr>
            <p14:xfrm>
              <a:off x="7957180" y="2333151"/>
              <a:ext cx="106200" cy="293040"/>
            </p14:xfrm>
          </p:contentPart>
        </mc:Choice>
        <mc:Fallback xmlns=""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CD81B61A-1681-DF4D-B860-363A64715F1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49620" y="2325591"/>
                <a:ext cx="121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14:cNvPr>
              <p14:cNvContentPartPr/>
              <p14:nvPr/>
            </p14:nvContentPartPr>
            <p14:xfrm>
              <a:off x="8380540" y="4661631"/>
              <a:ext cx="37800" cy="43920"/>
            </p14:xfrm>
          </p:contentPart>
        </mc:Choice>
        <mc:Fallback xmlns=""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18A97CE2-1324-9B46-823B-B5F8AE22346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372907" y="4654071"/>
                <a:ext cx="53065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B7D5317B-6FD1-AA47-827F-AE5A3FA1F390}"/>
                  </a:ext>
                </a:extLst>
              </p14:cNvPr>
              <p14:cNvContentPartPr/>
              <p14:nvPr/>
            </p14:nvContentPartPr>
            <p14:xfrm>
              <a:off x="8536060" y="4399911"/>
              <a:ext cx="174600" cy="149760"/>
            </p14:xfrm>
          </p:contentPart>
        </mc:Choice>
        <mc:Fallback xmlns=""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B7D5317B-6FD1-AA47-827F-AE5A3FA1F39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28500" y="4392351"/>
                <a:ext cx="1897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59C46542-30D9-6E4E-ABF5-E0ADF002DBE4}"/>
              </a:ext>
            </a:extLst>
          </p:cNvPr>
          <p:cNvGrpSpPr/>
          <p:nvPr/>
        </p:nvGrpSpPr>
        <p:grpSpPr>
          <a:xfrm>
            <a:off x="7789060" y="4206951"/>
            <a:ext cx="448920" cy="554400"/>
            <a:chOff x="7789060" y="4206951"/>
            <a:chExt cx="4489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14:cNvPr>
                <p14:cNvContentPartPr/>
                <p14:nvPr/>
              </p14:nvContentPartPr>
              <p14:xfrm>
                <a:off x="7938460" y="4549311"/>
                <a:ext cx="31320" cy="2120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E2A847D6-A689-8243-AB62-BD15454F4A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30900" y="45417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14:cNvPr>
                <p14:cNvContentPartPr/>
                <p14:nvPr/>
              </p14:nvContentPartPr>
              <p14:xfrm>
                <a:off x="8119180" y="4512231"/>
                <a:ext cx="118800" cy="1677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C380200-EC2E-014A-B9B4-EF7102DD7F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11620" y="4504671"/>
                  <a:ext cx="133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14:cNvPr>
                <p14:cNvContentPartPr/>
                <p14:nvPr/>
              </p14:nvContentPartPr>
              <p14:xfrm>
                <a:off x="7789060" y="4206951"/>
                <a:ext cx="268200" cy="24948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E8C1B80-C40A-3A47-99A2-B466D86B0BE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81490" y="4199380"/>
                  <a:ext cx="283340" cy="26462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14:cNvPr>
              <p14:cNvContentPartPr/>
              <p14:nvPr/>
            </p14:nvContentPartPr>
            <p14:xfrm>
              <a:off x="6985900" y="5190471"/>
              <a:ext cx="180720" cy="162360"/>
            </p14:xfrm>
          </p:contentPart>
        </mc:Choice>
        <mc:Fallback xmlns=""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18C838B-E4CE-8648-BB0B-E51DF6C7307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78340" y="5182911"/>
                <a:ext cx="195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14:cNvPr>
              <p14:cNvContentPartPr/>
              <p14:nvPr/>
            </p14:nvContentPartPr>
            <p14:xfrm>
              <a:off x="4439980" y="5097231"/>
              <a:ext cx="2615040" cy="11880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950DBF-BEF4-E843-AE21-985BEEC66C7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32420" y="5089648"/>
                <a:ext cx="2630160" cy="133966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047AA88C-9A62-A34B-BAB0-4C35D83C2569}"/>
              </a:ext>
            </a:extLst>
          </p:cNvPr>
          <p:cNvGrpSpPr/>
          <p:nvPr/>
        </p:nvGrpSpPr>
        <p:grpSpPr>
          <a:xfrm>
            <a:off x="9221140" y="235071"/>
            <a:ext cx="193320" cy="249480"/>
            <a:chOff x="9221140" y="235071"/>
            <a:chExt cx="1933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08C85B6-6738-5541-9B71-8582C5123DC5}"/>
                    </a:ext>
                  </a:extLst>
                </p14:cNvPr>
                <p14:cNvContentPartPr/>
                <p14:nvPr/>
              </p14:nvContentPartPr>
              <p14:xfrm>
                <a:off x="9239860" y="322191"/>
                <a:ext cx="12960" cy="190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08C85B6-6738-5541-9B71-8582C5123D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32300" y="31463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98E51B3-500A-754E-BB25-80707A653514}"/>
                    </a:ext>
                  </a:extLst>
                </p14:cNvPr>
                <p14:cNvContentPartPr/>
                <p14:nvPr/>
              </p14:nvContentPartPr>
              <p14:xfrm>
                <a:off x="9221140" y="235071"/>
                <a:ext cx="193320" cy="2494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98E51B3-500A-754E-BB25-80707A6535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13580" y="227511"/>
                  <a:ext cx="2084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B5BCECF-F43C-2645-9C15-FBABBD67768A}"/>
              </a:ext>
            </a:extLst>
          </p:cNvPr>
          <p:cNvGrpSpPr/>
          <p:nvPr/>
        </p:nvGrpSpPr>
        <p:grpSpPr>
          <a:xfrm>
            <a:off x="9631900" y="253791"/>
            <a:ext cx="143640" cy="156240"/>
            <a:chOff x="9631900" y="253791"/>
            <a:chExt cx="14364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CAB79D-AF7D-D84B-BDEE-AFD9ADCC5596}"/>
                    </a:ext>
                  </a:extLst>
                </p14:cNvPr>
                <p14:cNvContentPartPr/>
                <p14:nvPr/>
              </p14:nvContentPartPr>
              <p14:xfrm>
                <a:off x="9675460" y="253791"/>
                <a:ext cx="100080" cy="313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CAB79D-AF7D-D84B-BDEE-AFD9ADCC55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67900" y="24623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D1F65B7-D418-1C48-A719-8E6A58CCE26D}"/>
                    </a:ext>
                  </a:extLst>
                </p14:cNvPr>
                <p14:cNvContentPartPr/>
                <p14:nvPr/>
              </p14:nvContentPartPr>
              <p14:xfrm>
                <a:off x="9631900" y="397071"/>
                <a:ext cx="143640" cy="129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D1F65B7-D418-1C48-A719-8E6A58CCE26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24340" y="38951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171CC013-6838-C34B-811B-FD3083AD72F6}"/>
                  </a:ext>
                </a:extLst>
              </p14:cNvPr>
              <p14:cNvContentPartPr/>
              <p14:nvPr/>
            </p14:nvContentPartPr>
            <p14:xfrm>
              <a:off x="10023940" y="85671"/>
              <a:ext cx="168480" cy="4237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171CC013-6838-C34B-811B-FD3083AD72F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016740" y="78111"/>
                <a:ext cx="18360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226AB5CA-DD93-6548-855D-5A66D0CB8187}"/>
              </a:ext>
            </a:extLst>
          </p:cNvPr>
          <p:cNvGrpSpPr/>
          <p:nvPr/>
        </p:nvGrpSpPr>
        <p:grpSpPr>
          <a:xfrm>
            <a:off x="10366660" y="272511"/>
            <a:ext cx="230760" cy="243000"/>
            <a:chOff x="10366660" y="272511"/>
            <a:chExt cx="2307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8BE279A-6DA9-924D-8AF5-975807DB56A0}"/>
                    </a:ext>
                  </a:extLst>
                </p14:cNvPr>
                <p14:cNvContentPartPr/>
                <p14:nvPr/>
              </p14:nvContentPartPr>
              <p14:xfrm>
                <a:off x="10366660" y="272511"/>
                <a:ext cx="50040" cy="162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8BE279A-6DA9-924D-8AF5-975807DB56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59100" y="264951"/>
                  <a:ext cx="6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4DC61E0-3831-8040-84E6-2779D0FD1F4B}"/>
                    </a:ext>
                  </a:extLst>
                </p14:cNvPr>
                <p14:cNvContentPartPr/>
                <p14:nvPr/>
              </p14:nvContentPartPr>
              <p14:xfrm>
                <a:off x="10540900" y="452871"/>
                <a:ext cx="56520" cy="626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4DC61E0-3831-8040-84E6-2779D0FD1F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33340" y="44567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0F9E4F1-762D-084B-920D-97A3A0615744}"/>
              </a:ext>
            </a:extLst>
          </p:cNvPr>
          <p:cNvGrpSpPr/>
          <p:nvPr/>
        </p:nvGrpSpPr>
        <p:grpSpPr>
          <a:xfrm>
            <a:off x="10796140" y="303471"/>
            <a:ext cx="361080" cy="205920"/>
            <a:chOff x="10796140" y="303471"/>
            <a:chExt cx="3610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71A5D93-2DFB-0C41-A8A9-92CBF7926F92}"/>
                    </a:ext>
                  </a:extLst>
                </p14:cNvPr>
                <p14:cNvContentPartPr/>
                <p14:nvPr/>
              </p14:nvContentPartPr>
              <p14:xfrm>
                <a:off x="10796140" y="303471"/>
                <a:ext cx="218160" cy="1807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71A5D93-2DFB-0C41-A8A9-92CBF7926F9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88580" y="295911"/>
                  <a:ext cx="233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0D400D4-45BA-5B49-A211-BC7EBCA766D1}"/>
                    </a:ext>
                  </a:extLst>
                </p14:cNvPr>
                <p14:cNvContentPartPr/>
                <p14:nvPr/>
              </p14:nvContentPartPr>
              <p14:xfrm>
                <a:off x="11125900" y="446751"/>
                <a:ext cx="31320" cy="626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0D400D4-45BA-5B49-A211-BC7EBCA766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118340" y="439191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0BDB993-FDAD-6B42-BE67-AD50FD6C3482}"/>
              </a:ext>
            </a:extLst>
          </p:cNvPr>
          <p:cNvGrpSpPr/>
          <p:nvPr/>
        </p:nvGrpSpPr>
        <p:grpSpPr>
          <a:xfrm>
            <a:off x="11344060" y="110511"/>
            <a:ext cx="311760" cy="504720"/>
            <a:chOff x="11344060" y="110511"/>
            <a:chExt cx="31176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C77D462-6597-D749-A9BF-91A8CE04AE2F}"/>
                    </a:ext>
                  </a:extLst>
                </p14:cNvPr>
                <p14:cNvContentPartPr/>
                <p14:nvPr/>
              </p14:nvContentPartPr>
              <p14:xfrm>
                <a:off x="11344060" y="235071"/>
                <a:ext cx="112320" cy="2430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C77D462-6597-D749-A9BF-91A8CE04AE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36500" y="227511"/>
                  <a:ext cx="127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D59E0D7-EB41-964D-9AE4-6088D7169048}"/>
                    </a:ext>
                  </a:extLst>
                </p14:cNvPr>
                <p14:cNvContentPartPr/>
                <p14:nvPr/>
              </p14:nvContentPartPr>
              <p14:xfrm>
                <a:off x="11555740" y="110511"/>
                <a:ext cx="100080" cy="5047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D59E0D7-EB41-964D-9AE4-6088D71690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545300" y="100431"/>
                  <a:ext cx="120240" cy="52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BBB77142-C006-854C-9360-C86643023D8D}"/>
              </a:ext>
            </a:extLst>
          </p:cNvPr>
          <p:cNvGrpSpPr/>
          <p:nvPr/>
        </p:nvGrpSpPr>
        <p:grpSpPr>
          <a:xfrm>
            <a:off x="9083980" y="863991"/>
            <a:ext cx="1008720" cy="560520"/>
            <a:chOff x="9083980" y="863991"/>
            <a:chExt cx="100872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D95BF1E-9664-0943-8F8C-1BA79A7A2DA0}"/>
                    </a:ext>
                  </a:extLst>
                </p14:cNvPr>
                <p14:cNvContentPartPr/>
                <p14:nvPr/>
              </p14:nvContentPartPr>
              <p14:xfrm>
                <a:off x="9171100" y="1119231"/>
                <a:ext cx="243000" cy="2743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D95BF1E-9664-0943-8F8C-1BA79A7A2D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61020" y="1109151"/>
                  <a:ext cx="263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B664C1E-613A-6A46-96A1-58BCC8FF5A04}"/>
                    </a:ext>
                  </a:extLst>
                </p14:cNvPr>
                <p14:cNvContentPartPr/>
                <p14:nvPr/>
              </p14:nvContentPartPr>
              <p14:xfrm>
                <a:off x="9083980" y="988551"/>
                <a:ext cx="342720" cy="3132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B664C1E-613A-6A46-96A1-58BCC8FF5A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73900" y="978471"/>
                  <a:ext cx="362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CE7A2E4-B7BC-5348-AF65-56C546433D32}"/>
                    </a:ext>
                  </a:extLst>
                </p14:cNvPr>
                <p14:cNvContentPartPr/>
                <p14:nvPr/>
              </p14:nvContentPartPr>
              <p14:xfrm>
                <a:off x="9333100" y="926271"/>
                <a:ext cx="131040" cy="11880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CE7A2E4-B7BC-5348-AF65-56C546433D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23020" y="916191"/>
                  <a:ext cx="151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31EFC51-83ED-7B4D-9F6E-292D36604053}"/>
                    </a:ext>
                  </a:extLst>
                </p14:cNvPr>
                <p14:cNvContentPartPr/>
                <p14:nvPr/>
              </p14:nvContentPartPr>
              <p14:xfrm>
                <a:off x="9308260" y="963351"/>
                <a:ext cx="6480" cy="64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31EFC51-83ED-7B4D-9F6E-292D3660405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98180" y="953271"/>
                  <a:ext cx="26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57860A7-A3EE-1F4B-A277-361610D5ECE3}"/>
                    </a:ext>
                  </a:extLst>
                </p14:cNvPr>
                <p14:cNvContentPartPr/>
                <p14:nvPr/>
              </p14:nvContentPartPr>
              <p14:xfrm>
                <a:off x="9314380" y="951111"/>
                <a:ext cx="155880" cy="1249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57860A7-A3EE-1F4B-A277-361610D5ECE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04300" y="941031"/>
                  <a:ext cx="176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82F8E666-EA2D-E040-9CC3-A3BC417597B0}"/>
                    </a:ext>
                  </a:extLst>
                </p14:cNvPr>
                <p14:cNvContentPartPr/>
                <p14:nvPr/>
              </p14:nvContentPartPr>
              <p14:xfrm>
                <a:off x="9656740" y="1150191"/>
                <a:ext cx="93600" cy="378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82F8E666-EA2D-E040-9CC3-A3BC417597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46660" y="1140111"/>
                  <a:ext cx="114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29C3B48-05C9-5046-9C4C-9C9B9634386C}"/>
                    </a:ext>
                  </a:extLst>
                </p14:cNvPr>
                <p14:cNvContentPartPr/>
                <p14:nvPr/>
              </p14:nvContentPartPr>
              <p14:xfrm>
                <a:off x="9613180" y="1268631"/>
                <a:ext cx="162360" cy="648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29C3B48-05C9-5046-9C4C-9C9B9634386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03100" y="1258551"/>
                  <a:ext cx="182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59B4EC9-A8B0-2D4B-967A-654B269A63AF}"/>
                    </a:ext>
                  </a:extLst>
                </p14:cNvPr>
                <p14:cNvContentPartPr/>
                <p14:nvPr/>
              </p14:nvContentPartPr>
              <p14:xfrm>
                <a:off x="9911980" y="863991"/>
                <a:ext cx="180720" cy="5605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59B4EC9-A8B0-2D4B-967A-654B269A63A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04420" y="856431"/>
                  <a:ext cx="19584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AEE91E13-64E3-984D-8EE4-CF2F0E94D08F}"/>
              </a:ext>
            </a:extLst>
          </p:cNvPr>
          <p:cNvGrpSpPr/>
          <p:nvPr/>
        </p:nvGrpSpPr>
        <p:grpSpPr>
          <a:xfrm>
            <a:off x="10118260" y="1144071"/>
            <a:ext cx="578520" cy="249480"/>
            <a:chOff x="10118260" y="1144071"/>
            <a:chExt cx="5785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FA218B1-317F-A240-8A2C-4BDCDF6A8620}"/>
                    </a:ext>
                  </a:extLst>
                </p14:cNvPr>
                <p14:cNvContentPartPr/>
                <p14:nvPr/>
              </p14:nvContentPartPr>
              <p14:xfrm>
                <a:off x="10118260" y="1144071"/>
                <a:ext cx="124200" cy="1807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FA218B1-317F-A240-8A2C-4BDCDF6A862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10700" y="1136511"/>
                  <a:ext cx="139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9503D8A-B3CB-3347-8FDA-FD1353899229}"/>
                    </a:ext>
                  </a:extLst>
                </p14:cNvPr>
                <p14:cNvContentPartPr/>
                <p14:nvPr/>
              </p14:nvContentPartPr>
              <p14:xfrm>
                <a:off x="10366660" y="1175031"/>
                <a:ext cx="174600" cy="1746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9503D8A-B3CB-3347-8FDA-FD13538992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59100" y="1167831"/>
                  <a:ext cx="189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05A9E6C-7056-6143-9B7C-84880B7494FE}"/>
                    </a:ext>
                  </a:extLst>
                </p14:cNvPr>
                <p14:cNvContentPartPr/>
                <p14:nvPr/>
              </p14:nvContentPartPr>
              <p14:xfrm>
                <a:off x="10634140" y="1330911"/>
                <a:ext cx="62640" cy="626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05A9E6C-7056-6143-9B7C-84880B7494F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626580" y="132335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0D6F294-7A2F-6C41-AE94-C171A1D0C218}"/>
              </a:ext>
            </a:extLst>
          </p:cNvPr>
          <p:cNvGrpSpPr/>
          <p:nvPr/>
        </p:nvGrpSpPr>
        <p:grpSpPr>
          <a:xfrm>
            <a:off x="10858420" y="957231"/>
            <a:ext cx="1083600" cy="541800"/>
            <a:chOff x="10858420" y="957231"/>
            <a:chExt cx="108360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DA7CF11-906C-BE4B-8DA5-0DD7FBCE640B}"/>
                    </a:ext>
                  </a:extLst>
                </p14:cNvPr>
                <p14:cNvContentPartPr/>
                <p14:nvPr/>
              </p14:nvContentPartPr>
              <p14:xfrm>
                <a:off x="10858420" y="1025631"/>
                <a:ext cx="118800" cy="3240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DA7CF11-906C-BE4B-8DA5-0DD7FBCE640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50860" y="1018071"/>
                  <a:ext cx="133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8EBE8DC-61DF-4D41-ACC8-11760EF0E9BB}"/>
                    </a:ext>
                  </a:extLst>
                </p14:cNvPr>
                <p14:cNvContentPartPr/>
                <p14:nvPr/>
              </p14:nvContentPartPr>
              <p14:xfrm>
                <a:off x="11078380" y="1175031"/>
                <a:ext cx="222480" cy="2059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8EBE8DC-61DF-4D41-ACC8-11760EF0E9B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70820" y="1167831"/>
                  <a:ext cx="237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0A5D4D1-37AA-324E-9357-8EAE8AE4F32B}"/>
                    </a:ext>
                  </a:extLst>
                </p14:cNvPr>
                <p14:cNvContentPartPr/>
                <p14:nvPr/>
              </p14:nvContentPartPr>
              <p14:xfrm>
                <a:off x="11375020" y="1349631"/>
                <a:ext cx="43920" cy="5004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0A5D4D1-37AA-324E-9357-8EAE8AE4F32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367460" y="134207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3934EA2-110C-E34F-9B2E-50D8A32E1804}"/>
                    </a:ext>
                  </a:extLst>
                </p14:cNvPr>
                <p14:cNvContentPartPr/>
                <p14:nvPr/>
              </p14:nvContentPartPr>
              <p14:xfrm>
                <a:off x="11524420" y="1094391"/>
                <a:ext cx="87480" cy="2181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3934EA2-110C-E34F-9B2E-50D8A32E18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16860" y="1086831"/>
                  <a:ext cx="102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BB6CCE2-1DE9-A245-B63D-59BC6082086D}"/>
                    </a:ext>
                  </a:extLst>
                </p14:cNvPr>
                <p14:cNvContentPartPr/>
                <p14:nvPr/>
              </p14:nvContentPartPr>
              <p14:xfrm>
                <a:off x="11717380" y="1131471"/>
                <a:ext cx="62640" cy="20592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BB6CCE2-1DE9-A245-B63D-59BC608208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707300" y="1121391"/>
                  <a:ext cx="82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3133B07-5854-634C-B806-83F0E401ADD8}"/>
                    </a:ext>
                  </a:extLst>
                </p14:cNvPr>
                <p14:cNvContentPartPr/>
                <p14:nvPr/>
              </p14:nvContentPartPr>
              <p14:xfrm>
                <a:off x="11698660" y="1187631"/>
                <a:ext cx="118800" cy="252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3133B07-5854-634C-B806-83F0E401ADD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88580" y="1177551"/>
                  <a:ext cx="138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A41C704-759C-6A47-A60A-91251EC1CF67}"/>
                    </a:ext>
                  </a:extLst>
                </p14:cNvPr>
                <p14:cNvContentPartPr/>
                <p14:nvPr/>
              </p14:nvContentPartPr>
              <p14:xfrm>
                <a:off x="11841940" y="957231"/>
                <a:ext cx="100080" cy="54180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A41C704-759C-6A47-A60A-91251EC1CF6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831860" y="947151"/>
                  <a:ext cx="120240" cy="56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33C48DB8-BEC9-7F4F-98E9-071BFF4E4CB9}"/>
              </a:ext>
            </a:extLst>
          </p:cNvPr>
          <p:cNvGrpSpPr/>
          <p:nvPr/>
        </p:nvGrpSpPr>
        <p:grpSpPr>
          <a:xfrm>
            <a:off x="9071740" y="1629711"/>
            <a:ext cx="411120" cy="523440"/>
            <a:chOff x="9071740" y="1629711"/>
            <a:chExt cx="41112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0B85DC8-B910-D648-9735-6C28479E641A}"/>
                    </a:ext>
                  </a:extLst>
                </p14:cNvPr>
                <p14:cNvContentPartPr/>
                <p14:nvPr/>
              </p14:nvContentPartPr>
              <p14:xfrm>
                <a:off x="9152380" y="1842111"/>
                <a:ext cx="230760" cy="3110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0B85DC8-B910-D648-9735-6C28479E64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42300" y="1832031"/>
                  <a:ext cx="250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75537BE-A414-A542-8611-EFE78CE62177}"/>
                    </a:ext>
                  </a:extLst>
                </p14:cNvPr>
                <p14:cNvContentPartPr/>
                <p14:nvPr/>
              </p14:nvContentPartPr>
              <p14:xfrm>
                <a:off x="9152380" y="1673271"/>
                <a:ext cx="330480" cy="687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75537BE-A414-A542-8611-EFE78CE6217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45180" y="1665711"/>
                  <a:ext cx="345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BE4D781-78B0-104C-B23B-1E8ACCFFE6D7}"/>
                    </a:ext>
                  </a:extLst>
                </p14:cNvPr>
                <p14:cNvContentPartPr/>
                <p14:nvPr/>
              </p14:nvContentPartPr>
              <p14:xfrm>
                <a:off x="9071740" y="1629711"/>
                <a:ext cx="255600" cy="1623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BE4D781-78B0-104C-B23B-1E8ACCFFE6D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64180" y="1622151"/>
                  <a:ext cx="2707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F46AAB29-4F0A-7C46-B5ED-59982D3CE2C2}"/>
              </a:ext>
            </a:extLst>
          </p:cNvPr>
          <p:cNvGrpSpPr/>
          <p:nvPr/>
        </p:nvGrpSpPr>
        <p:grpSpPr>
          <a:xfrm>
            <a:off x="9679060" y="1704231"/>
            <a:ext cx="457560" cy="486000"/>
            <a:chOff x="9679060" y="1704231"/>
            <a:chExt cx="45756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8E00668-9B83-7840-9A79-21D4D4FD0623}"/>
                    </a:ext>
                  </a:extLst>
                </p14:cNvPr>
                <p14:cNvContentPartPr/>
                <p14:nvPr/>
              </p14:nvContentPartPr>
              <p14:xfrm>
                <a:off x="9725140" y="1872351"/>
                <a:ext cx="86760" cy="3132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8E00668-9B83-7840-9A79-21D4D4FD06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17580" y="1864791"/>
                  <a:ext cx="101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93AFD56-6675-254C-BF48-C31A5D3F6CE0}"/>
                    </a:ext>
                  </a:extLst>
                </p14:cNvPr>
                <p14:cNvContentPartPr/>
                <p14:nvPr/>
              </p14:nvContentPartPr>
              <p14:xfrm>
                <a:off x="9679060" y="1996911"/>
                <a:ext cx="146160" cy="252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93AFD56-6675-254C-BF48-C31A5D3F6CE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71500" y="1989351"/>
                  <a:ext cx="161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B2C432BF-B8EB-0A46-8533-BC610956205E}"/>
                    </a:ext>
                  </a:extLst>
                </p14:cNvPr>
                <p14:cNvContentPartPr/>
                <p14:nvPr/>
              </p14:nvContentPartPr>
              <p14:xfrm>
                <a:off x="10005580" y="1704231"/>
                <a:ext cx="131040" cy="4860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B2C432BF-B8EB-0A46-8533-BC610956205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98020" y="1696671"/>
                  <a:ext cx="14616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F157C706-551D-B443-AA27-48577650EDA8}"/>
              </a:ext>
            </a:extLst>
          </p:cNvPr>
          <p:cNvGrpSpPr/>
          <p:nvPr/>
        </p:nvGrpSpPr>
        <p:grpSpPr>
          <a:xfrm>
            <a:off x="10310500" y="1660671"/>
            <a:ext cx="803520" cy="697680"/>
            <a:chOff x="10310500" y="1660671"/>
            <a:chExt cx="80352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64F33EB7-1AE9-B149-9C29-3F08F62614AF}"/>
                    </a:ext>
                  </a:extLst>
                </p14:cNvPr>
                <p14:cNvContentPartPr/>
                <p14:nvPr/>
              </p14:nvContentPartPr>
              <p14:xfrm>
                <a:off x="10310500" y="1760391"/>
                <a:ext cx="268200" cy="37404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64F33EB7-1AE9-B149-9C29-3F08F62614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02940" y="1752831"/>
                  <a:ext cx="282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877DE46-AFAB-5E46-99AF-BCA329A651F8}"/>
                    </a:ext>
                  </a:extLst>
                </p14:cNvPr>
                <p14:cNvContentPartPr/>
                <p14:nvPr/>
              </p14:nvContentPartPr>
              <p14:xfrm>
                <a:off x="10677700" y="1978191"/>
                <a:ext cx="224640" cy="16848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877DE46-AFAB-5E46-99AF-BCA329A651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70140" y="1970631"/>
                  <a:ext cx="239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E171BFD-623A-3349-AE83-4DCD63E26826}"/>
                    </a:ext>
                  </a:extLst>
                </p14:cNvPr>
                <p14:cNvContentPartPr/>
                <p14:nvPr/>
              </p14:nvContentPartPr>
              <p14:xfrm>
                <a:off x="11013940" y="1660671"/>
                <a:ext cx="100080" cy="69768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E171BFD-623A-3349-AE83-4DCD63E2682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06380" y="1653111"/>
                  <a:ext cx="115200" cy="71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BF9B3CA2-0773-4148-B1CC-6CC33EA5ADF2}"/>
              </a:ext>
            </a:extLst>
          </p:cNvPr>
          <p:cNvGrpSpPr/>
          <p:nvPr/>
        </p:nvGrpSpPr>
        <p:grpSpPr>
          <a:xfrm>
            <a:off x="1570060" y="154071"/>
            <a:ext cx="10471320" cy="6469200"/>
            <a:chOff x="1570060" y="154071"/>
            <a:chExt cx="10471320" cy="64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80F757C-0753-D441-9196-C364DBD7AFBC}"/>
                    </a:ext>
                  </a:extLst>
                </p14:cNvPr>
                <p14:cNvContentPartPr/>
                <p14:nvPr/>
              </p14:nvContentPartPr>
              <p14:xfrm>
                <a:off x="1570060" y="646191"/>
                <a:ext cx="6462360" cy="37296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80F757C-0753-D441-9196-C364DBD7AFB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62500" y="638631"/>
                  <a:ext cx="6477480" cy="37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17E15DF-E556-3C4B-A899-FDBC1608C486}"/>
                    </a:ext>
                  </a:extLst>
                </p14:cNvPr>
                <p14:cNvContentPartPr/>
                <p14:nvPr/>
              </p14:nvContentPartPr>
              <p14:xfrm>
                <a:off x="6488020" y="1442871"/>
                <a:ext cx="360" cy="37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17E15DF-E556-3C4B-A899-FDBC1608C48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80460" y="1435311"/>
                  <a:ext cx="15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20F99EE-CDE7-E443-ABFE-7720B44BADFF}"/>
                    </a:ext>
                  </a:extLst>
                </p14:cNvPr>
                <p14:cNvContentPartPr/>
                <p14:nvPr/>
              </p14:nvContentPartPr>
              <p14:xfrm>
                <a:off x="6407020" y="1268631"/>
                <a:ext cx="255600" cy="429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20F99EE-CDE7-E443-ABFE-7720B44BAD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99460" y="1261071"/>
                  <a:ext cx="270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A83B860-28C1-2240-B080-00CA7178784F}"/>
                    </a:ext>
                  </a:extLst>
                </p14:cNvPr>
                <p14:cNvContentPartPr/>
                <p14:nvPr/>
              </p14:nvContentPartPr>
              <p14:xfrm>
                <a:off x="3400300" y="2943351"/>
                <a:ext cx="6698880" cy="36799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A83B860-28C1-2240-B080-00CA7178784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92740" y="2935791"/>
                  <a:ext cx="6714000" cy="36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0828F93-9A7B-3742-A814-82DFE783F516}"/>
                    </a:ext>
                  </a:extLst>
                </p14:cNvPr>
                <p14:cNvContentPartPr/>
                <p14:nvPr/>
              </p14:nvContentPartPr>
              <p14:xfrm>
                <a:off x="8455420" y="5053671"/>
                <a:ext cx="429840" cy="5605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0828F93-9A7B-3742-A814-82DFE783F5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47860" y="5046111"/>
                  <a:ext cx="4449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4E75CEF-B967-FE41-8B9F-DD9164C3DD0B}"/>
                    </a:ext>
                  </a:extLst>
                </p14:cNvPr>
                <p14:cNvContentPartPr/>
                <p14:nvPr/>
              </p14:nvContentPartPr>
              <p14:xfrm>
                <a:off x="8386660" y="4929111"/>
                <a:ext cx="641520" cy="50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4E75CEF-B967-FE41-8B9F-DD9164C3DD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79100" y="4921551"/>
                  <a:ext cx="656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22BBC006-2064-464E-AF1E-7C7A71C00A10}"/>
                    </a:ext>
                  </a:extLst>
                </p14:cNvPr>
                <p14:cNvContentPartPr/>
                <p14:nvPr/>
              </p14:nvContentPartPr>
              <p14:xfrm>
                <a:off x="8785180" y="764271"/>
                <a:ext cx="3256200" cy="93348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22BBC006-2064-464E-AF1E-7C7A71C00A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75100" y="754191"/>
                  <a:ext cx="327636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80BB1D9-9427-8C4B-9B43-E0E1468E81D2}"/>
                    </a:ext>
                  </a:extLst>
                </p14:cNvPr>
                <p14:cNvContentPartPr/>
                <p14:nvPr/>
              </p14:nvContentPartPr>
              <p14:xfrm>
                <a:off x="7627420" y="490311"/>
                <a:ext cx="1314000" cy="4611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80BB1D9-9427-8C4B-9B43-E0E1468E81D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19860" y="482751"/>
                  <a:ext cx="1329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C854D16E-BE23-5E41-AB10-2EEAF0014BF2}"/>
                    </a:ext>
                  </a:extLst>
                </p14:cNvPr>
                <p14:cNvContentPartPr/>
                <p14:nvPr/>
              </p14:nvContentPartPr>
              <p14:xfrm>
                <a:off x="8648380" y="733311"/>
                <a:ext cx="330480" cy="28656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C854D16E-BE23-5E41-AB10-2EEAF0014BF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40820" y="725751"/>
                  <a:ext cx="345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7F0551A-2BBC-094C-A087-BB6D2EF0FCC8}"/>
                    </a:ext>
                  </a:extLst>
                </p14:cNvPr>
                <p14:cNvContentPartPr/>
                <p14:nvPr/>
              </p14:nvContentPartPr>
              <p14:xfrm>
                <a:off x="7017220" y="259911"/>
                <a:ext cx="174600" cy="6264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7F0551A-2BBC-094C-A087-BB6D2EF0FCC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09660" y="252351"/>
                  <a:ext cx="18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0FF4C94-3E02-E345-854C-2F897595F955}"/>
                    </a:ext>
                  </a:extLst>
                </p14:cNvPr>
                <p14:cNvContentPartPr/>
                <p14:nvPr/>
              </p14:nvContentPartPr>
              <p14:xfrm>
                <a:off x="7060780" y="191511"/>
                <a:ext cx="37800" cy="24300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0FF4C94-3E02-E345-854C-2F897595F95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53220" y="18395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B68AF6F-EA34-2544-B0E7-ADE4719846DB}"/>
                    </a:ext>
                  </a:extLst>
                </p14:cNvPr>
                <p14:cNvContentPartPr/>
                <p14:nvPr/>
              </p14:nvContentPartPr>
              <p14:xfrm>
                <a:off x="6743260" y="440631"/>
                <a:ext cx="585720" cy="22464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B68AF6F-EA34-2544-B0E7-ADE4719846D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35700" y="433071"/>
                  <a:ext cx="600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4618602-560E-B64A-BE10-D971F37A87F2}"/>
                    </a:ext>
                  </a:extLst>
                </p14:cNvPr>
                <p14:cNvContentPartPr/>
                <p14:nvPr/>
              </p14:nvContentPartPr>
              <p14:xfrm>
                <a:off x="6836500" y="583911"/>
                <a:ext cx="212040" cy="23688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4618602-560E-B64A-BE10-D971F37A87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28940" y="576351"/>
                  <a:ext cx="227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E8F1AD9-6C46-3945-A9DB-4C4C73C39196}"/>
                    </a:ext>
                  </a:extLst>
                </p14:cNvPr>
                <p14:cNvContentPartPr/>
                <p14:nvPr/>
              </p14:nvContentPartPr>
              <p14:xfrm>
                <a:off x="6998500" y="789111"/>
                <a:ext cx="25200" cy="22464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E8F1AD9-6C46-3945-A9DB-4C4C73C391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90940" y="781551"/>
                  <a:ext cx="40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9D2FCDA-A89E-CA4D-A892-B518145C1CF4}"/>
                    </a:ext>
                  </a:extLst>
                </p14:cNvPr>
                <p14:cNvContentPartPr/>
                <p14:nvPr/>
              </p14:nvContentPartPr>
              <p14:xfrm>
                <a:off x="7141780" y="590031"/>
                <a:ext cx="118800" cy="29916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9D2FCDA-A89E-CA4D-A892-B518145C1C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34220" y="582471"/>
                  <a:ext cx="133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BF34866-A9D0-A948-B85B-69492060F4ED}"/>
                    </a:ext>
                  </a:extLst>
                </p14:cNvPr>
                <p14:cNvContentPartPr/>
                <p14:nvPr/>
              </p14:nvContentPartPr>
              <p14:xfrm>
                <a:off x="7210180" y="154071"/>
                <a:ext cx="411120" cy="117000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BF34866-A9D0-A948-B85B-69492060F4E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02620" y="146511"/>
                  <a:ext cx="42624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794A5252-698F-114E-BE6B-B23453803515}"/>
                    </a:ext>
                  </a:extLst>
                </p14:cNvPr>
                <p14:cNvContentPartPr/>
                <p14:nvPr/>
              </p14:nvContentPartPr>
              <p14:xfrm>
                <a:off x="7390900" y="627471"/>
                <a:ext cx="143640" cy="8748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794A5252-698F-114E-BE6B-B2345380351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83340" y="619911"/>
                  <a:ext cx="158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2BE6E89-5AFA-9D49-A085-082803AF7AD2}"/>
                    </a:ext>
                  </a:extLst>
                </p14:cNvPr>
                <p14:cNvContentPartPr/>
                <p14:nvPr/>
              </p14:nvContentPartPr>
              <p14:xfrm>
                <a:off x="7459300" y="185391"/>
                <a:ext cx="149760" cy="6264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2BE6E89-5AFA-9D49-A085-082803AF7AD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51740" y="177831"/>
                  <a:ext cx="1648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3BE8DD0A-406B-9547-B7F9-98D019EC249A}"/>
              </a:ext>
            </a:extLst>
          </p:cNvPr>
          <p:cNvGrpSpPr/>
          <p:nvPr/>
        </p:nvGrpSpPr>
        <p:grpSpPr>
          <a:xfrm>
            <a:off x="3586780" y="4462191"/>
            <a:ext cx="355320" cy="255600"/>
            <a:chOff x="3586780" y="4462191"/>
            <a:chExt cx="35532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EFECFD5-93F4-704C-A52A-8A0F35604071}"/>
                    </a:ext>
                  </a:extLst>
                </p14:cNvPr>
                <p14:cNvContentPartPr/>
                <p14:nvPr/>
              </p14:nvContentPartPr>
              <p14:xfrm>
                <a:off x="3630700" y="4568031"/>
                <a:ext cx="19080" cy="313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EFECFD5-93F4-704C-A52A-8A0F3560407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23140" y="456047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C1C07581-A990-0145-9563-CEB8583CAAF9}"/>
                    </a:ext>
                  </a:extLst>
                </p14:cNvPr>
                <p14:cNvContentPartPr/>
                <p14:nvPr/>
              </p14:nvContentPartPr>
              <p14:xfrm>
                <a:off x="3586780" y="4462191"/>
                <a:ext cx="249480" cy="14364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C1C07581-A990-0145-9563-CEB8583CAAF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79580" y="4454631"/>
                  <a:ext cx="26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721E91A-C17C-7345-9C72-3A282E3122EF}"/>
                    </a:ext>
                  </a:extLst>
                </p14:cNvPr>
                <p14:cNvContentPartPr/>
                <p14:nvPr/>
              </p14:nvContentPartPr>
              <p14:xfrm>
                <a:off x="3636820" y="4605471"/>
                <a:ext cx="305280" cy="11232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721E91A-C17C-7345-9C72-3A282E3122E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29260" y="4597911"/>
                  <a:ext cx="3204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4BF0B980-96AB-C24E-A45E-1E56A6FEE7E0}"/>
              </a:ext>
            </a:extLst>
          </p:cNvPr>
          <p:cNvGrpSpPr/>
          <p:nvPr/>
        </p:nvGrpSpPr>
        <p:grpSpPr>
          <a:xfrm>
            <a:off x="5971420" y="2719071"/>
            <a:ext cx="411120" cy="174600"/>
            <a:chOff x="5971420" y="2719071"/>
            <a:chExt cx="4111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3187B12A-5F34-5045-AEC7-097C7B0B1C05}"/>
                    </a:ext>
                  </a:extLst>
                </p14:cNvPr>
                <p14:cNvContentPartPr/>
                <p14:nvPr/>
              </p14:nvContentPartPr>
              <p14:xfrm>
                <a:off x="6039820" y="2719071"/>
                <a:ext cx="243000" cy="2520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3187B12A-5F34-5045-AEC7-097C7B0B1C0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32260" y="2711511"/>
                  <a:ext cx="25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677C0C75-DD61-2542-94E6-F4ED61E4EDE3}"/>
                    </a:ext>
                  </a:extLst>
                </p14:cNvPr>
                <p14:cNvContentPartPr/>
                <p14:nvPr/>
              </p14:nvContentPartPr>
              <p14:xfrm>
                <a:off x="5971420" y="2831031"/>
                <a:ext cx="411120" cy="626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677C0C75-DD61-2542-94E6-F4ED61E4EDE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963860" y="2823471"/>
                  <a:ext cx="4262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12C7407A-C684-994F-8077-04429A332696}"/>
              </a:ext>
            </a:extLst>
          </p:cNvPr>
          <p:cNvGrpSpPr/>
          <p:nvPr/>
        </p:nvGrpSpPr>
        <p:grpSpPr>
          <a:xfrm>
            <a:off x="6973660" y="2339271"/>
            <a:ext cx="292680" cy="286920"/>
            <a:chOff x="6973660" y="2339271"/>
            <a:chExt cx="2926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A330BF7-6E4F-864A-B6C1-CC325028636F}"/>
                    </a:ext>
                  </a:extLst>
                </p14:cNvPr>
                <p14:cNvContentPartPr/>
                <p14:nvPr/>
              </p14:nvContentPartPr>
              <p14:xfrm>
                <a:off x="6973660" y="2339271"/>
                <a:ext cx="180720" cy="19944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A330BF7-6E4F-864A-B6C1-CC325028636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66100" y="2331711"/>
                  <a:ext cx="195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1E75D05-2A20-AD49-A9C6-C1666FF7C413}"/>
                    </a:ext>
                  </a:extLst>
                </p14:cNvPr>
                <p14:cNvContentPartPr/>
                <p14:nvPr/>
              </p14:nvContentPartPr>
              <p14:xfrm>
                <a:off x="7023340" y="2395431"/>
                <a:ext cx="243000" cy="23076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1E75D05-2A20-AD49-A9C6-C1666FF7C41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15780" y="2387871"/>
                  <a:ext cx="2581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8D818321-C80D-B540-8A93-F8DD8F3BF934}"/>
              </a:ext>
            </a:extLst>
          </p:cNvPr>
          <p:cNvGrpSpPr/>
          <p:nvPr/>
        </p:nvGrpSpPr>
        <p:grpSpPr>
          <a:xfrm>
            <a:off x="9096580" y="2526111"/>
            <a:ext cx="1002600" cy="467280"/>
            <a:chOff x="9096580" y="2526111"/>
            <a:chExt cx="10026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3D5A2712-94A9-EC4C-8335-060E460BEC19}"/>
                    </a:ext>
                  </a:extLst>
                </p14:cNvPr>
                <p14:cNvContentPartPr/>
                <p14:nvPr/>
              </p14:nvContentPartPr>
              <p14:xfrm>
                <a:off x="9096580" y="2594511"/>
                <a:ext cx="62640" cy="36144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3D5A2712-94A9-EC4C-8335-060E460BEC1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89020" y="2586951"/>
                  <a:ext cx="77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27F0FD6-5735-6D4E-B904-9ED5AFDD88B0}"/>
                    </a:ext>
                  </a:extLst>
                </p14:cNvPr>
                <p14:cNvContentPartPr/>
                <p14:nvPr/>
              </p14:nvContentPartPr>
              <p14:xfrm>
                <a:off x="9140140" y="2625831"/>
                <a:ext cx="249480" cy="32400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27F0FD6-5735-6D4E-B904-9ED5AFDD88B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32580" y="2618271"/>
                  <a:ext cx="264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3E63DD89-B090-3D46-8DE7-C00BEA232B34}"/>
                    </a:ext>
                  </a:extLst>
                </p14:cNvPr>
                <p14:cNvContentPartPr/>
                <p14:nvPr/>
              </p14:nvContentPartPr>
              <p14:xfrm>
                <a:off x="9507340" y="2650671"/>
                <a:ext cx="56520" cy="27432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3E63DD89-B090-3D46-8DE7-C00BEA232B3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99780" y="2643111"/>
                  <a:ext cx="7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AD669F76-71F5-7F4D-9C58-7A19BAE50DF4}"/>
                    </a:ext>
                  </a:extLst>
                </p14:cNvPr>
                <p14:cNvContentPartPr/>
                <p14:nvPr/>
              </p14:nvContentPartPr>
              <p14:xfrm>
                <a:off x="9694180" y="2719071"/>
                <a:ext cx="205920" cy="23688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AD669F76-71F5-7F4D-9C58-7A19BAE50DF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86620" y="2711511"/>
                  <a:ext cx="221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1E6D04C-0350-D643-B88E-8A9C53AA557E}"/>
                    </a:ext>
                  </a:extLst>
                </p14:cNvPr>
                <p14:cNvContentPartPr/>
                <p14:nvPr/>
              </p14:nvContentPartPr>
              <p14:xfrm>
                <a:off x="9688060" y="2594511"/>
                <a:ext cx="187200" cy="1908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1E6D04C-0350-D643-B88E-8A9C53AA557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80500" y="258695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4C3EAD2-DB15-D74C-AF65-1EEB2A47EE9B}"/>
                    </a:ext>
                  </a:extLst>
                </p14:cNvPr>
                <p14:cNvContentPartPr/>
                <p14:nvPr/>
              </p14:nvContentPartPr>
              <p14:xfrm>
                <a:off x="9812260" y="2526111"/>
                <a:ext cx="137160" cy="15588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4C3EAD2-DB15-D74C-AF65-1EEB2A47EE9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05060" y="2518551"/>
                  <a:ext cx="15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01570D5F-3743-A54B-A3E0-38292D434564}"/>
                    </a:ext>
                  </a:extLst>
                </p14:cNvPr>
                <p14:cNvContentPartPr/>
                <p14:nvPr/>
              </p14:nvContentPartPr>
              <p14:xfrm>
                <a:off x="9980380" y="2656791"/>
                <a:ext cx="118800" cy="33660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01570D5F-3743-A54B-A3E0-38292D43456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72820" y="2649231"/>
                  <a:ext cx="1335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754865DC-C2EE-A246-AB0F-FFDA1DE1BCD1}"/>
              </a:ext>
            </a:extLst>
          </p:cNvPr>
          <p:cNvGrpSpPr/>
          <p:nvPr/>
        </p:nvGrpSpPr>
        <p:grpSpPr>
          <a:xfrm>
            <a:off x="10242100" y="2669391"/>
            <a:ext cx="952560" cy="348840"/>
            <a:chOff x="10242100" y="2669391"/>
            <a:chExt cx="95256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0649D86-A44F-DE42-BB0B-25AE86131660}"/>
                    </a:ext>
                  </a:extLst>
                </p14:cNvPr>
                <p14:cNvContentPartPr/>
                <p14:nvPr/>
              </p14:nvContentPartPr>
              <p14:xfrm>
                <a:off x="10242100" y="2775231"/>
                <a:ext cx="187200" cy="3132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0649D86-A44F-DE42-BB0B-25AE8613166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34540" y="276767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BD4588A-E18D-2D49-81DB-323E7A642185}"/>
                    </a:ext>
                  </a:extLst>
                </p14:cNvPr>
                <p14:cNvContentPartPr/>
                <p14:nvPr/>
              </p14:nvContentPartPr>
              <p14:xfrm>
                <a:off x="10248220" y="2893311"/>
                <a:ext cx="280440" cy="1296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BD4588A-E18D-2D49-81DB-323E7A64218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40660" y="2885751"/>
                  <a:ext cx="295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E19083C-CA87-CE4F-81A4-386818143B55}"/>
                    </a:ext>
                  </a:extLst>
                </p14:cNvPr>
                <p14:cNvContentPartPr/>
                <p14:nvPr/>
              </p14:nvContentPartPr>
              <p14:xfrm>
                <a:off x="10609300" y="2669391"/>
                <a:ext cx="218160" cy="24948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E19083C-CA87-CE4F-81A4-386818143B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01740" y="2661831"/>
                  <a:ext cx="233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F0A27375-3923-2546-9E9E-19E1D2C88112}"/>
                    </a:ext>
                  </a:extLst>
                </p14:cNvPr>
                <p14:cNvContentPartPr/>
                <p14:nvPr/>
              </p14:nvContentPartPr>
              <p14:xfrm>
                <a:off x="10715140" y="2806191"/>
                <a:ext cx="87480" cy="21204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F0A27375-3923-2546-9E9E-19E1D2C881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707580" y="2798631"/>
                  <a:ext cx="102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08B43769-54AF-D94B-A718-BA042BA53566}"/>
                    </a:ext>
                  </a:extLst>
                </p14:cNvPr>
                <p14:cNvContentPartPr/>
                <p14:nvPr/>
              </p14:nvContentPartPr>
              <p14:xfrm>
                <a:off x="10951660" y="2843631"/>
                <a:ext cx="243000" cy="1908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08B43769-54AF-D94B-A718-BA042BA5356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44100" y="2836071"/>
                  <a:ext cx="258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B60AD2A-888A-9B4C-A047-F8F2052F0830}"/>
                    </a:ext>
                  </a:extLst>
                </p14:cNvPr>
                <p14:cNvContentPartPr/>
                <p14:nvPr/>
              </p14:nvContentPartPr>
              <p14:xfrm>
                <a:off x="11051380" y="2750391"/>
                <a:ext cx="81360" cy="19944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B60AD2A-888A-9B4C-A047-F8F2052F083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43820" y="2742831"/>
                  <a:ext cx="964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7A992BC7-CF7F-9D48-A01F-0623026C4B8C}"/>
              </a:ext>
            </a:extLst>
          </p:cNvPr>
          <p:cNvGrpSpPr/>
          <p:nvPr/>
        </p:nvGrpSpPr>
        <p:grpSpPr>
          <a:xfrm>
            <a:off x="11381140" y="2725191"/>
            <a:ext cx="585720" cy="324360"/>
            <a:chOff x="11381140" y="2725191"/>
            <a:chExt cx="58572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0508987E-F806-1E49-AD87-18A348607A7E}"/>
                    </a:ext>
                  </a:extLst>
                </p14:cNvPr>
                <p14:cNvContentPartPr/>
                <p14:nvPr/>
              </p14:nvContentPartPr>
              <p14:xfrm>
                <a:off x="11381140" y="2737791"/>
                <a:ext cx="112320" cy="31176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0508987E-F806-1E49-AD87-18A348607A7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73580" y="273023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3ACCA8E-D35F-C549-B316-9BA2385AE6BC}"/>
                    </a:ext>
                  </a:extLst>
                </p14:cNvPr>
                <p14:cNvContentPartPr/>
                <p14:nvPr/>
              </p14:nvContentPartPr>
              <p14:xfrm>
                <a:off x="11605420" y="2868471"/>
                <a:ext cx="168480" cy="1296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3ACCA8E-D35F-C549-B316-9BA2385AE6B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597860" y="2860911"/>
                  <a:ext cx="18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877526CD-173C-4C48-80B3-8E8AD43A6BD5}"/>
                    </a:ext>
                  </a:extLst>
                </p14:cNvPr>
                <p14:cNvContentPartPr/>
                <p14:nvPr/>
              </p14:nvContentPartPr>
              <p14:xfrm>
                <a:off x="11698660" y="2796471"/>
                <a:ext cx="25200" cy="17208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877526CD-173C-4C48-80B3-8E8AD43A6BD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88580" y="2786391"/>
                  <a:ext cx="45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0ECB3144-A115-4D4F-B454-CA56B9E2EE9C}"/>
                    </a:ext>
                  </a:extLst>
                </p14:cNvPr>
                <p14:cNvContentPartPr/>
                <p14:nvPr/>
              </p14:nvContentPartPr>
              <p14:xfrm>
                <a:off x="11848060" y="2725191"/>
                <a:ext cx="118800" cy="31176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0ECB3144-A115-4D4F-B454-CA56B9E2EE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837980" y="2715111"/>
                  <a:ext cx="13896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ED00C3F9-19B5-A440-B1FF-D920576E7341}"/>
              </a:ext>
            </a:extLst>
          </p:cNvPr>
          <p:cNvGrpSpPr/>
          <p:nvPr/>
        </p:nvGrpSpPr>
        <p:grpSpPr>
          <a:xfrm>
            <a:off x="10273060" y="3534831"/>
            <a:ext cx="971640" cy="398880"/>
            <a:chOff x="10273060" y="3534831"/>
            <a:chExt cx="97164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FAA510DF-CC11-4D4C-AAB9-6EB8EDF7DF8C}"/>
                    </a:ext>
                  </a:extLst>
                </p14:cNvPr>
                <p14:cNvContentPartPr/>
                <p14:nvPr/>
              </p14:nvContentPartPr>
              <p14:xfrm>
                <a:off x="10273060" y="3640311"/>
                <a:ext cx="205920" cy="252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FAA510DF-CC11-4D4C-AAB9-6EB8EDF7DF8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65500" y="363311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1D03DC98-0587-E64F-A359-0CD4140133FB}"/>
                    </a:ext>
                  </a:extLst>
                </p14:cNvPr>
                <p14:cNvContentPartPr/>
                <p14:nvPr/>
              </p14:nvContentPartPr>
              <p14:xfrm>
                <a:off x="10323100" y="3752631"/>
                <a:ext cx="205920" cy="2520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1D03DC98-0587-E64F-A359-0CD4140133F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15540" y="374507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0ADC1FA-BB4F-4040-A280-2C68B7943421}"/>
                    </a:ext>
                  </a:extLst>
                </p14:cNvPr>
                <p14:cNvContentPartPr/>
                <p14:nvPr/>
              </p14:nvContentPartPr>
              <p14:xfrm>
                <a:off x="10658980" y="3590631"/>
                <a:ext cx="112320" cy="29304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0ADC1FA-BB4F-4040-A280-2C68B794342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51420" y="3583071"/>
                  <a:ext cx="127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49ED3D1-3B06-3E48-97D3-5C6268FB5D9F}"/>
                    </a:ext>
                  </a:extLst>
                </p14:cNvPr>
                <p14:cNvContentPartPr/>
                <p14:nvPr/>
              </p14:nvContentPartPr>
              <p14:xfrm>
                <a:off x="10932940" y="3534831"/>
                <a:ext cx="311760" cy="29304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49ED3D1-3B06-3E48-97D3-5C6268FB5D9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925380" y="3527271"/>
                  <a:ext cx="326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72B3EEC-A58A-6748-AE6E-F40A521887EC}"/>
                    </a:ext>
                  </a:extLst>
                </p14:cNvPr>
                <p14:cNvContentPartPr/>
                <p14:nvPr/>
              </p14:nvContentPartPr>
              <p14:xfrm>
                <a:off x="11070100" y="3621951"/>
                <a:ext cx="86760" cy="31176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72B3EEC-A58A-6748-AE6E-F40A521887E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062540" y="3614391"/>
                  <a:ext cx="10188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D5B06A99-9C41-1043-81AA-0D1C16BAEC7F}"/>
              </a:ext>
            </a:extLst>
          </p:cNvPr>
          <p:cNvGrpSpPr/>
          <p:nvPr/>
        </p:nvGrpSpPr>
        <p:grpSpPr>
          <a:xfrm>
            <a:off x="405820" y="4474791"/>
            <a:ext cx="2633760" cy="2204280"/>
            <a:chOff x="405820" y="4474791"/>
            <a:chExt cx="2633760" cy="22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51F54E1-A2EF-7845-B4C7-932467E12543}"/>
                    </a:ext>
                  </a:extLst>
                </p14:cNvPr>
                <p14:cNvContentPartPr/>
                <p14:nvPr/>
              </p14:nvContentPartPr>
              <p14:xfrm>
                <a:off x="1570060" y="4661631"/>
                <a:ext cx="1469520" cy="152568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51F54E1-A2EF-7845-B4C7-932467E1254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62500" y="4654071"/>
                  <a:ext cx="1484640" cy="15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CA9F6CF-D360-6D41-8731-73F4893335FD}"/>
                    </a:ext>
                  </a:extLst>
                </p14:cNvPr>
                <p14:cNvContentPartPr/>
                <p14:nvPr/>
              </p14:nvContentPartPr>
              <p14:xfrm>
                <a:off x="1544860" y="4866831"/>
                <a:ext cx="1457280" cy="143856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CA9F6CF-D360-6D41-8731-73F4893335F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537300" y="4859271"/>
                  <a:ext cx="147204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11C240F-F387-4442-891B-4063AAB93F33}"/>
                    </a:ext>
                  </a:extLst>
                </p14:cNvPr>
                <p14:cNvContentPartPr/>
                <p14:nvPr/>
              </p14:nvContentPartPr>
              <p14:xfrm>
                <a:off x="2758780" y="5781951"/>
                <a:ext cx="280440" cy="62928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11C240F-F387-4442-891B-4063AAB93F3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751580" y="5774391"/>
                  <a:ext cx="2955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7F94433-F2B0-9147-AE57-1BB0C1BC5B9F}"/>
                    </a:ext>
                  </a:extLst>
                </p14:cNvPr>
                <p14:cNvContentPartPr/>
                <p14:nvPr/>
              </p14:nvContentPartPr>
              <p14:xfrm>
                <a:off x="2049220" y="4667751"/>
                <a:ext cx="293040" cy="33048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7F94433-F2B0-9147-AE57-1BB0C1BC5B9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041660" y="4660191"/>
                  <a:ext cx="308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8246841-82D7-C846-B122-A98E3C510F3B}"/>
                    </a:ext>
                  </a:extLst>
                </p14:cNvPr>
                <p14:cNvContentPartPr/>
                <p14:nvPr/>
              </p14:nvContentPartPr>
              <p14:xfrm>
                <a:off x="1912420" y="4499631"/>
                <a:ext cx="467280" cy="9360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8246841-82D7-C846-B122-A98E3C510F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04860" y="4492071"/>
                  <a:ext cx="482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0A248231-1AF5-3448-B80A-E307E1BE39DD}"/>
                    </a:ext>
                  </a:extLst>
                </p14:cNvPr>
                <p14:cNvContentPartPr/>
                <p14:nvPr/>
              </p14:nvContentPartPr>
              <p14:xfrm>
                <a:off x="2236060" y="4474791"/>
                <a:ext cx="199440" cy="20592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0A248231-1AF5-3448-B80A-E307E1BE39D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28500" y="4467231"/>
                  <a:ext cx="214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DD30088E-251B-6E4B-864D-4BAF5637A06E}"/>
                    </a:ext>
                  </a:extLst>
                </p14:cNvPr>
                <p14:cNvContentPartPr/>
                <p14:nvPr/>
              </p14:nvContentPartPr>
              <p14:xfrm>
                <a:off x="884980" y="5781951"/>
                <a:ext cx="610560" cy="64152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DD30088E-251B-6E4B-864D-4BAF5637A06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7420" y="5774391"/>
                  <a:ext cx="6256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8075712D-15C3-2E48-826B-03062F4AA096}"/>
                    </a:ext>
                  </a:extLst>
                </p14:cNvPr>
                <p14:cNvContentPartPr/>
                <p14:nvPr/>
              </p14:nvContentPartPr>
              <p14:xfrm>
                <a:off x="1034380" y="5601591"/>
                <a:ext cx="753480" cy="74736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8075712D-15C3-2E48-826B-03062F4AA09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6820" y="5594031"/>
                  <a:ext cx="7686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73F6D8EE-D5B9-5142-A239-6B5DA56E87B7}"/>
                    </a:ext>
                  </a:extLst>
                </p14:cNvPr>
                <p14:cNvContentPartPr/>
                <p14:nvPr/>
              </p14:nvContentPartPr>
              <p14:xfrm>
                <a:off x="816580" y="5507991"/>
                <a:ext cx="93600" cy="44172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73F6D8EE-D5B9-5142-A239-6B5DA56E87B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9020" y="5500431"/>
                  <a:ext cx="1087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4955D572-51F6-0845-A02C-8950DE8D49A7}"/>
                    </a:ext>
                  </a:extLst>
                </p14:cNvPr>
                <p14:cNvContentPartPr/>
                <p14:nvPr/>
              </p14:nvContentPartPr>
              <p14:xfrm>
                <a:off x="835300" y="5502591"/>
                <a:ext cx="545400" cy="27972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4955D572-51F6-0845-A02C-8950DE8D49A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7740" y="5495031"/>
                  <a:ext cx="560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194E1537-F374-DE40-AC4D-0D4A67F5339D}"/>
                    </a:ext>
                  </a:extLst>
                </p14:cNvPr>
                <p14:cNvContentPartPr/>
                <p14:nvPr/>
              </p14:nvContentPartPr>
              <p14:xfrm>
                <a:off x="536500" y="6280191"/>
                <a:ext cx="274320" cy="39888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194E1537-F374-DE40-AC4D-0D4A67F5339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28940" y="6272631"/>
                  <a:ext cx="289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86048FC6-540D-604B-8750-5036FCDD29CE}"/>
                    </a:ext>
                  </a:extLst>
                </p14:cNvPr>
                <p14:cNvContentPartPr/>
                <p14:nvPr/>
              </p14:nvContentPartPr>
              <p14:xfrm>
                <a:off x="480340" y="6130791"/>
                <a:ext cx="299160" cy="11232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86048FC6-540D-604B-8750-5036FCDD29C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2780" y="6123231"/>
                  <a:ext cx="31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25D406C8-6EE0-B947-AC56-D87F1A1A510C}"/>
                    </a:ext>
                  </a:extLst>
                </p14:cNvPr>
                <p14:cNvContentPartPr/>
                <p14:nvPr/>
              </p14:nvContentPartPr>
              <p14:xfrm>
                <a:off x="405820" y="6167871"/>
                <a:ext cx="205920" cy="11880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25D406C8-6EE0-B947-AC56-D87F1A1A510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8260" y="6160671"/>
                  <a:ext cx="221040" cy="13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646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4EB2E086-7EB2-F048-B714-B012309BCCCB}"/>
              </a:ext>
            </a:extLst>
          </p:cNvPr>
          <p:cNvGrpSpPr/>
          <p:nvPr/>
        </p:nvGrpSpPr>
        <p:grpSpPr>
          <a:xfrm>
            <a:off x="2497420" y="272511"/>
            <a:ext cx="517320" cy="473400"/>
            <a:chOff x="2497420" y="272511"/>
            <a:chExt cx="5173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43A5C9B-A3BD-EB45-A1CF-1CCCC67D2479}"/>
                    </a:ext>
                  </a:extLst>
                </p14:cNvPr>
                <p14:cNvContentPartPr/>
                <p14:nvPr/>
              </p14:nvContentPartPr>
              <p14:xfrm>
                <a:off x="2534860" y="309951"/>
                <a:ext cx="87480" cy="37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43A5C9B-A3BD-EB45-A1CF-1CCCC67D24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27300" y="30239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9E28829-788B-7D46-BF09-D089638F9065}"/>
                    </a:ext>
                  </a:extLst>
                </p14:cNvPr>
                <p14:cNvContentPartPr/>
                <p14:nvPr/>
              </p14:nvContentPartPr>
              <p14:xfrm>
                <a:off x="2497420" y="558711"/>
                <a:ext cx="106200" cy="187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9E28829-788B-7D46-BF09-D089638F90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89860" y="551511"/>
                  <a:ext cx="121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48F1C5C-08A2-394E-9ACD-BB0C5349EEC1}"/>
                    </a:ext>
                  </a:extLst>
                </p14:cNvPr>
                <p14:cNvContentPartPr/>
                <p14:nvPr/>
              </p14:nvContentPartPr>
              <p14:xfrm>
                <a:off x="2758780" y="272511"/>
                <a:ext cx="100080" cy="155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48F1C5C-08A2-394E-9ACD-BB0C5349EE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51580" y="264951"/>
                  <a:ext cx="115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01D81A5-7CD7-E54B-9EC2-6E242CB8FF71}"/>
                    </a:ext>
                  </a:extLst>
                </p14:cNvPr>
                <p14:cNvContentPartPr/>
                <p14:nvPr/>
              </p14:nvContentPartPr>
              <p14:xfrm>
                <a:off x="2740420" y="546471"/>
                <a:ext cx="143640" cy="187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01D81A5-7CD7-E54B-9EC2-6E242CB8FF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2860" y="538911"/>
                  <a:ext cx="158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CD51C2F-764F-2244-8E4D-D5EE12189A97}"/>
                    </a:ext>
                  </a:extLst>
                </p14:cNvPr>
                <p14:cNvContentPartPr/>
                <p14:nvPr/>
              </p14:nvContentPartPr>
              <p14:xfrm>
                <a:off x="2765260" y="620991"/>
                <a:ext cx="249480" cy="112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CD51C2F-764F-2244-8E4D-D5EE12189A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57700" y="613431"/>
                  <a:ext cx="2646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144998D-2013-1B40-ACF2-4BDA1E1AACEA}"/>
              </a:ext>
            </a:extLst>
          </p:cNvPr>
          <p:cNvGrpSpPr/>
          <p:nvPr/>
        </p:nvGrpSpPr>
        <p:grpSpPr>
          <a:xfrm>
            <a:off x="3269620" y="397071"/>
            <a:ext cx="654120" cy="286200"/>
            <a:chOff x="3269620" y="397071"/>
            <a:chExt cx="6541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861079D-F832-3245-B1EA-0116CAA61315}"/>
                    </a:ext>
                  </a:extLst>
                </p14:cNvPr>
                <p14:cNvContentPartPr/>
                <p14:nvPr/>
              </p14:nvContentPartPr>
              <p14:xfrm>
                <a:off x="3269620" y="415791"/>
                <a:ext cx="100080" cy="267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861079D-F832-3245-B1EA-0116CAA613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62060" y="408231"/>
                  <a:ext cx="115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B18774F-ED9A-B445-BA54-731FD6D49CB7}"/>
                    </a:ext>
                  </a:extLst>
                </p14:cNvPr>
                <p14:cNvContentPartPr/>
                <p14:nvPr/>
              </p14:nvContentPartPr>
              <p14:xfrm>
                <a:off x="3350260" y="397071"/>
                <a:ext cx="317880" cy="261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B18774F-ED9A-B445-BA54-731FD6D49C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42700" y="389511"/>
                  <a:ext cx="333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44F17A7-67EC-B649-A948-1209DC21E41D}"/>
                    </a:ext>
                  </a:extLst>
                </p14:cNvPr>
                <p14:cNvContentPartPr/>
                <p14:nvPr/>
              </p14:nvContentPartPr>
              <p14:xfrm>
                <a:off x="3829780" y="490311"/>
                <a:ext cx="62640" cy="6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44F17A7-67EC-B649-A948-1209DC21E4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22220" y="48275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62D571E-9D3E-C048-90E7-040D4E1E01A1}"/>
                    </a:ext>
                  </a:extLst>
                </p14:cNvPr>
                <p14:cNvContentPartPr/>
                <p14:nvPr/>
              </p14:nvContentPartPr>
              <p14:xfrm>
                <a:off x="3823660" y="590031"/>
                <a:ext cx="100080" cy="378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62D571E-9D3E-C048-90E7-040D4E1E01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16100" y="58247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4CEDDE-2B16-D344-BABE-67C7322DAB1E}"/>
              </a:ext>
            </a:extLst>
          </p:cNvPr>
          <p:cNvGrpSpPr/>
          <p:nvPr/>
        </p:nvGrpSpPr>
        <p:grpSpPr>
          <a:xfrm>
            <a:off x="4185460" y="347031"/>
            <a:ext cx="671760" cy="317880"/>
            <a:chOff x="4185460" y="347031"/>
            <a:chExt cx="6717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6259447-7664-6143-A725-A28B73E87CA0}"/>
                    </a:ext>
                  </a:extLst>
                </p14:cNvPr>
                <p14:cNvContentPartPr/>
                <p14:nvPr/>
              </p14:nvContentPartPr>
              <p14:xfrm>
                <a:off x="4185460" y="365751"/>
                <a:ext cx="99360" cy="243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6259447-7664-6143-A725-A28B73E87C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77900" y="358191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A955B46-BDBA-4B46-B3E5-F4A7F3AFB217}"/>
                    </a:ext>
                  </a:extLst>
                </p14:cNvPr>
                <p14:cNvContentPartPr/>
                <p14:nvPr/>
              </p14:nvContentPartPr>
              <p14:xfrm>
                <a:off x="4539340" y="359631"/>
                <a:ext cx="19080" cy="199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A955B46-BDBA-4B46-B3E5-F4A7F3AFB2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31780" y="352071"/>
                  <a:ext cx="34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9ABBAEC-01AD-BF4E-BBB1-03C3AF8E889E}"/>
                    </a:ext>
                  </a:extLst>
                </p14:cNvPr>
                <p14:cNvContentPartPr/>
                <p14:nvPr/>
              </p14:nvContentPartPr>
              <p14:xfrm>
                <a:off x="4433500" y="347031"/>
                <a:ext cx="261000" cy="243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9ABBAEC-01AD-BF4E-BBB1-03C3AF8E88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25940" y="339831"/>
                  <a:ext cx="276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D25086E-783D-8247-8E91-69E1B43BA0E7}"/>
                    </a:ext>
                  </a:extLst>
                </p14:cNvPr>
                <p14:cNvContentPartPr/>
                <p14:nvPr/>
              </p14:nvContentPartPr>
              <p14:xfrm>
                <a:off x="4769740" y="577431"/>
                <a:ext cx="87480" cy="87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D25086E-783D-8247-8E91-69E1B43BA0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62180" y="56987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79EF189-A438-544B-A788-3FB6FD21AB9B}"/>
                  </a:ext>
                </a:extLst>
              </p14:cNvPr>
              <p14:cNvContentPartPr/>
              <p14:nvPr/>
            </p14:nvContentPartPr>
            <p14:xfrm>
              <a:off x="5093380" y="428031"/>
              <a:ext cx="280440" cy="17460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79EF189-A438-544B-A788-3FB6FD21AB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85820" y="420471"/>
                <a:ext cx="295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2D6E07C0-B528-7B47-9C0B-BBF4BEA14400}"/>
                  </a:ext>
                </a:extLst>
              </p14:cNvPr>
              <p14:cNvContentPartPr/>
              <p14:nvPr/>
            </p14:nvContentPartPr>
            <p14:xfrm>
              <a:off x="5560300" y="540351"/>
              <a:ext cx="31320" cy="7524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2D6E07C0-B528-7B47-9C0B-BBF4BEA1440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52740" y="532791"/>
                <a:ext cx="464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39B77B4E-8519-094B-91E6-0AA955F34F43}"/>
              </a:ext>
            </a:extLst>
          </p:cNvPr>
          <p:cNvGrpSpPr/>
          <p:nvPr/>
        </p:nvGrpSpPr>
        <p:grpSpPr>
          <a:xfrm>
            <a:off x="5828140" y="397071"/>
            <a:ext cx="311400" cy="224640"/>
            <a:chOff x="5828140" y="397071"/>
            <a:chExt cx="31140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5D0C1D2-1152-7D4C-8116-2BCE63D1B094}"/>
                    </a:ext>
                  </a:extLst>
                </p14:cNvPr>
                <p14:cNvContentPartPr/>
                <p14:nvPr/>
              </p14:nvContentPartPr>
              <p14:xfrm>
                <a:off x="5828140" y="397071"/>
                <a:ext cx="137160" cy="2181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5D0C1D2-1152-7D4C-8116-2BCE63D1B0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20580" y="389511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26A90B1-C2B9-3743-A644-D583ED2DF635}"/>
                    </a:ext>
                  </a:extLst>
                </p14:cNvPr>
                <p14:cNvContentPartPr/>
                <p14:nvPr/>
              </p14:nvContentPartPr>
              <p14:xfrm>
                <a:off x="6108220" y="583911"/>
                <a:ext cx="31320" cy="37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26A90B1-C2B9-3743-A644-D583ED2DF6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00660" y="57635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FCCDB6C-6591-FF42-8672-DA7DD935DBB5}"/>
              </a:ext>
            </a:extLst>
          </p:cNvPr>
          <p:cNvGrpSpPr/>
          <p:nvPr/>
        </p:nvGrpSpPr>
        <p:grpSpPr>
          <a:xfrm>
            <a:off x="6395500" y="285471"/>
            <a:ext cx="173880" cy="323280"/>
            <a:chOff x="6395500" y="285471"/>
            <a:chExt cx="17388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E5A43CB-9569-C24E-8B60-9CDA767167B6}"/>
                    </a:ext>
                  </a:extLst>
                </p14:cNvPr>
                <p14:cNvContentPartPr/>
                <p14:nvPr/>
              </p14:nvContentPartPr>
              <p14:xfrm>
                <a:off x="6469300" y="285471"/>
                <a:ext cx="87480" cy="323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E5A43CB-9569-C24E-8B60-9CDA767167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61740" y="278271"/>
                  <a:ext cx="1026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BC72B7F-1B78-5644-A907-311C2D0905FC}"/>
                    </a:ext>
                  </a:extLst>
                </p14:cNvPr>
                <p14:cNvContentPartPr/>
                <p14:nvPr/>
              </p14:nvContentPartPr>
              <p14:xfrm>
                <a:off x="6395500" y="459351"/>
                <a:ext cx="173880" cy="313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BC72B7F-1B78-5644-A907-311C2D0905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87940" y="451791"/>
                  <a:ext cx="189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FA02BE5-3CD4-6A43-9D73-1908F55B6F4C}"/>
                  </a:ext>
                </a:extLst>
              </p14:cNvPr>
              <p14:cNvContentPartPr/>
              <p14:nvPr/>
            </p14:nvContentPartPr>
            <p14:xfrm>
              <a:off x="6786820" y="365751"/>
              <a:ext cx="142920" cy="25560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FA02BE5-3CD4-6A43-9D73-1908F55B6F4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79260" y="358191"/>
                <a:ext cx="1580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AC9D50E2-97E1-2643-AB05-D93819FEFF8B}"/>
                  </a:ext>
                </a:extLst>
              </p14:cNvPr>
              <p14:cNvContentPartPr/>
              <p14:nvPr/>
            </p14:nvContentPartPr>
            <p14:xfrm>
              <a:off x="7199020" y="166671"/>
              <a:ext cx="428400" cy="436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AC9D50E2-97E1-2643-AB05-D93819FEFF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91460" y="159111"/>
                <a:ext cx="4435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D72A9E93-699F-D140-B2D5-299AC675ECB1}"/>
                  </a:ext>
                </a:extLst>
              </p14:cNvPr>
              <p14:cNvContentPartPr/>
              <p14:nvPr/>
            </p14:nvContentPartPr>
            <p14:xfrm>
              <a:off x="7832620" y="397071"/>
              <a:ext cx="155880" cy="3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D72A9E93-699F-D140-B2D5-299AC675ECB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25060" y="389511"/>
                <a:ext cx="17100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121B81DE-960D-6C42-8771-5A7418C1C3BC}"/>
              </a:ext>
            </a:extLst>
          </p:cNvPr>
          <p:cNvGrpSpPr/>
          <p:nvPr/>
        </p:nvGrpSpPr>
        <p:grpSpPr>
          <a:xfrm>
            <a:off x="8206300" y="235071"/>
            <a:ext cx="165600" cy="398880"/>
            <a:chOff x="8206300" y="235071"/>
            <a:chExt cx="16560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9D3965D-7F3A-414B-8534-85B3689FC77C}"/>
                    </a:ext>
                  </a:extLst>
                </p14:cNvPr>
                <p14:cNvContentPartPr/>
                <p14:nvPr/>
              </p14:nvContentPartPr>
              <p14:xfrm>
                <a:off x="8206300" y="235071"/>
                <a:ext cx="165600" cy="1310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9D3965D-7F3A-414B-8534-85B3689FC7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98740" y="227511"/>
                  <a:ext cx="180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240096D-20BC-7D4C-BE9C-4BCE64C32BDF}"/>
                    </a:ext>
                  </a:extLst>
                </p14:cNvPr>
                <p14:cNvContentPartPr/>
                <p14:nvPr/>
              </p14:nvContentPartPr>
              <p14:xfrm>
                <a:off x="8293420" y="415791"/>
                <a:ext cx="31320" cy="2181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240096D-20BC-7D4C-BE9C-4BCE64C32B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85860" y="408231"/>
                  <a:ext cx="46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6DF6A73-092E-DB41-A2B0-8D806F137DF4}"/>
              </a:ext>
            </a:extLst>
          </p:cNvPr>
          <p:cNvGrpSpPr/>
          <p:nvPr/>
        </p:nvGrpSpPr>
        <p:grpSpPr>
          <a:xfrm>
            <a:off x="8654500" y="147951"/>
            <a:ext cx="417600" cy="528840"/>
            <a:chOff x="8654500" y="147951"/>
            <a:chExt cx="41760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B4B9233-802F-E545-8BA5-5A921B2C8993}"/>
                    </a:ext>
                  </a:extLst>
                </p14:cNvPr>
                <p14:cNvContentPartPr/>
                <p14:nvPr/>
              </p14:nvContentPartPr>
              <p14:xfrm>
                <a:off x="8654500" y="340911"/>
                <a:ext cx="31320" cy="137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B4B9233-802F-E545-8BA5-5A921B2C89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46940" y="33335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6BEEADE-6157-A249-891F-2C4E9F2518E0}"/>
                    </a:ext>
                  </a:extLst>
                </p14:cNvPr>
                <p14:cNvContentPartPr/>
                <p14:nvPr/>
              </p14:nvContentPartPr>
              <p14:xfrm>
                <a:off x="8816500" y="147951"/>
                <a:ext cx="255600" cy="5288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6BEEADE-6157-A249-891F-2C4E9F2518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08940" y="140391"/>
                  <a:ext cx="2707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E3A7A0B-1964-B146-ACEA-EE51BDF25F10}"/>
                    </a:ext>
                  </a:extLst>
                </p14:cNvPr>
                <p14:cNvContentPartPr/>
                <p14:nvPr/>
              </p14:nvContentPartPr>
              <p14:xfrm>
                <a:off x="8760340" y="297351"/>
                <a:ext cx="137160" cy="131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E3A7A0B-1964-B146-ACEA-EE51BDF25F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52780" y="289791"/>
                  <a:ext cx="152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AF6C1FF-335D-7041-81F0-C8179C017051}"/>
                    </a:ext>
                  </a:extLst>
                </p14:cNvPr>
                <p14:cNvContentPartPr/>
                <p14:nvPr/>
              </p14:nvContentPartPr>
              <p14:xfrm>
                <a:off x="8884900" y="328671"/>
                <a:ext cx="93600" cy="1497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AF6C1FF-335D-7041-81F0-C8179C017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77340" y="321111"/>
                  <a:ext cx="1087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444A4DA-4474-BF48-9472-D0A5248A88FA}"/>
              </a:ext>
            </a:extLst>
          </p:cNvPr>
          <p:cNvGrpSpPr/>
          <p:nvPr/>
        </p:nvGrpSpPr>
        <p:grpSpPr>
          <a:xfrm>
            <a:off x="9314380" y="197631"/>
            <a:ext cx="616680" cy="448920"/>
            <a:chOff x="9314380" y="197631"/>
            <a:chExt cx="61668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2E6FE15-34B9-3D49-8E56-3F33F9B24AE2}"/>
                    </a:ext>
                  </a:extLst>
                </p14:cNvPr>
                <p14:cNvContentPartPr/>
                <p14:nvPr/>
              </p14:nvContentPartPr>
              <p14:xfrm>
                <a:off x="9314380" y="197631"/>
                <a:ext cx="168480" cy="3546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2E6FE15-34B9-3D49-8E56-3F33F9B24A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06820" y="190431"/>
                  <a:ext cx="183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E2DAA45-B0A8-0641-BB41-EF5D916E506A}"/>
                    </a:ext>
                  </a:extLst>
                </p14:cNvPr>
                <p14:cNvContentPartPr/>
                <p14:nvPr/>
              </p14:nvContentPartPr>
              <p14:xfrm>
                <a:off x="9501220" y="197631"/>
                <a:ext cx="249480" cy="3427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E2DAA45-B0A8-0641-BB41-EF5D916E50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93660" y="190431"/>
                  <a:ext cx="264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5A8C3FC-4702-1444-A081-4B1900FBD4EF}"/>
                    </a:ext>
                  </a:extLst>
                </p14:cNvPr>
                <p14:cNvContentPartPr/>
                <p14:nvPr/>
              </p14:nvContentPartPr>
              <p14:xfrm>
                <a:off x="9824860" y="571311"/>
                <a:ext cx="106200" cy="752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5A8C3FC-4702-1444-A081-4B1900FBD4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17300" y="56375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12AF951-B77F-944D-980A-D7232B9FC392}"/>
              </a:ext>
            </a:extLst>
          </p:cNvPr>
          <p:cNvGrpSpPr/>
          <p:nvPr/>
        </p:nvGrpSpPr>
        <p:grpSpPr>
          <a:xfrm>
            <a:off x="10516060" y="91791"/>
            <a:ext cx="1263960" cy="548280"/>
            <a:chOff x="10516060" y="91791"/>
            <a:chExt cx="12639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2FC8650-92ED-154D-8FE9-18B8682FC5BF}"/>
                    </a:ext>
                  </a:extLst>
                </p14:cNvPr>
                <p14:cNvContentPartPr/>
                <p14:nvPr/>
              </p14:nvContentPartPr>
              <p14:xfrm>
                <a:off x="10578340" y="91791"/>
                <a:ext cx="100080" cy="548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2FC8650-92ED-154D-8FE9-18B8682FC5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70780" y="84591"/>
                  <a:ext cx="1152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67143FA-96E2-0842-AEE2-3DB7BAF36C80}"/>
                    </a:ext>
                  </a:extLst>
                </p14:cNvPr>
                <p14:cNvContentPartPr/>
                <p14:nvPr/>
              </p14:nvContentPartPr>
              <p14:xfrm>
                <a:off x="10516060" y="347031"/>
                <a:ext cx="249480" cy="37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67143FA-96E2-0842-AEE2-3DB7BAF36C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08500" y="339831"/>
                  <a:ext cx="264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7399AEB-E250-B44A-B93E-AFD548743636}"/>
                    </a:ext>
                  </a:extLst>
                </p14:cNvPr>
                <p14:cNvContentPartPr/>
                <p14:nvPr/>
              </p14:nvContentPartPr>
              <p14:xfrm>
                <a:off x="10845820" y="116991"/>
                <a:ext cx="405000" cy="5047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7399AEB-E250-B44A-B93E-AFD5487436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38260" y="109431"/>
                  <a:ext cx="4201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2CB2F00-B763-504A-9938-F8B590D5FC71}"/>
                    </a:ext>
                  </a:extLst>
                </p14:cNvPr>
                <p14:cNvContentPartPr/>
                <p14:nvPr/>
              </p14:nvContentPartPr>
              <p14:xfrm>
                <a:off x="11418580" y="322191"/>
                <a:ext cx="100080" cy="2361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2CB2F00-B763-504A-9938-F8B590D5FC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411020" y="314631"/>
                  <a:ext cx="115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3DE2D9B-E816-EE46-B760-FAC16800CFE5}"/>
                    </a:ext>
                  </a:extLst>
                </p14:cNvPr>
                <p14:cNvContentPartPr/>
                <p14:nvPr/>
              </p14:nvContentPartPr>
              <p14:xfrm>
                <a:off x="11518300" y="241191"/>
                <a:ext cx="261720" cy="3240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3DE2D9B-E816-EE46-B760-FAC16800CF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510740" y="233991"/>
                  <a:ext cx="27684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A0AAA47-C8D4-2444-B27D-EDDAA5F42529}"/>
              </a:ext>
            </a:extLst>
          </p:cNvPr>
          <p:cNvGrpSpPr/>
          <p:nvPr/>
        </p:nvGrpSpPr>
        <p:grpSpPr>
          <a:xfrm>
            <a:off x="617500" y="1361871"/>
            <a:ext cx="299160" cy="386640"/>
            <a:chOff x="617500" y="1361871"/>
            <a:chExt cx="29916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13B9BA0-F3C5-DC4E-BD3F-DBE909718A13}"/>
                    </a:ext>
                  </a:extLst>
                </p14:cNvPr>
                <p14:cNvContentPartPr/>
                <p14:nvPr/>
              </p14:nvContentPartPr>
              <p14:xfrm>
                <a:off x="673300" y="1361871"/>
                <a:ext cx="137160" cy="2617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13B9BA0-F3C5-DC4E-BD3F-DBE909718A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5740" y="1354311"/>
                  <a:ext cx="152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DDF0B69-79DF-D24E-9992-4F3E15F37F8C}"/>
                    </a:ext>
                  </a:extLst>
                </p14:cNvPr>
                <p14:cNvContentPartPr/>
                <p14:nvPr/>
              </p14:nvContentPartPr>
              <p14:xfrm>
                <a:off x="617500" y="1729431"/>
                <a:ext cx="299160" cy="19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DDF0B69-79DF-D24E-9992-4F3E15F37F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9940" y="1721871"/>
                  <a:ext cx="314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6E26B6C-6E0A-2242-AB28-13831B61F5FE}"/>
              </a:ext>
            </a:extLst>
          </p:cNvPr>
          <p:cNvGrpSpPr/>
          <p:nvPr/>
        </p:nvGrpSpPr>
        <p:grpSpPr>
          <a:xfrm>
            <a:off x="1296100" y="1131471"/>
            <a:ext cx="1108440" cy="585360"/>
            <a:chOff x="1296100" y="1131471"/>
            <a:chExt cx="110844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1645335-3896-9D4F-80EE-EF3FCFE6BB4A}"/>
                    </a:ext>
                  </a:extLst>
                </p14:cNvPr>
                <p14:cNvContentPartPr/>
                <p14:nvPr/>
              </p14:nvContentPartPr>
              <p14:xfrm>
                <a:off x="1296100" y="1405431"/>
                <a:ext cx="68760" cy="43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1645335-3896-9D4F-80EE-EF3FCFE6BB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88540" y="139787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3FE5381-49E9-C249-B369-5C4041B653F0}"/>
                    </a:ext>
                  </a:extLst>
                </p14:cNvPr>
                <p14:cNvContentPartPr/>
                <p14:nvPr/>
              </p14:nvContentPartPr>
              <p14:xfrm>
                <a:off x="1314820" y="1579671"/>
                <a:ext cx="336600" cy="1371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3FE5381-49E9-C249-B369-5C4041B653F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07260" y="1572471"/>
                  <a:ext cx="351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01C8535-74A6-3742-B948-E535417FD475}"/>
                    </a:ext>
                  </a:extLst>
                </p14:cNvPr>
                <p14:cNvContentPartPr/>
                <p14:nvPr/>
              </p14:nvContentPartPr>
              <p14:xfrm>
                <a:off x="1850140" y="1306071"/>
                <a:ext cx="87480" cy="439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01C8535-74A6-3742-B948-E535417FD47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2580" y="1298511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70D3BF8-D662-C94B-BAD8-2C4A745CC0CB}"/>
                    </a:ext>
                  </a:extLst>
                </p14:cNvPr>
                <p14:cNvContentPartPr/>
                <p14:nvPr/>
              </p14:nvContentPartPr>
              <p14:xfrm>
                <a:off x="1862380" y="1492551"/>
                <a:ext cx="75240" cy="1623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70D3BF8-D662-C94B-BAD8-2C4A745CC0C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54820" y="148499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078311C-9B8B-B144-9ECF-21FBC57BBC4B}"/>
                    </a:ext>
                  </a:extLst>
                </p14:cNvPr>
                <p14:cNvContentPartPr/>
                <p14:nvPr/>
              </p14:nvContentPartPr>
              <p14:xfrm>
                <a:off x="2130220" y="1131471"/>
                <a:ext cx="50040" cy="752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078311C-9B8B-B144-9ECF-21FBC57BBC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2660" y="112391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0DD1EDA-A927-B94D-AF28-43F363DF9372}"/>
                    </a:ext>
                  </a:extLst>
                </p14:cNvPr>
                <p14:cNvContentPartPr/>
                <p14:nvPr/>
              </p14:nvContentPartPr>
              <p14:xfrm>
                <a:off x="2076940" y="1337031"/>
                <a:ext cx="327600" cy="3178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0DD1EDA-A927-B94D-AF28-43F363DF937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69380" y="1329471"/>
                  <a:ext cx="34272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4B334C19-AC5B-8D4C-9D92-8924ABD1E7E1}"/>
                  </a:ext>
                </a:extLst>
              </p14:cNvPr>
              <p14:cNvContentPartPr/>
              <p14:nvPr/>
            </p14:nvContentPartPr>
            <p14:xfrm>
              <a:off x="2678860" y="1106631"/>
              <a:ext cx="385560" cy="54180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4B334C19-AC5B-8D4C-9D92-8924ABD1E7E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71300" y="1099071"/>
                <a:ext cx="40068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E8D48992-A96E-CC46-812B-162B71E34911}"/>
              </a:ext>
            </a:extLst>
          </p:cNvPr>
          <p:cNvGrpSpPr/>
          <p:nvPr/>
        </p:nvGrpSpPr>
        <p:grpSpPr>
          <a:xfrm>
            <a:off x="3325420" y="1187631"/>
            <a:ext cx="623160" cy="402480"/>
            <a:chOff x="3325420" y="1187631"/>
            <a:chExt cx="62316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0FC74C9-3856-6D47-99BB-4835C9B7EAF0}"/>
                    </a:ext>
                  </a:extLst>
                </p14:cNvPr>
                <p14:cNvContentPartPr/>
                <p14:nvPr/>
              </p14:nvContentPartPr>
              <p14:xfrm>
                <a:off x="3325420" y="1330911"/>
                <a:ext cx="224640" cy="1558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0FC74C9-3856-6D47-99BB-4835C9B7EA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17860" y="1323351"/>
                  <a:ext cx="239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63D1138-9FDE-B846-A230-B921729AEEAF}"/>
                    </a:ext>
                  </a:extLst>
                </p14:cNvPr>
                <p14:cNvContentPartPr/>
                <p14:nvPr/>
              </p14:nvContentPartPr>
              <p14:xfrm>
                <a:off x="3456100" y="1280871"/>
                <a:ext cx="50040" cy="1933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63D1138-9FDE-B846-A230-B921729AEE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48540" y="1273671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4814079-D819-264F-B326-060A2B947B27}"/>
                    </a:ext>
                  </a:extLst>
                </p14:cNvPr>
                <p14:cNvContentPartPr/>
                <p14:nvPr/>
              </p14:nvContentPartPr>
              <p14:xfrm>
                <a:off x="3693340" y="1187631"/>
                <a:ext cx="118080" cy="10548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4814079-D819-264F-B326-060A2B947B2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85780" y="1180071"/>
                  <a:ext cx="133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0CF6B8E-74B4-2247-A184-0979539C322C}"/>
                    </a:ext>
                  </a:extLst>
                </p14:cNvPr>
                <p14:cNvContentPartPr/>
                <p14:nvPr/>
              </p14:nvContentPartPr>
              <p14:xfrm>
                <a:off x="3618100" y="1380591"/>
                <a:ext cx="106200" cy="16848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0CF6B8E-74B4-2247-A184-0979539C32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10540" y="1373031"/>
                  <a:ext cx="121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A4100B9-4414-BB45-863A-2ACC504B8A27}"/>
                    </a:ext>
                  </a:extLst>
                </p14:cNvPr>
                <p14:cNvContentPartPr/>
                <p14:nvPr/>
              </p14:nvContentPartPr>
              <p14:xfrm>
                <a:off x="3630700" y="1474191"/>
                <a:ext cx="317880" cy="1159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A4100B9-4414-BB45-863A-2ACC504B8A2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23140" y="1466631"/>
                  <a:ext cx="3330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AED9827-5C6F-EC4E-AFFE-72B685E60C96}"/>
              </a:ext>
            </a:extLst>
          </p:cNvPr>
          <p:cNvGrpSpPr/>
          <p:nvPr/>
        </p:nvGrpSpPr>
        <p:grpSpPr>
          <a:xfrm>
            <a:off x="511660" y="328671"/>
            <a:ext cx="1656360" cy="778680"/>
            <a:chOff x="511660" y="328671"/>
            <a:chExt cx="1656360" cy="77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FDEBF59-E411-1941-99EE-C6137F6AE202}"/>
                    </a:ext>
                  </a:extLst>
                </p14:cNvPr>
                <p14:cNvContentPartPr/>
                <p14:nvPr/>
              </p14:nvContentPartPr>
              <p14:xfrm>
                <a:off x="598780" y="397071"/>
                <a:ext cx="124920" cy="4237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FDEBF59-E411-1941-99EE-C6137F6AE2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1220" y="389511"/>
                  <a:ext cx="140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28A3F65-26C1-B242-931E-384EB69D8586}"/>
                    </a:ext>
                  </a:extLst>
                </p14:cNvPr>
                <p14:cNvContentPartPr/>
                <p14:nvPr/>
              </p14:nvContentPartPr>
              <p14:xfrm>
                <a:off x="860140" y="328671"/>
                <a:ext cx="50040" cy="7786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28A3F65-26C1-B242-931E-384EB69D858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2580" y="321111"/>
                  <a:ext cx="6516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D97BD5C-D8CB-DC4C-8A49-5A42337446ED}"/>
                    </a:ext>
                  </a:extLst>
                </p14:cNvPr>
                <p14:cNvContentPartPr/>
                <p14:nvPr/>
              </p14:nvContentPartPr>
              <p14:xfrm>
                <a:off x="1177660" y="465471"/>
                <a:ext cx="37800" cy="874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D97BD5C-D8CB-DC4C-8A49-5A42337446E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0100" y="45791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6A1140B-CD20-5B4E-8782-6494FA40469E}"/>
                    </a:ext>
                  </a:extLst>
                </p14:cNvPr>
                <p14:cNvContentPartPr/>
                <p14:nvPr/>
              </p14:nvContentPartPr>
              <p14:xfrm>
                <a:off x="1146700" y="452871"/>
                <a:ext cx="193320" cy="3178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6A1140B-CD20-5B4E-8782-6494FA4046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9140" y="445671"/>
                  <a:ext cx="208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D79B461-56DB-DD4B-974C-3061276C4E21}"/>
                    </a:ext>
                  </a:extLst>
                </p14:cNvPr>
                <p14:cNvContentPartPr/>
                <p14:nvPr/>
              </p14:nvContentPartPr>
              <p14:xfrm>
                <a:off x="1358380" y="384471"/>
                <a:ext cx="193320" cy="386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D79B461-56DB-DD4B-974C-3061276C4E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50820" y="376911"/>
                  <a:ext cx="208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031B0E8-FF94-FC40-8D7B-CF02E4500BE7}"/>
                    </a:ext>
                  </a:extLst>
                </p14:cNvPr>
                <p14:cNvContentPartPr/>
                <p14:nvPr/>
              </p14:nvContentPartPr>
              <p14:xfrm>
                <a:off x="1775260" y="465471"/>
                <a:ext cx="31320" cy="305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031B0E8-FF94-FC40-8D7B-CF02E4500BE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67700" y="457911"/>
                  <a:ext cx="46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7E7299E-0D2E-964C-8FD8-0731082057C0}"/>
                    </a:ext>
                  </a:extLst>
                </p14:cNvPr>
                <p14:cNvContentPartPr/>
                <p14:nvPr/>
              </p14:nvContentPartPr>
              <p14:xfrm>
                <a:off x="2049220" y="733311"/>
                <a:ext cx="25200" cy="313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7E7299E-0D2E-964C-8FD8-0731082057C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41660" y="72575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76B6ADD-6D6F-D647-A3BE-9B5A0781A1BC}"/>
                    </a:ext>
                  </a:extLst>
                </p14:cNvPr>
                <p14:cNvContentPartPr/>
                <p14:nvPr/>
              </p14:nvContentPartPr>
              <p14:xfrm>
                <a:off x="2105380" y="845271"/>
                <a:ext cx="62640" cy="31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76B6ADD-6D6F-D647-A3BE-9B5A0781A1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97820" y="83771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CDDA14EA-EA5D-A54A-8D17-FF7E547A7517}"/>
                    </a:ext>
                  </a:extLst>
                </p14:cNvPr>
                <p14:cNvContentPartPr/>
                <p14:nvPr/>
              </p14:nvContentPartPr>
              <p14:xfrm>
                <a:off x="511660" y="832671"/>
                <a:ext cx="1513080" cy="1062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CDDA14EA-EA5D-A54A-8D17-FF7E547A75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4100" y="825111"/>
                  <a:ext cx="152820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51ECFA8F-1EBC-D645-95C9-66768B71A635}"/>
                  </a:ext>
                </a:extLst>
              </p14:cNvPr>
              <p14:cNvContentPartPr/>
              <p14:nvPr/>
            </p14:nvContentPartPr>
            <p14:xfrm>
              <a:off x="4109860" y="1511271"/>
              <a:ext cx="81360" cy="112320"/>
            </p14:xfrm>
          </p:contentPart>
        </mc:Choice>
        <mc:Fallback xmlns=""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51ECFA8F-1EBC-D645-95C9-66768B71A63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102300" y="1503711"/>
                <a:ext cx="96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73AE4587-9268-0448-A67D-DA9BABD4F174}"/>
                  </a:ext>
                </a:extLst>
              </p14:cNvPr>
              <p14:cNvContentPartPr/>
              <p14:nvPr/>
            </p14:nvContentPartPr>
            <p14:xfrm>
              <a:off x="4657780" y="1268631"/>
              <a:ext cx="274320" cy="32328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73AE4587-9268-0448-A67D-DA9BABD4F17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50220" y="1261071"/>
                <a:ext cx="289440" cy="3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DF301290-A7B0-0041-972A-88A5EDA08FD8}"/>
              </a:ext>
            </a:extLst>
          </p:cNvPr>
          <p:cNvGrpSpPr/>
          <p:nvPr/>
        </p:nvGrpSpPr>
        <p:grpSpPr>
          <a:xfrm>
            <a:off x="5193100" y="1349631"/>
            <a:ext cx="180720" cy="174600"/>
            <a:chOff x="5193100" y="1349631"/>
            <a:chExt cx="18072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4083382-44D7-B747-8073-00263A3DE3E8}"/>
                    </a:ext>
                  </a:extLst>
                </p14:cNvPr>
                <p14:cNvContentPartPr/>
                <p14:nvPr/>
              </p14:nvContentPartPr>
              <p14:xfrm>
                <a:off x="5317660" y="1368351"/>
                <a:ext cx="6480" cy="129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4083382-44D7-B747-8073-00263A3DE3E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10100" y="136079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19CF560-0090-B148-957B-D02EE8D156EA}"/>
                    </a:ext>
                  </a:extLst>
                </p14:cNvPr>
                <p14:cNvContentPartPr/>
                <p14:nvPr/>
              </p14:nvContentPartPr>
              <p14:xfrm>
                <a:off x="5193100" y="1349631"/>
                <a:ext cx="180720" cy="1746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19CF560-0090-B148-957B-D02EE8D156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85540" y="1342071"/>
                  <a:ext cx="1958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6554882-AD66-214D-85C4-3D5ABDED58E9}"/>
              </a:ext>
            </a:extLst>
          </p:cNvPr>
          <p:cNvGrpSpPr/>
          <p:nvPr/>
        </p:nvGrpSpPr>
        <p:grpSpPr>
          <a:xfrm>
            <a:off x="7085620" y="1106631"/>
            <a:ext cx="604080" cy="529920"/>
            <a:chOff x="7085620" y="1106631"/>
            <a:chExt cx="60408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9F5C945-C3FC-F448-899B-9CD0D8FD6DE6}"/>
                    </a:ext>
                  </a:extLst>
                </p14:cNvPr>
                <p14:cNvContentPartPr/>
                <p14:nvPr/>
              </p14:nvContentPartPr>
              <p14:xfrm>
                <a:off x="7129180" y="1337031"/>
                <a:ext cx="6480" cy="64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9F5C945-C3FC-F448-899B-9CD0D8FD6D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21620" y="132947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E856F6E-B2FE-E843-AFBB-CC0B6ECA87DC}"/>
                    </a:ext>
                  </a:extLst>
                </p14:cNvPr>
                <p14:cNvContentPartPr/>
                <p14:nvPr/>
              </p14:nvContentPartPr>
              <p14:xfrm>
                <a:off x="7085620" y="1268631"/>
                <a:ext cx="81360" cy="2246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E856F6E-B2FE-E843-AFBB-CC0B6ECA87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78060" y="1261071"/>
                  <a:ext cx="96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B54F79D-37C7-EA45-AB20-B16F5CFCF756}"/>
                    </a:ext>
                  </a:extLst>
                </p14:cNvPr>
                <p14:cNvContentPartPr/>
                <p14:nvPr/>
              </p14:nvContentPartPr>
              <p14:xfrm>
                <a:off x="7297300" y="1106631"/>
                <a:ext cx="268200" cy="4798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B54F79D-37C7-EA45-AB20-B16F5CFCF7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89740" y="1099071"/>
                  <a:ext cx="2829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62C797A-7ABE-2D49-B384-B987767348AC}"/>
                    </a:ext>
                  </a:extLst>
                </p14:cNvPr>
                <p14:cNvContentPartPr/>
                <p14:nvPr/>
              </p14:nvContentPartPr>
              <p14:xfrm>
                <a:off x="7346980" y="1368351"/>
                <a:ext cx="342720" cy="2682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62C797A-7ABE-2D49-B384-B987767348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39780" y="1360791"/>
                  <a:ext cx="3578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1E1EEA8-A252-6443-95A8-710A311F1537}"/>
              </a:ext>
            </a:extLst>
          </p:cNvPr>
          <p:cNvGrpSpPr/>
          <p:nvPr/>
        </p:nvGrpSpPr>
        <p:grpSpPr>
          <a:xfrm>
            <a:off x="5597740" y="1225071"/>
            <a:ext cx="1176480" cy="405000"/>
            <a:chOff x="5597740" y="1225071"/>
            <a:chExt cx="11764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6AC433F-3A01-7F40-9C10-1E34BDA594B3}"/>
                    </a:ext>
                  </a:extLst>
                </p14:cNvPr>
                <p14:cNvContentPartPr/>
                <p14:nvPr/>
              </p14:nvContentPartPr>
              <p14:xfrm>
                <a:off x="5597740" y="1225071"/>
                <a:ext cx="299160" cy="3794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6AC433F-3A01-7F40-9C10-1E34BDA594B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90180" y="1217511"/>
                  <a:ext cx="314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6475CF4-4118-3B46-842A-67CC98B6A9C1}"/>
                    </a:ext>
                  </a:extLst>
                </p14:cNvPr>
                <p14:cNvContentPartPr/>
                <p14:nvPr/>
              </p14:nvContentPartPr>
              <p14:xfrm>
                <a:off x="6002380" y="1312191"/>
                <a:ext cx="81360" cy="24264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6475CF4-4118-3B46-842A-67CC98B6A9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94820" y="1304631"/>
                  <a:ext cx="96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7B7FF92-EB23-064F-9547-2326E19C66E1}"/>
                    </a:ext>
                  </a:extLst>
                </p14:cNvPr>
                <p14:cNvContentPartPr/>
                <p14:nvPr/>
              </p14:nvContentPartPr>
              <p14:xfrm>
                <a:off x="6307660" y="1293471"/>
                <a:ext cx="360" cy="1807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7B7FF92-EB23-064F-9547-2326E19C66E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00100" y="1285911"/>
                  <a:ext cx="15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190A2B7-0D11-1442-8C14-9EF226F6A6F9}"/>
                    </a:ext>
                  </a:extLst>
                </p14:cNvPr>
                <p14:cNvContentPartPr/>
                <p14:nvPr/>
              </p14:nvContentPartPr>
              <p14:xfrm>
                <a:off x="6220180" y="1268631"/>
                <a:ext cx="224640" cy="2804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190A2B7-0D11-1442-8C14-9EF226F6A6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12620" y="1261071"/>
                  <a:ext cx="239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627E1A9-183E-674C-9446-97355BE5156B}"/>
                    </a:ext>
                  </a:extLst>
                </p14:cNvPr>
                <p14:cNvContentPartPr/>
                <p14:nvPr/>
              </p14:nvContentPartPr>
              <p14:xfrm>
                <a:off x="6531580" y="1262511"/>
                <a:ext cx="106200" cy="3240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627E1A9-183E-674C-9446-97355BE515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24020" y="1254951"/>
                  <a:ext cx="121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731476A-A24E-394F-9EA3-739A69B7E90C}"/>
                    </a:ext>
                  </a:extLst>
                </p14:cNvPr>
                <p14:cNvContentPartPr/>
                <p14:nvPr/>
              </p14:nvContentPartPr>
              <p14:xfrm>
                <a:off x="6674860" y="1567431"/>
                <a:ext cx="31320" cy="313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731476A-A24E-394F-9EA3-739A69B7E9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67300" y="155987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FD257AE-7062-0B45-8A4E-9AB93009C9F9}"/>
                    </a:ext>
                  </a:extLst>
                </p14:cNvPr>
                <p14:cNvContentPartPr/>
                <p14:nvPr/>
              </p14:nvContentPartPr>
              <p14:xfrm>
                <a:off x="6656140" y="1511271"/>
                <a:ext cx="118080" cy="1188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FD257AE-7062-0B45-8A4E-9AB93009C9F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48580" y="1503711"/>
                  <a:ext cx="1332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07875283-E65B-044B-914D-DBEDC2D09788}"/>
                  </a:ext>
                </a:extLst>
              </p14:cNvPr>
              <p14:cNvContentPartPr/>
              <p14:nvPr/>
            </p14:nvContentPartPr>
            <p14:xfrm>
              <a:off x="7938460" y="1343151"/>
              <a:ext cx="112320" cy="18720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07875283-E65B-044B-914D-DBEDC2D0978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930900" y="1335591"/>
                <a:ext cx="12744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685CBA4-4031-AC42-889C-50D63E399D6B}"/>
              </a:ext>
            </a:extLst>
          </p:cNvPr>
          <p:cNvGrpSpPr/>
          <p:nvPr/>
        </p:nvGrpSpPr>
        <p:grpSpPr>
          <a:xfrm>
            <a:off x="8324380" y="1330911"/>
            <a:ext cx="156240" cy="212040"/>
            <a:chOff x="8324380" y="1330911"/>
            <a:chExt cx="1562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FD2167B-60B7-3747-A355-4665227B55A7}"/>
                    </a:ext>
                  </a:extLst>
                </p14:cNvPr>
                <p14:cNvContentPartPr/>
                <p14:nvPr/>
              </p14:nvContentPartPr>
              <p14:xfrm>
                <a:off x="8324380" y="1330911"/>
                <a:ext cx="143640" cy="21204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FD2167B-60B7-3747-A355-4665227B55A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17180" y="1323351"/>
                  <a:ext cx="15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1DECF68-C726-1047-9750-E90C6DB5B749}"/>
                    </a:ext>
                  </a:extLst>
                </p14:cNvPr>
                <p14:cNvContentPartPr/>
                <p14:nvPr/>
              </p14:nvContentPartPr>
              <p14:xfrm>
                <a:off x="8374420" y="1480311"/>
                <a:ext cx="106200" cy="64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1DECF68-C726-1047-9750-E90C6DB5B74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66860" y="1472751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67DF77F-9F2D-B44F-84FF-E0A0D98DDE68}"/>
              </a:ext>
            </a:extLst>
          </p:cNvPr>
          <p:cNvGrpSpPr/>
          <p:nvPr/>
        </p:nvGrpSpPr>
        <p:grpSpPr>
          <a:xfrm>
            <a:off x="8747740" y="1237311"/>
            <a:ext cx="448920" cy="318240"/>
            <a:chOff x="8747740" y="1237311"/>
            <a:chExt cx="44892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53C4CF0-A57F-814D-AD2A-D6102653EC2A}"/>
                    </a:ext>
                  </a:extLst>
                </p14:cNvPr>
                <p14:cNvContentPartPr/>
                <p14:nvPr/>
              </p14:nvContentPartPr>
              <p14:xfrm>
                <a:off x="8747740" y="1237311"/>
                <a:ext cx="255600" cy="29304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53C4CF0-A57F-814D-AD2A-D6102653EC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40180" y="1229751"/>
                  <a:ext cx="270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5A29D3E-CECF-F545-A44F-CF8B5DF7BB6C}"/>
                    </a:ext>
                  </a:extLst>
                </p14:cNvPr>
                <p14:cNvContentPartPr/>
                <p14:nvPr/>
              </p14:nvContentPartPr>
              <p14:xfrm>
                <a:off x="9115300" y="1517751"/>
                <a:ext cx="81360" cy="378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5A29D3E-CECF-F545-A44F-CF8B5DF7BB6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07740" y="151019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ADCAA493-160A-6244-ACF6-62D9C45758E3}"/>
              </a:ext>
            </a:extLst>
          </p:cNvPr>
          <p:cNvGrpSpPr/>
          <p:nvPr/>
        </p:nvGrpSpPr>
        <p:grpSpPr>
          <a:xfrm>
            <a:off x="9550900" y="1218591"/>
            <a:ext cx="187200" cy="255600"/>
            <a:chOff x="9550900" y="1218591"/>
            <a:chExt cx="1872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7F71A5C-E318-0244-A25D-F281CB1469CA}"/>
                    </a:ext>
                  </a:extLst>
                </p14:cNvPr>
                <p14:cNvContentPartPr/>
                <p14:nvPr/>
              </p14:nvContentPartPr>
              <p14:xfrm>
                <a:off x="9656740" y="1218591"/>
                <a:ext cx="81360" cy="2556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7F71A5C-E318-0244-A25D-F281CB1469C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49180" y="1211391"/>
                  <a:ext cx="96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2556F8F-18B7-B84C-A02A-09DFE7E09B5E}"/>
                    </a:ext>
                  </a:extLst>
                </p14:cNvPr>
                <p14:cNvContentPartPr/>
                <p14:nvPr/>
              </p14:nvContentPartPr>
              <p14:xfrm>
                <a:off x="9550900" y="1330911"/>
                <a:ext cx="168480" cy="1908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2556F8F-18B7-B84C-A02A-09DFE7E09B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43340" y="1323351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B59C99B-6983-1348-BE4C-CC6E090041DF}"/>
              </a:ext>
            </a:extLst>
          </p:cNvPr>
          <p:cNvGrpSpPr/>
          <p:nvPr/>
        </p:nvGrpSpPr>
        <p:grpSpPr>
          <a:xfrm>
            <a:off x="10117540" y="1100511"/>
            <a:ext cx="218160" cy="489240"/>
            <a:chOff x="10117540" y="1100511"/>
            <a:chExt cx="21816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D9B9D23-37A2-5A4B-823C-CB7CC5EDDABE}"/>
                    </a:ext>
                  </a:extLst>
                </p14:cNvPr>
                <p14:cNvContentPartPr/>
                <p14:nvPr/>
              </p14:nvContentPartPr>
              <p14:xfrm>
                <a:off x="10117540" y="1218591"/>
                <a:ext cx="155880" cy="2430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D9B9D23-37A2-5A4B-823C-CB7CC5EDDA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09980" y="1211391"/>
                  <a:ext cx="171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524358F-89D4-CD46-BFD7-141C4A1A62C4}"/>
                    </a:ext>
                  </a:extLst>
                </p14:cNvPr>
                <p14:cNvContentPartPr/>
                <p14:nvPr/>
              </p14:nvContentPartPr>
              <p14:xfrm>
                <a:off x="10142380" y="1343151"/>
                <a:ext cx="149760" cy="252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524358F-89D4-CD46-BFD7-141C4A1A62C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34820" y="133559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FC1F2C4-2406-194C-A1BC-1211D805A3DA}"/>
                    </a:ext>
                  </a:extLst>
                </p14:cNvPr>
                <p14:cNvContentPartPr/>
                <p14:nvPr/>
              </p14:nvContentPartPr>
              <p14:xfrm>
                <a:off x="10179820" y="1100511"/>
                <a:ext cx="155880" cy="4892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FC1F2C4-2406-194C-A1BC-1211D805A3D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72260" y="1092951"/>
                  <a:ext cx="171000" cy="50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4761B2F3-704D-5C4A-8650-50AE7855D68A}"/>
                  </a:ext>
                </a:extLst>
              </p14:cNvPr>
              <p14:cNvContentPartPr/>
              <p14:nvPr/>
            </p14:nvContentPartPr>
            <p14:xfrm>
              <a:off x="10547020" y="1119231"/>
              <a:ext cx="286560" cy="39240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4761B2F3-704D-5C4A-8650-50AE7855D68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539460" y="1111671"/>
                <a:ext cx="3016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5B67352C-6F60-F345-95D1-111DDCC2CE17}"/>
                  </a:ext>
                </a:extLst>
              </p14:cNvPr>
              <p14:cNvContentPartPr/>
              <p14:nvPr/>
            </p14:nvContentPartPr>
            <p14:xfrm>
              <a:off x="10989100" y="1499031"/>
              <a:ext cx="19080" cy="31320"/>
            </p14:xfrm>
          </p:contentPart>
        </mc:Choice>
        <mc:Fallback xmlns=""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5B67352C-6F60-F345-95D1-111DDCC2CE1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981540" y="1491471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382E5F0C-87A3-AC4B-B6C1-24B8D0E7AC9E}"/>
                  </a:ext>
                </a:extLst>
              </p14:cNvPr>
              <p14:cNvContentPartPr/>
              <p14:nvPr/>
            </p14:nvContentPartPr>
            <p14:xfrm>
              <a:off x="10914220" y="1561311"/>
              <a:ext cx="81360" cy="81360"/>
            </p14:xfrm>
          </p:contentPart>
        </mc:Choice>
        <mc:Fallback xmlns=""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382E5F0C-87A3-AC4B-B6C1-24B8D0E7AC9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906660" y="1553751"/>
                <a:ext cx="9648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C16B1E1-6D83-064C-B3E3-565A8998E14D}"/>
              </a:ext>
            </a:extLst>
          </p:cNvPr>
          <p:cNvGrpSpPr/>
          <p:nvPr/>
        </p:nvGrpSpPr>
        <p:grpSpPr>
          <a:xfrm>
            <a:off x="11201500" y="1063071"/>
            <a:ext cx="391680" cy="772200"/>
            <a:chOff x="11201500" y="1063071"/>
            <a:chExt cx="391680" cy="772200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01F3A801-4068-6346-92D2-88E0EBDDBA46}"/>
                </a:ext>
              </a:extLst>
            </p:cNvPr>
            <p:cNvGrpSpPr/>
            <p:nvPr/>
          </p:nvGrpSpPr>
          <p:grpSpPr>
            <a:xfrm>
              <a:off x="11201500" y="1063071"/>
              <a:ext cx="391680" cy="772200"/>
              <a:chOff x="11201500" y="1063071"/>
              <a:chExt cx="391680" cy="77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19" name="墨迹 118">
                    <a:extLst>
                      <a:ext uri="{FF2B5EF4-FFF2-40B4-BE49-F238E27FC236}">
                        <a16:creationId xmlns:a16="http://schemas.microsoft.com/office/drawing/2014/main" id="{AD190605-039A-894C-B2FE-5CD3687E4B99}"/>
                      </a:ext>
                    </a:extLst>
                  </p14:cNvPr>
                  <p14:cNvContentPartPr/>
                  <p14:nvPr/>
                </p14:nvContentPartPr>
                <p14:xfrm>
                  <a:off x="11201500" y="1269351"/>
                  <a:ext cx="273600" cy="242640"/>
                </p14:xfrm>
              </p:contentPart>
            </mc:Choice>
            <mc:Fallback xmlns="">
              <p:pic>
                <p:nvPicPr>
                  <p:cNvPr id="119" name="墨迹 118">
                    <a:extLst>
                      <a:ext uri="{FF2B5EF4-FFF2-40B4-BE49-F238E27FC236}">
                        <a16:creationId xmlns:a16="http://schemas.microsoft.com/office/drawing/2014/main" id="{AD190605-039A-894C-B2FE-5CD3687E4B99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1193940" y="1261791"/>
                    <a:ext cx="28872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20" name="墨迹 119">
                    <a:extLst>
                      <a:ext uri="{FF2B5EF4-FFF2-40B4-BE49-F238E27FC236}">
                        <a16:creationId xmlns:a16="http://schemas.microsoft.com/office/drawing/2014/main" id="{C89294E2-458B-D742-B656-B816261E5AB4}"/>
                      </a:ext>
                    </a:extLst>
                  </p14:cNvPr>
                  <p14:cNvContentPartPr/>
                  <p14:nvPr/>
                </p14:nvContentPartPr>
                <p14:xfrm>
                  <a:off x="11505700" y="1063071"/>
                  <a:ext cx="87480" cy="772200"/>
                </p14:xfrm>
              </p:contentPart>
            </mc:Choice>
            <mc:Fallback xmlns="">
              <p:pic>
                <p:nvPicPr>
                  <p:cNvPr id="120" name="墨迹 119">
                    <a:extLst>
                      <a:ext uri="{FF2B5EF4-FFF2-40B4-BE49-F238E27FC236}">
                        <a16:creationId xmlns:a16="http://schemas.microsoft.com/office/drawing/2014/main" id="{C89294E2-458B-D742-B656-B816261E5AB4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11498140" y="1055511"/>
                    <a:ext cx="102600" cy="787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769E675-D5B6-7B47-AB50-EFB4797F8FC5}"/>
              </a:ext>
            </a:extLst>
          </p:cNvPr>
          <p:cNvGrpSpPr/>
          <p:nvPr/>
        </p:nvGrpSpPr>
        <p:grpSpPr>
          <a:xfrm>
            <a:off x="1420300" y="2239911"/>
            <a:ext cx="778680" cy="554400"/>
            <a:chOff x="1420300" y="2239911"/>
            <a:chExt cx="77868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2711116-F4D6-CB45-AA10-DFDED548F327}"/>
                    </a:ext>
                  </a:extLst>
                </p14:cNvPr>
                <p14:cNvContentPartPr/>
                <p14:nvPr/>
              </p14:nvContentPartPr>
              <p14:xfrm>
                <a:off x="1420300" y="2295711"/>
                <a:ext cx="361440" cy="49140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2711116-F4D6-CB45-AA10-DFDED548F3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13100" y="2288151"/>
                  <a:ext cx="3765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A87D334-8385-204D-8575-097193AE16B1}"/>
                    </a:ext>
                  </a:extLst>
                </p14:cNvPr>
                <p14:cNvContentPartPr/>
                <p14:nvPr/>
              </p14:nvContentPartPr>
              <p14:xfrm>
                <a:off x="1831420" y="2239911"/>
                <a:ext cx="367560" cy="55440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A87D334-8385-204D-8575-097193AE16B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23860" y="2232351"/>
                  <a:ext cx="38268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DBA14665-A73F-FD4A-9E12-86F23486769E}"/>
              </a:ext>
            </a:extLst>
          </p:cNvPr>
          <p:cNvGrpSpPr/>
          <p:nvPr/>
        </p:nvGrpSpPr>
        <p:grpSpPr>
          <a:xfrm>
            <a:off x="2323180" y="2407671"/>
            <a:ext cx="554760" cy="467280"/>
            <a:chOff x="2323180" y="2407671"/>
            <a:chExt cx="55476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B564560-AD71-AA49-BEC9-55221E98505B}"/>
                    </a:ext>
                  </a:extLst>
                </p14:cNvPr>
                <p14:cNvContentPartPr/>
                <p14:nvPr/>
              </p14:nvContentPartPr>
              <p14:xfrm>
                <a:off x="2323180" y="2495511"/>
                <a:ext cx="112320" cy="2548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B564560-AD71-AA49-BEC9-55221E98505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15620" y="2488311"/>
                  <a:ext cx="127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56D6136-DE07-E546-A0C3-A57B5F29EA0A}"/>
                    </a:ext>
                  </a:extLst>
                </p14:cNvPr>
                <p14:cNvContentPartPr/>
                <p14:nvPr/>
              </p14:nvContentPartPr>
              <p14:xfrm>
                <a:off x="2578420" y="2407671"/>
                <a:ext cx="62640" cy="46728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56D6136-DE07-E546-A0C3-A57B5F29EA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70860" y="2400471"/>
                  <a:ext cx="777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284AEEF-D80A-C14D-80B5-14F9EC44B840}"/>
                    </a:ext>
                  </a:extLst>
                </p14:cNvPr>
                <p14:cNvContentPartPr/>
                <p14:nvPr/>
              </p14:nvContentPartPr>
              <p14:xfrm>
                <a:off x="2537740" y="2607111"/>
                <a:ext cx="165600" cy="439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284AEEF-D80A-C14D-80B5-14F9EC44B8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30180" y="2599551"/>
                  <a:ext cx="180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D85103E-311F-DA40-8523-01BBE3E7BF63}"/>
                    </a:ext>
                  </a:extLst>
                </p14:cNvPr>
                <p14:cNvContentPartPr/>
                <p14:nvPr/>
              </p14:nvContentPartPr>
              <p14:xfrm>
                <a:off x="2802700" y="2507391"/>
                <a:ext cx="75240" cy="2307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D85103E-311F-DA40-8523-01BBE3E7BF6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95140" y="2499831"/>
                  <a:ext cx="900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016DDA9D-3061-1E41-816C-BF0EEAD4DFDA}"/>
              </a:ext>
            </a:extLst>
          </p:cNvPr>
          <p:cNvGrpSpPr/>
          <p:nvPr/>
        </p:nvGrpSpPr>
        <p:grpSpPr>
          <a:xfrm>
            <a:off x="3325420" y="2526111"/>
            <a:ext cx="187200" cy="118440"/>
            <a:chOff x="3325420" y="2526111"/>
            <a:chExt cx="18720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DB45277-3A44-9740-B4AF-D0F3EDF3874F}"/>
                    </a:ext>
                  </a:extLst>
                </p14:cNvPr>
                <p14:cNvContentPartPr/>
                <p14:nvPr/>
              </p14:nvContentPartPr>
              <p14:xfrm>
                <a:off x="3325420" y="2526111"/>
                <a:ext cx="174600" cy="439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DB45277-3A44-9740-B4AF-D0F3EDF3874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17860" y="251855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1BCB990-B286-504F-9E6E-0C973E62A0DC}"/>
                    </a:ext>
                  </a:extLst>
                </p14:cNvPr>
                <p14:cNvContentPartPr/>
                <p14:nvPr/>
              </p14:nvContentPartPr>
              <p14:xfrm>
                <a:off x="3362860" y="2638071"/>
                <a:ext cx="149760" cy="64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1BCB990-B286-504F-9E6E-0C973E62A0D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55300" y="263051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FDFB34C-EBF2-BD4A-B5C8-CC4EF9098ABD}"/>
              </a:ext>
            </a:extLst>
          </p:cNvPr>
          <p:cNvGrpSpPr/>
          <p:nvPr/>
        </p:nvGrpSpPr>
        <p:grpSpPr>
          <a:xfrm>
            <a:off x="4277980" y="2327031"/>
            <a:ext cx="473400" cy="324000"/>
            <a:chOff x="4277980" y="2327031"/>
            <a:chExt cx="4734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A16D12B-4DFD-2E45-A2C1-28FC0CC4CFD8}"/>
                    </a:ext>
                  </a:extLst>
                </p14:cNvPr>
                <p14:cNvContentPartPr/>
                <p14:nvPr/>
              </p14:nvContentPartPr>
              <p14:xfrm>
                <a:off x="4277980" y="2327031"/>
                <a:ext cx="429840" cy="3780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A16D12B-4DFD-2E45-A2C1-28FC0CC4CF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70420" y="2319471"/>
                  <a:ext cx="444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2EB9C0D-A9CB-DD43-9544-9C49D8EE960B}"/>
                    </a:ext>
                  </a:extLst>
                </p14:cNvPr>
                <p14:cNvContentPartPr/>
                <p14:nvPr/>
              </p14:nvContentPartPr>
              <p14:xfrm>
                <a:off x="4383820" y="2395431"/>
                <a:ext cx="367560" cy="25560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2EB9C0D-A9CB-DD43-9544-9C49D8EE960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76260" y="2387871"/>
                  <a:ext cx="3826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F3E473D1-2077-AD43-8B9F-2BDB02AD9082}"/>
              </a:ext>
            </a:extLst>
          </p:cNvPr>
          <p:cNvGrpSpPr/>
          <p:nvPr/>
        </p:nvGrpSpPr>
        <p:grpSpPr>
          <a:xfrm>
            <a:off x="5056300" y="2258271"/>
            <a:ext cx="990000" cy="567000"/>
            <a:chOff x="5056300" y="2258271"/>
            <a:chExt cx="99000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3C705042-CE37-814E-95A6-92FFA2D3DB3C}"/>
                    </a:ext>
                  </a:extLst>
                </p14:cNvPr>
                <p14:cNvContentPartPr/>
                <p14:nvPr/>
              </p14:nvContentPartPr>
              <p14:xfrm>
                <a:off x="5112100" y="2258271"/>
                <a:ext cx="137160" cy="56700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3C705042-CE37-814E-95A6-92FFA2D3DB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04540" y="2251071"/>
                  <a:ext cx="152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83CD97E-74FC-7347-9509-E907E16F975D}"/>
                    </a:ext>
                  </a:extLst>
                </p14:cNvPr>
                <p14:cNvContentPartPr/>
                <p14:nvPr/>
              </p14:nvContentPartPr>
              <p14:xfrm>
                <a:off x="5056300" y="2519991"/>
                <a:ext cx="230760" cy="5004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83CD97E-74FC-7347-9509-E907E16F975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48740" y="2512431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DE0E3D0-9D71-D940-9081-8AB58AA336B1}"/>
                    </a:ext>
                  </a:extLst>
                </p14:cNvPr>
                <p14:cNvContentPartPr/>
                <p14:nvPr/>
              </p14:nvContentPartPr>
              <p14:xfrm>
                <a:off x="5423500" y="2432871"/>
                <a:ext cx="81360" cy="18720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DE0E3D0-9D71-D940-9081-8AB58AA336B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15940" y="2425311"/>
                  <a:ext cx="96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F0E7EE9-503D-5B41-9721-D61391A553F2}"/>
                    </a:ext>
                  </a:extLst>
                </p14:cNvPr>
                <p14:cNvContentPartPr/>
                <p14:nvPr/>
              </p14:nvContentPartPr>
              <p14:xfrm>
                <a:off x="5585500" y="2382831"/>
                <a:ext cx="162360" cy="2736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F0E7EE9-503D-5B41-9721-D61391A553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77940" y="2375271"/>
                  <a:ext cx="177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C726B0D-5F50-F94E-953F-4B9884C43A88}"/>
                    </a:ext>
                  </a:extLst>
                </p14:cNvPr>
                <p14:cNvContentPartPr/>
                <p14:nvPr/>
              </p14:nvContentPartPr>
              <p14:xfrm>
                <a:off x="5877820" y="2382831"/>
                <a:ext cx="168480" cy="3614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C726B0D-5F50-F94E-953F-4B9884C43A8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70260" y="2375271"/>
                  <a:ext cx="18360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1E03CAB0-D47E-2342-BB42-A8DF50702D3C}"/>
                  </a:ext>
                </a:extLst>
              </p14:cNvPr>
              <p14:cNvContentPartPr/>
              <p14:nvPr/>
            </p14:nvContentPartPr>
            <p14:xfrm>
              <a:off x="3885940" y="3017871"/>
              <a:ext cx="173880" cy="28044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1E03CAB0-D47E-2342-BB42-A8DF50702D3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878380" y="3010311"/>
                <a:ext cx="18900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ECF84A3A-1F4E-204F-9DFC-CDB22E8CB066}"/>
              </a:ext>
            </a:extLst>
          </p:cNvPr>
          <p:cNvGrpSpPr/>
          <p:nvPr/>
        </p:nvGrpSpPr>
        <p:grpSpPr>
          <a:xfrm>
            <a:off x="4358980" y="3074031"/>
            <a:ext cx="180720" cy="243000"/>
            <a:chOff x="4358980" y="3074031"/>
            <a:chExt cx="18072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9611182-873F-1748-AA2E-6E7C6F40B98E}"/>
                    </a:ext>
                  </a:extLst>
                </p14:cNvPr>
                <p14:cNvContentPartPr/>
                <p14:nvPr/>
              </p14:nvContentPartPr>
              <p14:xfrm>
                <a:off x="4358980" y="3074031"/>
                <a:ext cx="143640" cy="24300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9611182-873F-1748-AA2E-6E7C6F40B98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51420" y="3066471"/>
                  <a:ext cx="158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6491D7A-30C2-6F4C-BE41-8F1A439E4F08}"/>
                    </a:ext>
                  </a:extLst>
                </p14:cNvPr>
                <p14:cNvContentPartPr/>
                <p14:nvPr/>
              </p14:nvContentPartPr>
              <p14:xfrm>
                <a:off x="4452220" y="3217311"/>
                <a:ext cx="87480" cy="252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6491D7A-30C2-6F4C-BE41-8F1A439E4F0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44660" y="320975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B874DBC-3CC3-8E45-A36F-84C35C95DA09}"/>
              </a:ext>
            </a:extLst>
          </p:cNvPr>
          <p:cNvGrpSpPr/>
          <p:nvPr/>
        </p:nvGrpSpPr>
        <p:grpSpPr>
          <a:xfrm>
            <a:off x="4744900" y="2868471"/>
            <a:ext cx="348840" cy="455040"/>
            <a:chOff x="4744900" y="2868471"/>
            <a:chExt cx="34884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0A8DAF6-928E-344A-91E8-6DDE346CC57A}"/>
                    </a:ext>
                  </a:extLst>
                </p14:cNvPr>
                <p14:cNvContentPartPr/>
                <p14:nvPr/>
              </p14:nvContentPartPr>
              <p14:xfrm>
                <a:off x="4863340" y="3049191"/>
                <a:ext cx="218160" cy="2743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0A8DAF6-928E-344A-91E8-6DDE346CC57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55780" y="3041631"/>
                  <a:ext cx="233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7D4BCAB-6345-0A4D-9ABE-DF41D5A6EDF1}"/>
                    </a:ext>
                  </a:extLst>
                </p14:cNvPr>
                <p14:cNvContentPartPr/>
                <p14:nvPr/>
              </p14:nvContentPartPr>
              <p14:xfrm>
                <a:off x="4744900" y="2924631"/>
                <a:ext cx="305280" cy="378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7D4BCAB-6345-0A4D-9ABE-DF41D5A6ED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37340" y="2917071"/>
                  <a:ext cx="320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177F16E-8AB1-7849-BCC7-4818DCDCC9D9}"/>
                    </a:ext>
                  </a:extLst>
                </p14:cNvPr>
                <p14:cNvContentPartPr/>
                <p14:nvPr/>
              </p14:nvContentPartPr>
              <p14:xfrm>
                <a:off x="4919140" y="2868471"/>
                <a:ext cx="174600" cy="17460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177F16E-8AB1-7849-BCC7-4818DCDCC9D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11580" y="2860911"/>
                  <a:ext cx="1897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076760AE-9986-7046-A8C4-8FE0BCAA4E99}"/>
                  </a:ext>
                </a:extLst>
              </p14:cNvPr>
              <p14:cNvContentPartPr/>
              <p14:nvPr/>
            </p14:nvContentPartPr>
            <p14:xfrm>
              <a:off x="6556420" y="2457711"/>
              <a:ext cx="442440" cy="87480"/>
            </p14:xfrm>
          </p:contentPart>
        </mc:Choice>
        <mc:Fallback xmlns=""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076760AE-9986-7046-A8C4-8FE0BCAA4E9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548860" y="2450151"/>
                <a:ext cx="45756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D221EA11-6E54-5848-BE5A-3323716C9DBE}"/>
              </a:ext>
            </a:extLst>
          </p:cNvPr>
          <p:cNvGrpSpPr/>
          <p:nvPr/>
        </p:nvGrpSpPr>
        <p:grpSpPr>
          <a:xfrm>
            <a:off x="7197580" y="2202471"/>
            <a:ext cx="1749960" cy="1114560"/>
            <a:chOff x="7197580" y="2202471"/>
            <a:chExt cx="1749960" cy="11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05C90B0-EBA5-BE40-A815-AB0F38AB6BAA}"/>
                    </a:ext>
                  </a:extLst>
                </p14:cNvPr>
                <p14:cNvContentPartPr/>
                <p14:nvPr/>
              </p14:nvContentPartPr>
              <p14:xfrm>
                <a:off x="7478020" y="2314431"/>
                <a:ext cx="249480" cy="252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05C90B0-EBA5-BE40-A815-AB0F38AB6BA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70460" y="2306871"/>
                  <a:ext cx="264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B8FE8F6-85AB-7F40-8BF4-210CEE6BF54D}"/>
                    </a:ext>
                  </a:extLst>
                </p14:cNvPr>
                <p14:cNvContentPartPr/>
                <p14:nvPr/>
              </p14:nvContentPartPr>
              <p14:xfrm>
                <a:off x="7508980" y="2407671"/>
                <a:ext cx="205920" cy="18072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B8FE8F6-85AB-7F40-8BF4-210CEE6BF54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01420" y="2400471"/>
                  <a:ext cx="221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C03E520-0058-7847-9E69-AB042A4E467B}"/>
                    </a:ext>
                  </a:extLst>
                </p14:cNvPr>
                <p14:cNvContentPartPr/>
                <p14:nvPr/>
              </p14:nvContentPartPr>
              <p14:xfrm>
                <a:off x="7975900" y="2202471"/>
                <a:ext cx="187200" cy="68508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C03E520-0058-7847-9E69-AB042A4E46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68340" y="2194911"/>
                  <a:ext cx="2023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B106BAB-F7CB-CB40-BBDB-839E2990828D}"/>
                    </a:ext>
                  </a:extLst>
                </p14:cNvPr>
                <p14:cNvContentPartPr/>
                <p14:nvPr/>
              </p14:nvContentPartPr>
              <p14:xfrm>
                <a:off x="7963300" y="2488671"/>
                <a:ext cx="230760" cy="3132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B106BAB-F7CB-CB40-BBDB-839E2990828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56100" y="2481111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5C936BE-E966-7249-B1F2-9A22E81C16D5}"/>
                    </a:ext>
                  </a:extLst>
                </p14:cNvPr>
                <p14:cNvContentPartPr/>
                <p14:nvPr/>
              </p14:nvContentPartPr>
              <p14:xfrm>
                <a:off x="8349580" y="2432871"/>
                <a:ext cx="87480" cy="1803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5C936BE-E966-7249-B1F2-9A22E81C16D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42020" y="2425311"/>
                  <a:ext cx="102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D7F63FF-52A0-8043-BB23-C1FFE7F6AA1A}"/>
                    </a:ext>
                  </a:extLst>
                </p14:cNvPr>
                <p14:cNvContentPartPr/>
                <p14:nvPr/>
              </p14:nvContentPartPr>
              <p14:xfrm>
                <a:off x="8529940" y="2395431"/>
                <a:ext cx="162360" cy="2307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D7F63FF-52A0-8043-BB23-C1FFE7F6AA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22380" y="2387871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5CB4EB05-7540-834C-990F-9783F96ADCE6}"/>
                    </a:ext>
                  </a:extLst>
                </p14:cNvPr>
                <p14:cNvContentPartPr/>
                <p14:nvPr/>
              </p14:nvContentPartPr>
              <p14:xfrm>
                <a:off x="8816500" y="2407671"/>
                <a:ext cx="131040" cy="3117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5CB4EB05-7540-834C-990F-9783F96ADCE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08940" y="2400471"/>
                  <a:ext cx="146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638C9E5-0B10-CF44-8F7F-E4395BFEF9BA}"/>
                    </a:ext>
                  </a:extLst>
                </p14:cNvPr>
                <p14:cNvContentPartPr/>
                <p14:nvPr/>
              </p14:nvContentPartPr>
              <p14:xfrm>
                <a:off x="7197580" y="3005631"/>
                <a:ext cx="218160" cy="20592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638C9E5-0B10-CF44-8F7F-E4395BFEF9B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90020" y="2998071"/>
                  <a:ext cx="233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0447C620-D614-4B4D-94ED-23AE8C0CC84D}"/>
                    </a:ext>
                  </a:extLst>
                </p14:cNvPr>
                <p14:cNvContentPartPr/>
                <p14:nvPr/>
              </p14:nvContentPartPr>
              <p14:xfrm>
                <a:off x="7639660" y="3023991"/>
                <a:ext cx="143640" cy="2430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0447C620-D614-4B4D-94ED-23AE8C0CC84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32100" y="3016791"/>
                  <a:ext cx="158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E3A0A10-5138-784E-A2FD-64D378908B23}"/>
                    </a:ext>
                  </a:extLst>
                </p14:cNvPr>
                <p14:cNvContentPartPr/>
                <p14:nvPr/>
              </p14:nvContentPartPr>
              <p14:xfrm>
                <a:off x="7720660" y="3142431"/>
                <a:ext cx="118800" cy="129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E3A0A10-5138-784E-A2FD-64D378908B2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13100" y="313487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EEECAEA0-2277-204C-BFC1-2E43751DEDCD}"/>
                    </a:ext>
                  </a:extLst>
                </p14:cNvPr>
                <p14:cNvContentPartPr/>
                <p14:nvPr/>
              </p14:nvContentPartPr>
              <p14:xfrm>
                <a:off x="8050780" y="3061431"/>
                <a:ext cx="218160" cy="25560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EEECAEA0-2277-204C-BFC1-2E43751DED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43220" y="3053871"/>
                  <a:ext cx="233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EBFD8E9-816A-A44C-90BD-197451E5B86B}"/>
                    </a:ext>
                  </a:extLst>
                </p14:cNvPr>
                <p14:cNvContentPartPr/>
                <p14:nvPr/>
              </p14:nvContentPartPr>
              <p14:xfrm>
                <a:off x="7919740" y="2962071"/>
                <a:ext cx="454680" cy="2520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EBFD8E9-816A-A44C-90BD-197451E5B86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12180" y="2954511"/>
                  <a:ext cx="469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31EAC70-5688-F048-91BE-07C9F08C88B5}"/>
                    </a:ext>
                  </a:extLst>
                </p14:cNvPr>
                <p14:cNvContentPartPr/>
                <p14:nvPr/>
              </p14:nvContentPartPr>
              <p14:xfrm>
                <a:off x="7876180" y="2887191"/>
                <a:ext cx="249480" cy="19332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31EAC70-5688-F048-91BE-07C9F08C88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68620" y="2879631"/>
                  <a:ext cx="264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E0C31C66-59C8-6442-A384-30030D2A8728}"/>
              </a:ext>
            </a:extLst>
          </p:cNvPr>
          <p:cNvGrpSpPr/>
          <p:nvPr/>
        </p:nvGrpSpPr>
        <p:grpSpPr>
          <a:xfrm>
            <a:off x="511660" y="3556071"/>
            <a:ext cx="834480" cy="458280"/>
            <a:chOff x="511660" y="3556071"/>
            <a:chExt cx="83448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EA044A2-9C0F-2B41-B5E1-4DEB616162D6}"/>
                    </a:ext>
                  </a:extLst>
                </p14:cNvPr>
                <p14:cNvContentPartPr/>
                <p14:nvPr/>
              </p14:nvContentPartPr>
              <p14:xfrm>
                <a:off x="698140" y="3556071"/>
                <a:ext cx="124920" cy="11592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EA044A2-9C0F-2B41-B5E1-4DEB616162D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90940" y="3548511"/>
                  <a:ext cx="140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12B11D0-E622-2E4F-9CB1-100873A0F814}"/>
                    </a:ext>
                  </a:extLst>
                </p14:cNvPr>
                <p14:cNvContentPartPr/>
                <p14:nvPr/>
              </p14:nvContentPartPr>
              <p14:xfrm>
                <a:off x="511660" y="3715191"/>
                <a:ext cx="728640" cy="29916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12B11D0-E622-2E4F-9CB1-100873A0F8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4100" y="3707631"/>
                  <a:ext cx="743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8081BB2-13DA-8A4D-AF1B-B186D1B89BF3}"/>
                    </a:ext>
                  </a:extLst>
                </p14:cNvPr>
                <p14:cNvContentPartPr/>
                <p14:nvPr/>
              </p14:nvContentPartPr>
              <p14:xfrm>
                <a:off x="1339660" y="3970431"/>
                <a:ext cx="6480" cy="129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8081BB2-13DA-8A4D-AF1B-B186D1B89B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32100" y="396287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4FD98297-78A7-B941-83BD-FEB10950661C}"/>
                  </a:ext>
                </a:extLst>
              </p14:cNvPr>
              <p14:cNvContentPartPr/>
              <p14:nvPr/>
            </p14:nvContentPartPr>
            <p14:xfrm>
              <a:off x="1339660" y="4151151"/>
              <a:ext cx="6480" cy="12960"/>
            </p14:xfrm>
          </p:contentPart>
        </mc:Choice>
        <mc:Fallback xmlns=""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4FD98297-78A7-B941-83BD-FEB10950661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32100" y="4143591"/>
                <a:ext cx="216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E40A8E0-54D1-0B4C-97B8-13AB50BC2282}"/>
              </a:ext>
            </a:extLst>
          </p:cNvPr>
          <p:cNvGrpSpPr/>
          <p:nvPr/>
        </p:nvGrpSpPr>
        <p:grpSpPr>
          <a:xfrm>
            <a:off x="2148940" y="3983751"/>
            <a:ext cx="236880" cy="366840"/>
            <a:chOff x="2148940" y="3983751"/>
            <a:chExt cx="2368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436A437-2742-1449-A5C0-842D09700113}"/>
                    </a:ext>
                  </a:extLst>
                </p14:cNvPr>
                <p14:cNvContentPartPr/>
                <p14:nvPr/>
              </p14:nvContentPartPr>
              <p14:xfrm>
                <a:off x="2148940" y="3983751"/>
                <a:ext cx="236880" cy="36684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436A437-2742-1449-A5C0-842D097001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41380" y="3976191"/>
                  <a:ext cx="2520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C5B1EDB-E327-264D-B053-46ACA84169A5}"/>
                    </a:ext>
                  </a:extLst>
                </p14:cNvPr>
                <p14:cNvContentPartPr/>
                <p14:nvPr/>
              </p14:nvContentPartPr>
              <p14:xfrm>
                <a:off x="2173780" y="4163391"/>
                <a:ext cx="162360" cy="2520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C5B1EDB-E327-264D-B053-46ACA84169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66220" y="415583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A08D98FD-FCF1-904C-9214-B637CBB47410}"/>
                  </a:ext>
                </a:extLst>
              </p14:cNvPr>
              <p14:cNvContentPartPr/>
              <p14:nvPr/>
            </p14:nvContentPartPr>
            <p14:xfrm>
              <a:off x="2733940" y="4052151"/>
              <a:ext cx="224640" cy="198720"/>
            </p14:xfrm>
          </p:contentPart>
        </mc:Choice>
        <mc:Fallback xmlns=""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A08D98FD-FCF1-904C-9214-B637CBB4741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726380" y="4044591"/>
                <a:ext cx="23940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7D23867F-7E8F-DB4D-B764-314DEE67DD28}"/>
              </a:ext>
            </a:extLst>
          </p:cNvPr>
          <p:cNvGrpSpPr/>
          <p:nvPr/>
        </p:nvGrpSpPr>
        <p:grpSpPr>
          <a:xfrm>
            <a:off x="3219580" y="4051431"/>
            <a:ext cx="174600" cy="199440"/>
            <a:chOff x="3219580" y="4051431"/>
            <a:chExt cx="17460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507F837-81F2-8B45-9362-B31A3F902CC5}"/>
                    </a:ext>
                  </a:extLst>
                </p14:cNvPr>
                <p14:cNvContentPartPr/>
                <p14:nvPr/>
              </p14:nvContentPartPr>
              <p14:xfrm>
                <a:off x="3219580" y="4051431"/>
                <a:ext cx="174600" cy="19944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507F837-81F2-8B45-9362-B31A3F902C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12020" y="4043871"/>
                  <a:ext cx="189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2662802-EB39-3B4C-AD38-3E81FC079796}"/>
                    </a:ext>
                  </a:extLst>
                </p14:cNvPr>
                <p14:cNvContentPartPr/>
                <p14:nvPr/>
              </p14:nvContentPartPr>
              <p14:xfrm>
                <a:off x="3287980" y="4151151"/>
                <a:ext cx="75240" cy="5004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2662802-EB39-3B4C-AD38-3E81FC07979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80420" y="414359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FA368D4-699C-B24A-8F58-A3AD55D07E76}"/>
              </a:ext>
            </a:extLst>
          </p:cNvPr>
          <p:cNvGrpSpPr/>
          <p:nvPr/>
        </p:nvGrpSpPr>
        <p:grpSpPr>
          <a:xfrm>
            <a:off x="3636820" y="3926871"/>
            <a:ext cx="977760" cy="379800"/>
            <a:chOff x="3636820" y="3926871"/>
            <a:chExt cx="9777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B3941833-734A-A440-BCBB-85DFAA9D19FA}"/>
                    </a:ext>
                  </a:extLst>
                </p14:cNvPr>
                <p14:cNvContentPartPr/>
                <p14:nvPr/>
              </p14:nvContentPartPr>
              <p14:xfrm>
                <a:off x="3636820" y="3926871"/>
                <a:ext cx="87480" cy="31176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B3941833-734A-A440-BCBB-85DFAA9D19F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629260" y="3919311"/>
                  <a:ext cx="102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CCE9F03-C3F3-564D-92A1-B5DEFB217717}"/>
                    </a:ext>
                  </a:extLst>
                </p14:cNvPr>
                <p14:cNvContentPartPr/>
                <p14:nvPr/>
              </p14:nvContentPartPr>
              <p14:xfrm>
                <a:off x="3680380" y="4038831"/>
                <a:ext cx="6480" cy="1296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CCE9F03-C3F3-564D-92A1-B5DEFB21771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72820" y="403127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F951BEFC-D5F9-534B-9362-AA27F9A59873}"/>
                    </a:ext>
                  </a:extLst>
                </p14:cNvPr>
                <p14:cNvContentPartPr/>
                <p14:nvPr/>
              </p14:nvContentPartPr>
              <p14:xfrm>
                <a:off x="3674260" y="3957831"/>
                <a:ext cx="193320" cy="34884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F951BEFC-D5F9-534B-9362-AA27F9A5987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66700" y="3950631"/>
                  <a:ext cx="208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E40CAC4-CD53-0949-9C81-F0A1469DEE65}"/>
                    </a:ext>
                  </a:extLst>
                </p14:cNvPr>
                <p14:cNvContentPartPr/>
                <p14:nvPr/>
              </p14:nvContentPartPr>
              <p14:xfrm>
                <a:off x="3991780" y="3970431"/>
                <a:ext cx="93600" cy="25560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E40CAC4-CD53-0949-9C81-F0A1469DEE6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984220" y="3962871"/>
                  <a:ext cx="108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CBE88C6-77D7-BE4A-888F-E1BD4AEC36EC}"/>
                    </a:ext>
                  </a:extLst>
                </p14:cNvPr>
                <p14:cNvContentPartPr/>
                <p14:nvPr/>
              </p14:nvContentPartPr>
              <p14:xfrm>
                <a:off x="4209580" y="3989151"/>
                <a:ext cx="50040" cy="19944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CBE88C6-77D7-BE4A-888F-E1BD4AEC36E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202020" y="3981591"/>
                  <a:ext cx="65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6B3782F-3846-914B-96D5-FE883CAB30E3}"/>
                    </a:ext>
                  </a:extLst>
                </p14:cNvPr>
                <p14:cNvContentPartPr/>
                <p14:nvPr/>
              </p14:nvContentPartPr>
              <p14:xfrm>
                <a:off x="4184740" y="3970431"/>
                <a:ext cx="212040" cy="25560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6B3782F-3846-914B-96D5-FE883CAB30E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177180" y="3962871"/>
                  <a:ext cx="227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DC6898E-61D7-DC42-B9D7-0E49151D043A}"/>
                    </a:ext>
                  </a:extLst>
                </p14:cNvPr>
                <p14:cNvContentPartPr/>
                <p14:nvPr/>
              </p14:nvContentPartPr>
              <p14:xfrm>
                <a:off x="4489660" y="3945591"/>
                <a:ext cx="124920" cy="34272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DC6898E-61D7-DC42-B9D7-0E49151D043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482100" y="3938031"/>
                  <a:ext cx="1400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A82F0BBE-38B0-284D-BB08-05A2DAAB567F}"/>
              </a:ext>
            </a:extLst>
          </p:cNvPr>
          <p:cNvGrpSpPr/>
          <p:nvPr/>
        </p:nvGrpSpPr>
        <p:grpSpPr>
          <a:xfrm>
            <a:off x="4925260" y="3858471"/>
            <a:ext cx="984240" cy="460800"/>
            <a:chOff x="4925260" y="3858471"/>
            <a:chExt cx="98424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5478ED2-18A0-5A40-A34E-230032EB5503}"/>
                    </a:ext>
                  </a:extLst>
                </p14:cNvPr>
                <p14:cNvContentPartPr/>
                <p14:nvPr/>
              </p14:nvContentPartPr>
              <p14:xfrm>
                <a:off x="4925260" y="4094991"/>
                <a:ext cx="149760" cy="648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5478ED2-18A0-5A40-A34E-230032EB550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918060" y="408743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4D4006AD-CE7C-1049-AC98-02D95BB695DB}"/>
                    </a:ext>
                  </a:extLst>
                </p14:cNvPr>
                <p14:cNvContentPartPr/>
                <p14:nvPr/>
              </p14:nvContentPartPr>
              <p14:xfrm>
                <a:off x="5236660" y="3858471"/>
                <a:ext cx="180720" cy="28044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4D4006AD-CE7C-1049-AC98-02D95BB695D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229100" y="3850911"/>
                  <a:ext cx="195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638BF6B-BBC7-6542-AB25-0B6AC70346CB}"/>
                    </a:ext>
                  </a:extLst>
                </p14:cNvPr>
                <p14:cNvContentPartPr/>
                <p14:nvPr/>
              </p14:nvContentPartPr>
              <p14:xfrm>
                <a:off x="5255380" y="4119831"/>
                <a:ext cx="187200" cy="19944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638BF6B-BBC7-6542-AB25-0B6AC70346C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247820" y="4112271"/>
                  <a:ext cx="202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D5D323CE-CE33-5D47-9A36-AB2AD5E15707}"/>
                    </a:ext>
                  </a:extLst>
                </p14:cNvPr>
                <p14:cNvContentPartPr/>
                <p14:nvPr/>
              </p14:nvContentPartPr>
              <p14:xfrm>
                <a:off x="5611060" y="4026591"/>
                <a:ext cx="129600" cy="22464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D5D323CE-CE33-5D47-9A36-AB2AD5E1570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603500" y="4019031"/>
                  <a:ext cx="144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A6E56F8E-4B01-254E-A67F-49E0C0C1AB20}"/>
                    </a:ext>
                  </a:extLst>
                </p14:cNvPr>
                <p14:cNvContentPartPr/>
                <p14:nvPr/>
              </p14:nvContentPartPr>
              <p14:xfrm>
                <a:off x="5890420" y="4238271"/>
                <a:ext cx="19080" cy="4392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A6E56F8E-4B01-254E-A67F-49E0C0C1AB2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82860" y="423071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3611A0AD-03E7-384D-9FAB-34D22E904CB4}"/>
              </a:ext>
            </a:extLst>
          </p:cNvPr>
          <p:cNvGrpSpPr/>
          <p:nvPr/>
        </p:nvGrpSpPr>
        <p:grpSpPr>
          <a:xfrm>
            <a:off x="6139540" y="3939471"/>
            <a:ext cx="131040" cy="286560"/>
            <a:chOff x="6139540" y="3939471"/>
            <a:chExt cx="13104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CF53175-F2A3-0A41-9ECB-BFC843E28BF0}"/>
                    </a:ext>
                  </a:extLst>
                </p14:cNvPr>
                <p14:cNvContentPartPr/>
                <p14:nvPr/>
              </p14:nvContentPartPr>
              <p14:xfrm>
                <a:off x="6195340" y="3939471"/>
                <a:ext cx="56520" cy="28656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CF53175-F2A3-0A41-9ECB-BFC843E28BF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187780" y="3931911"/>
                  <a:ext cx="71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9357DC9-4390-ED48-B396-2DFE91D9A139}"/>
                    </a:ext>
                  </a:extLst>
                </p14:cNvPr>
                <p14:cNvContentPartPr/>
                <p14:nvPr/>
              </p14:nvContentPartPr>
              <p14:xfrm>
                <a:off x="6139540" y="4070151"/>
                <a:ext cx="131040" cy="3780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9357DC9-4390-ED48-B396-2DFE91D9A13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131980" y="406259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ECFCDAD4-14AB-1B4A-824A-A6B28FE1D444}"/>
                  </a:ext>
                </a:extLst>
              </p14:cNvPr>
              <p14:cNvContentPartPr/>
              <p14:nvPr/>
            </p14:nvContentPartPr>
            <p14:xfrm>
              <a:off x="6469300" y="3833631"/>
              <a:ext cx="118800" cy="604080"/>
            </p14:xfrm>
          </p:contentPart>
        </mc:Choice>
        <mc:Fallback xmlns=""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ECFCDAD4-14AB-1B4A-824A-A6B28FE1D444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461740" y="3826071"/>
                <a:ext cx="1335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42D0CBCB-9FF4-F444-990A-5AB4A2C35346}"/>
                  </a:ext>
                </a:extLst>
              </p14:cNvPr>
              <p14:cNvContentPartPr/>
              <p14:nvPr/>
            </p14:nvContentPartPr>
            <p14:xfrm>
              <a:off x="6892660" y="4406391"/>
              <a:ext cx="25200" cy="43920"/>
            </p14:xfrm>
          </p:contentPart>
        </mc:Choice>
        <mc:Fallback xmlns=""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42D0CBCB-9FF4-F444-990A-5AB4A2C35346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885100" y="4398831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64EED8F3-8DF4-7440-960E-FA5A11AA524D}"/>
                  </a:ext>
                </a:extLst>
              </p14:cNvPr>
              <p14:cNvContentPartPr/>
              <p14:nvPr/>
            </p14:nvContentPartPr>
            <p14:xfrm>
              <a:off x="7571260" y="3932991"/>
              <a:ext cx="610560" cy="37800"/>
            </p14:xfrm>
          </p:contentPart>
        </mc:Choice>
        <mc:Fallback xmlns=""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64EED8F3-8DF4-7440-960E-FA5A11AA524D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563700" y="3925431"/>
                <a:ext cx="6256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29EB193A-BD27-EE45-AEFF-23DEDC03F569}"/>
                  </a:ext>
                </a:extLst>
              </p14:cNvPr>
              <p14:cNvContentPartPr/>
              <p14:nvPr/>
            </p14:nvContentPartPr>
            <p14:xfrm>
              <a:off x="7720660" y="4013991"/>
              <a:ext cx="329760" cy="230760"/>
            </p14:xfrm>
          </p:contentPart>
        </mc:Choice>
        <mc:Fallback xmlns=""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29EB193A-BD27-EE45-AEFF-23DEDC03F569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7713100" y="4006431"/>
                <a:ext cx="3445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8AEE93E0-8915-6647-A844-CD9840092AF1}"/>
                  </a:ext>
                </a:extLst>
              </p14:cNvPr>
              <p14:cNvContentPartPr/>
              <p14:nvPr/>
            </p14:nvContentPartPr>
            <p14:xfrm>
              <a:off x="8411860" y="3746151"/>
              <a:ext cx="137160" cy="567000"/>
            </p14:xfrm>
          </p:contentPart>
        </mc:Choice>
        <mc:Fallback xmlns=""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8AEE93E0-8915-6647-A844-CD9840092AF1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8404300" y="3738951"/>
                <a:ext cx="1522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E35302C8-7487-0949-9688-7E808D1AC375}"/>
                  </a:ext>
                </a:extLst>
              </p14:cNvPr>
              <p14:cNvContentPartPr/>
              <p14:nvPr/>
            </p14:nvContentPartPr>
            <p14:xfrm>
              <a:off x="8368300" y="4032711"/>
              <a:ext cx="205920" cy="19080"/>
            </p14:xfrm>
          </p:contentPart>
        </mc:Choice>
        <mc:Fallback xmlns=""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E35302C8-7487-0949-9688-7E808D1AC375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8360740" y="4025151"/>
                <a:ext cx="221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D885B67E-B542-8C4D-A93F-310DBCAF3210}"/>
                  </a:ext>
                </a:extLst>
              </p14:cNvPr>
              <p14:cNvContentPartPr/>
              <p14:nvPr/>
            </p14:nvContentPartPr>
            <p14:xfrm>
              <a:off x="8722900" y="3951711"/>
              <a:ext cx="56520" cy="155880"/>
            </p14:xfrm>
          </p:contentPart>
        </mc:Choice>
        <mc:Fallback xmlns=""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D885B67E-B542-8C4D-A93F-310DBCAF3210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715340" y="3944151"/>
                <a:ext cx="71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CE0A9273-D6AE-7744-B6D4-7784B938F3A4}"/>
                  </a:ext>
                </a:extLst>
              </p14:cNvPr>
              <p14:cNvContentPartPr/>
              <p14:nvPr/>
            </p14:nvContentPartPr>
            <p14:xfrm>
              <a:off x="8853580" y="3926871"/>
              <a:ext cx="161640" cy="218160"/>
            </p14:xfrm>
          </p:contentPart>
        </mc:Choice>
        <mc:Fallback xmlns=""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CE0A9273-D6AE-7744-B6D4-7784B938F3A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846020" y="3919311"/>
                <a:ext cx="1767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933FDD27-2107-4F4A-A44B-CB4F2D7B53C7}"/>
                  </a:ext>
                </a:extLst>
              </p14:cNvPr>
              <p14:cNvContentPartPr/>
              <p14:nvPr/>
            </p14:nvContentPartPr>
            <p14:xfrm>
              <a:off x="9140140" y="3920751"/>
              <a:ext cx="124920" cy="286560"/>
            </p14:xfrm>
          </p:contentPart>
        </mc:Choice>
        <mc:Fallback xmlns=""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933FDD27-2107-4F4A-A44B-CB4F2D7B53C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9132580" y="3913191"/>
                <a:ext cx="140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65343573-EF2F-294F-AB78-DA1F5CAB3877}"/>
                  </a:ext>
                </a:extLst>
              </p14:cNvPr>
              <p14:cNvContentPartPr/>
              <p14:nvPr/>
            </p14:nvContentPartPr>
            <p14:xfrm>
              <a:off x="7282180" y="4412511"/>
              <a:ext cx="227160" cy="280440"/>
            </p14:xfrm>
          </p:contentPart>
        </mc:Choice>
        <mc:Fallback xmlns=""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65343573-EF2F-294F-AB78-DA1F5CAB3877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274620" y="4404951"/>
                <a:ext cx="24228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E1D4D9AF-0B01-CD4B-8016-3E01AC9CFE8C}"/>
              </a:ext>
            </a:extLst>
          </p:cNvPr>
          <p:cNvGrpSpPr/>
          <p:nvPr/>
        </p:nvGrpSpPr>
        <p:grpSpPr>
          <a:xfrm>
            <a:off x="7702660" y="4424751"/>
            <a:ext cx="429480" cy="261720"/>
            <a:chOff x="7702660" y="4424751"/>
            <a:chExt cx="429480" cy="261720"/>
          </a:xfrm>
        </p:grpSpPr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DC83C20A-257F-964F-80A5-1022E4F32241}"/>
                </a:ext>
              </a:extLst>
            </p:cNvPr>
            <p:cNvGrpSpPr/>
            <p:nvPr/>
          </p:nvGrpSpPr>
          <p:grpSpPr>
            <a:xfrm>
              <a:off x="7702660" y="4424751"/>
              <a:ext cx="429480" cy="261720"/>
              <a:chOff x="7702660" y="4424751"/>
              <a:chExt cx="429480" cy="261720"/>
            </a:xfrm>
          </p:grpSpPr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088AC46D-2464-A64B-AD82-B7AEBFF6FC37}"/>
                  </a:ext>
                </a:extLst>
              </p:cNvPr>
              <p:cNvGrpSpPr/>
              <p:nvPr/>
            </p:nvGrpSpPr>
            <p:grpSpPr>
              <a:xfrm>
                <a:off x="7702660" y="4424751"/>
                <a:ext cx="429480" cy="261720"/>
                <a:chOff x="7702660" y="4424751"/>
                <a:chExt cx="429480" cy="261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3">
                  <p14:nvContentPartPr>
                    <p14:cNvPr id="209" name="墨迹 208">
                      <a:extLst>
                        <a:ext uri="{FF2B5EF4-FFF2-40B4-BE49-F238E27FC236}">
                          <a16:creationId xmlns:a16="http://schemas.microsoft.com/office/drawing/2014/main" id="{3FB2D00D-BDA5-8F44-A512-D5BE5C4DC3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2660" y="4424751"/>
                    <a:ext cx="149040" cy="261720"/>
                  </p14:xfrm>
                </p:contentPart>
              </mc:Choice>
              <mc:Fallback xmlns="">
                <p:pic>
                  <p:nvPicPr>
                    <p:cNvPr id="209" name="墨迹 208">
                      <a:extLst>
                        <a:ext uri="{FF2B5EF4-FFF2-40B4-BE49-F238E27FC236}">
                          <a16:creationId xmlns:a16="http://schemas.microsoft.com/office/drawing/2014/main" id="{3FB2D00D-BDA5-8F44-A512-D5BE5C4DC35F}"/>
                        </a:ext>
                      </a:extLst>
                    </p:cNvPr>
                    <p:cNvPicPr/>
                    <p:nvPr/>
                  </p:nvPicPr>
                  <p:blipFill>
                    <a:blip r:embed="rId314"/>
                    <a:stretch>
                      <a:fillRect/>
                    </a:stretch>
                  </p:blipFill>
                  <p:spPr>
                    <a:xfrm>
                      <a:off x="7695100" y="4417191"/>
                      <a:ext cx="164160" cy="276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5">
                  <p14:nvContentPartPr>
                    <p14:cNvPr id="210" name="墨迹 209">
                      <a:extLst>
                        <a:ext uri="{FF2B5EF4-FFF2-40B4-BE49-F238E27FC236}">
                          <a16:creationId xmlns:a16="http://schemas.microsoft.com/office/drawing/2014/main" id="{24E6A5A6-8534-FB4E-989C-F4448F1190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71060" y="4568031"/>
                    <a:ext cx="124200" cy="25200"/>
                  </p14:xfrm>
                </p:contentPart>
              </mc:Choice>
              <mc:Fallback xmlns="">
                <p:pic>
                  <p:nvPicPr>
                    <p:cNvPr id="210" name="墨迹 209">
                      <a:extLst>
                        <a:ext uri="{FF2B5EF4-FFF2-40B4-BE49-F238E27FC236}">
                          <a16:creationId xmlns:a16="http://schemas.microsoft.com/office/drawing/2014/main" id="{24E6A5A6-8534-FB4E-989C-F4448F1190E2}"/>
                        </a:ext>
                      </a:extLst>
                    </p:cNvPr>
                    <p:cNvPicPr/>
                    <p:nvPr/>
                  </p:nvPicPr>
                  <p:blipFill>
                    <a:blip r:embed="rId316"/>
                    <a:stretch>
                      <a:fillRect/>
                    </a:stretch>
                  </p:blipFill>
                  <p:spPr>
                    <a:xfrm>
                      <a:off x="7763500" y="4560471"/>
                      <a:ext cx="139320" cy="4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7">
                  <p14:nvContentPartPr>
                    <p14:cNvPr id="211" name="墨迹 210">
                      <a:extLst>
                        <a:ext uri="{FF2B5EF4-FFF2-40B4-BE49-F238E27FC236}">
                          <a16:creationId xmlns:a16="http://schemas.microsoft.com/office/drawing/2014/main" id="{E5219AE1-CD4C-3E44-9560-902D3CB150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3340" y="4480911"/>
                    <a:ext cx="118800" cy="193320"/>
                  </p14:xfrm>
                </p:contentPart>
              </mc:Choice>
              <mc:Fallback xmlns="">
                <p:pic>
                  <p:nvPicPr>
                    <p:cNvPr id="211" name="墨迹 210">
                      <a:extLst>
                        <a:ext uri="{FF2B5EF4-FFF2-40B4-BE49-F238E27FC236}">
                          <a16:creationId xmlns:a16="http://schemas.microsoft.com/office/drawing/2014/main" id="{E5219AE1-CD4C-3E44-9560-902D3CB1501F}"/>
                        </a:ext>
                      </a:extLst>
                    </p:cNvPr>
                    <p:cNvPicPr/>
                    <p:nvPr/>
                  </p:nvPicPr>
                  <p:blipFill>
                    <a:blip r:embed="rId318"/>
                    <a:stretch>
                      <a:fillRect/>
                    </a:stretch>
                  </p:blipFill>
                  <p:spPr>
                    <a:xfrm>
                      <a:off x="8005780" y="4473351"/>
                      <a:ext cx="133560" cy="208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1CB01ACC-3A9A-0540-BDBA-6E22FF9076CC}"/>
              </a:ext>
            </a:extLst>
          </p:cNvPr>
          <p:cNvGrpSpPr/>
          <p:nvPr/>
        </p:nvGrpSpPr>
        <p:grpSpPr>
          <a:xfrm>
            <a:off x="8231860" y="4437351"/>
            <a:ext cx="553680" cy="342720"/>
            <a:chOff x="8231860" y="4437351"/>
            <a:chExt cx="5536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EED2588B-F21B-8842-A1CD-6A2647F2F3AD}"/>
                    </a:ext>
                  </a:extLst>
                </p14:cNvPr>
                <p14:cNvContentPartPr/>
                <p14:nvPr/>
              </p14:nvContentPartPr>
              <p14:xfrm>
                <a:off x="8231860" y="4505751"/>
                <a:ext cx="86760" cy="15588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EED2588B-F21B-8842-A1CD-6A2647F2F3A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24300" y="4498191"/>
                  <a:ext cx="101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B93CCD08-05D2-344F-B5B9-7AC78A954CA5}"/>
                    </a:ext>
                  </a:extLst>
                </p14:cNvPr>
                <p14:cNvContentPartPr/>
                <p14:nvPr/>
              </p14:nvContentPartPr>
              <p14:xfrm>
                <a:off x="8685460" y="4462191"/>
                <a:ext cx="100080" cy="31788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B93CCD08-05D2-344F-B5B9-7AC78A954CA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678260" y="4454631"/>
                  <a:ext cx="115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C17B735E-094C-664C-992C-2C935663B984}"/>
                    </a:ext>
                  </a:extLst>
                </p14:cNvPr>
                <p14:cNvContentPartPr/>
                <p14:nvPr/>
              </p14:nvContentPartPr>
              <p14:xfrm>
                <a:off x="8417980" y="4437351"/>
                <a:ext cx="168480" cy="26172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C17B735E-094C-664C-992C-2C935663B98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410420" y="4429791"/>
                  <a:ext cx="18360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F18F7555-8853-D24D-B688-2DC6DF7CB8A9}"/>
                  </a:ext>
                </a:extLst>
              </p14:cNvPr>
              <p14:cNvContentPartPr/>
              <p14:nvPr/>
            </p14:nvContentPartPr>
            <p14:xfrm>
              <a:off x="9488620" y="4032711"/>
              <a:ext cx="230760" cy="19080"/>
            </p14:xfrm>
          </p:contentPart>
        </mc:Choice>
        <mc:Fallback xmlns=""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F18F7555-8853-D24D-B688-2DC6DF7CB8A9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9481060" y="4025151"/>
                <a:ext cx="2458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C5813CB5-1046-F643-A800-6AB47A82E6E2}"/>
              </a:ext>
            </a:extLst>
          </p:cNvPr>
          <p:cNvGrpSpPr/>
          <p:nvPr/>
        </p:nvGrpSpPr>
        <p:grpSpPr>
          <a:xfrm>
            <a:off x="10086220" y="3845871"/>
            <a:ext cx="218160" cy="267840"/>
            <a:chOff x="10086220" y="3845871"/>
            <a:chExt cx="2181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D3ED7AD-367C-CA4F-B7F5-E60477D9F2EB}"/>
                    </a:ext>
                  </a:extLst>
                </p14:cNvPr>
                <p14:cNvContentPartPr/>
                <p14:nvPr/>
              </p14:nvContentPartPr>
              <p14:xfrm>
                <a:off x="10086220" y="3845871"/>
                <a:ext cx="218160" cy="252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D3ED7AD-367C-CA4F-B7F5-E60477D9F2E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078660" y="383831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1DB13322-C81B-474C-BE00-94E8CC3F77FE}"/>
                    </a:ext>
                  </a:extLst>
                </p14:cNvPr>
                <p14:cNvContentPartPr/>
                <p14:nvPr/>
              </p14:nvContentPartPr>
              <p14:xfrm>
                <a:off x="10129780" y="3957831"/>
                <a:ext cx="106200" cy="15588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1DB13322-C81B-474C-BE00-94E8CC3F77F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122580" y="395063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9C88CD63-AA70-7B46-823E-BF2FA00F979B}"/>
              </a:ext>
            </a:extLst>
          </p:cNvPr>
          <p:cNvGrpSpPr/>
          <p:nvPr/>
        </p:nvGrpSpPr>
        <p:grpSpPr>
          <a:xfrm>
            <a:off x="10565740" y="3752631"/>
            <a:ext cx="741240" cy="579240"/>
            <a:chOff x="10565740" y="3752631"/>
            <a:chExt cx="74124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494EC18-1FC1-1C47-A0DB-236AF5F03B19}"/>
                    </a:ext>
                  </a:extLst>
                </p14:cNvPr>
                <p14:cNvContentPartPr/>
                <p14:nvPr/>
              </p14:nvContentPartPr>
              <p14:xfrm>
                <a:off x="10658980" y="3752631"/>
                <a:ext cx="124920" cy="57924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494EC18-1FC1-1C47-A0DB-236AF5F03B1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651420" y="3745071"/>
                  <a:ext cx="14004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870E9E60-AF7C-8E4F-B9FB-400EC593BF2A}"/>
                    </a:ext>
                  </a:extLst>
                </p14:cNvPr>
                <p14:cNvContentPartPr/>
                <p14:nvPr/>
              </p14:nvContentPartPr>
              <p14:xfrm>
                <a:off x="10565740" y="4026591"/>
                <a:ext cx="212040" cy="3780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870E9E60-AF7C-8E4F-B9FB-400EC593BF2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558180" y="401903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D61BC79-669F-3F4D-88E9-4503A76D7794}"/>
                    </a:ext>
                  </a:extLst>
                </p14:cNvPr>
                <p14:cNvContentPartPr/>
                <p14:nvPr/>
              </p14:nvContentPartPr>
              <p14:xfrm>
                <a:off x="10908100" y="3926871"/>
                <a:ext cx="56520" cy="1933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D61BC79-669F-3F4D-88E9-4503A76D779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900540" y="3919311"/>
                  <a:ext cx="71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847918C-00BF-1D4C-B2E9-777D1E687A0A}"/>
                    </a:ext>
                  </a:extLst>
                </p14:cNvPr>
                <p14:cNvContentPartPr/>
                <p14:nvPr/>
              </p14:nvContentPartPr>
              <p14:xfrm>
                <a:off x="11038780" y="3945591"/>
                <a:ext cx="106200" cy="16236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847918C-00BF-1D4C-B2E9-777D1E687A0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031220" y="3938031"/>
                  <a:ext cx="12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DBC09B1B-B538-4840-8F78-C268B42E28E8}"/>
                    </a:ext>
                  </a:extLst>
                </p14:cNvPr>
                <p14:cNvContentPartPr/>
                <p14:nvPr/>
              </p14:nvContentPartPr>
              <p14:xfrm>
                <a:off x="11182060" y="3902031"/>
                <a:ext cx="124920" cy="31788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DBC09B1B-B538-4840-8F78-C268B42E28E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174500" y="3894471"/>
                  <a:ext cx="14004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9E5FF331-6F5F-FC47-8FDA-500B9A9594B2}"/>
              </a:ext>
            </a:extLst>
          </p:cNvPr>
          <p:cNvGrpSpPr/>
          <p:nvPr/>
        </p:nvGrpSpPr>
        <p:grpSpPr>
          <a:xfrm>
            <a:off x="9800020" y="4443471"/>
            <a:ext cx="1058760" cy="286920"/>
            <a:chOff x="9800020" y="4443471"/>
            <a:chExt cx="105876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713AD46-AA58-9F44-84DB-AD4C7F8355AA}"/>
                    </a:ext>
                  </a:extLst>
                </p14:cNvPr>
                <p14:cNvContentPartPr/>
                <p14:nvPr/>
              </p14:nvContentPartPr>
              <p14:xfrm>
                <a:off x="9800020" y="4443471"/>
                <a:ext cx="137160" cy="18720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713AD46-AA58-9F44-84DB-AD4C7F8355A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92460" y="4435911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12B7F5F-8150-7548-B011-4C2F44B58C46}"/>
                    </a:ext>
                  </a:extLst>
                </p14:cNvPr>
                <p14:cNvContentPartPr/>
                <p14:nvPr/>
              </p14:nvContentPartPr>
              <p14:xfrm>
                <a:off x="10092700" y="4474791"/>
                <a:ext cx="93600" cy="19332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12B7F5F-8150-7548-B011-4C2F44B58C4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085140" y="4467231"/>
                  <a:ext cx="108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0E803AA-8C78-AD4F-A40D-4E3BC8C30D65}"/>
                    </a:ext>
                  </a:extLst>
                </p14:cNvPr>
                <p14:cNvContentPartPr/>
                <p14:nvPr/>
              </p14:nvContentPartPr>
              <p14:xfrm>
                <a:off x="10129780" y="4568031"/>
                <a:ext cx="118800" cy="3780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0E803AA-8C78-AD4F-A40D-4E3BC8C30D6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122580" y="456047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9812237-EC1D-8C43-B232-173091EFFEC6}"/>
                    </a:ext>
                  </a:extLst>
                </p14:cNvPr>
                <p14:cNvContentPartPr/>
                <p14:nvPr/>
              </p14:nvContentPartPr>
              <p14:xfrm>
                <a:off x="10341460" y="4462191"/>
                <a:ext cx="75240" cy="3132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9812237-EC1D-8C43-B232-173091EFFEC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333900" y="445463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9856E00E-540E-B142-9D56-992C14EDA81A}"/>
                    </a:ext>
                  </a:extLst>
                </p14:cNvPr>
                <p14:cNvContentPartPr/>
                <p14:nvPr/>
              </p14:nvContentPartPr>
              <p14:xfrm>
                <a:off x="10329220" y="4543191"/>
                <a:ext cx="87480" cy="10620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9856E00E-540E-B142-9D56-992C14EDA81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321660" y="4535631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18610935-4709-0A40-A961-77022A075A4C}"/>
                    </a:ext>
                  </a:extLst>
                </p14:cNvPr>
                <p14:cNvContentPartPr/>
                <p14:nvPr/>
              </p14:nvContentPartPr>
              <p14:xfrm>
                <a:off x="10497340" y="4512231"/>
                <a:ext cx="56520" cy="12492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18610935-4709-0A40-A961-77022A075A4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489780" y="4504671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0162D91-9CAE-3A42-8691-B96746DE8BD2}"/>
                    </a:ext>
                  </a:extLst>
                </p14:cNvPr>
                <p14:cNvContentPartPr/>
                <p14:nvPr/>
              </p14:nvContentPartPr>
              <p14:xfrm>
                <a:off x="10590580" y="4474791"/>
                <a:ext cx="93600" cy="16848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0162D91-9CAE-3A42-8691-B96746DE8BD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583020" y="4467231"/>
                  <a:ext cx="108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B11D30C2-BB54-0B46-BE23-26B01EE56D6C}"/>
                    </a:ext>
                  </a:extLst>
                </p14:cNvPr>
                <p14:cNvContentPartPr/>
                <p14:nvPr/>
              </p14:nvContentPartPr>
              <p14:xfrm>
                <a:off x="10783540" y="4462191"/>
                <a:ext cx="75240" cy="26820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B11D30C2-BB54-0B46-BE23-26B01EE56D6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775980" y="4454631"/>
                  <a:ext cx="90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8FC170D4-5AE4-A14C-B64E-E3C39F4A0E21}"/>
              </a:ext>
            </a:extLst>
          </p:cNvPr>
          <p:cNvGrpSpPr/>
          <p:nvPr/>
        </p:nvGrpSpPr>
        <p:grpSpPr>
          <a:xfrm>
            <a:off x="11443420" y="4001391"/>
            <a:ext cx="542160" cy="211320"/>
            <a:chOff x="11443420" y="4001391"/>
            <a:chExt cx="54216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D319EB2A-16E9-054A-B402-DDE13ECD744D}"/>
                    </a:ext>
                  </a:extLst>
                </p14:cNvPr>
                <p14:cNvContentPartPr/>
                <p14:nvPr/>
              </p14:nvContentPartPr>
              <p14:xfrm>
                <a:off x="11443420" y="4063671"/>
                <a:ext cx="6480" cy="648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D319EB2A-16E9-054A-B402-DDE13ECD74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435860" y="405611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674BCCE-7F6E-C349-B067-EE5084965387}"/>
                    </a:ext>
                  </a:extLst>
                </p14:cNvPr>
                <p14:cNvContentPartPr/>
                <p14:nvPr/>
              </p14:nvContentPartPr>
              <p14:xfrm>
                <a:off x="11493460" y="4007871"/>
                <a:ext cx="155880" cy="1908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674BCCE-7F6E-C349-B067-EE508496538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485900" y="400031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FCB1B24A-990C-114D-BE3B-ADFEC51FDF37}"/>
                    </a:ext>
                  </a:extLst>
                </p14:cNvPr>
                <p14:cNvContentPartPr/>
                <p14:nvPr/>
              </p14:nvContentPartPr>
              <p14:xfrm>
                <a:off x="11449900" y="4151151"/>
                <a:ext cx="261720" cy="2520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FCB1B24A-990C-114D-BE3B-ADFEC51FDF3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442340" y="4143591"/>
                  <a:ext cx="276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0B78706-3342-6543-AB55-086584033CD0}"/>
                    </a:ext>
                  </a:extLst>
                </p14:cNvPr>
                <p14:cNvContentPartPr/>
                <p14:nvPr/>
              </p14:nvContentPartPr>
              <p14:xfrm>
                <a:off x="11773540" y="4001391"/>
                <a:ext cx="212040" cy="21132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0B78706-3342-6543-AB55-086584033CD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763460" y="3991311"/>
                  <a:ext cx="23220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225C9693-89B3-FC45-8605-54975346AA01}"/>
              </a:ext>
            </a:extLst>
          </p:cNvPr>
          <p:cNvGrpSpPr/>
          <p:nvPr/>
        </p:nvGrpSpPr>
        <p:grpSpPr>
          <a:xfrm>
            <a:off x="2086660" y="5190471"/>
            <a:ext cx="460800" cy="411480"/>
            <a:chOff x="2086660" y="5190471"/>
            <a:chExt cx="4608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1A2BA124-8F9D-794A-8B20-342755F043CE}"/>
                    </a:ext>
                  </a:extLst>
                </p14:cNvPr>
                <p14:cNvContentPartPr/>
                <p14:nvPr/>
              </p14:nvContentPartPr>
              <p14:xfrm>
                <a:off x="2086660" y="5302791"/>
                <a:ext cx="68760" cy="29916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1A2BA124-8F9D-794A-8B20-342755F043C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079100" y="5295231"/>
                  <a:ext cx="83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8C1C558-EBE6-D843-BE15-210EE111CAE9}"/>
                    </a:ext>
                  </a:extLst>
                </p14:cNvPr>
                <p14:cNvContentPartPr/>
                <p14:nvPr/>
              </p14:nvContentPartPr>
              <p14:xfrm>
                <a:off x="2092780" y="5464431"/>
                <a:ext cx="112320" cy="5004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8C1C558-EBE6-D843-BE15-210EE111CAE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085220" y="5456871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113D085C-5BEB-E94F-A1DD-D26966FBFBAA}"/>
                    </a:ext>
                  </a:extLst>
                </p14:cNvPr>
                <p14:cNvContentPartPr/>
                <p14:nvPr/>
              </p14:nvContentPartPr>
              <p14:xfrm>
                <a:off x="2341900" y="5277951"/>
                <a:ext cx="174600" cy="4392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113D085C-5BEB-E94F-A1DD-D26966FBFBA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334340" y="527039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5D52CEF2-B10B-2C46-8A45-8F15F1F65E64}"/>
                    </a:ext>
                  </a:extLst>
                </p14:cNvPr>
                <p14:cNvContentPartPr/>
                <p14:nvPr/>
              </p14:nvContentPartPr>
              <p14:xfrm>
                <a:off x="2397700" y="5190471"/>
                <a:ext cx="149760" cy="38016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5D52CEF2-B10B-2C46-8A45-8F15F1F65E6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90500" y="5183271"/>
                  <a:ext cx="16488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2D1F04EC-AA10-9341-BCEB-5C0E85B39F22}"/>
              </a:ext>
            </a:extLst>
          </p:cNvPr>
          <p:cNvGrpSpPr/>
          <p:nvPr/>
        </p:nvGrpSpPr>
        <p:grpSpPr>
          <a:xfrm>
            <a:off x="2740420" y="5190471"/>
            <a:ext cx="137160" cy="361440"/>
            <a:chOff x="2740420" y="5190471"/>
            <a:chExt cx="1371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D8604894-EE4C-D644-9AA5-92F968936455}"/>
                    </a:ext>
                  </a:extLst>
                </p14:cNvPr>
                <p14:cNvContentPartPr/>
                <p14:nvPr/>
              </p14:nvContentPartPr>
              <p14:xfrm>
                <a:off x="2752660" y="5190471"/>
                <a:ext cx="106200" cy="10008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D8604894-EE4C-D644-9AA5-92F96893645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45100" y="518327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2A832CD0-2372-B141-B19C-5693E06EA42F}"/>
                    </a:ext>
                  </a:extLst>
                </p14:cNvPr>
                <p14:cNvContentPartPr/>
                <p14:nvPr/>
              </p14:nvContentPartPr>
              <p14:xfrm>
                <a:off x="2740420" y="5352471"/>
                <a:ext cx="137160" cy="378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2A832CD0-2372-B141-B19C-5693E06EA42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32860" y="534491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8F487D28-15F9-C743-B875-AF4FD85F986F}"/>
                    </a:ext>
                  </a:extLst>
                </p14:cNvPr>
                <p14:cNvContentPartPr/>
                <p14:nvPr/>
              </p14:nvContentPartPr>
              <p14:xfrm>
                <a:off x="2771380" y="5333751"/>
                <a:ext cx="87480" cy="21816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8F487D28-15F9-C743-B875-AF4FD85F986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763820" y="5326191"/>
                  <a:ext cx="10260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701944ED-593C-764B-A27C-17F7717C6D40}"/>
                  </a:ext>
                </a:extLst>
              </p14:cNvPr>
              <p14:cNvContentPartPr/>
              <p14:nvPr/>
            </p14:nvContentPartPr>
            <p14:xfrm>
              <a:off x="3151180" y="5172471"/>
              <a:ext cx="87480" cy="317160"/>
            </p14:xfrm>
          </p:contentPart>
        </mc:Choice>
        <mc:Fallback xmlns=""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701944ED-593C-764B-A27C-17F7717C6D4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143620" y="5165271"/>
                <a:ext cx="102600" cy="3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AAC2F8CA-695E-E14F-8408-394828CF6032}"/>
              </a:ext>
            </a:extLst>
          </p:cNvPr>
          <p:cNvGrpSpPr/>
          <p:nvPr/>
        </p:nvGrpSpPr>
        <p:grpSpPr>
          <a:xfrm>
            <a:off x="3599380" y="4997511"/>
            <a:ext cx="946440" cy="616320"/>
            <a:chOff x="3599380" y="4997511"/>
            <a:chExt cx="94644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D4456E3F-5130-0147-990C-9DA1840B8C49}"/>
                    </a:ext>
                  </a:extLst>
                </p14:cNvPr>
                <p14:cNvContentPartPr/>
                <p14:nvPr/>
              </p14:nvContentPartPr>
              <p14:xfrm>
                <a:off x="3599380" y="5109831"/>
                <a:ext cx="212040" cy="27432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D4456E3F-5130-0147-990C-9DA1840B8C4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91820" y="5102271"/>
                  <a:ext cx="227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9972426-53EC-2445-B5F5-DE0C53F65C9D}"/>
                    </a:ext>
                  </a:extLst>
                </p14:cNvPr>
                <p14:cNvContentPartPr/>
                <p14:nvPr/>
              </p14:nvContentPartPr>
              <p14:xfrm>
                <a:off x="3692620" y="5012991"/>
                <a:ext cx="43920" cy="60084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9972426-53EC-2445-B5F5-DE0C53F65C9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685420" y="5005431"/>
                  <a:ext cx="590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36E539F-1DE5-8D4E-AD50-2266D4BB5051}"/>
                    </a:ext>
                  </a:extLst>
                </p14:cNvPr>
                <p14:cNvContentPartPr/>
                <p14:nvPr/>
              </p14:nvContentPartPr>
              <p14:xfrm>
                <a:off x="3605500" y="5445711"/>
                <a:ext cx="37800" cy="8136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36E539F-1DE5-8D4E-AD50-2266D4BB505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97940" y="543851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D03131F-BFB5-A24E-9D75-F27ED07671DA}"/>
                    </a:ext>
                  </a:extLst>
                </p14:cNvPr>
                <p14:cNvContentPartPr/>
                <p14:nvPr/>
              </p14:nvContentPartPr>
              <p14:xfrm>
                <a:off x="3916900" y="5495751"/>
                <a:ext cx="19080" cy="36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D03131F-BFB5-A24E-9D75-F27ED07671D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909340" y="5488191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81628A6-78FE-B345-91DB-146A8DD770A4}"/>
                    </a:ext>
                  </a:extLst>
                </p14:cNvPr>
                <p14:cNvContentPartPr/>
                <p14:nvPr/>
              </p14:nvContentPartPr>
              <p14:xfrm>
                <a:off x="4128580" y="5084631"/>
                <a:ext cx="31320" cy="14364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81628A6-78FE-B345-91DB-146A8DD770A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121020" y="5077431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708C90B8-2C9D-964A-9B29-1778915115BA}"/>
                    </a:ext>
                  </a:extLst>
                </p14:cNvPr>
                <p14:cNvContentPartPr/>
                <p14:nvPr/>
              </p14:nvContentPartPr>
              <p14:xfrm>
                <a:off x="4091140" y="5296311"/>
                <a:ext cx="100080" cy="17460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708C90B8-2C9D-964A-9B29-1778915115B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83580" y="5289111"/>
                  <a:ext cx="115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2E153873-330B-0646-981F-2E29F9550DF0}"/>
                    </a:ext>
                  </a:extLst>
                </p14:cNvPr>
                <p14:cNvContentPartPr/>
                <p14:nvPr/>
              </p14:nvContentPartPr>
              <p14:xfrm>
                <a:off x="4284100" y="4997511"/>
                <a:ext cx="261720" cy="54180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2E153873-330B-0646-981F-2E29F9550DF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276540" y="4989951"/>
                  <a:ext cx="276840" cy="55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12F520F0-03EF-9341-9492-D8191A11BF0B}"/>
                  </a:ext>
                </a:extLst>
              </p14:cNvPr>
              <p14:cNvContentPartPr/>
              <p14:nvPr/>
            </p14:nvContentPartPr>
            <p14:xfrm>
              <a:off x="4850740" y="5570271"/>
              <a:ext cx="50040" cy="19080"/>
            </p14:xfrm>
          </p:contentPart>
        </mc:Choice>
        <mc:Fallback xmlns=""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12F520F0-03EF-9341-9492-D8191A11BF0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843180" y="5562711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C2467FB4-1468-2D4F-ADFB-172A2D91BB44}"/>
                  </a:ext>
                </a:extLst>
              </p14:cNvPr>
              <p14:cNvContentPartPr/>
              <p14:nvPr/>
            </p14:nvContentPartPr>
            <p14:xfrm>
              <a:off x="4875580" y="5856831"/>
              <a:ext cx="43920" cy="50040"/>
            </p14:xfrm>
          </p:contentPart>
        </mc:Choice>
        <mc:Fallback xmlns=""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C2467FB4-1468-2D4F-ADFB-172A2D91BB44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868020" y="5849271"/>
                <a:ext cx="590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D30E17EC-D1E3-A640-BECE-DECE17CE2884}"/>
              </a:ext>
            </a:extLst>
          </p:cNvPr>
          <p:cNvGrpSpPr/>
          <p:nvPr/>
        </p:nvGrpSpPr>
        <p:grpSpPr>
          <a:xfrm>
            <a:off x="5952700" y="5240511"/>
            <a:ext cx="1650240" cy="585360"/>
            <a:chOff x="5952700" y="5240511"/>
            <a:chExt cx="165024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0C4DCE46-F47B-2441-B8FF-21268FEBEF7D}"/>
                    </a:ext>
                  </a:extLst>
                </p14:cNvPr>
                <p14:cNvContentPartPr/>
                <p14:nvPr/>
              </p14:nvContentPartPr>
              <p14:xfrm>
                <a:off x="5952700" y="5240511"/>
                <a:ext cx="441720" cy="15588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0C4DCE46-F47B-2441-B8FF-21268FEBEF7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945140" y="5232951"/>
                  <a:ext cx="456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48BBA161-48B3-9E4C-BB4A-A07F7B1A95D1}"/>
                    </a:ext>
                  </a:extLst>
                </p14:cNvPr>
                <p14:cNvContentPartPr/>
                <p14:nvPr/>
              </p14:nvContentPartPr>
              <p14:xfrm>
                <a:off x="5996260" y="5464431"/>
                <a:ext cx="230760" cy="23076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48BBA161-48B3-9E4C-BB4A-A07F7B1A95D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988700" y="5456871"/>
                  <a:ext cx="245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46D98995-6A72-014A-8A27-55839B7A0DEC}"/>
                    </a:ext>
                  </a:extLst>
                </p14:cNvPr>
                <p14:cNvContentPartPr/>
                <p14:nvPr/>
              </p14:nvContentPartPr>
              <p14:xfrm>
                <a:off x="6599980" y="5252751"/>
                <a:ext cx="205920" cy="57312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46D98995-6A72-014A-8A27-55839B7A0DE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592420" y="5245191"/>
                  <a:ext cx="22104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DC5B0BA8-1680-194D-9A4C-F200F789AFB7}"/>
                    </a:ext>
                  </a:extLst>
                </p14:cNvPr>
                <p14:cNvContentPartPr/>
                <p14:nvPr/>
              </p14:nvContentPartPr>
              <p14:xfrm>
                <a:off x="6581260" y="5539311"/>
                <a:ext cx="249480" cy="5004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DC5B0BA8-1680-194D-9A4C-F200F789AFB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73700" y="5531751"/>
                  <a:ext cx="264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91E47203-B6BA-0B4D-A304-AAE750D22D2F}"/>
                    </a:ext>
                  </a:extLst>
                </p14:cNvPr>
                <p14:cNvContentPartPr/>
                <p14:nvPr/>
              </p14:nvContentPartPr>
              <p14:xfrm>
                <a:off x="6973660" y="5396031"/>
                <a:ext cx="81360" cy="21132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91E47203-B6BA-0B4D-A304-AAE750D22D2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66100" y="5388471"/>
                  <a:ext cx="96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86E29324-9DC6-1A49-AB34-7DF1F18601A1}"/>
                    </a:ext>
                  </a:extLst>
                </p14:cNvPr>
                <p14:cNvContentPartPr/>
                <p14:nvPr/>
              </p14:nvContentPartPr>
              <p14:xfrm>
                <a:off x="7141780" y="5414751"/>
                <a:ext cx="155880" cy="18720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86E29324-9DC6-1A49-AB34-7DF1F18601A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34220" y="5407191"/>
                  <a:ext cx="17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C47F914E-39B5-A242-9D4F-25A1BD10AC69}"/>
                    </a:ext>
                  </a:extLst>
                </p14:cNvPr>
                <p14:cNvContentPartPr/>
                <p14:nvPr/>
              </p14:nvContentPartPr>
              <p14:xfrm>
                <a:off x="7434460" y="5402151"/>
                <a:ext cx="168480" cy="27432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C47F914E-39B5-A242-9D4F-25A1BD10AC6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426900" y="5394591"/>
                  <a:ext cx="18360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8855B82F-A1FB-D346-A202-50D06C690A6B}"/>
                  </a:ext>
                </a:extLst>
              </p14:cNvPr>
              <p14:cNvContentPartPr/>
              <p14:nvPr/>
            </p14:nvContentPartPr>
            <p14:xfrm>
              <a:off x="5318380" y="5906511"/>
              <a:ext cx="261000" cy="255600"/>
            </p14:xfrm>
          </p:contentPart>
        </mc:Choice>
        <mc:Fallback xmlns=""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8855B82F-A1FB-D346-A202-50D06C690A6B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5310820" y="5898951"/>
                <a:ext cx="2761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420BED67-6675-154D-93ED-6CACEC86E998}"/>
              </a:ext>
            </a:extLst>
          </p:cNvPr>
          <p:cNvGrpSpPr/>
          <p:nvPr/>
        </p:nvGrpSpPr>
        <p:grpSpPr>
          <a:xfrm>
            <a:off x="5790700" y="5943951"/>
            <a:ext cx="573120" cy="218160"/>
            <a:chOff x="5790700" y="5943951"/>
            <a:chExt cx="5731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E4C659AD-2E24-064E-8EA3-34A22A8CBB96}"/>
                    </a:ext>
                  </a:extLst>
                </p14:cNvPr>
                <p14:cNvContentPartPr/>
                <p14:nvPr/>
              </p14:nvContentPartPr>
              <p14:xfrm>
                <a:off x="5790700" y="5950071"/>
                <a:ext cx="149760" cy="18720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E4C659AD-2E24-064E-8EA3-34A22A8CBB9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83140" y="5942511"/>
                  <a:ext cx="164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3C747D63-3D12-BD44-B85F-A5DBFA25E5EA}"/>
                    </a:ext>
                  </a:extLst>
                </p14:cNvPr>
                <p14:cNvContentPartPr/>
                <p14:nvPr/>
              </p14:nvContentPartPr>
              <p14:xfrm>
                <a:off x="5859100" y="6043671"/>
                <a:ext cx="118800" cy="4392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3C747D63-3D12-BD44-B85F-A5DBFA25E5E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851540" y="603611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8F346467-BB6C-AE4D-9301-13DB5C41217A}"/>
                    </a:ext>
                  </a:extLst>
                </p14:cNvPr>
                <p14:cNvContentPartPr/>
                <p14:nvPr/>
              </p14:nvContentPartPr>
              <p14:xfrm>
                <a:off x="6146380" y="5981391"/>
                <a:ext cx="74520" cy="14364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8F346467-BB6C-AE4D-9301-13DB5C41217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138820" y="5973831"/>
                  <a:ext cx="89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C92B6719-E863-A94B-9B06-29271434DE94}"/>
                    </a:ext>
                  </a:extLst>
                </p14:cNvPr>
                <p14:cNvContentPartPr/>
                <p14:nvPr/>
              </p14:nvContentPartPr>
              <p14:xfrm>
                <a:off x="6301180" y="5943951"/>
                <a:ext cx="62640" cy="21816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C92B6719-E863-A94B-9B06-29271434DE9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93620" y="5936391"/>
                  <a:ext cx="777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AB366FD7-0063-E145-9D68-04C518366CFA}"/>
              </a:ext>
            </a:extLst>
          </p:cNvPr>
          <p:cNvGrpSpPr/>
          <p:nvPr/>
        </p:nvGrpSpPr>
        <p:grpSpPr>
          <a:xfrm>
            <a:off x="6500620" y="5974911"/>
            <a:ext cx="293040" cy="212400"/>
            <a:chOff x="6500620" y="5974911"/>
            <a:chExt cx="29304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6B850C31-1599-CD44-9D01-C5311A4E25BE}"/>
                    </a:ext>
                  </a:extLst>
                </p14:cNvPr>
                <p14:cNvContentPartPr/>
                <p14:nvPr/>
              </p14:nvContentPartPr>
              <p14:xfrm>
                <a:off x="6500620" y="5974911"/>
                <a:ext cx="100080" cy="16848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6B850C31-1599-CD44-9D01-C5311A4E25B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493060" y="5967351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E17359C9-3600-8F40-89ED-E4A3188C0608}"/>
                    </a:ext>
                  </a:extLst>
                </p14:cNvPr>
                <p14:cNvContentPartPr/>
                <p14:nvPr/>
              </p14:nvContentPartPr>
              <p14:xfrm>
                <a:off x="6693580" y="5981391"/>
                <a:ext cx="100080" cy="20592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E17359C9-3600-8F40-89ED-E4A3188C060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686020" y="5973831"/>
                  <a:ext cx="11520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4FCD40C6-1F71-1F45-BFFD-543B6F32208A}"/>
                  </a:ext>
                </a:extLst>
              </p14:cNvPr>
              <p14:cNvContentPartPr/>
              <p14:nvPr/>
            </p14:nvContentPartPr>
            <p14:xfrm>
              <a:off x="7938460" y="5514471"/>
              <a:ext cx="280440" cy="31320"/>
            </p14:xfrm>
          </p:contentPart>
        </mc:Choice>
        <mc:Fallback xmlns=""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4FCD40C6-1F71-1F45-BFFD-543B6F32208A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930900" y="5506911"/>
                <a:ext cx="2955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A32863DB-640A-6240-8D7A-B516AFE1ABBC}"/>
              </a:ext>
            </a:extLst>
          </p:cNvPr>
          <p:cNvGrpSpPr/>
          <p:nvPr/>
        </p:nvGrpSpPr>
        <p:grpSpPr>
          <a:xfrm>
            <a:off x="8732620" y="5365071"/>
            <a:ext cx="295560" cy="299160"/>
            <a:chOff x="8732620" y="5365071"/>
            <a:chExt cx="2955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A7D8E622-0B0E-8D4F-8767-A8D8D1843EED}"/>
                    </a:ext>
                  </a:extLst>
                </p14:cNvPr>
                <p14:cNvContentPartPr/>
                <p14:nvPr/>
              </p14:nvContentPartPr>
              <p14:xfrm>
                <a:off x="8785180" y="5365071"/>
                <a:ext cx="243000" cy="6264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A7D8E622-0B0E-8D4F-8767-A8D8D1843EE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77620" y="5357511"/>
                  <a:ext cx="258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5F411324-5BFA-3542-AED0-EF52E8260083}"/>
                    </a:ext>
                  </a:extLst>
                </p14:cNvPr>
                <p14:cNvContentPartPr/>
                <p14:nvPr/>
              </p14:nvContentPartPr>
              <p14:xfrm>
                <a:off x="8732620" y="5477031"/>
                <a:ext cx="196200" cy="18720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5F411324-5BFA-3542-AED0-EF52E826008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725060" y="5469471"/>
                  <a:ext cx="2113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DBA2FA78-C8BB-AC46-BF88-A7364F88B7F0}"/>
              </a:ext>
            </a:extLst>
          </p:cNvPr>
          <p:cNvGrpSpPr/>
          <p:nvPr/>
        </p:nvGrpSpPr>
        <p:grpSpPr>
          <a:xfrm>
            <a:off x="9158860" y="5277951"/>
            <a:ext cx="840960" cy="529560"/>
            <a:chOff x="9158860" y="5277951"/>
            <a:chExt cx="8409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3BA8094D-B814-1B4D-99B9-0780AB966EFF}"/>
                    </a:ext>
                  </a:extLst>
                </p14:cNvPr>
                <p14:cNvContentPartPr/>
                <p14:nvPr/>
              </p14:nvContentPartPr>
              <p14:xfrm>
                <a:off x="9208540" y="5277951"/>
                <a:ext cx="187200" cy="529560"/>
              </p14:xfrm>
            </p:contentPart>
          </mc:Choice>
          <mc:Fallback xmlns=""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3BA8094D-B814-1B4D-99B9-0780AB966EF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00980" y="5270391"/>
                  <a:ext cx="2023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0E10D09C-8790-CD46-A75C-A34161786F24}"/>
                    </a:ext>
                  </a:extLst>
                </p14:cNvPr>
                <p14:cNvContentPartPr/>
                <p14:nvPr/>
              </p14:nvContentPartPr>
              <p14:xfrm>
                <a:off x="9158860" y="5514471"/>
                <a:ext cx="218160" cy="3132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0E10D09C-8790-CD46-A75C-A34161786F2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151300" y="5506911"/>
                  <a:ext cx="23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22925A0A-3670-814A-887E-C5576194EB1A}"/>
                    </a:ext>
                  </a:extLst>
                </p14:cNvPr>
                <p14:cNvContentPartPr/>
                <p14:nvPr/>
              </p14:nvContentPartPr>
              <p14:xfrm>
                <a:off x="9507340" y="5477031"/>
                <a:ext cx="75240" cy="16236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22925A0A-3670-814A-887E-C5576194EB1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499780" y="546947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47EDECAD-A72F-1543-9681-0989C2158765}"/>
                    </a:ext>
                  </a:extLst>
                </p14:cNvPr>
                <p14:cNvContentPartPr/>
                <p14:nvPr/>
              </p14:nvContentPartPr>
              <p14:xfrm>
                <a:off x="9594460" y="5464431"/>
                <a:ext cx="187200" cy="198720"/>
              </p14:xfrm>
            </p:contentPart>
          </mc:Choice>
          <mc:Fallback xmlns=""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47EDECAD-A72F-1543-9681-0989C215876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586900" y="5456871"/>
                  <a:ext cx="202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2D860213-75CD-D242-BD8E-D458299D149A}"/>
                    </a:ext>
                  </a:extLst>
                </p14:cNvPr>
                <p14:cNvContentPartPr/>
                <p14:nvPr/>
              </p14:nvContentPartPr>
              <p14:xfrm>
                <a:off x="9856180" y="5483151"/>
                <a:ext cx="143640" cy="28044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2D860213-75CD-D242-BD8E-D458299D149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848620" y="5475591"/>
                  <a:ext cx="15876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5A155E25-2DA9-AE49-8801-9E19F2D13738}"/>
                  </a:ext>
                </a:extLst>
              </p14:cNvPr>
              <p14:cNvContentPartPr/>
              <p14:nvPr/>
            </p14:nvContentPartPr>
            <p14:xfrm>
              <a:off x="8112700" y="5862951"/>
              <a:ext cx="168480" cy="224640"/>
            </p14:xfrm>
          </p:contentPart>
        </mc:Choice>
        <mc:Fallback xmlns=""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5A155E25-2DA9-AE49-8801-9E19F2D13738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8105500" y="5855391"/>
                <a:ext cx="18360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3175578B-7ADA-EB4E-9543-829DC0458163}"/>
              </a:ext>
            </a:extLst>
          </p:cNvPr>
          <p:cNvGrpSpPr/>
          <p:nvPr/>
        </p:nvGrpSpPr>
        <p:grpSpPr>
          <a:xfrm>
            <a:off x="8480260" y="5925231"/>
            <a:ext cx="585360" cy="224640"/>
            <a:chOff x="8480260" y="5925231"/>
            <a:chExt cx="58536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926260DB-EED8-1947-9BEE-C771FD029031}"/>
                    </a:ext>
                  </a:extLst>
                </p14:cNvPr>
                <p14:cNvContentPartPr/>
                <p14:nvPr/>
              </p14:nvContentPartPr>
              <p14:xfrm>
                <a:off x="8480260" y="5925231"/>
                <a:ext cx="143640" cy="20592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926260DB-EED8-1947-9BEE-C771FD02903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472700" y="5917671"/>
                  <a:ext cx="158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CC3D2AA9-349F-1A47-91E6-65F4D1EFA4E8}"/>
                    </a:ext>
                  </a:extLst>
                </p14:cNvPr>
                <p14:cNvContentPartPr/>
                <p14:nvPr/>
              </p14:nvContentPartPr>
              <p14:xfrm>
                <a:off x="8517700" y="6043671"/>
                <a:ext cx="143640" cy="648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CC3D2AA9-349F-1A47-91E6-65F4D1EFA4E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10140" y="6036111"/>
                  <a:ext cx="158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575A94BA-FEA9-4640-8328-1CCE107BEA51}"/>
                    </a:ext>
                  </a:extLst>
                </p14:cNvPr>
                <p14:cNvContentPartPr/>
                <p14:nvPr/>
              </p14:nvContentPartPr>
              <p14:xfrm>
                <a:off x="8772940" y="5937831"/>
                <a:ext cx="118800" cy="20592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575A94BA-FEA9-4640-8328-1CCE107BEA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65380" y="5930271"/>
                  <a:ext cx="133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4F9695D2-C233-E746-9B94-C393FC381AE0}"/>
                    </a:ext>
                  </a:extLst>
                </p14:cNvPr>
                <p14:cNvContentPartPr/>
                <p14:nvPr/>
              </p14:nvContentPartPr>
              <p14:xfrm>
                <a:off x="8978140" y="5987511"/>
                <a:ext cx="87480" cy="16236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4F9695D2-C233-E746-9B94-C393FC381AE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970580" y="5979951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99B792C4-5D41-4A43-A610-76631D2A9ABE}"/>
              </a:ext>
            </a:extLst>
          </p:cNvPr>
          <p:cNvGrpSpPr/>
          <p:nvPr/>
        </p:nvGrpSpPr>
        <p:grpSpPr>
          <a:xfrm>
            <a:off x="9134380" y="5981391"/>
            <a:ext cx="285480" cy="268200"/>
            <a:chOff x="9134380" y="5981391"/>
            <a:chExt cx="2854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2CF4E354-DBB9-1E4C-999E-AD9312915749}"/>
                    </a:ext>
                  </a:extLst>
                </p14:cNvPr>
                <p14:cNvContentPartPr/>
                <p14:nvPr/>
              </p14:nvContentPartPr>
              <p14:xfrm>
                <a:off x="9134380" y="6012351"/>
                <a:ext cx="92880" cy="17460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2CF4E354-DBB9-1E4C-999E-AD931291574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27180" y="6004791"/>
                  <a:ext cx="108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2554F57E-F265-DC4D-869E-B2DB03D2D09B}"/>
                    </a:ext>
                  </a:extLst>
                </p14:cNvPr>
                <p14:cNvContentPartPr/>
                <p14:nvPr/>
              </p14:nvContentPartPr>
              <p14:xfrm>
                <a:off x="9308260" y="5981391"/>
                <a:ext cx="111600" cy="26820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2554F57E-F265-DC4D-869E-B2DB03D2D09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300700" y="5973831"/>
                  <a:ext cx="1267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C6C3F62A-8244-1243-9DF5-983114485C50}"/>
              </a:ext>
            </a:extLst>
          </p:cNvPr>
          <p:cNvGrpSpPr/>
          <p:nvPr/>
        </p:nvGrpSpPr>
        <p:grpSpPr>
          <a:xfrm>
            <a:off x="10354060" y="5545431"/>
            <a:ext cx="268200" cy="180720"/>
            <a:chOff x="10354060" y="5545431"/>
            <a:chExt cx="2682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55B2A3FD-B7BE-B74B-AE8E-E3CC8ACD17BC}"/>
                    </a:ext>
                  </a:extLst>
                </p14:cNvPr>
                <p14:cNvContentPartPr/>
                <p14:nvPr/>
              </p14:nvContentPartPr>
              <p14:xfrm>
                <a:off x="10366660" y="5545431"/>
                <a:ext cx="180720" cy="3780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55B2A3FD-B7BE-B74B-AE8E-E3CC8ACD17B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359100" y="553787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77CD94C6-F378-6549-82AC-A02EC5FC335C}"/>
                    </a:ext>
                  </a:extLst>
                </p14:cNvPr>
                <p14:cNvContentPartPr/>
                <p14:nvPr/>
              </p14:nvContentPartPr>
              <p14:xfrm>
                <a:off x="10354060" y="5700951"/>
                <a:ext cx="268200" cy="25200"/>
              </p14:xfrm>
            </p:contentPart>
          </mc:Choice>
          <mc:Fallback xmlns=""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77CD94C6-F378-6549-82AC-A02EC5FC335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346500" y="5693751"/>
                  <a:ext cx="2829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03675FE3-A13C-944B-B5AC-96979F4368E4}"/>
              </a:ext>
            </a:extLst>
          </p:cNvPr>
          <p:cNvGrpSpPr/>
          <p:nvPr/>
        </p:nvGrpSpPr>
        <p:grpSpPr>
          <a:xfrm>
            <a:off x="10802260" y="5290911"/>
            <a:ext cx="1102320" cy="603720"/>
            <a:chOff x="10802260" y="5290911"/>
            <a:chExt cx="110232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3145DE29-2E91-A04C-A440-0634FC911091}"/>
                    </a:ext>
                  </a:extLst>
                </p14:cNvPr>
                <p14:cNvContentPartPr/>
                <p14:nvPr/>
              </p14:nvContentPartPr>
              <p14:xfrm>
                <a:off x="10802260" y="5290911"/>
                <a:ext cx="330480" cy="49140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3145DE29-2E91-A04C-A440-0634FC91109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794700" y="5283351"/>
                  <a:ext cx="3452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6EC18412-AE45-BF47-BBB6-4B89607454B1}"/>
                    </a:ext>
                  </a:extLst>
                </p14:cNvPr>
                <p14:cNvContentPartPr/>
                <p14:nvPr/>
              </p14:nvContentPartPr>
              <p14:xfrm>
                <a:off x="11032660" y="5620311"/>
                <a:ext cx="305280" cy="16236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6EC18412-AE45-BF47-BBB6-4B89607454B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025100" y="5612751"/>
                  <a:ext cx="320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35B85915-DA4C-E249-9D0F-61E894270328}"/>
                    </a:ext>
                  </a:extLst>
                </p14:cNvPr>
                <p14:cNvContentPartPr/>
                <p14:nvPr/>
              </p14:nvContentPartPr>
              <p14:xfrm>
                <a:off x="11306620" y="5339871"/>
                <a:ext cx="131040" cy="44856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35B85915-DA4C-E249-9D0F-61E89427032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299060" y="5332671"/>
                  <a:ext cx="146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A77B1924-FB57-9645-A926-9812F8CA4B43}"/>
                    </a:ext>
                  </a:extLst>
                </p14:cNvPr>
                <p14:cNvContentPartPr/>
                <p14:nvPr/>
              </p14:nvContentPartPr>
              <p14:xfrm>
                <a:off x="11561860" y="5414751"/>
                <a:ext cx="155880" cy="47988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A77B1924-FB57-9645-A926-9812F8CA4B4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554300" y="5407191"/>
                  <a:ext cx="1710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E7C6CCBF-0129-854C-B1D7-329392B73B03}"/>
                    </a:ext>
                  </a:extLst>
                </p14:cNvPr>
                <p14:cNvContentPartPr/>
                <p14:nvPr/>
              </p14:nvContentPartPr>
              <p14:xfrm>
                <a:off x="11543140" y="5682591"/>
                <a:ext cx="224640" cy="3132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E7C6CCBF-0129-854C-B1D7-329392B73B0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535580" y="567503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A36E8812-64F7-8445-AC0B-B8770B352B0C}"/>
                    </a:ext>
                  </a:extLst>
                </p14:cNvPr>
                <p14:cNvContentPartPr/>
                <p14:nvPr/>
              </p14:nvContentPartPr>
              <p14:xfrm>
                <a:off x="11493460" y="5639031"/>
                <a:ext cx="100080" cy="168480"/>
              </p14:xfrm>
            </p:contentPart>
          </mc:Choice>
          <mc:Fallback xmlns=""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A36E8812-64F7-8445-AC0B-B8770B352B0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485900" y="5631471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05FDF01B-A4B6-4C49-BC5D-5D6C724E3F94}"/>
                    </a:ext>
                  </a:extLst>
                </p14:cNvPr>
                <p14:cNvContentPartPr/>
                <p14:nvPr/>
              </p14:nvContentPartPr>
              <p14:xfrm>
                <a:off x="11841940" y="5626431"/>
                <a:ext cx="62640" cy="23688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05FDF01B-A4B6-4C49-BC5D-5D6C724E3F9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834380" y="5618871"/>
                  <a:ext cx="777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4696DAFD-E604-E941-B24F-7E689F911FE5}"/>
                  </a:ext>
                </a:extLst>
              </p14:cNvPr>
              <p14:cNvContentPartPr/>
              <p14:nvPr/>
            </p14:nvContentPartPr>
            <p14:xfrm>
              <a:off x="1594900" y="4213071"/>
              <a:ext cx="261720" cy="1712520"/>
            </p14:xfrm>
          </p:contentPart>
        </mc:Choice>
        <mc:Fallback xmlns=""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4696DAFD-E604-E941-B24F-7E689F911FE5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587340" y="4205871"/>
                <a:ext cx="27684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B67D5807-FB6B-6249-9D1C-8933EAB67A98}"/>
                  </a:ext>
                </a:extLst>
              </p14:cNvPr>
              <p14:cNvContentPartPr/>
              <p14:nvPr/>
            </p14:nvContentPartPr>
            <p14:xfrm>
              <a:off x="4315420" y="932391"/>
              <a:ext cx="2633760" cy="1164600"/>
            </p14:xfrm>
          </p:contentPart>
        </mc:Choice>
        <mc:Fallback xmlns=""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B67D5807-FB6B-6249-9D1C-8933EAB67A98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4307860" y="924831"/>
                <a:ext cx="2648880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68546AB7-3B23-2A45-AA28-A67BA65D2162}"/>
                  </a:ext>
                </a:extLst>
              </p14:cNvPr>
              <p14:cNvContentPartPr/>
              <p14:nvPr/>
            </p14:nvContentPartPr>
            <p14:xfrm>
              <a:off x="10522900" y="6174351"/>
              <a:ext cx="927360" cy="56520"/>
            </p14:xfrm>
          </p:contentPart>
        </mc:Choice>
        <mc:Fallback xmlns=""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68546AB7-3B23-2A45-AA28-A67BA65D2162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0515340" y="6166791"/>
                <a:ext cx="942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037BE65D-5AB9-B845-9F14-88DF79FD43A8}"/>
                  </a:ext>
                </a:extLst>
              </p14:cNvPr>
              <p14:cNvContentPartPr/>
              <p14:nvPr/>
            </p14:nvContentPartPr>
            <p14:xfrm>
              <a:off x="10721260" y="6423111"/>
              <a:ext cx="573120" cy="62640"/>
            </p14:xfrm>
          </p:contentPart>
        </mc:Choice>
        <mc:Fallback xmlns=""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037BE65D-5AB9-B845-9F14-88DF79FD43A8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0713700" y="6415911"/>
                <a:ext cx="58824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36AEB1DF-A09D-4E43-AE4A-3DA5B663E712}"/>
              </a:ext>
            </a:extLst>
          </p:cNvPr>
          <p:cNvGrpSpPr/>
          <p:nvPr/>
        </p:nvGrpSpPr>
        <p:grpSpPr>
          <a:xfrm>
            <a:off x="1215100" y="2183751"/>
            <a:ext cx="8049960" cy="1444680"/>
            <a:chOff x="1215100" y="2183751"/>
            <a:chExt cx="8049960" cy="14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1859A63A-119C-4E49-917D-8422E5243A4C}"/>
                    </a:ext>
                  </a:extLst>
                </p14:cNvPr>
                <p14:cNvContentPartPr/>
                <p14:nvPr/>
              </p14:nvContentPartPr>
              <p14:xfrm>
                <a:off x="1557460" y="3223431"/>
                <a:ext cx="323280" cy="118800"/>
              </p14:xfrm>
            </p:contentPart>
          </mc:Choice>
          <mc:Fallback xmlns=""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1859A63A-119C-4E49-917D-8422E5243A4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49900" y="3215871"/>
                  <a:ext cx="338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89F7C082-A2A1-9E45-9E48-DED8F4E90D30}"/>
                    </a:ext>
                  </a:extLst>
                </p14:cNvPr>
                <p14:cNvContentPartPr/>
                <p14:nvPr/>
              </p14:nvContentPartPr>
              <p14:xfrm>
                <a:off x="1215100" y="2183751"/>
                <a:ext cx="8049960" cy="144468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89F7C082-A2A1-9E45-9E48-DED8F4E90D3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207540" y="2176191"/>
                  <a:ext cx="8065080" cy="145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261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5DC6AC0F-2BB0-2845-84F3-E947A15FC9A6}"/>
              </a:ext>
            </a:extLst>
          </p:cNvPr>
          <p:cNvGrpSpPr/>
          <p:nvPr/>
        </p:nvGrpSpPr>
        <p:grpSpPr>
          <a:xfrm>
            <a:off x="785620" y="452871"/>
            <a:ext cx="578520" cy="610560"/>
            <a:chOff x="785620" y="452871"/>
            <a:chExt cx="57852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E305FD9-451F-8647-8959-31C104FF3D57}"/>
                    </a:ext>
                  </a:extLst>
                </p14:cNvPr>
                <p14:cNvContentPartPr/>
                <p14:nvPr/>
              </p14:nvContentPartPr>
              <p14:xfrm>
                <a:off x="785620" y="590031"/>
                <a:ext cx="299160" cy="813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E305FD9-451F-8647-8959-31C104FF3D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8060" y="582471"/>
                  <a:ext cx="314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913DDB0-19B4-AE4A-BD77-FFA9B26BE2ED}"/>
                    </a:ext>
                  </a:extLst>
                </p14:cNvPr>
                <p14:cNvContentPartPr/>
                <p14:nvPr/>
              </p14:nvContentPartPr>
              <p14:xfrm>
                <a:off x="841420" y="764271"/>
                <a:ext cx="293040" cy="31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913DDB0-19B4-AE4A-BD77-FFA9B26BE2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3860" y="756711"/>
                  <a:ext cx="30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D390172-F15D-7949-9EC4-A28A08409B58}"/>
                    </a:ext>
                  </a:extLst>
                </p14:cNvPr>
                <p14:cNvContentPartPr/>
                <p14:nvPr/>
              </p14:nvContentPartPr>
              <p14:xfrm>
                <a:off x="941140" y="452871"/>
                <a:ext cx="423000" cy="610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D390172-F15D-7949-9EC4-A28A08409B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3580" y="445671"/>
                  <a:ext cx="43812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5CC4180-F3FB-D642-9EA1-81D2E674BE69}"/>
              </a:ext>
            </a:extLst>
          </p:cNvPr>
          <p:cNvGrpSpPr/>
          <p:nvPr/>
        </p:nvGrpSpPr>
        <p:grpSpPr>
          <a:xfrm>
            <a:off x="2292220" y="428031"/>
            <a:ext cx="423720" cy="361080"/>
            <a:chOff x="2292220" y="428031"/>
            <a:chExt cx="42372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131BD31-2903-EE44-8E39-05E893FADBF2}"/>
                    </a:ext>
                  </a:extLst>
                </p14:cNvPr>
                <p14:cNvContentPartPr/>
                <p14:nvPr/>
              </p14:nvContentPartPr>
              <p14:xfrm>
                <a:off x="2292220" y="428031"/>
                <a:ext cx="423720" cy="378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131BD31-2903-EE44-8E39-05E893FADB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84660" y="420471"/>
                  <a:ext cx="438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C6BAE46-93D5-C940-9828-A3CA0232256A}"/>
                    </a:ext>
                  </a:extLst>
                </p14:cNvPr>
                <p14:cNvContentPartPr/>
                <p14:nvPr/>
              </p14:nvContentPartPr>
              <p14:xfrm>
                <a:off x="2317060" y="521631"/>
                <a:ext cx="346320" cy="2674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C6BAE46-93D5-C940-9828-A3CA023225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09500" y="514071"/>
                  <a:ext cx="3614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0198FCE-D6A3-3E41-9ED8-86DFB4D18F1B}"/>
              </a:ext>
            </a:extLst>
          </p:cNvPr>
          <p:cNvGrpSpPr/>
          <p:nvPr/>
        </p:nvGrpSpPr>
        <p:grpSpPr>
          <a:xfrm>
            <a:off x="1769140" y="1150191"/>
            <a:ext cx="572760" cy="230760"/>
            <a:chOff x="1769140" y="1150191"/>
            <a:chExt cx="57276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A91A02C-07A7-884C-AD84-8DC3C7B9F9F2}"/>
                    </a:ext>
                  </a:extLst>
                </p14:cNvPr>
                <p14:cNvContentPartPr/>
                <p14:nvPr/>
              </p14:nvContentPartPr>
              <p14:xfrm>
                <a:off x="1769140" y="1168911"/>
                <a:ext cx="199440" cy="2120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A91A02C-07A7-884C-AD84-8DC3C7B9F9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1580" y="1161351"/>
                  <a:ext cx="214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247C0F3-31B3-604E-93C3-87E7BB610B5B}"/>
                    </a:ext>
                  </a:extLst>
                </p14:cNvPr>
                <p14:cNvContentPartPr/>
                <p14:nvPr/>
              </p14:nvContentPartPr>
              <p14:xfrm>
                <a:off x="2161180" y="1150191"/>
                <a:ext cx="143640" cy="224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247C0F3-31B3-604E-93C3-87E7BB610B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3620" y="1142631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3702E78-94BA-7442-B128-6733DCE79936}"/>
                    </a:ext>
                  </a:extLst>
                </p14:cNvPr>
                <p14:cNvContentPartPr/>
                <p14:nvPr/>
              </p14:nvContentPartPr>
              <p14:xfrm>
                <a:off x="2204740" y="1262511"/>
                <a:ext cx="137160" cy="43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3702E78-94BA-7442-B128-6733DCE799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97180" y="125495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606958E-2433-F543-AA13-6617B6DC1527}"/>
                  </a:ext>
                </a:extLst>
              </p14:cNvPr>
              <p14:cNvContentPartPr/>
              <p14:nvPr/>
            </p14:nvContentPartPr>
            <p14:xfrm>
              <a:off x="2565820" y="1131471"/>
              <a:ext cx="212040" cy="3366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606958E-2433-F543-AA13-6617B6DC15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8260" y="1123911"/>
                <a:ext cx="2271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0A2C6875-98AC-C54A-8204-94A99527D05E}"/>
                  </a:ext>
                </a:extLst>
              </p14:cNvPr>
              <p14:cNvContentPartPr/>
              <p14:nvPr/>
            </p14:nvContentPartPr>
            <p14:xfrm>
              <a:off x="3126340" y="266391"/>
              <a:ext cx="124920" cy="9154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0A2C6875-98AC-C54A-8204-94A99527D0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18780" y="258831"/>
                <a:ext cx="14004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4DDD022-784A-884C-B561-31013F14430D}"/>
                  </a:ext>
                </a:extLst>
              </p14:cNvPr>
              <p14:cNvContentPartPr/>
              <p14:nvPr/>
            </p14:nvContentPartPr>
            <p14:xfrm>
              <a:off x="5647420" y="509031"/>
              <a:ext cx="93600" cy="2865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4DDD022-784A-884C-B561-31013F1443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40220" y="501471"/>
                <a:ext cx="10872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7B51C4B6-D3C5-4842-8C75-42F3C8EC9875}"/>
              </a:ext>
            </a:extLst>
          </p:cNvPr>
          <p:cNvGrpSpPr/>
          <p:nvPr/>
        </p:nvGrpSpPr>
        <p:grpSpPr>
          <a:xfrm>
            <a:off x="3556540" y="310671"/>
            <a:ext cx="1842480" cy="1020600"/>
            <a:chOff x="3556540" y="310671"/>
            <a:chExt cx="1842480" cy="10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6104329-550D-FD4F-A6E5-468CA31EFC05}"/>
                    </a:ext>
                  </a:extLst>
                </p14:cNvPr>
                <p14:cNvContentPartPr/>
                <p14:nvPr/>
              </p14:nvContentPartPr>
              <p14:xfrm>
                <a:off x="4109860" y="446751"/>
                <a:ext cx="293040" cy="56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6104329-550D-FD4F-A6E5-468CA31EFC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2300" y="439191"/>
                  <a:ext cx="308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84FFFEE-D1CA-CC48-9B32-5DDAD08683CA}"/>
                    </a:ext>
                  </a:extLst>
                </p14:cNvPr>
                <p14:cNvContentPartPr/>
                <p14:nvPr/>
              </p14:nvContentPartPr>
              <p14:xfrm>
                <a:off x="4128580" y="602271"/>
                <a:ext cx="199440" cy="230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84FFFEE-D1CA-CC48-9B32-5DDAD08683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21020" y="595071"/>
                  <a:ext cx="214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7018738-5921-9F4E-9E42-142944931EF6}"/>
                    </a:ext>
                  </a:extLst>
                </p14:cNvPr>
                <p14:cNvContentPartPr/>
                <p14:nvPr/>
              </p14:nvContentPartPr>
              <p14:xfrm>
                <a:off x="4738780" y="310671"/>
                <a:ext cx="149760" cy="603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7018738-5921-9F4E-9E42-142944931E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31220" y="303111"/>
                  <a:ext cx="1648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E5468DE-0C77-8248-9409-E08443EE5F1E}"/>
                    </a:ext>
                  </a:extLst>
                </p14:cNvPr>
                <p14:cNvContentPartPr/>
                <p14:nvPr/>
              </p14:nvContentPartPr>
              <p14:xfrm>
                <a:off x="4682620" y="633591"/>
                <a:ext cx="261720" cy="31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E5468DE-0C77-8248-9409-E08443EE5F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75060" y="626031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3EE54CF-B66B-5349-8532-D6B7E192D137}"/>
                    </a:ext>
                  </a:extLst>
                </p14:cNvPr>
                <p14:cNvContentPartPr/>
                <p14:nvPr/>
              </p14:nvContentPartPr>
              <p14:xfrm>
                <a:off x="5056300" y="552591"/>
                <a:ext cx="56520" cy="174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3EE54CF-B66B-5349-8532-D6B7E192D1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48740" y="545031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DA2B447-0610-D24F-A980-3BA0FE22F5E5}"/>
                    </a:ext>
                  </a:extLst>
                </p14:cNvPr>
                <p14:cNvContentPartPr/>
                <p14:nvPr/>
              </p14:nvContentPartPr>
              <p14:xfrm>
                <a:off x="5255380" y="533871"/>
                <a:ext cx="143640" cy="1987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DA2B447-0610-D24F-A980-3BA0FE22F5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7820" y="526311"/>
                  <a:ext cx="158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A3A1D67-16A8-F340-84BD-1A5BACD75300}"/>
                    </a:ext>
                  </a:extLst>
                </p14:cNvPr>
                <p14:cNvContentPartPr/>
                <p14:nvPr/>
              </p14:nvContentPartPr>
              <p14:xfrm>
                <a:off x="3556540" y="1025631"/>
                <a:ext cx="298440" cy="249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A3A1D67-16A8-F340-84BD-1A5BACD753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48980" y="1018071"/>
                  <a:ext cx="313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2A28F6B-5977-0148-B9F6-11B4BCA520A8}"/>
                    </a:ext>
                  </a:extLst>
                </p14:cNvPr>
                <p14:cNvContentPartPr/>
                <p14:nvPr/>
              </p14:nvContentPartPr>
              <p14:xfrm>
                <a:off x="4004020" y="1063071"/>
                <a:ext cx="124920" cy="243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2A28F6B-5977-0148-B9F6-11B4BCA520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96460" y="1055511"/>
                  <a:ext cx="140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430CA89-E8FC-7946-B0AB-879BCC23B382}"/>
                    </a:ext>
                  </a:extLst>
                </p14:cNvPr>
                <p14:cNvContentPartPr/>
                <p14:nvPr/>
              </p14:nvContentPartPr>
              <p14:xfrm>
                <a:off x="4078900" y="1200231"/>
                <a:ext cx="124920" cy="439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430CA89-E8FC-7946-B0AB-879BCC23B3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71340" y="1192671"/>
                  <a:ext cx="14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FDF0D6D-5F7F-EB4F-92D3-D62731CE1407}"/>
                    </a:ext>
                  </a:extLst>
                </p14:cNvPr>
                <p14:cNvContentPartPr/>
                <p14:nvPr/>
              </p14:nvContentPartPr>
              <p14:xfrm>
                <a:off x="4352860" y="1162791"/>
                <a:ext cx="112320" cy="167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FDF0D6D-5F7F-EB4F-92D3-D62731CE14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45300" y="1155231"/>
                  <a:ext cx="127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B07BCC8-FFC2-5D4F-8879-105A1B50086F}"/>
                    </a:ext>
                  </a:extLst>
                </p14:cNvPr>
                <p14:cNvContentPartPr/>
                <p14:nvPr/>
              </p14:nvContentPartPr>
              <p14:xfrm>
                <a:off x="4570660" y="1150191"/>
                <a:ext cx="75240" cy="162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B07BCC8-FFC2-5D4F-8879-105A1B5008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63100" y="114263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36153FE-8768-3641-B3A1-0F2BC7F71F3D}"/>
                    </a:ext>
                  </a:extLst>
                </p14:cNvPr>
                <p14:cNvContentPartPr/>
                <p14:nvPr/>
              </p14:nvContentPartPr>
              <p14:xfrm>
                <a:off x="4726180" y="1168911"/>
                <a:ext cx="112320" cy="131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36153FE-8768-3641-B3A1-0F2BC7F71F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18620" y="1161351"/>
                  <a:ext cx="12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45A1E77-A7C7-EE4E-88B6-DF3709EAE4CB}"/>
                    </a:ext>
                  </a:extLst>
                </p14:cNvPr>
                <p14:cNvContentPartPr/>
                <p14:nvPr/>
              </p14:nvContentPartPr>
              <p14:xfrm>
                <a:off x="4919140" y="1113111"/>
                <a:ext cx="62640" cy="218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45A1E77-A7C7-EE4E-88B6-DF3709EAE4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11580" y="1105551"/>
                  <a:ext cx="7776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F716F85B-F66C-0F49-8608-ECEF8B7AA463}"/>
                  </a:ext>
                </a:extLst>
              </p14:cNvPr>
              <p14:cNvContentPartPr/>
              <p14:nvPr/>
            </p14:nvContentPartPr>
            <p14:xfrm>
              <a:off x="6195340" y="695871"/>
              <a:ext cx="212040" cy="129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F716F85B-F66C-0F49-8608-ECEF8B7AA46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87780" y="688311"/>
                <a:ext cx="22716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5BEAD055-6A52-A74F-85A3-092A2DAAA450}"/>
              </a:ext>
            </a:extLst>
          </p:cNvPr>
          <p:cNvGrpSpPr/>
          <p:nvPr/>
        </p:nvGrpSpPr>
        <p:grpSpPr>
          <a:xfrm>
            <a:off x="6973660" y="465471"/>
            <a:ext cx="218160" cy="299160"/>
            <a:chOff x="6973660" y="465471"/>
            <a:chExt cx="2181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9F3640E-BE70-0D46-869D-EDF0FEF96C7D}"/>
                    </a:ext>
                  </a:extLst>
                </p14:cNvPr>
                <p14:cNvContentPartPr/>
                <p14:nvPr/>
              </p14:nvContentPartPr>
              <p14:xfrm>
                <a:off x="6973660" y="465471"/>
                <a:ext cx="218160" cy="25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9F3640E-BE70-0D46-869D-EDF0FEF96C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66100" y="45791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7E0AAF9-8149-4146-B230-C77173D3FA26}"/>
                    </a:ext>
                  </a:extLst>
                </p14:cNvPr>
                <p14:cNvContentPartPr/>
                <p14:nvPr/>
              </p14:nvContentPartPr>
              <p14:xfrm>
                <a:off x="6979780" y="596151"/>
                <a:ext cx="131040" cy="1684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7E0AAF9-8149-4146-B230-C77173D3FA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2220" y="588591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77D9EAE-C54A-C047-AEB6-4951B44D1A81}"/>
              </a:ext>
            </a:extLst>
          </p:cNvPr>
          <p:cNvGrpSpPr/>
          <p:nvPr/>
        </p:nvGrpSpPr>
        <p:grpSpPr>
          <a:xfrm>
            <a:off x="7515100" y="267111"/>
            <a:ext cx="685080" cy="613800"/>
            <a:chOff x="7515100" y="267111"/>
            <a:chExt cx="68508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5A3AC72-7961-9146-A74B-6480E69147F8}"/>
                    </a:ext>
                  </a:extLst>
                </p14:cNvPr>
                <p14:cNvContentPartPr/>
                <p14:nvPr/>
              </p14:nvContentPartPr>
              <p14:xfrm>
                <a:off x="7614820" y="267111"/>
                <a:ext cx="155880" cy="6138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5A3AC72-7961-9146-A74B-6480E69147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07260" y="259551"/>
                  <a:ext cx="17100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BD5D866-1F7B-E344-91D4-3EB82D3DB6F1}"/>
                    </a:ext>
                  </a:extLst>
                </p14:cNvPr>
                <p14:cNvContentPartPr/>
                <p14:nvPr/>
              </p14:nvContentPartPr>
              <p14:xfrm>
                <a:off x="7515100" y="577431"/>
                <a:ext cx="243000" cy="190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BD5D866-1F7B-E344-91D4-3EB82D3DB6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07540" y="569871"/>
                  <a:ext cx="258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C76657C-0C09-134C-8B09-908BB8E0A99F}"/>
                    </a:ext>
                  </a:extLst>
                </p14:cNvPr>
                <p14:cNvContentPartPr/>
                <p14:nvPr/>
              </p14:nvContentPartPr>
              <p14:xfrm>
                <a:off x="7913620" y="509031"/>
                <a:ext cx="56520" cy="174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C76657C-0C09-134C-8B09-908BB8E0A9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06060" y="501471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92725A2-8CC7-0A41-860D-2FA123F07B27}"/>
                    </a:ext>
                  </a:extLst>
                </p14:cNvPr>
                <p14:cNvContentPartPr/>
                <p14:nvPr/>
              </p14:nvContentPartPr>
              <p14:xfrm>
                <a:off x="8087860" y="521631"/>
                <a:ext cx="112320" cy="1746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92725A2-8CC7-0A41-860D-2FA123F07B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80300" y="514071"/>
                  <a:ext cx="12744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4EC8A8ED-C86C-864B-ABAF-EE9C2508D69A}"/>
                  </a:ext>
                </a:extLst>
              </p14:cNvPr>
              <p14:cNvContentPartPr/>
              <p14:nvPr/>
            </p14:nvContentPartPr>
            <p14:xfrm>
              <a:off x="8417980" y="459351"/>
              <a:ext cx="143640" cy="3117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4EC8A8ED-C86C-864B-ABAF-EE9C2508D69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10420" y="451791"/>
                <a:ext cx="158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C148003C-2751-D849-8451-2FC337BD87A5}"/>
                  </a:ext>
                </a:extLst>
              </p14:cNvPr>
              <p14:cNvContentPartPr/>
              <p14:nvPr/>
            </p14:nvContentPartPr>
            <p14:xfrm>
              <a:off x="6537700" y="1050831"/>
              <a:ext cx="205920" cy="2059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C148003C-2751-D849-8451-2FC337BD87A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30140" y="1043271"/>
                <a:ext cx="22104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9AC851FB-CEFA-0041-BA25-939143FD3BFA}"/>
              </a:ext>
            </a:extLst>
          </p:cNvPr>
          <p:cNvGrpSpPr/>
          <p:nvPr/>
        </p:nvGrpSpPr>
        <p:grpSpPr>
          <a:xfrm>
            <a:off x="6905980" y="1056951"/>
            <a:ext cx="1039320" cy="230760"/>
            <a:chOff x="6905980" y="1056951"/>
            <a:chExt cx="103932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AA1E6D1-6C86-9C48-A43E-1991CD0B6E94}"/>
                    </a:ext>
                  </a:extLst>
                </p14:cNvPr>
                <p14:cNvContentPartPr/>
                <p14:nvPr/>
              </p14:nvContentPartPr>
              <p14:xfrm>
                <a:off x="6905980" y="1081791"/>
                <a:ext cx="167760" cy="205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AA1E6D1-6C86-9C48-A43E-1991CD0B6E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98420" y="1074231"/>
                  <a:ext cx="182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4938A14-5CF7-4C45-B2E8-88B0B87CB311}"/>
                    </a:ext>
                  </a:extLst>
                </p14:cNvPr>
                <p14:cNvContentPartPr/>
                <p14:nvPr/>
              </p14:nvContentPartPr>
              <p14:xfrm>
                <a:off x="6973660" y="1187631"/>
                <a:ext cx="137160" cy="12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4938A14-5CF7-4C45-B2E8-88B0B87CB3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66100" y="1180071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498F401-718D-C944-B812-1515A3A0D095}"/>
                    </a:ext>
                  </a:extLst>
                </p14:cNvPr>
                <p14:cNvContentPartPr/>
                <p14:nvPr/>
              </p14:nvContentPartPr>
              <p14:xfrm>
                <a:off x="7254460" y="1087911"/>
                <a:ext cx="127800" cy="12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498F401-718D-C944-B812-1515A3A0D09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46900" y="1080351"/>
                  <a:ext cx="142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F264AF6-072E-7347-9F0D-54445ACB905A}"/>
                    </a:ext>
                  </a:extLst>
                </p14:cNvPr>
                <p14:cNvContentPartPr/>
                <p14:nvPr/>
              </p14:nvContentPartPr>
              <p14:xfrm>
                <a:off x="7260580" y="1150191"/>
                <a:ext cx="155160" cy="137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F264AF6-072E-7347-9F0D-54445ACB90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53020" y="1142631"/>
                  <a:ext cx="170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6F56573-2FA4-954A-BE1F-43AA23BC0189}"/>
                    </a:ext>
                  </a:extLst>
                </p14:cNvPr>
                <p14:cNvContentPartPr/>
                <p14:nvPr/>
              </p14:nvContentPartPr>
              <p14:xfrm>
                <a:off x="7515100" y="1100511"/>
                <a:ext cx="62640" cy="162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6F56573-2FA4-954A-BE1F-43AA23BC018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07540" y="1092951"/>
                  <a:ext cx="7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4AA7D6B-BD04-834C-B654-63361AF3D83A}"/>
                    </a:ext>
                  </a:extLst>
                </p14:cNvPr>
                <p14:cNvContentPartPr/>
                <p14:nvPr/>
              </p14:nvContentPartPr>
              <p14:xfrm>
                <a:off x="7695820" y="1100511"/>
                <a:ext cx="100080" cy="137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4AA7D6B-BD04-834C-B654-63361AF3D8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88260" y="1092951"/>
                  <a:ext cx="115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1885C02-19F5-6741-9812-90E5F57C9F5B}"/>
                    </a:ext>
                  </a:extLst>
                </p14:cNvPr>
                <p14:cNvContentPartPr/>
                <p14:nvPr/>
              </p14:nvContentPartPr>
              <p14:xfrm>
                <a:off x="7863940" y="1056951"/>
                <a:ext cx="81360" cy="218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1885C02-19F5-6741-9812-90E5F57C9F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56380" y="1049391"/>
                  <a:ext cx="9648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B369A78E-7804-B94F-8606-1820E3E80AD4}"/>
                  </a:ext>
                </a:extLst>
              </p14:cNvPr>
              <p14:cNvContentPartPr/>
              <p14:nvPr/>
            </p14:nvContentPartPr>
            <p14:xfrm>
              <a:off x="8797780" y="285111"/>
              <a:ext cx="174600" cy="66636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B369A78E-7804-B94F-8606-1820E3E80A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90220" y="277551"/>
                <a:ext cx="18972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9722147-388B-7A4E-8BBA-A94CF7A4CCB8}"/>
                  </a:ext>
                </a:extLst>
              </p14:cNvPr>
              <p14:cNvContentPartPr/>
              <p14:nvPr/>
            </p14:nvContentPartPr>
            <p14:xfrm>
              <a:off x="9563500" y="633591"/>
              <a:ext cx="155880" cy="5004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9722147-388B-7A4E-8BBA-A94CF7A4CCB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555940" y="626031"/>
                <a:ext cx="171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A9EC310E-39C2-0447-A2E6-61608A5AEA46}"/>
                  </a:ext>
                </a:extLst>
              </p14:cNvPr>
              <p14:cNvContentPartPr/>
              <p14:nvPr/>
            </p14:nvContentPartPr>
            <p14:xfrm>
              <a:off x="9538660" y="839151"/>
              <a:ext cx="212040" cy="3780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A9EC310E-39C2-0447-A2E6-61608A5AEA4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31100" y="831591"/>
                <a:ext cx="2271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5CEBD72F-E641-0444-AA01-0A3048F6585B}"/>
              </a:ext>
            </a:extLst>
          </p:cNvPr>
          <p:cNvGrpSpPr/>
          <p:nvPr/>
        </p:nvGrpSpPr>
        <p:grpSpPr>
          <a:xfrm>
            <a:off x="10011700" y="322191"/>
            <a:ext cx="610560" cy="461160"/>
            <a:chOff x="10011700" y="322191"/>
            <a:chExt cx="61056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495FE84-CC4A-034C-962D-862999CE1805}"/>
                    </a:ext>
                  </a:extLst>
                </p14:cNvPr>
                <p14:cNvContentPartPr/>
                <p14:nvPr/>
              </p14:nvContentPartPr>
              <p14:xfrm>
                <a:off x="10011700" y="322191"/>
                <a:ext cx="286560" cy="442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495FE84-CC4A-034C-962D-862999CE180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04140" y="314631"/>
                  <a:ext cx="3016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40298B0-871B-7443-BD11-9ABC0F2F5121}"/>
                    </a:ext>
                  </a:extLst>
                </p14:cNvPr>
                <p14:cNvContentPartPr/>
                <p14:nvPr/>
              </p14:nvContentPartPr>
              <p14:xfrm>
                <a:off x="10248220" y="614871"/>
                <a:ext cx="286560" cy="1497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40298B0-871B-7443-BD11-9ABC0F2F51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40660" y="607311"/>
                  <a:ext cx="301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8D27F74-55EA-FE48-A13F-AE3860B2219F}"/>
                    </a:ext>
                  </a:extLst>
                </p14:cNvPr>
                <p14:cNvContentPartPr/>
                <p14:nvPr/>
              </p14:nvContentPartPr>
              <p14:xfrm>
                <a:off x="10541620" y="397071"/>
                <a:ext cx="80640" cy="3862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8D27F74-55EA-FE48-A13F-AE3860B221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34060" y="389511"/>
                  <a:ext cx="957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4A88384-7946-1544-9AA1-6800F15D6876}"/>
              </a:ext>
            </a:extLst>
          </p:cNvPr>
          <p:cNvGrpSpPr/>
          <p:nvPr/>
        </p:nvGrpSpPr>
        <p:grpSpPr>
          <a:xfrm>
            <a:off x="10851940" y="359631"/>
            <a:ext cx="691560" cy="597960"/>
            <a:chOff x="10851940" y="359631"/>
            <a:chExt cx="69156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EF4F677-8453-FB47-B332-17E1B8DB350E}"/>
                    </a:ext>
                  </a:extLst>
                </p14:cNvPr>
                <p14:cNvContentPartPr/>
                <p14:nvPr/>
              </p14:nvContentPartPr>
              <p14:xfrm>
                <a:off x="10851940" y="558711"/>
                <a:ext cx="62640" cy="174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EF4F677-8453-FB47-B332-17E1B8DB35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44740" y="551511"/>
                  <a:ext cx="7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2D99A78-47CA-E44F-859A-FD7D00D1CD22}"/>
                    </a:ext>
                  </a:extLst>
                </p14:cNvPr>
                <p14:cNvContentPartPr/>
                <p14:nvPr/>
              </p14:nvContentPartPr>
              <p14:xfrm>
                <a:off x="11063620" y="359631"/>
                <a:ext cx="249480" cy="5979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2D99A78-47CA-E44F-859A-FD7D00D1CD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56060" y="352071"/>
                  <a:ext cx="2646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093935B-188E-2340-A09A-98520809A7CB}"/>
                    </a:ext>
                  </a:extLst>
                </p14:cNvPr>
                <p14:cNvContentPartPr/>
                <p14:nvPr/>
              </p14:nvContentPartPr>
              <p14:xfrm>
                <a:off x="11125900" y="577431"/>
                <a:ext cx="174600" cy="439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093935B-188E-2340-A09A-98520809A7C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18340" y="56987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488C092-1B3D-A54E-A0CF-E327FD263ED2}"/>
                    </a:ext>
                  </a:extLst>
                </p14:cNvPr>
                <p14:cNvContentPartPr/>
                <p14:nvPr/>
              </p14:nvContentPartPr>
              <p14:xfrm>
                <a:off x="11431180" y="590031"/>
                <a:ext cx="112320" cy="2181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488C092-1B3D-A54E-A0CF-E327FD263E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23620" y="582471"/>
                  <a:ext cx="127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684039F-742F-F247-A30A-B871331A663F}"/>
              </a:ext>
            </a:extLst>
          </p:cNvPr>
          <p:cNvGrpSpPr/>
          <p:nvPr/>
        </p:nvGrpSpPr>
        <p:grpSpPr>
          <a:xfrm>
            <a:off x="8797780" y="2252151"/>
            <a:ext cx="193320" cy="155880"/>
            <a:chOff x="8797780" y="2252151"/>
            <a:chExt cx="19332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6894AD7-91E6-E843-9A3D-3997210AF846}"/>
                    </a:ext>
                  </a:extLst>
                </p14:cNvPr>
                <p14:cNvContentPartPr/>
                <p14:nvPr/>
              </p14:nvContentPartPr>
              <p14:xfrm>
                <a:off x="8797780" y="2252151"/>
                <a:ext cx="162360" cy="2520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6894AD7-91E6-E843-9A3D-3997210AF84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90220" y="224459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CD7DE2D-F449-D74E-ADCB-B919201825E9}"/>
                    </a:ext>
                  </a:extLst>
                </p14:cNvPr>
                <p14:cNvContentPartPr/>
                <p14:nvPr/>
              </p14:nvContentPartPr>
              <p14:xfrm>
                <a:off x="8816500" y="2382831"/>
                <a:ext cx="174600" cy="2520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CD7DE2D-F449-D74E-ADCB-B919201825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08940" y="237527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6FA1399-F6F4-6749-A73E-3BED34B848F0}"/>
              </a:ext>
            </a:extLst>
          </p:cNvPr>
          <p:cNvGrpSpPr/>
          <p:nvPr/>
        </p:nvGrpSpPr>
        <p:grpSpPr>
          <a:xfrm>
            <a:off x="9395380" y="1987191"/>
            <a:ext cx="1587240" cy="694440"/>
            <a:chOff x="9395380" y="1987191"/>
            <a:chExt cx="1587240" cy="69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7A0AA63-F224-FB44-97EB-7E5D893C38BD}"/>
                    </a:ext>
                  </a:extLst>
                </p14:cNvPr>
                <p14:cNvContentPartPr/>
                <p14:nvPr/>
              </p14:nvContentPartPr>
              <p14:xfrm>
                <a:off x="9395380" y="1987191"/>
                <a:ext cx="330480" cy="50184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7A0AA63-F224-FB44-97EB-7E5D893C38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87820" y="1979631"/>
                  <a:ext cx="3452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C36B0BC-E39C-7449-8F96-7B0967A342A2}"/>
                    </a:ext>
                  </a:extLst>
                </p14:cNvPr>
                <p14:cNvContentPartPr/>
                <p14:nvPr/>
              </p14:nvContentPartPr>
              <p14:xfrm>
                <a:off x="9681580" y="2295711"/>
                <a:ext cx="181080" cy="14904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C36B0BC-E39C-7449-8F96-7B0967A342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74020" y="2288151"/>
                  <a:ext cx="195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8025AC4-3DCE-0B42-AF63-9F42CAFC9849}"/>
                    </a:ext>
                  </a:extLst>
                </p14:cNvPr>
                <p14:cNvContentPartPr/>
                <p14:nvPr/>
              </p14:nvContentPartPr>
              <p14:xfrm>
                <a:off x="9943300" y="2068191"/>
                <a:ext cx="187200" cy="3988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8025AC4-3DCE-0B42-AF63-9F42CAFC98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35740" y="2060631"/>
                  <a:ext cx="202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AFCD361-0088-9E43-A63B-9DCE8FB8905A}"/>
                    </a:ext>
                  </a:extLst>
                </p14:cNvPr>
                <p14:cNvContentPartPr/>
                <p14:nvPr/>
              </p14:nvContentPartPr>
              <p14:xfrm>
                <a:off x="10248220" y="2202471"/>
                <a:ext cx="68760" cy="2181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AFCD361-0088-9E43-A63B-9DCE8FB890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40660" y="2194911"/>
                  <a:ext cx="83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D34C79D-F8DC-7745-A53E-A681DB01A96D}"/>
                    </a:ext>
                  </a:extLst>
                </p14:cNvPr>
                <p14:cNvContentPartPr/>
                <p14:nvPr/>
              </p14:nvContentPartPr>
              <p14:xfrm>
                <a:off x="10472500" y="2115351"/>
                <a:ext cx="137160" cy="5662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D34C79D-F8DC-7745-A53E-A681DB01A9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64940" y="2107791"/>
                  <a:ext cx="15228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0835321-8657-264D-A9BE-76326BA48E38}"/>
                    </a:ext>
                  </a:extLst>
                </p14:cNvPr>
                <p14:cNvContentPartPr/>
                <p14:nvPr/>
              </p14:nvContentPartPr>
              <p14:xfrm>
                <a:off x="10410220" y="2357991"/>
                <a:ext cx="293040" cy="3780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0835321-8657-264D-A9BE-76326BA48E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02660" y="2350431"/>
                  <a:ext cx="308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A0673D4-519F-9E41-9202-4DE4FE56B782}"/>
                    </a:ext>
                  </a:extLst>
                </p14:cNvPr>
                <p14:cNvContentPartPr/>
                <p14:nvPr/>
              </p14:nvContentPartPr>
              <p14:xfrm>
                <a:off x="10833580" y="2202471"/>
                <a:ext cx="149040" cy="39240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A0673D4-519F-9E41-9202-4DE4FE56B7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26020" y="2194911"/>
                  <a:ext cx="1641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DE5E9C60-D497-6E49-87F7-AC2E0FB9C89A}"/>
                  </a:ext>
                </a:extLst>
              </p14:cNvPr>
              <p14:cNvContentPartPr/>
              <p14:nvPr/>
            </p14:nvContentPartPr>
            <p14:xfrm>
              <a:off x="835300" y="2345751"/>
              <a:ext cx="311760" cy="5652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DE5E9C60-D497-6E49-87F7-AC2E0FB9C89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5220" y="2335311"/>
                <a:ext cx="3319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51472F97-DBE2-DB4F-8FF9-CA97D3592B43}"/>
                  </a:ext>
                </a:extLst>
              </p14:cNvPr>
              <p14:cNvContentPartPr/>
              <p14:nvPr/>
            </p14:nvContentPartPr>
            <p14:xfrm>
              <a:off x="797860" y="2438991"/>
              <a:ext cx="361440" cy="8136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51472F97-DBE2-DB4F-8FF9-CA97D3592B4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7780" y="2428911"/>
                <a:ext cx="3816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F405A65C-4F03-914B-8073-4EFAF52DD653}"/>
                  </a:ext>
                </a:extLst>
              </p14:cNvPr>
              <p14:cNvContentPartPr/>
              <p14:nvPr/>
            </p14:nvContentPartPr>
            <p14:xfrm>
              <a:off x="1028260" y="2177631"/>
              <a:ext cx="293040" cy="47988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F405A65C-4F03-914B-8073-4EFAF52DD65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18180" y="2167551"/>
                <a:ext cx="313200" cy="50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7F3484E7-0CAF-C24D-8E00-F3CFF3553BCC}"/>
              </a:ext>
            </a:extLst>
          </p:cNvPr>
          <p:cNvGrpSpPr/>
          <p:nvPr/>
        </p:nvGrpSpPr>
        <p:grpSpPr>
          <a:xfrm>
            <a:off x="1557460" y="1610991"/>
            <a:ext cx="6767280" cy="2017440"/>
            <a:chOff x="1557460" y="1610991"/>
            <a:chExt cx="6767280" cy="20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BC1AD75-DDDF-5243-9E97-9BE79B5B9A9A}"/>
                    </a:ext>
                  </a:extLst>
                </p14:cNvPr>
                <p14:cNvContentPartPr/>
                <p14:nvPr/>
              </p14:nvContentPartPr>
              <p14:xfrm>
                <a:off x="5828140" y="2196351"/>
                <a:ext cx="317880" cy="252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BC1AD75-DDDF-5243-9E97-9BE79B5B9A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20580" y="2188791"/>
                  <a:ext cx="333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B9E868A-F692-AA45-84A3-3C6C422522CD}"/>
                    </a:ext>
                  </a:extLst>
                </p14:cNvPr>
                <p14:cNvContentPartPr/>
                <p14:nvPr/>
              </p14:nvContentPartPr>
              <p14:xfrm>
                <a:off x="5871700" y="2301831"/>
                <a:ext cx="271440" cy="1933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B9E868A-F692-AA45-84A3-3C6C422522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64140" y="2294631"/>
                  <a:ext cx="286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BF65886-BA08-A844-851C-B600DBE0F78E}"/>
                    </a:ext>
                  </a:extLst>
                </p14:cNvPr>
                <p14:cNvContentPartPr/>
                <p14:nvPr/>
              </p14:nvContentPartPr>
              <p14:xfrm>
                <a:off x="5610340" y="2824911"/>
                <a:ext cx="193320" cy="2120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BF65886-BA08-A844-851C-B600DBE0F7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02780" y="2817351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4CBEBBFF-0BDB-D24A-AADA-DCAA5E327343}"/>
                    </a:ext>
                  </a:extLst>
                </p14:cNvPr>
                <p14:cNvContentPartPr/>
                <p14:nvPr/>
              </p14:nvContentPartPr>
              <p14:xfrm>
                <a:off x="5977540" y="2793951"/>
                <a:ext cx="124920" cy="2368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4CBEBBFF-0BDB-D24A-AADA-DCAA5E3273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69980" y="2786391"/>
                  <a:ext cx="140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8C70BEA-4284-AA4D-8E6F-C6C5F0BA5A25}"/>
                    </a:ext>
                  </a:extLst>
                </p14:cNvPr>
                <p14:cNvContentPartPr/>
                <p14:nvPr/>
              </p14:nvContentPartPr>
              <p14:xfrm>
                <a:off x="6014980" y="2918151"/>
                <a:ext cx="124920" cy="313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8C70BEA-4284-AA4D-8E6F-C6C5F0BA5A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07420" y="291095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2E111C2-21F2-F640-A4DF-CF4C9E87DAD8}"/>
                    </a:ext>
                  </a:extLst>
                </p14:cNvPr>
                <p14:cNvContentPartPr/>
                <p14:nvPr/>
              </p14:nvContentPartPr>
              <p14:xfrm>
                <a:off x="6301180" y="2775231"/>
                <a:ext cx="180720" cy="2556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2E111C2-21F2-F640-A4DF-CF4C9E87DA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93620" y="2767671"/>
                  <a:ext cx="195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7FE04E0-A123-1E4E-8CA6-30393886C20C}"/>
                    </a:ext>
                  </a:extLst>
                </p14:cNvPr>
                <p14:cNvContentPartPr/>
                <p14:nvPr/>
              </p14:nvContentPartPr>
              <p14:xfrm>
                <a:off x="6687100" y="2165031"/>
                <a:ext cx="348840" cy="626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7FE04E0-A123-1E4E-8CA6-30393886C20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9540" y="2157471"/>
                  <a:ext cx="363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92B91AA-C7DB-D940-AC76-A155A13A45D9}"/>
                    </a:ext>
                  </a:extLst>
                </p14:cNvPr>
                <p14:cNvContentPartPr/>
                <p14:nvPr/>
              </p14:nvContentPartPr>
              <p14:xfrm>
                <a:off x="6799420" y="2283471"/>
                <a:ext cx="199440" cy="1933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92B91AA-C7DB-D940-AC76-A155A13A45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91860" y="2275911"/>
                  <a:ext cx="21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80BF289-9A3B-A644-96A7-16DCD9743CCA}"/>
                    </a:ext>
                  </a:extLst>
                </p14:cNvPr>
                <p14:cNvContentPartPr/>
                <p14:nvPr/>
              </p14:nvContentPartPr>
              <p14:xfrm>
                <a:off x="7309900" y="2077911"/>
                <a:ext cx="112320" cy="50472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80BF289-9A3B-A644-96A7-16DCD9743C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02340" y="2070351"/>
                  <a:ext cx="1274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5C93F31-8ABD-F44C-8F1C-CDED6B7310CF}"/>
                    </a:ext>
                  </a:extLst>
                </p14:cNvPr>
                <p14:cNvContentPartPr/>
                <p14:nvPr/>
              </p14:nvContentPartPr>
              <p14:xfrm>
                <a:off x="7235020" y="2333151"/>
                <a:ext cx="205920" cy="1908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5C93F31-8ABD-F44C-8F1C-CDED6B7310C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27460" y="232559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4D76F8A-796A-1E4E-AF5D-F4899D4F0716}"/>
                    </a:ext>
                  </a:extLst>
                </p14:cNvPr>
                <p14:cNvContentPartPr/>
                <p14:nvPr/>
              </p14:nvContentPartPr>
              <p14:xfrm>
                <a:off x="7608700" y="2209311"/>
                <a:ext cx="75240" cy="16776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4D76F8A-796A-1E4E-AF5D-F4899D4F07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01140" y="2201751"/>
                  <a:ext cx="90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E54D53F-8FCE-A346-9357-037C6068D0EB}"/>
                    </a:ext>
                  </a:extLst>
                </p14:cNvPr>
                <p14:cNvContentPartPr/>
                <p14:nvPr/>
              </p14:nvContentPartPr>
              <p14:xfrm>
                <a:off x="7758100" y="2208591"/>
                <a:ext cx="106200" cy="15588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E54D53F-8FCE-A346-9357-037C6068D0E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50540" y="220103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1516809-F3E3-E744-A9E7-F0C8921D98E2}"/>
                    </a:ext>
                  </a:extLst>
                </p14:cNvPr>
                <p14:cNvContentPartPr/>
                <p14:nvPr/>
              </p14:nvContentPartPr>
              <p14:xfrm>
                <a:off x="8007220" y="2183751"/>
                <a:ext cx="81360" cy="2494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1516809-F3E3-E744-A9E7-F0C8921D98E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99660" y="2176191"/>
                  <a:ext cx="96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2A1DC1C-267A-6E49-B6D0-FB3CAA31C49E}"/>
                    </a:ext>
                  </a:extLst>
                </p14:cNvPr>
                <p14:cNvContentPartPr/>
                <p14:nvPr/>
              </p14:nvContentPartPr>
              <p14:xfrm>
                <a:off x="6730660" y="2751111"/>
                <a:ext cx="180720" cy="2300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2A1DC1C-267A-6E49-B6D0-FB3CAA31C4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23460" y="2743551"/>
                  <a:ext cx="195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838791E-D734-E247-9748-0720CB8D0F32}"/>
                    </a:ext>
                  </a:extLst>
                </p14:cNvPr>
                <p14:cNvContentPartPr/>
                <p14:nvPr/>
              </p14:nvContentPartPr>
              <p14:xfrm>
                <a:off x="7079500" y="2806191"/>
                <a:ext cx="106200" cy="1994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838791E-D734-E247-9748-0720CB8D0F3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71940" y="2798631"/>
                  <a:ext cx="12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F8BB3907-7583-B640-B472-CB1F9934670F}"/>
                    </a:ext>
                  </a:extLst>
                </p14:cNvPr>
                <p14:cNvContentPartPr/>
                <p14:nvPr/>
              </p14:nvContentPartPr>
              <p14:xfrm>
                <a:off x="7110460" y="2924631"/>
                <a:ext cx="93600" cy="129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F8BB3907-7583-B640-B472-CB1F993467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02900" y="2917071"/>
                  <a:ext cx="10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5EFA089-453A-8749-98DF-32830F2B3070}"/>
                    </a:ext>
                  </a:extLst>
                </p14:cNvPr>
                <p14:cNvContentPartPr/>
                <p14:nvPr/>
              </p14:nvContentPartPr>
              <p14:xfrm>
                <a:off x="7322140" y="2824911"/>
                <a:ext cx="93600" cy="2520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5EFA089-453A-8749-98DF-32830F2B30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14580" y="281735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C9AC17A-0AA3-EF4F-BE13-FD0C32E378F1}"/>
                    </a:ext>
                  </a:extLst>
                </p14:cNvPr>
                <p14:cNvContentPartPr/>
                <p14:nvPr/>
              </p14:nvContentPartPr>
              <p14:xfrm>
                <a:off x="7334740" y="2893311"/>
                <a:ext cx="155880" cy="11232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C9AC17A-0AA3-EF4F-BE13-FD0C32E378F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27180" y="2885751"/>
                  <a:ext cx="17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E186660-0385-4943-BD72-312DC1B00220}"/>
                    </a:ext>
                  </a:extLst>
                </p14:cNvPr>
                <p14:cNvContentPartPr/>
                <p14:nvPr/>
              </p14:nvContentPartPr>
              <p14:xfrm>
                <a:off x="7540300" y="2818791"/>
                <a:ext cx="43920" cy="1623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E186660-0385-4943-BD72-312DC1B002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32740" y="2811231"/>
                  <a:ext cx="5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200C2F6-E498-B644-82AA-2F2CFA68E844}"/>
                    </a:ext>
                  </a:extLst>
                </p14:cNvPr>
                <p14:cNvContentPartPr/>
                <p14:nvPr/>
              </p14:nvContentPartPr>
              <p14:xfrm>
                <a:off x="7708060" y="2806191"/>
                <a:ext cx="137160" cy="1623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200C2F6-E498-B644-82AA-2F2CFA68E84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00860" y="2798631"/>
                  <a:ext cx="15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719F7C4-2704-4146-A8BD-5E8DE63CB0AB}"/>
                    </a:ext>
                  </a:extLst>
                </p14:cNvPr>
                <p14:cNvContentPartPr/>
                <p14:nvPr/>
              </p14:nvContentPartPr>
              <p14:xfrm>
                <a:off x="7932340" y="2768751"/>
                <a:ext cx="93600" cy="28044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719F7C4-2704-4146-A8BD-5E8DE63CB0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24780" y="2761551"/>
                  <a:ext cx="108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DD870D3-82BB-224D-B7F6-DD506A54666E}"/>
                    </a:ext>
                  </a:extLst>
                </p14:cNvPr>
                <p14:cNvContentPartPr/>
                <p14:nvPr/>
              </p14:nvContentPartPr>
              <p14:xfrm>
                <a:off x="2503540" y="2308311"/>
                <a:ext cx="398880" cy="81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DD870D3-82BB-224D-B7F6-DD506A5466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93460" y="2298231"/>
                  <a:ext cx="41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09F0222-9279-034B-A0CF-FECF2819F9E4}"/>
                    </a:ext>
                  </a:extLst>
                </p14:cNvPr>
                <p14:cNvContentPartPr/>
                <p14:nvPr/>
              </p14:nvContentPartPr>
              <p14:xfrm>
                <a:off x="2634580" y="2445111"/>
                <a:ext cx="243000" cy="1872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09F0222-9279-034B-A0CF-FECF2819F9E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24500" y="2435031"/>
                  <a:ext cx="263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38D5FAF-866C-F743-8339-46661B0577EA}"/>
                    </a:ext>
                  </a:extLst>
                </p14:cNvPr>
                <p14:cNvContentPartPr/>
                <p14:nvPr/>
              </p14:nvContentPartPr>
              <p14:xfrm>
                <a:off x="3350260" y="2227311"/>
                <a:ext cx="457560" cy="565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38D5FAF-866C-F743-8339-46661B0577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42700" y="2219751"/>
                  <a:ext cx="472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37913B0-698F-1042-BD5D-1175B171628F}"/>
                    </a:ext>
                  </a:extLst>
                </p14:cNvPr>
                <p14:cNvContentPartPr/>
                <p14:nvPr/>
              </p14:nvContentPartPr>
              <p14:xfrm>
                <a:off x="3462580" y="2327031"/>
                <a:ext cx="330480" cy="2361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37913B0-698F-1042-BD5D-1175B171628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52500" y="2316951"/>
                  <a:ext cx="350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A549BAC-8661-434A-8947-DDDE941CA1F6}"/>
                    </a:ext>
                  </a:extLst>
                </p14:cNvPr>
                <p14:cNvContentPartPr/>
                <p14:nvPr/>
              </p14:nvContentPartPr>
              <p14:xfrm>
                <a:off x="1862380" y="2980431"/>
                <a:ext cx="286560" cy="2246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A549BAC-8661-434A-8947-DDDE941CA1F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54820" y="2972871"/>
                  <a:ext cx="301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C5D99F8-FE0B-074F-9AB6-D2FFD48EF84F}"/>
                    </a:ext>
                  </a:extLst>
                </p14:cNvPr>
                <p14:cNvContentPartPr/>
                <p14:nvPr/>
              </p14:nvContentPartPr>
              <p14:xfrm>
                <a:off x="2341900" y="2980431"/>
                <a:ext cx="143640" cy="2120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C5D99F8-FE0B-074F-9AB6-D2FFD48EF8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34340" y="2972871"/>
                  <a:ext cx="15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AAA385B-F28E-A24D-9AD6-4AA023C46CA5}"/>
                    </a:ext>
                  </a:extLst>
                </p14:cNvPr>
                <p14:cNvContentPartPr/>
                <p14:nvPr/>
              </p14:nvContentPartPr>
              <p14:xfrm>
                <a:off x="2413180" y="3104991"/>
                <a:ext cx="153360" cy="190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AAA385B-F28E-A24D-9AD6-4AA023C46C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05620" y="3097431"/>
                  <a:ext cx="168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F04A7F9-B440-ED4C-B766-4218F029F7D9}"/>
                    </a:ext>
                  </a:extLst>
                </p14:cNvPr>
                <p14:cNvContentPartPr/>
                <p14:nvPr/>
              </p14:nvContentPartPr>
              <p14:xfrm>
                <a:off x="2721700" y="2949471"/>
                <a:ext cx="243000" cy="2494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F04A7F9-B440-ED4C-B766-4218F029F7D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14140" y="2941911"/>
                  <a:ext cx="258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B6C5D98-AD8D-DE49-87F9-84F6D2CB062E}"/>
                    </a:ext>
                  </a:extLst>
                </p14:cNvPr>
                <p14:cNvContentPartPr/>
                <p14:nvPr/>
              </p14:nvContentPartPr>
              <p14:xfrm>
                <a:off x="3276460" y="2849751"/>
                <a:ext cx="186480" cy="2617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B6C5D98-AD8D-DE49-87F9-84F6D2CB062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68900" y="2842191"/>
                  <a:ext cx="201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34462EA-FCA8-0D4C-A6AF-100095EF8723}"/>
                    </a:ext>
                  </a:extLst>
                </p14:cNvPr>
                <p14:cNvContentPartPr/>
                <p14:nvPr/>
              </p14:nvContentPartPr>
              <p14:xfrm>
                <a:off x="3618820" y="2849751"/>
                <a:ext cx="118080" cy="2120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34462EA-FCA8-0D4C-A6AF-100095EF87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11260" y="2842191"/>
                  <a:ext cx="133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D9E47BB-2C26-154D-A753-54B380894C77}"/>
                    </a:ext>
                  </a:extLst>
                </p14:cNvPr>
                <p14:cNvContentPartPr/>
                <p14:nvPr/>
              </p14:nvContentPartPr>
              <p14:xfrm>
                <a:off x="3711340" y="2968191"/>
                <a:ext cx="62640" cy="129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D9E47BB-2C26-154D-A753-54B380894C7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03780" y="296063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86E3E73-1223-A347-B1E4-C002264AC2E7}"/>
                    </a:ext>
                  </a:extLst>
                </p14:cNvPr>
                <p14:cNvContentPartPr/>
                <p14:nvPr/>
              </p14:nvContentPartPr>
              <p14:xfrm>
                <a:off x="3923020" y="2887191"/>
                <a:ext cx="93600" cy="155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86E3E73-1223-A347-B1E4-C002264AC2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15460" y="2879631"/>
                  <a:ext cx="108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D45790E-213D-C348-9831-D5BFCCC075CC}"/>
                    </a:ext>
                  </a:extLst>
                </p14:cNvPr>
                <p14:cNvContentPartPr/>
                <p14:nvPr/>
              </p14:nvContentPartPr>
              <p14:xfrm>
                <a:off x="4109860" y="2843631"/>
                <a:ext cx="68760" cy="19332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D45790E-213D-C348-9831-D5BFCCC075C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02300" y="2836071"/>
                  <a:ext cx="83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EF232A5-9E02-A344-8ED6-5BDF4A52C995}"/>
                    </a:ext>
                  </a:extLst>
                </p14:cNvPr>
                <p14:cNvContentPartPr/>
                <p14:nvPr/>
              </p14:nvContentPartPr>
              <p14:xfrm>
                <a:off x="4271860" y="2887191"/>
                <a:ext cx="118800" cy="1368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EF232A5-9E02-A344-8ED6-5BDF4A52C99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64300" y="2879631"/>
                  <a:ext cx="133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7917FC2-444E-F24D-A479-316CC9CF6325}"/>
                    </a:ext>
                  </a:extLst>
                </p14:cNvPr>
                <p14:cNvContentPartPr/>
                <p14:nvPr/>
              </p14:nvContentPartPr>
              <p14:xfrm>
                <a:off x="4464820" y="2806191"/>
                <a:ext cx="75240" cy="2494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7917FC2-444E-F24D-A479-316CC9CF632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57260" y="2798631"/>
                  <a:ext cx="90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A2781BF-524B-0147-B20F-08B541E680EF}"/>
                    </a:ext>
                  </a:extLst>
                </p14:cNvPr>
                <p14:cNvContentPartPr/>
                <p14:nvPr/>
              </p14:nvContentPartPr>
              <p14:xfrm>
                <a:off x="4919140" y="2364111"/>
                <a:ext cx="330480" cy="313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A2781BF-524B-0147-B20F-08B541E680E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11580" y="2356551"/>
                  <a:ext cx="345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396671C-31CE-B44F-9E41-86DF545E9777}"/>
                    </a:ext>
                  </a:extLst>
                </p14:cNvPr>
                <p14:cNvContentPartPr/>
                <p14:nvPr/>
              </p14:nvContentPartPr>
              <p14:xfrm>
                <a:off x="4016620" y="2084031"/>
                <a:ext cx="93600" cy="49824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396671C-31CE-B44F-9E41-86DF545E97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09060" y="2076471"/>
                  <a:ext cx="1087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8B69E62-C35C-C54B-A0EB-75F4CF2CC068}"/>
                    </a:ext>
                  </a:extLst>
                </p14:cNvPr>
                <p14:cNvContentPartPr/>
                <p14:nvPr/>
              </p14:nvContentPartPr>
              <p14:xfrm>
                <a:off x="4035340" y="2327031"/>
                <a:ext cx="180720" cy="313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8B69E62-C35C-C54B-A0EB-75F4CF2CC06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27780" y="231947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861FB4F-7DCC-FD45-B072-B5446E6A759D}"/>
                    </a:ext>
                  </a:extLst>
                </p14:cNvPr>
                <p14:cNvContentPartPr/>
                <p14:nvPr/>
              </p14:nvContentPartPr>
              <p14:xfrm>
                <a:off x="4271860" y="2214711"/>
                <a:ext cx="81360" cy="1933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861FB4F-7DCC-FD45-B072-B5446E6A759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64300" y="2207151"/>
                  <a:ext cx="96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BABD092-3D25-604C-982D-CC115FDD193E}"/>
                    </a:ext>
                  </a:extLst>
                </p14:cNvPr>
                <p14:cNvContentPartPr/>
                <p14:nvPr/>
              </p14:nvContentPartPr>
              <p14:xfrm>
                <a:off x="4402540" y="2221191"/>
                <a:ext cx="137160" cy="1969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BABD092-3D25-604C-982D-CC115FDD193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94980" y="2213631"/>
                  <a:ext cx="152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DF00E88-7A1F-3441-A0A9-D9B1FAB24329}"/>
                    </a:ext>
                  </a:extLst>
                </p14:cNvPr>
                <p14:cNvContentPartPr/>
                <p14:nvPr/>
              </p14:nvContentPartPr>
              <p14:xfrm>
                <a:off x="4614220" y="2171151"/>
                <a:ext cx="62640" cy="32400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DF00E88-7A1F-3441-A0A9-D9B1FAB2432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606660" y="2163591"/>
                  <a:ext cx="77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C9A2426-C2FB-5E4F-BB7B-75BE058C0F28}"/>
                    </a:ext>
                  </a:extLst>
                </p14:cNvPr>
                <p14:cNvContentPartPr/>
                <p14:nvPr/>
              </p14:nvContentPartPr>
              <p14:xfrm>
                <a:off x="1557460" y="1610991"/>
                <a:ext cx="3312360" cy="188676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C9A2426-C2FB-5E4F-BB7B-75BE058C0F2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49900" y="1603431"/>
                  <a:ext cx="3327480" cy="19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B093AD7-92EB-BD4F-981E-D2501F50B491}"/>
                    </a:ext>
                  </a:extLst>
                </p14:cNvPr>
                <p14:cNvContentPartPr/>
                <p14:nvPr/>
              </p14:nvContentPartPr>
              <p14:xfrm>
                <a:off x="5367340" y="1610991"/>
                <a:ext cx="2957400" cy="201744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B093AD7-92EB-BD4F-981E-D2501F50B49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59780" y="1603431"/>
                  <a:ext cx="2972520" cy="203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FBB2D49-0B45-A84E-8182-803DC4CD420B}"/>
                  </a:ext>
                </a:extLst>
              </p14:cNvPr>
              <p14:cNvContentPartPr/>
              <p14:nvPr/>
            </p14:nvContentPartPr>
            <p14:xfrm>
              <a:off x="2211220" y="1978191"/>
              <a:ext cx="1656360" cy="137628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FBB2D49-0B45-A84E-8182-803DC4CD420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203660" y="1970631"/>
                <a:ext cx="1671480" cy="13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BB9E4DF2-A232-674A-9D3F-354E31BDD916}"/>
                  </a:ext>
                </a:extLst>
              </p14:cNvPr>
              <p14:cNvContentPartPr/>
              <p14:nvPr/>
            </p14:nvContentPartPr>
            <p14:xfrm>
              <a:off x="5722300" y="1897191"/>
              <a:ext cx="1438560" cy="1307880"/>
            </p14:xfrm>
          </p:contentPart>
        </mc:Choice>
        <mc:Fallback xmlns=""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BB9E4DF2-A232-674A-9D3F-354E31BDD91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714740" y="1889991"/>
                <a:ext cx="1453680" cy="13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677C6F6C-E956-A74F-968A-926276ABFACF}"/>
                  </a:ext>
                </a:extLst>
              </p14:cNvPr>
              <p14:cNvContentPartPr/>
              <p14:nvPr/>
            </p14:nvContentPartPr>
            <p14:xfrm>
              <a:off x="972100" y="4076271"/>
              <a:ext cx="360" cy="360"/>
            </p14:xfrm>
          </p:contentPart>
        </mc:Choice>
        <mc:Fallback xmlns=""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677C6F6C-E956-A74F-968A-926276ABFAC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64540" y="4068711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A4AD768C-51F1-5246-A9D2-CFA764D1EE80}"/>
                  </a:ext>
                </a:extLst>
              </p14:cNvPr>
              <p14:cNvContentPartPr/>
              <p14:nvPr/>
            </p14:nvContentPartPr>
            <p14:xfrm>
              <a:off x="847900" y="4213071"/>
              <a:ext cx="19080" cy="1296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A4AD768C-51F1-5246-A9D2-CFA764D1EE8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0340" y="4205871"/>
                <a:ext cx="34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1DA98114-D534-9441-859C-F82EAAF3A7D3}"/>
              </a:ext>
            </a:extLst>
          </p:cNvPr>
          <p:cNvGrpSpPr/>
          <p:nvPr/>
        </p:nvGrpSpPr>
        <p:grpSpPr>
          <a:xfrm>
            <a:off x="733060" y="3945591"/>
            <a:ext cx="1148400" cy="633960"/>
            <a:chOff x="733060" y="3945591"/>
            <a:chExt cx="114840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1433CDF2-0E73-CE4D-A335-38F891884FD7}"/>
                    </a:ext>
                  </a:extLst>
                </p14:cNvPr>
                <p14:cNvContentPartPr/>
                <p14:nvPr/>
              </p14:nvContentPartPr>
              <p14:xfrm>
                <a:off x="797860" y="4051431"/>
                <a:ext cx="360" cy="3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1433CDF2-0E73-CE4D-A335-38F891884FD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0300" y="404387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597964E-601D-1A45-9FF9-3990E5FA2369}"/>
                    </a:ext>
                  </a:extLst>
                </p14:cNvPr>
                <p14:cNvContentPartPr/>
                <p14:nvPr/>
              </p14:nvContentPartPr>
              <p14:xfrm>
                <a:off x="733060" y="3970431"/>
                <a:ext cx="152640" cy="351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597964E-601D-1A45-9FF9-3990E5FA236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5500" y="3962871"/>
                  <a:ext cx="167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0448736-3C27-B944-8691-8430EF7A5C59}"/>
                    </a:ext>
                  </a:extLst>
                </p14:cNvPr>
                <p14:cNvContentPartPr/>
                <p14:nvPr/>
              </p14:nvContentPartPr>
              <p14:xfrm>
                <a:off x="1053100" y="3989151"/>
                <a:ext cx="131040" cy="6876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0448736-3C27-B944-8691-8430EF7A5C5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5540" y="3981591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1B4D837A-3C0B-544F-922C-EB515A1634C6}"/>
                    </a:ext>
                  </a:extLst>
                </p14:cNvPr>
                <p14:cNvContentPartPr/>
                <p14:nvPr/>
              </p14:nvContentPartPr>
              <p14:xfrm>
                <a:off x="1059220" y="4114431"/>
                <a:ext cx="286560" cy="17316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1B4D837A-3C0B-544F-922C-EB515A1634C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52020" y="4106871"/>
                  <a:ext cx="301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40B3ED6-69C8-4D40-AAB3-7CDD12338898}"/>
                    </a:ext>
                  </a:extLst>
                </p14:cNvPr>
                <p14:cNvContentPartPr/>
                <p14:nvPr/>
              </p14:nvContentPartPr>
              <p14:xfrm>
                <a:off x="1526140" y="3945591"/>
                <a:ext cx="168480" cy="6339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40B3ED6-69C8-4D40-AAB3-7CDD1233889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18940" y="3938031"/>
                  <a:ext cx="18360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B9622CE-6FAB-9E4E-B34E-3368CE077028}"/>
                    </a:ext>
                  </a:extLst>
                </p14:cNvPr>
                <p14:cNvContentPartPr/>
                <p14:nvPr/>
              </p14:nvContentPartPr>
              <p14:xfrm>
                <a:off x="1557460" y="4206951"/>
                <a:ext cx="143640" cy="11232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B9622CE-6FAB-9E4E-B34E-3368CE0770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49900" y="4199391"/>
                  <a:ext cx="158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A452990-D340-6149-8646-E7A70D043A4C}"/>
                    </a:ext>
                  </a:extLst>
                </p14:cNvPr>
                <p14:cNvContentPartPr/>
                <p14:nvPr/>
              </p14:nvContentPartPr>
              <p14:xfrm>
                <a:off x="1744300" y="4213071"/>
                <a:ext cx="137160" cy="14292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A452990-D340-6149-8646-E7A70D043A4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36740" y="4205871"/>
                  <a:ext cx="15228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E45663CC-08A3-BC4E-A146-C8D38EB959CB}"/>
                  </a:ext>
                </a:extLst>
              </p14:cNvPr>
              <p14:cNvContentPartPr/>
              <p14:nvPr/>
            </p14:nvContentPartPr>
            <p14:xfrm>
              <a:off x="2173780" y="4038831"/>
              <a:ext cx="243000" cy="255600"/>
            </p14:xfrm>
          </p:contentPart>
        </mc:Choice>
        <mc:Fallback xmlns=""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E45663CC-08A3-BC4E-A146-C8D38EB959C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166220" y="4031271"/>
                <a:ext cx="2581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E16345E-79C7-8948-AFAA-8745B4BAE2D9}"/>
              </a:ext>
            </a:extLst>
          </p:cNvPr>
          <p:cNvGrpSpPr/>
          <p:nvPr/>
        </p:nvGrpSpPr>
        <p:grpSpPr>
          <a:xfrm>
            <a:off x="2753380" y="3989151"/>
            <a:ext cx="205200" cy="274320"/>
            <a:chOff x="2753380" y="3989151"/>
            <a:chExt cx="2052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30B7F5E-B2FD-3B4E-9068-23FD37091844}"/>
                    </a:ext>
                  </a:extLst>
                </p14:cNvPr>
                <p14:cNvContentPartPr/>
                <p14:nvPr/>
              </p14:nvContentPartPr>
              <p14:xfrm>
                <a:off x="2753380" y="3989151"/>
                <a:ext cx="192600" cy="27432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30B7F5E-B2FD-3B4E-9068-23FD3709184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45820" y="3981591"/>
                  <a:ext cx="207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63D1DF5-E284-764E-A56C-C052FA9DC4BD}"/>
                    </a:ext>
                  </a:extLst>
                </p14:cNvPr>
                <p14:cNvContentPartPr/>
                <p14:nvPr/>
              </p14:nvContentPartPr>
              <p14:xfrm>
                <a:off x="2814940" y="4119831"/>
                <a:ext cx="143640" cy="3780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63D1DF5-E284-764E-A56C-C052FA9DC4B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07380" y="411227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49E122F4-2372-314D-9A20-BD2EDF356DEE}"/>
                  </a:ext>
                </a:extLst>
              </p14:cNvPr>
              <p14:cNvContentPartPr/>
              <p14:nvPr/>
            </p14:nvContentPartPr>
            <p14:xfrm>
              <a:off x="3225700" y="3951711"/>
              <a:ext cx="174600" cy="374040"/>
            </p14:xfrm>
          </p:contentPart>
        </mc:Choice>
        <mc:Fallback xmlns=""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49E122F4-2372-314D-9A20-BD2EDF356DE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18500" y="3944151"/>
                <a:ext cx="189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0D1B3350-FD7C-AB48-A413-FDFA92926A1E}"/>
                  </a:ext>
                </a:extLst>
              </p14:cNvPr>
              <p14:cNvContentPartPr/>
              <p14:nvPr/>
            </p14:nvContentPartPr>
            <p14:xfrm>
              <a:off x="3368980" y="3971151"/>
              <a:ext cx="93600" cy="36684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0D1B3350-FD7C-AB48-A413-FDFA92926A1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361420" y="3963591"/>
                <a:ext cx="108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2A1EC14F-D60D-E248-BB34-0B3BDA51DDF7}"/>
                  </a:ext>
                </a:extLst>
              </p14:cNvPr>
              <p14:cNvContentPartPr/>
              <p14:nvPr/>
            </p14:nvContentPartPr>
            <p14:xfrm>
              <a:off x="3344140" y="4206951"/>
              <a:ext cx="100080" cy="43920"/>
            </p14:xfrm>
          </p:contentPart>
        </mc:Choice>
        <mc:Fallback xmlns=""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2A1EC14F-D60D-E248-BB34-0B3BDA51DDF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336580" y="4199391"/>
                <a:ext cx="1152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3F7EDE2-FB52-FC44-A8CC-8FA0AA52768E}"/>
              </a:ext>
            </a:extLst>
          </p:cNvPr>
          <p:cNvGrpSpPr/>
          <p:nvPr/>
        </p:nvGrpSpPr>
        <p:grpSpPr>
          <a:xfrm>
            <a:off x="3723940" y="3971151"/>
            <a:ext cx="889920" cy="429120"/>
            <a:chOff x="3723940" y="3971151"/>
            <a:chExt cx="889920" cy="429120"/>
          </a:xfrm>
        </p:grpSpPr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85E8E5AE-44A3-CD49-BEB1-415B6FAE4F6D}"/>
                </a:ext>
              </a:extLst>
            </p:cNvPr>
            <p:cNvGrpSpPr/>
            <p:nvPr/>
          </p:nvGrpSpPr>
          <p:grpSpPr>
            <a:xfrm>
              <a:off x="3723940" y="3971151"/>
              <a:ext cx="889920" cy="429120"/>
              <a:chOff x="3723940" y="3971151"/>
              <a:chExt cx="889920" cy="42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66" name="墨迹 165">
                    <a:extLst>
                      <a:ext uri="{FF2B5EF4-FFF2-40B4-BE49-F238E27FC236}">
                        <a16:creationId xmlns:a16="http://schemas.microsoft.com/office/drawing/2014/main" id="{9337C054-C919-5F46-9BAA-6D01D87C6952}"/>
                      </a:ext>
                    </a:extLst>
                  </p14:cNvPr>
                  <p14:cNvContentPartPr/>
                  <p14:nvPr/>
                </p14:nvContentPartPr>
                <p14:xfrm>
                  <a:off x="3723940" y="3983031"/>
                  <a:ext cx="87480" cy="268200"/>
                </p14:xfrm>
              </p:contentPart>
            </mc:Choice>
            <mc:Fallback xmlns="">
              <p:pic>
                <p:nvPicPr>
                  <p:cNvPr id="166" name="墨迹 165">
                    <a:extLst>
                      <a:ext uri="{FF2B5EF4-FFF2-40B4-BE49-F238E27FC236}">
                        <a16:creationId xmlns:a16="http://schemas.microsoft.com/office/drawing/2014/main" id="{9337C054-C919-5F46-9BAA-6D01D87C695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716380" y="3975471"/>
                    <a:ext cx="10260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67" name="墨迹 166">
                    <a:extLst>
                      <a:ext uri="{FF2B5EF4-FFF2-40B4-BE49-F238E27FC236}">
                        <a16:creationId xmlns:a16="http://schemas.microsoft.com/office/drawing/2014/main" id="{584C9765-0DEB-F949-872D-73CA996B7B92}"/>
                      </a:ext>
                    </a:extLst>
                  </p14:cNvPr>
                  <p14:cNvContentPartPr/>
                  <p14:nvPr/>
                </p14:nvContentPartPr>
                <p14:xfrm>
                  <a:off x="3966580" y="4026591"/>
                  <a:ext cx="19080" cy="205920"/>
                </p14:xfrm>
              </p:contentPart>
            </mc:Choice>
            <mc:Fallback xmlns="">
              <p:pic>
                <p:nvPicPr>
                  <p:cNvPr id="167" name="墨迹 166">
                    <a:extLst>
                      <a:ext uri="{FF2B5EF4-FFF2-40B4-BE49-F238E27FC236}">
                        <a16:creationId xmlns:a16="http://schemas.microsoft.com/office/drawing/2014/main" id="{584C9765-0DEB-F949-872D-73CA996B7B92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959020" y="4019031"/>
                    <a:ext cx="3420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68" name="墨迹 167">
                    <a:extLst>
                      <a:ext uri="{FF2B5EF4-FFF2-40B4-BE49-F238E27FC236}">
                        <a16:creationId xmlns:a16="http://schemas.microsoft.com/office/drawing/2014/main" id="{3999E6F9-DB91-F745-8800-7A5ADADAA3D2}"/>
                      </a:ext>
                    </a:extLst>
                  </p14:cNvPr>
                  <p14:cNvContentPartPr/>
                  <p14:nvPr/>
                </p14:nvContentPartPr>
                <p14:xfrm>
                  <a:off x="3892060" y="4026591"/>
                  <a:ext cx="236160" cy="227880"/>
                </p14:xfrm>
              </p:contentPart>
            </mc:Choice>
            <mc:Fallback xmlns="">
              <p:pic>
                <p:nvPicPr>
                  <p:cNvPr id="168" name="墨迹 167">
                    <a:extLst>
                      <a:ext uri="{FF2B5EF4-FFF2-40B4-BE49-F238E27FC236}">
                        <a16:creationId xmlns:a16="http://schemas.microsoft.com/office/drawing/2014/main" id="{3999E6F9-DB91-F745-8800-7A5ADADAA3D2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884500" y="4019031"/>
                    <a:ext cx="25128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69" name="墨迹 168">
                    <a:extLst>
                      <a:ext uri="{FF2B5EF4-FFF2-40B4-BE49-F238E27FC236}">
                        <a16:creationId xmlns:a16="http://schemas.microsoft.com/office/drawing/2014/main" id="{BAC86132-B988-6345-8C18-53D9DD1C68F0}"/>
                      </a:ext>
                    </a:extLst>
                  </p14:cNvPr>
                  <p14:cNvContentPartPr/>
                  <p14:nvPr/>
                </p14:nvContentPartPr>
                <p14:xfrm>
                  <a:off x="4234420" y="3971151"/>
                  <a:ext cx="118080" cy="379440"/>
                </p14:xfrm>
              </p:contentPart>
            </mc:Choice>
            <mc:Fallback xmlns="">
              <p:pic>
                <p:nvPicPr>
                  <p:cNvPr id="169" name="墨迹 168">
                    <a:extLst>
                      <a:ext uri="{FF2B5EF4-FFF2-40B4-BE49-F238E27FC236}">
                        <a16:creationId xmlns:a16="http://schemas.microsoft.com/office/drawing/2014/main" id="{BAC86132-B988-6345-8C18-53D9DD1C68F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226860" y="3963591"/>
                    <a:ext cx="133200" cy="39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70" name="墨迹 169">
                    <a:extLst>
                      <a:ext uri="{FF2B5EF4-FFF2-40B4-BE49-F238E27FC236}">
                        <a16:creationId xmlns:a16="http://schemas.microsoft.com/office/drawing/2014/main" id="{ECB95133-4CE8-744C-935B-6BEC56ACFA7D}"/>
                      </a:ext>
                    </a:extLst>
                  </p14:cNvPr>
                  <p14:cNvContentPartPr/>
                  <p14:nvPr/>
                </p14:nvContentPartPr>
                <p14:xfrm>
                  <a:off x="4533220" y="4304511"/>
                  <a:ext cx="80640" cy="95760"/>
                </p14:xfrm>
              </p:contentPart>
            </mc:Choice>
            <mc:Fallback xmlns="">
              <p:pic>
                <p:nvPicPr>
                  <p:cNvPr id="170" name="墨迹 169">
                    <a:extLst>
                      <a:ext uri="{FF2B5EF4-FFF2-40B4-BE49-F238E27FC236}">
                        <a16:creationId xmlns:a16="http://schemas.microsoft.com/office/drawing/2014/main" id="{ECB95133-4CE8-744C-935B-6BEC56ACFA7D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525660" y="4296951"/>
                    <a:ext cx="95760" cy="110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9266F7D8-E28A-D648-B054-279D07C0F698}"/>
              </a:ext>
            </a:extLst>
          </p:cNvPr>
          <p:cNvGrpSpPr/>
          <p:nvPr/>
        </p:nvGrpSpPr>
        <p:grpSpPr>
          <a:xfrm>
            <a:off x="730180" y="4898151"/>
            <a:ext cx="398160" cy="324000"/>
            <a:chOff x="730180" y="4898151"/>
            <a:chExt cx="39816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FAA70A36-7B2E-0B45-8B60-495C2E43C126}"/>
                    </a:ext>
                  </a:extLst>
                </p14:cNvPr>
                <p14:cNvContentPartPr/>
                <p14:nvPr/>
              </p14:nvContentPartPr>
              <p14:xfrm>
                <a:off x="959860" y="4972671"/>
                <a:ext cx="6480" cy="12492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FAA70A36-7B2E-0B45-8B60-495C2E43C12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2300" y="4965111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B466E89-A9B3-3945-A2EC-5979B5FC8883}"/>
                    </a:ext>
                  </a:extLst>
                </p14:cNvPr>
                <p14:cNvContentPartPr/>
                <p14:nvPr/>
              </p14:nvContentPartPr>
              <p14:xfrm>
                <a:off x="730180" y="4898151"/>
                <a:ext cx="398160" cy="32400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B466E89-A9B3-3945-A2EC-5979B5FC888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2620" y="4890591"/>
                  <a:ext cx="4132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6EDB5BF9-EBE8-A241-980E-7F60735DEFD0}"/>
              </a:ext>
            </a:extLst>
          </p:cNvPr>
          <p:cNvGrpSpPr/>
          <p:nvPr/>
        </p:nvGrpSpPr>
        <p:grpSpPr>
          <a:xfrm>
            <a:off x="1881100" y="4947831"/>
            <a:ext cx="889920" cy="262080"/>
            <a:chOff x="1881100" y="4947831"/>
            <a:chExt cx="8899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4834D42A-6828-4B48-90C4-E70F8677FC3E}"/>
                    </a:ext>
                  </a:extLst>
                </p14:cNvPr>
                <p14:cNvContentPartPr/>
                <p14:nvPr/>
              </p14:nvContentPartPr>
              <p14:xfrm>
                <a:off x="1881100" y="4978791"/>
                <a:ext cx="199440" cy="20520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4834D42A-6828-4B48-90C4-E70F8677FC3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73540" y="4971591"/>
                  <a:ext cx="214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55D981F9-8E7C-4241-B386-62A3E6CA4DE2}"/>
                    </a:ext>
                  </a:extLst>
                </p14:cNvPr>
                <p14:cNvContentPartPr/>
                <p14:nvPr/>
              </p14:nvContentPartPr>
              <p14:xfrm>
                <a:off x="2198620" y="4953951"/>
                <a:ext cx="62640" cy="21204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55D981F9-8E7C-4241-B386-62A3E6CA4DE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91060" y="4946391"/>
                  <a:ext cx="77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5B62190-B875-9747-93F5-F928EE4DCEA5}"/>
                    </a:ext>
                  </a:extLst>
                </p14:cNvPr>
                <p14:cNvContentPartPr/>
                <p14:nvPr/>
              </p14:nvContentPartPr>
              <p14:xfrm>
                <a:off x="2381860" y="4947831"/>
                <a:ext cx="134640" cy="18720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5B62190-B875-9747-93F5-F928EE4DCEA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74300" y="4940271"/>
                  <a:ext cx="149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9430049-AF24-C746-8E78-6B13B912412F}"/>
                    </a:ext>
                  </a:extLst>
                </p14:cNvPr>
                <p14:cNvContentPartPr/>
                <p14:nvPr/>
              </p14:nvContentPartPr>
              <p14:xfrm>
                <a:off x="2690380" y="4960431"/>
                <a:ext cx="80640" cy="24948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9430049-AF24-C746-8E78-6B13B912412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82820" y="4952871"/>
                  <a:ext cx="957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B131C2A5-D35B-C34E-ABC5-20B03568E9F9}"/>
              </a:ext>
            </a:extLst>
          </p:cNvPr>
          <p:cNvGrpSpPr/>
          <p:nvPr/>
        </p:nvGrpSpPr>
        <p:grpSpPr>
          <a:xfrm>
            <a:off x="3052180" y="4829391"/>
            <a:ext cx="1027080" cy="324360"/>
            <a:chOff x="3052180" y="4829391"/>
            <a:chExt cx="10270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8D4EC54D-5CB8-D84A-BF3D-060A46A23267}"/>
                    </a:ext>
                  </a:extLst>
                </p14:cNvPr>
                <p14:cNvContentPartPr/>
                <p14:nvPr/>
              </p14:nvContentPartPr>
              <p14:xfrm>
                <a:off x="3052180" y="4960431"/>
                <a:ext cx="198720" cy="19332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8D4EC54D-5CB8-D84A-BF3D-060A46A2326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44620" y="4952871"/>
                  <a:ext cx="21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F8349643-5179-1D42-BA47-9B51540A4CC4}"/>
                    </a:ext>
                  </a:extLst>
                </p14:cNvPr>
                <p14:cNvContentPartPr/>
                <p14:nvPr/>
              </p14:nvContentPartPr>
              <p14:xfrm>
                <a:off x="3132460" y="5066271"/>
                <a:ext cx="168480" cy="4392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F8349643-5179-1D42-BA47-9B51540A4CC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24900" y="505871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4C7CE39E-3F4E-F943-B4B1-7106C576B012}"/>
                    </a:ext>
                  </a:extLst>
                </p14:cNvPr>
                <p14:cNvContentPartPr/>
                <p14:nvPr/>
              </p14:nvContentPartPr>
              <p14:xfrm>
                <a:off x="3568420" y="4829391"/>
                <a:ext cx="249480" cy="2743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4C7CE39E-3F4E-F943-B4B1-7106C576B01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60860" y="4822191"/>
                  <a:ext cx="264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51AC5A4-8C5B-544C-90A0-BA52CC6FB293}"/>
                    </a:ext>
                  </a:extLst>
                </p14:cNvPr>
                <p14:cNvContentPartPr/>
                <p14:nvPr/>
              </p14:nvContentPartPr>
              <p14:xfrm>
                <a:off x="4004020" y="5022711"/>
                <a:ext cx="75240" cy="6264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51AC5A4-8C5B-544C-90A0-BA52CC6FB29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96460" y="501515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B7EBE2BD-0F30-5646-9F36-0694EC8D8122}"/>
              </a:ext>
            </a:extLst>
          </p:cNvPr>
          <p:cNvGrpSpPr/>
          <p:nvPr/>
        </p:nvGrpSpPr>
        <p:grpSpPr>
          <a:xfrm>
            <a:off x="4922020" y="4848111"/>
            <a:ext cx="1018440" cy="305280"/>
            <a:chOff x="4922020" y="4848111"/>
            <a:chExt cx="101844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D0E89C36-EC0D-254F-977C-3AD8F568F11C}"/>
                    </a:ext>
                  </a:extLst>
                </p14:cNvPr>
                <p14:cNvContentPartPr/>
                <p14:nvPr/>
              </p14:nvContentPartPr>
              <p14:xfrm>
                <a:off x="4922020" y="4910391"/>
                <a:ext cx="172080" cy="5004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D0E89C36-EC0D-254F-977C-3AD8F568F11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914460" y="4902831"/>
                  <a:ext cx="186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17CC718-D512-8643-9305-F214EA6B27D7}"/>
                    </a:ext>
                  </a:extLst>
                </p14:cNvPr>
                <p14:cNvContentPartPr/>
                <p14:nvPr/>
              </p14:nvContentPartPr>
              <p14:xfrm>
                <a:off x="4943980" y="4960431"/>
                <a:ext cx="149760" cy="16848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17CC718-D512-8643-9305-F214EA6B27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936420" y="4952871"/>
                  <a:ext cx="164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EB9668EB-3E8C-4E41-A9C9-FDA69D5D4260}"/>
                    </a:ext>
                  </a:extLst>
                </p14:cNvPr>
                <p14:cNvContentPartPr/>
                <p14:nvPr/>
              </p14:nvContentPartPr>
              <p14:xfrm>
                <a:off x="5280220" y="4898151"/>
                <a:ext cx="81360" cy="15588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EB9668EB-3E8C-4E41-A9C9-FDA69D5D42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72660" y="4890591"/>
                  <a:ext cx="96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557C544-1433-7846-A69F-815DC5E680C1}"/>
                    </a:ext>
                  </a:extLst>
                </p14:cNvPr>
                <p14:cNvContentPartPr/>
                <p14:nvPr/>
              </p14:nvContentPartPr>
              <p14:xfrm>
                <a:off x="5480020" y="4866831"/>
                <a:ext cx="155160" cy="19944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557C544-1433-7846-A69F-815DC5E680C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72820" y="4859271"/>
                  <a:ext cx="170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D162CB7-74AA-A740-ABDE-A276D2D0D140}"/>
                    </a:ext>
                  </a:extLst>
                </p14:cNvPr>
                <p14:cNvContentPartPr/>
                <p14:nvPr/>
              </p14:nvContentPartPr>
              <p14:xfrm>
                <a:off x="5834260" y="4848111"/>
                <a:ext cx="106200" cy="3052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D162CB7-74AA-A740-ABDE-A276D2D0D14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26700" y="4840551"/>
                  <a:ext cx="12132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F9EC4235-A2FB-3146-9C35-4347C471A1DB}"/>
              </a:ext>
            </a:extLst>
          </p:cNvPr>
          <p:cNvGrpSpPr/>
          <p:nvPr/>
        </p:nvGrpSpPr>
        <p:grpSpPr>
          <a:xfrm>
            <a:off x="6263740" y="4873311"/>
            <a:ext cx="193680" cy="168480"/>
            <a:chOff x="6263740" y="4873311"/>
            <a:chExt cx="1936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E30533DB-8019-C843-BB21-3B74E03B976E}"/>
                    </a:ext>
                  </a:extLst>
                </p14:cNvPr>
                <p14:cNvContentPartPr/>
                <p14:nvPr/>
              </p14:nvContentPartPr>
              <p14:xfrm>
                <a:off x="6263740" y="4873311"/>
                <a:ext cx="155880" cy="16848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E30533DB-8019-C843-BB21-3B74E03B976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56540" y="4865751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7059CFF1-A259-C54C-BCA7-A8270C57EBA8}"/>
                    </a:ext>
                  </a:extLst>
                </p14:cNvPr>
                <p14:cNvContentPartPr/>
                <p14:nvPr/>
              </p14:nvContentPartPr>
              <p14:xfrm>
                <a:off x="6295060" y="4947831"/>
                <a:ext cx="162360" cy="3132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7059CFF1-A259-C54C-BCA7-A8270C57EBA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87500" y="494027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6861C13C-A0A4-B543-847F-D78179185F69}"/>
                  </a:ext>
                </a:extLst>
              </p14:cNvPr>
              <p14:cNvContentPartPr/>
              <p14:nvPr/>
            </p14:nvContentPartPr>
            <p14:xfrm>
              <a:off x="6730660" y="4711311"/>
              <a:ext cx="286560" cy="392400"/>
            </p14:xfrm>
          </p:contentPart>
        </mc:Choice>
        <mc:Fallback xmlns=""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6861C13C-A0A4-B543-847F-D78179185F6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723460" y="4703751"/>
                <a:ext cx="30168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97520AE5-E7E9-2348-B80A-8B577F8685BF}"/>
              </a:ext>
            </a:extLst>
          </p:cNvPr>
          <p:cNvGrpSpPr/>
          <p:nvPr/>
        </p:nvGrpSpPr>
        <p:grpSpPr>
          <a:xfrm>
            <a:off x="1787860" y="5700951"/>
            <a:ext cx="946440" cy="492120"/>
            <a:chOff x="1787860" y="5700951"/>
            <a:chExt cx="94644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F8A22429-7374-A246-8797-1221CA64AF65}"/>
                    </a:ext>
                  </a:extLst>
                </p14:cNvPr>
                <p14:cNvContentPartPr/>
                <p14:nvPr/>
              </p14:nvContentPartPr>
              <p14:xfrm>
                <a:off x="1812700" y="5700951"/>
                <a:ext cx="118800" cy="49212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F8A22429-7374-A246-8797-1221CA64AF6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805140" y="5693751"/>
                  <a:ext cx="1335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E0A78E4-9C98-974C-BA91-18DF3CF8F8D4}"/>
                    </a:ext>
                  </a:extLst>
                </p14:cNvPr>
                <p14:cNvContentPartPr/>
                <p14:nvPr/>
              </p14:nvContentPartPr>
              <p14:xfrm>
                <a:off x="1787860" y="5950071"/>
                <a:ext cx="193320" cy="4392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E0A78E4-9C98-974C-BA91-18DF3CF8F8D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80300" y="5942511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C614BC78-F832-2841-BFB7-66BA30F031DC}"/>
                    </a:ext>
                  </a:extLst>
                </p14:cNvPr>
                <p14:cNvContentPartPr/>
                <p14:nvPr/>
              </p14:nvContentPartPr>
              <p14:xfrm>
                <a:off x="2148940" y="5856831"/>
                <a:ext cx="87480" cy="18720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C614BC78-F832-2841-BFB7-66BA30F031D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41380" y="5849271"/>
                  <a:ext cx="102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05A99CE-561E-B149-8788-2ADA9612329C}"/>
                    </a:ext>
                  </a:extLst>
                </p14:cNvPr>
                <p14:cNvContentPartPr/>
                <p14:nvPr/>
              </p14:nvContentPartPr>
              <p14:xfrm>
                <a:off x="2335780" y="5825511"/>
                <a:ext cx="143640" cy="16848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05A99CE-561E-B149-8788-2ADA9612329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28220" y="581795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BE171981-25F7-0B4E-9C15-3B2D58B7C90D}"/>
                    </a:ext>
                  </a:extLst>
                </p14:cNvPr>
                <p14:cNvContentPartPr/>
                <p14:nvPr/>
              </p14:nvContentPartPr>
              <p14:xfrm>
                <a:off x="2628100" y="5838111"/>
                <a:ext cx="106200" cy="19944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BE171981-25F7-0B4E-9C15-3B2D58B7C90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20540" y="5830551"/>
                  <a:ext cx="1213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8C967DC7-7363-C340-8773-B7589B0CFA47}"/>
              </a:ext>
            </a:extLst>
          </p:cNvPr>
          <p:cNvGrpSpPr/>
          <p:nvPr/>
        </p:nvGrpSpPr>
        <p:grpSpPr>
          <a:xfrm>
            <a:off x="3642940" y="3447351"/>
            <a:ext cx="386280" cy="336600"/>
            <a:chOff x="3642940" y="3447351"/>
            <a:chExt cx="38628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74C8B0E-576C-BE46-9717-13890089611E}"/>
                    </a:ext>
                  </a:extLst>
                </p14:cNvPr>
                <p14:cNvContentPartPr/>
                <p14:nvPr/>
              </p14:nvContentPartPr>
              <p14:xfrm>
                <a:off x="3829780" y="3516111"/>
                <a:ext cx="31320" cy="1623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74C8B0E-576C-BE46-9717-13890089611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22220" y="3508551"/>
                  <a:ext cx="46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4EC82CB7-C3BA-7B49-BBA6-EF3F11CC44CD}"/>
                    </a:ext>
                  </a:extLst>
                </p14:cNvPr>
                <p14:cNvContentPartPr/>
                <p14:nvPr/>
              </p14:nvContentPartPr>
              <p14:xfrm>
                <a:off x="3642940" y="3447351"/>
                <a:ext cx="386280" cy="33660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4EC82CB7-C3BA-7B49-BBA6-EF3F11CC44C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35380" y="3439791"/>
                  <a:ext cx="40140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76A8CB96-AD78-7449-BEE5-1CA318BCCBF9}"/>
              </a:ext>
            </a:extLst>
          </p:cNvPr>
          <p:cNvGrpSpPr/>
          <p:nvPr/>
        </p:nvGrpSpPr>
        <p:grpSpPr>
          <a:xfrm>
            <a:off x="7029820" y="3559671"/>
            <a:ext cx="735120" cy="467280"/>
            <a:chOff x="7029820" y="3559671"/>
            <a:chExt cx="73512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D0E264F0-706C-CC44-A5FC-544A3A358885}"/>
                    </a:ext>
                  </a:extLst>
                </p14:cNvPr>
                <p14:cNvContentPartPr/>
                <p14:nvPr/>
              </p14:nvContentPartPr>
              <p14:xfrm>
                <a:off x="7346980" y="3677751"/>
                <a:ext cx="224640" cy="18072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D0E264F0-706C-CC44-A5FC-544A3A35888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39780" y="3670191"/>
                  <a:ext cx="239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CC9FB30-FFF1-5D48-B923-BCAE8EAC8772}"/>
                    </a:ext>
                  </a:extLst>
                </p14:cNvPr>
                <p14:cNvContentPartPr/>
                <p14:nvPr/>
              </p14:nvContentPartPr>
              <p14:xfrm>
                <a:off x="7029820" y="3559671"/>
                <a:ext cx="735120" cy="46728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CC9FB30-FFF1-5D48-B923-BCAE8EAC877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22260" y="3552111"/>
                  <a:ext cx="74988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A9808EC2-71C7-D94D-B89A-F0CCFED73DB0}"/>
              </a:ext>
            </a:extLst>
          </p:cNvPr>
          <p:cNvGrpSpPr/>
          <p:nvPr/>
        </p:nvGrpSpPr>
        <p:grpSpPr>
          <a:xfrm>
            <a:off x="3107620" y="5719671"/>
            <a:ext cx="977400" cy="366840"/>
            <a:chOff x="3107620" y="5719671"/>
            <a:chExt cx="97740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4A766CED-193D-004E-8228-5126FF10F4DE}"/>
                    </a:ext>
                  </a:extLst>
                </p14:cNvPr>
                <p14:cNvContentPartPr/>
                <p14:nvPr/>
              </p14:nvContentPartPr>
              <p14:xfrm>
                <a:off x="3107620" y="5788431"/>
                <a:ext cx="205920" cy="3780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4A766CED-193D-004E-8228-5126FF10F4D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00060" y="5780871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D0415A05-E821-354F-B9CB-71529EBA78F8}"/>
                    </a:ext>
                  </a:extLst>
                </p14:cNvPr>
                <p14:cNvContentPartPr/>
                <p14:nvPr/>
              </p14:nvContentPartPr>
              <p14:xfrm>
                <a:off x="3145060" y="5738391"/>
                <a:ext cx="112320" cy="31788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D0415A05-E821-354F-B9CB-71529EBA78F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37500" y="5730831"/>
                  <a:ext cx="127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A485AB6-E722-1743-A30E-2DA706E8D12C}"/>
                    </a:ext>
                  </a:extLst>
                </p14:cNvPr>
                <p14:cNvContentPartPr/>
                <p14:nvPr/>
              </p14:nvContentPartPr>
              <p14:xfrm>
                <a:off x="3132460" y="5931351"/>
                <a:ext cx="50040" cy="15516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A485AB6-E722-1743-A30E-2DA706E8D12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24900" y="5923791"/>
                  <a:ext cx="65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47B49407-6EA6-914F-B041-386697619DBE}"/>
                    </a:ext>
                  </a:extLst>
                </p14:cNvPr>
                <p14:cNvContentPartPr/>
                <p14:nvPr/>
              </p14:nvContentPartPr>
              <p14:xfrm>
                <a:off x="3300580" y="5881671"/>
                <a:ext cx="311760" cy="14364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47B49407-6EA6-914F-B041-386697619DB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93020" y="5874111"/>
                  <a:ext cx="326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1986E086-84C2-F44B-94EB-1362D6B8CADD}"/>
                    </a:ext>
                  </a:extLst>
                </p14:cNvPr>
                <p14:cNvContentPartPr/>
                <p14:nvPr/>
              </p14:nvContentPartPr>
              <p14:xfrm>
                <a:off x="3954340" y="5781951"/>
                <a:ext cx="19080" cy="14364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1986E086-84C2-F44B-94EB-1362D6B8CAD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46780" y="5774391"/>
                  <a:ext cx="34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14EACAD-8684-8943-9CAE-A1B6766D2AE6}"/>
                    </a:ext>
                  </a:extLst>
                </p14:cNvPr>
                <p14:cNvContentPartPr/>
                <p14:nvPr/>
              </p14:nvContentPartPr>
              <p14:xfrm>
                <a:off x="3798460" y="5719671"/>
                <a:ext cx="286560" cy="2804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14EACAD-8684-8943-9CAE-A1B6766D2AE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790900" y="5712111"/>
                  <a:ext cx="3016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27B0703E-D4A3-9D45-A1DF-A0588C8F14A2}"/>
              </a:ext>
            </a:extLst>
          </p:cNvPr>
          <p:cNvGrpSpPr/>
          <p:nvPr/>
        </p:nvGrpSpPr>
        <p:grpSpPr>
          <a:xfrm>
            <a:off x="4495780" y="5607711"/>
            <a:ext cx="629280" cy="342720"/>
            <a:chOff x="4495780" y="5607711"/>
            <a:chExt cx="6292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0608839-DA33-FE4F-B9D7-81E05F5AAA2D}"/>
                    </a:ext>
                  </a:extLst>
                </p14:cNvPr>
                <p14:cNvContentPartPr/>
                <p14:nvPr/>
              </p14:nvContentPartPr>
              <p14:xfrm>
                <a:off x="4495780" y="5881671"/>
                <a:ext cx="25200" cy="5004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0608839-DA33-FE4F-B9D7-81E05F5AAA2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88220" y="587411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E7ADE44E-3EEB-3744-B676-DD6E894F593C}"/>
                    </a:ext>
                  </a:extLst>
                </p14:cNvPr>
                <p14:cNvContentPartPr/>
                <p14:nvPr/>
              </p14:nvContentPartPr>
              <p14:xfrm>
                <a:off x="4794580" y="5738391"/>
                <a:ext cx="230760" cy="1303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E7ADE44E-3EEB-3744-B676-DD6E894F593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87020" y="5730831"/>
                  <a:ext cx="245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E825F2D6-3183-A446-8220-320DFE9AF726}"/>
                    </a:ext>
                  </a:extLst>
                </p14:cNvPr>
                <p14:cNvContentPartPr/>
                <p14:nvPr/>
              </p14:nvContentPartPr>
              <p14:xfrm>
                <a:off x="4688740" y="5607711"/>
                <a:ext cx="436320" cy="34272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E825F2D6-3183-A446-8220-320DFE9AF72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81180" y="5600151"/>
                  <a:ext cx="4510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24AF782A-D1AC-7642-B67F-DBE5B73D4291}"/>
              </a:ext>
            </a:extLst>
          </p:cNvPr>
          <p:cNvGrpSpPr/>
          <p:nvPr/>
        </p:nvGrpSpPr>
        <p:grpSpPr>
          <a:xfrm>
            <a:off x="5536180" y="5526711"/>
            <a:ext cx="552960" cy="753480"/>
            <a:chOff x="5536180" y="5526711"/>
            <a:chExt cx="55296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E3169D9-0BB8-8B4B-9D71-0D93FDA6AD6A}"/>
                    </a:ext>
                  </a:extLst>
                </p14:cNvPr>
                <p14:cNvContentPartPr/>
                <p14:nvPr/>
              </p14:nvContentPartPr>
              <p14:xfrm>
                <a:off x="5560300" y="5551551"/>
                <a:ext cx="173880" cy="4392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E3169D9-0BB8-8B4B-9D71-0D93FDA6AD6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552740" y="5544351"/>
                  <a:ext cx="189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EC22E08-5012-F44F-B125-3512381C01E5}"/>
                    </a:ext>
                  </a:extLst>
                </p14:cNvPr>
                <p14:cNvContentPartPr/>
                <p14:nvPr/>
              </p14:nvContentPartPr>
              <p14:xfrm>
                <a:off x="5641300" y="5526711"/>
                <a:ext cx="62640" cy="13104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EC22E08-5012-F44F-B125-3512381C01E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33740" y="5519151"/>
                  <a:ext cx="77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DD678126-E9A0-0B40-A477-D773CF88B3A1}"/>
                    </a:ext>
                  </a:extLst>
                </p14:cNvPr>
                <p14:cNvContentPartPr/>
                <p14:nvPr/>
              </p14:nvContentPartPr>
              <p14:xfrm>
                <a:off x="5536180" y="5632551"/>
                <a:ext cx="552960" cy="64764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DD678126-E9A0-0B40-A477-D773CF88B3A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28620" y="5624991"/>
                  <a:ext cx="56808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9562B40F-77C1-7648-A0B9-D19B744B92F5}"/>
              </a:ext>
            </a:extLst>
          </p:cNvPr>
          <p:cNvGrpSpPr/>
          <p:nvPr/>
        </p:nvGrpSpPr>
        <p:grpSpPr>
          <a:xfrm>
            <a:off x="6439060" y="5458311"/>
            <a:ext cx="1232280" cy="548280"/>
            <a:chOff x="6439060" y="5458311"/>
            <a:chExt cx="123228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F434FFC6-B654-7B4B-B43B-C7D95E4208E6}"/>
                    </a:ext>
                  </a:extLst>
                </p14:cNvPr>
                <p14:cNvContentPartPr/>
                <p14:nvPr/>
              </p14:nvContentPartPr>
              <p14:xfrm>
                <a:off x="6439060" y="5558031"/>
                <a:ext cx="286200" cy="39888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F434FFC6-B654-7B4B-B43B-C7D95E4208E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31500" y="5550471"/>
                  <a:ext cx="300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EDDB755-0B80-0641-A8DF-CBB19134849E}"/>
                    </a:ext>
                  </a:extLst>
                </p14:cNvPr>
                <p14:cNvContentPartPr/>
                <p14:nvPr/>
              </p14:nvContentPartPr>
              <p14:xfrm>
                <a:off x="6575140" y="5545431"/>
                <a:ext cx="31320" cy="16236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EDDB755-0B80-0641-A8DF-CBB19134849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67580" y="5537871"/>
                  <a:ext cx="46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93A33E83-04E5-CC47-9019-27BD0DF526A6}"/>
                    </a:ext>
                  </a:extLst>
                </p14:cNvPr>
                <p14:cNvContentPartPr/>
                <p14:nvPr/>
              </p14:nvContentPartPr>
              <p14:xfrm>
                <a:off x="6693580" y="5551551"/>
                <a:ext cx="37800" cy="11232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93A33E83-04E5-CC47-9019-27BD0DF526A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86020" y="5544351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80C892F-D7F5-AA4C-87C8-B85831DB4EC7}"/>
                    </a:ext>
                  </a:extLst>
                </p14:cNvPr>
                <p14:cNvContentPartPr/>
                <p14:nvPr/>
              </p14:nvContentPartPr>
              <p14:xfrm>
                <a:off x="6942340" y="5501871"/>
                <a:ext cx="75240" cy="8748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80C892F-D7F5-AA4C-87C8-B85831DB4EC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34780" y="5494311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283F11C-D5F6-3F4C-BFDA-88911E8C72F2}"/>
                    </a:ext>
                  </a:extLst>
                </p14:cNvPr>
                <p14:cNvContentPartPr/>
                <p14:nvPr/>
              </p14:nvContentPartPr>
              <p14:xfrm>
                <a:off x="6917500" y="5458311"/>
                <a:ext cx="541800" cy="3675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283F11C-D5F6-3F4C-BFDA-88911E8C72F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909940" y="5450751"/>
                  <a:ext cx="556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748A822-ACE7-5444-A55B-8DE91ED41FCE}"/>
                    </a:ext>
                  </a:extLst>
                </p14:cNvPr>
                <p14:cNvContentPartPr/>
                <p14:nvPr/>
              </p14:nvContentPartPr>
              <p14:xfrm>
                <a:off x="7571260" y="5819391"/>
                <a:ext cx="100080" cy="18720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748A822-ACE7-5444-A55B-8DE91ED41FC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563700" y="5811831"/>
                  <a:ext cx="1152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227FBAC1-4228-084D-8E31-EED1DF0B39E2}"/>
              </a:ext>
            </a:extLst>
          </p:cNvPr>
          <p:cNvGrpSpPr/>
          <p:nvPr/>
        </p:nvGrpSpPr>
        <p:grpSpPr>
          <a:xfrm>
            <a:off x="11114380" y="2028231"/>
            <a:ext cx="815040" cy="740880"/>
            <a:chOff x="11114380" y="2028231"/>
            <a:chExt cx="815040" cy="74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1706F91-728B-EC43-A766-3FDB3DE71BD5}"/>
                    </a:ext>
                  </a:extLst>
                </p14:cNvPr>
                <p14:cNvContentPartPr/>
                <p14:nvPr/>
              </p14:nvContentPartPr>
              <p14:xfrm>
                <a:off x="11393740" y="2028231"/>
                <a:ext cx="268200" cy="41112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1706F91-728B-EC43-A766-3FDB3DE71B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386180" y="2020671"/>
                  <a:ext cx="2829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CB8FE2C9-36FF-6643-B8C6-CBE6CC883689}"/>
                    </a:ext>
                  </a:extLst>
                </p14:cNvPr>
                <p14:cNvContentPartPr/>
                <p14:nvPr/>
              </p14:nvContentPartPr>
              <p14:xfrm>
                <a:off x="11387620" y="2463831"/>
                <a:ext cx="342720" cy="3132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CB8FE2C9-36FF-6643-B8C6-CBE6CC88368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380060" y="2456271"/>
                  <a:ext cx="357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031A652-7908-B14D-A079-1960341CA29F}"/>
                    </a:ext>
                  </a:extLst>
                </p14:cNvPr>
                <p14:cNvContentPartPr/>
                <p14:nvPr/>
              </p14:nvContentPartPr>
              <p14:xfrm>
                <a:off x="11114380" y="2202471"/>
                <a:ext cx="118080" cy="37404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031A652-7908-B14D-A079-1960341CA29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106820" y="2194911"/>
                  <a:ext cx="1332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1559B814-07E9-8A43-9088-D5E262A3FD91}"/>
                    </a:ext>
                  </a:extLst>
                </p14:cNvPr>
                <p14:cNvContentPartPr/>
                <p14:nvPr/>
              </p14:nvContentPartPr>
              <p14:xfrm>
                <a:off x="11748700" y="2208591"/>
                <a:ext cx="180720" cy="56052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1559B814-07E9-8A43-9088-D5E262A3FD9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741140" y="2201031"/>
                  <a:ext cx="19584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634F4D5-87F5-3949-BE9F-78C4A400F954}"/>
              </a:ext>
            </a:extLst>
          </p:cNvPr>
          <p:cNvGrpSpPr/>
          <p:nvPr/>
        </p:nvGrpSpPr>
        <p:grpSpPr>
          <a:xfrm>
            <a:off x="8000740" y="5402151"/>
            <a:ext cx="734400" cy="572400"/>
            <a:chOff x="8000740" y="5402151"/>
            <a:chExt cx="734400" cy="5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33F8629C-7174-CC47-A92A-1DC3E32749AF}"/>
                    </a:ext>
                  </a:extLst>
                </p14:cNvPr>
                <p14:cNvContentPartPr/>
                <p14:nvPr/>
              </p14:nvContentPartPr>
              <p14:xfrm>
                <a:off x="8000740" y="5676111"/>
                <a:ext cx="68760" cy="7524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33F8629C-7174-CC47-A92A-1DC3E32749A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93180" y="5668551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ED6C7534-536F-B445-8AD2-61090C7EB099}"/>
                    </a:ext>
                  </a:extLst>
                </p14:cNvPr>
                <p14:cNvContentPartPr/>
                <p14:nvPr/>
              </p14:nvContentPartPr>
              <p14:xfrm>
                <a:off x="8119180" y="5620311"/>
                <a:ext cx="131040" cy="24948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ED6C7534-536F-B445-8AD2-61090C7EB09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111620" y="5612751"/>
                  <a:ext cx="146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A3B27F84-08C3-AF46-B1B3-AFF049B8016F}"/>
                    </a:ext>
                  </a:extLst>
                </p14:cNvPr>
                <p14:cNvContentPartPr/>
                <p14:nvPr/>
              </p14:nvContentPartPr>
              <p14:xfrm>
                <a:off x="8137900" y="5769711"/>
                <a:ext cx="106200" cy="7524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A3B27F84-08C3-AF46-B1B3-AFF049B8016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130340" y="576215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EECE8C95-651C-E847-A2F1-269194A23206}"/>
                    </a:ext>
                  </a:extLst>
                </p14:cNvPr>
                <p14:cNvContentPartPr/>
                <p14:nvPr/>
              </p14:nvContentPartPr>
              <p14:xfrm>
                <a:off x="8330860" y="5402151"/>
                <a:ext cx="404280" cy="57240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EECE8C95-651C-E847-A2F1-269194A2320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323300" y="5394591"/>
                  <a:ext cx="419400" cy="58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5AB4185F-93CC-3D4C-A966-C2165D3D103B}"/>
              </a:ext>
            </a:extLst>
          </p:cNvPr>
          <p:cNvGrpSpPr/>
          <p:nvPr/>
        </p:nvGrpSpPr>
        <p:grpSpPr>
          <a:xfrm>
            <a:off x="8984620" y="5408631"/>
            <a:ext cx="392400" cy="448560"/>
            <a:chOff x="8984620" y="5408631"/>
            <a:chExt cx="39240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1EAC689F-7690-A049-80B7-764180DD220A}"/>
                    </a:ext>
                  </a:extLst>
                </p14:cNvPr>
                <p14:cNvContentPartPr/>
                <p14:nvPr/>
              </p14:nvContentPartPr>
              <p14:xfrm>
                <a:off x="9134020" y="5408631"/>
                <a:ext cx="243000" cy="40500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1EAC689F-7690-A049-80B7-764180DD220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26460" y="5401071"/>
                  <a:ext cx="258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919E5A01-A477-C240-9DFA-EBF971D810E1}"/>
                    </a:ext>
                  </a:extLst>
                </p14:cNvPr>
                <p14:cNvContentPartPr/>
                <p14:nvPr/>
              </p14:nvContentPartPr>
              <p14:xfrm>
                <a:off x="8984620" y="5682591"/>
                <a:ext cx="106200" cy="17460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919E5A01-A477-C240-9DFA-EBF971D810E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77060" y="5675031"/>
                  <a:ext cx="1213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22057270-B5A8-F547-853D-6D6E7649ACFA}"/>
                  </a:ext>
                </a:extLst>
              </p14:cNvPr>
              <p14:cNvContentPartPr/>
              <p14:nvPr/>
            </p14:nvContentPartPr>
            <p14:xfrm>
              <a:off x="9594460" y="5620311"/>
              <a:ext cx="74520" cy="280440"/>
            </p14:xfrm>
          </p:contentPart>
        </mc:Choice>
        <mc:Fallback xmlns=""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22057270-B5A8-F547-853D-6D6E7649ACFA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586900" y="5612751"/>
                <a:ext cx="8928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168D7F1C-A3DB-594D-A4E1-C5BA75500A62}"/>
              </a:ext>
            </a:extLst>
          </p:cNvPr>
          <p:cNvGrpSpPr/>
          <p:nvPr/>
        </p:nvGrpSpPr>
        <p:grpSpPr>
          <a:xfrm>
            <a:off x="9949420" y="5146911"/>
            <a:ext cx="2004840" cy="809280"/>
            <a:chOff x="9949420" y="5146911"/>
            <a:chExt cx="2004840" cy="80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975A2DDF-E42A-D34E-88D9-D40A3DAC4686}"/>
                    </a:ext>
                  </a:extLst>
                </p14:cNvPr>
                <p14:cNvContentPartPr/>
                <p14:nvPr/>
              </p14:nvContentPartPr>
              <p14:xfrm>
                <a:off x="9949420" y="5252751"/>
                <a:ext cx="356040" cy="23076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975A2DDF-E42A-D34E-88D9-D40A3DAC468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941860" y="5245191"/>
                  <a:ext cx="370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CFD02532-0704-784F-89DD-A6D928674E44}"/>
                    </a:ext>
                  </a:extLst>
                </p14:cNvPr>
                <p14:cNvContentPartPr/>
                <p14:nvPr/>
              </p14:nvContentPartPr>
              <p14:xfrm>
                <a:off x="10080100" y="5514471"/>
                <a:ext cx="280440" cy="29916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CFD02532-0704-784F-89DD-A6D928674E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072540" y="5506911"/>
                  <a:ext cx="295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9424A8FB-B770-764C-A0D1-3D8BD8E8A6A3}"/>
                    </a:ext>
                  </a:extLst>
                </p14:cNvPr>
                <p14:cNvContentPartPr/>
                <p14:nvPr/>
              </p14:nvContentPartPr>
              <p14:xfrm>
                <a:off x="10553140" y="5315031"/>
                <a:ext cx="105480" cy="1296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9424A8FB-B770-764C-A0D1-3D8BD8E8A6A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545580" y="5307471"/>
                  <a:ext cx="120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BC4A5473-161D-8043-9B14-D097FB477F58}"/>
                    </a:ext>
                  </a:extLst>
                </p14:cNvPr>
                <p14:cNvContentPartPr/>
                <p14:nvPr/>
              </p14:nvContentPartPr>
              <p14:xfrm>
                <a:off x="10571860" y="5284071"/>
                <a:ext cx="56520" cy="19944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BC4A5473-161D-8043-9B14-D097FB477F5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564300" y="5276511"/>
                  <a:ext cx="71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9682C99D-6A6B-2E4D-BE5E-2213D80457C7}"/>
                    </a:ext>
                  </a:extLst>
                </p14:cNvPr>
                <p14:cNvContentPartPr/>
                <p14:nvPr/>
              </p14:nvContentPartPr>
              <p14:xfrm>
                <a:off x="10422460" y="5477031"/>
                <a:ext cx="411120" cy="31788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9682C99D-6A6B-2E4D-BE5E-2213D80457C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414900" y="5469471"/>
                  <a:ext cx="426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1B2AE12E-0254-B740-B930-DAF623E90ADB}"/>
                    </a:ext>
                  </a:extLst>
                </p14:cNvPr>
                <p14:cNvContentPartPr/>
                <p14:nvPr/>
              </p14:nvContentPartPr>
              <p14:xfrm>
                <a:off x="10833580" y="5545431"/>
                <a:ext cx="37800" cy="4392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1B2AE12E-0254-B740-B930-DAF623E90AD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826020" y="553787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94A82BEC-AF5C-F842-8133-5A8729B68D5E}"/>
                    </a:ext>
                  </a:extLst>
                </p14:cNvPr>
                <p14:cNvContentPartPr/>
                <p14:nvPr/>
              </p14:nvContentPartPr>
              <p14:xfrm>
                <a:off x="10914220" y="5383791"/>
                <a:ext cx="198720" cy="37404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94A82BEC-AF5C-F842-8133-5A8729B68D5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906660" y="5376231"/>
                  <a:ext cx="213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A8989C22-7CE0-9C47-B9DB-370264E03552}"/>
                    </a:ext>
                  </a:extLst>
                </p14:cNvPr>
                <p14:cNvContentPartPr/>
                <p14:nvPr/>
              </p14:nvContentPartPr>
              <p14:xfrm>
                <a:off x="11141380" y="5209191"/>
                <a:ext cx="22320" cy="3132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A8989C22-7CE0-9C47-B9DB-370264E0355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133820" y="5201631"/>
                  <a:ext cx="3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D10DACF7-4A2C-2643-BB06-A6DA47099DBE}"/>
                    </a:ext>
                  </a:extLst>
                </p14:cNvPr>
                <p14:cNvContentPartPr/>
                <p14:nvPr/>
              </p14:nvContentPartPr>
              <p14:xfrm>
                <a:off x="11238220" y="5352471"/>
                <a:ext cx="106200" cy="8676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D10DACF7-4A2C-2643-BB06-A6DA47099DB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230660" y="5344911"/>
                  <a:ext cx="121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E022DE24-F38C-964F-A307-8AD2418649CB}"/>
                    </a:ext>
                  </a:extLst>
                </p14:cNvPr>
                <p14:cNvContentPartPr/>
                <p14:nvPr/>
              </p14:nvContentPartPr>
              <p14:xfrm>
                <a:off x="11200780" y="5321511"/>
                <a:ext cx="311760" cy="44244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E022DE24-F38C-964F-A307-8AD2418649C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193220" y="5313951"/>
                  <a:ext cx="3268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D8B6E7F-9F2B-9540-9480-ADF2CB73DA7D}"/>
                    </a:ext>
                  </a:extLst>
                </p14:cNvPr>
                <p14:cNvContentPartPr/>
                <p14:nvPr/>
              </p14:nvContentPartPr>
              <p14:xfrm>
                <a:off x="11661940" y="5146911"/>
                <a:ext cx="292320" cy="51084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D8B6E7F-9F2B-9540-9480-ADF2CB73DA7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654740" y="5139351"/>
                  <a:ext cx="3074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812BB58C-02CB-3545-BB48-0588B2C35F5A}"/>
                    </a:ext>
                  </a:extLst>
                </p14:cNvPr>
                <p14:cNvContentPartPr/>
                <p14:nvPr/>
              </p14:nvContentPartPr>
              <p14:xfrm>
                <a:off x="11742220" y="5732271"/>
                <a:ext cx="162360" cy="22392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812BB58C-02CB-3545-BB48-0588B2C35F5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734660" y="5724711"/>
                  <a:ext cx="17712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AF0DD26E-C09B-F944-AB3D-319818A5F1C3}"/>
              </a:ext>
            </a:extLst>
          </p:cNvPr>
          <p:cNvGrpSpPr/>
          <p:nvPr/>
        </p:nvGrpSpPr>
        <p:grpSpPr>
          <a:xfrm>
            <a:off x="704620" y="6317271"/>
            <a:ext cx="448560" cy="479160"/>
            <a:chOff x="704620" y="6317271"/>
            <a:chExt cx="44856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3E9818BD-CBD0-EF48-A6B3-873FA8C3E276}"/>
                    </a:ext>
                  </a:extLst>
                </p14:cNvPr>
                <p14:cNvContentPartPr/>
                <p14:nvPr/>
              </p14:nvContentPartPr>
              <p14:xfrm>
                <a:off x="878860" y="6416991"/>
                <a:ext cx="149760" cy="18720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3E9818BD-CBD0-EF48-A6B3-873FA8C3E27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1300" y="6409431"/>
                  <a:ext cx="164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A5B4ED9-0C3E-1343-B2AE-B7E7E6347BE9}"/>
                    </a:ext>
                  </a:extLst>
                </p14:cNvPr>
                <p14:cNvContentPartPr/>
                <p14:nvPr/>
              </p14:nvContentPartPr>
              <p14:xfrm>
                <a:off x="704620" y="6317271"/>
                <a:ext cx="448560" cy="47916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A5B4ED9-0C3E-1343-B2AE-B7E7E6347BE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97060" y="6310071"/>
                  <a:ext cx="46368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D1111F62-B41F-9840-B000-883796957A11}"/>
              </a:ext>
            </a:extLst>
          </p:cNvPr>
          <p:cNvGrpSpPr/>
          <p:nvPr/>
        </p:nvGrpSpPr>
        <p:grpSpPr>
          <a:xfrm>
            <a:off x="1862380" y="6448311"/>
            <a:ext cx="909360" cy="303120"/>
            <a:chOff x="1862380" y="6448311"/>
            <a:chExt cx="90936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27A94164-5CF1-2B4E-AAE4-E62A4BD617F7}"/>
                    </a:ext>
                  </a:extLst>
                </p14:cNvPr>
                <p14:cNvContentPartPr/>
                <p14:nvPr/>
              </p14:nvContentPartPr>
              <p14:xfrm>
                <a:off x="1862380" y="6535431"/>
                <a:ext cx="187200" cy="21600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27A94164-5CF1-2B4E-AAE4-E62A4BD617F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854820" y="6527871"/>
                  <a:ext cx="202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19F41B14-EA79-DD47-9EBA-F3AB96301DF5}"/>
                    </a:ext>
                  </a:extLst>
                </p14:cNvPr>
                <p14:cNvContentPartPr/>
                <p14:nvPr/>
              </p14:nvContentPartPr>
              <p14:xfrm>
                <a:off x="2155060" y="6497991"/>
                <a:ext cx="75240" cy="21204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19F41B14-EA79-DD47-9EBA-F3AB96301DF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47500" y="6490431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4F54BA05-E718-A349-8942-531D4117D8AA}"/>
                    </a:ext>
                  </a:extLst>
                </p14:cNvPr>
                <p14:cNvContentPartPr/>
                <p14:nvPr/>
              </p14:nvContentPartPr>
              <p14:xfrm>
                <a:off x="2342620" y="6454431"/>
                <a:ext cx="167040" cy="23688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4F54BA05-E718-A349-8942-531D4117D8A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35060" y="6446871"/>
                  <a:ext cx="182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1BF6CD7C-6D2B-5C41-B8E8-891079F399D5}"/>
                    </a:ext>
                  </a:extLst>
                </p14:cNvPr>
                <p14:cNvContentPartPr/>
                <p14:nvPr/>
              </p14:nvContentPartPr>
              <p14:xfrm>
                <a:off x="2665540" y="6448311"/>
                <a:ext cx="106200" cy="28656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1BF6CD7C-6D2B-5C41-B8E8-891079F399D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57980" y="6440751"/>
                  <a:ext cx="12132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D110A42D-ACEE-FF4F-9DF7-4636A7D6B859}"/>
              </a:ext>
            </a:extLst>
          </p:cNvPr>
          <p:cNvGrpSpPr/>
          <p:nvPr/>
        </p:nvGrpSpPr>
        <p:grpSpPr>
          <a:xfrm>
            <a:off x="3076300" y="6423111"/>
            <a:ext cx="236880" cy="405000"/>
            <a:chOff x="3076300" y="6423111"/>
            <a:chExt cx="2368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A1CE9A11-0E7B-C046-AC81-4EEDC296385E}"/>
                    </a:ext>
                  </a:extLst>
                </p14:cNvPr>
                <p14:cNvContentPartPr/>
                <p14:nvPr/>
              </p14:nvContentPartPr>
              <p14:xfrm>
                <a:off x="3076300" y="6473151"/>
                <a:ext cx="236880" cy="20592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A1CE9A11-0E7B-C046-AC81-4EEDC296385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069100" y="6465591"/>
                  <a:ext cx="252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851DC8E3-DD7A-7B41-BEF2-B48790F99A82}"/>
                    </a:ext>
                  </a:extLst>
                </p14:cNvPr>
                <p14:cNvContentPartPr/>
                <p14:nvPr/>
              </p14:nvContentPartPr>
              <p14:xfrm>
                <a:off x="3139300" y="6572871"/>
                <a:ext cx="167760" cy="597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851DC8E3-DD7A-7B41-BEF2-B48790F99A8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31740" y="6565311"/>
                  <a:ext cx="182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58E77352-F8AF-0647-8BDB-AC42C5F2ED02}"/>
                    </a:ext>
                  </a:extLst>
                </p14:cNvPr>
                <p14:cNvContentPartPr/>
                <p14:nvPr/>
              </p14:nvContentPartPr>
              <p14:xfrm>
                <a:off x="3095020" y="6423111"/>
                <a:ext cx="168480" cy="40500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58E77352-F8AF-0647-8BDB-AC42C5F2ED0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087460" y="6415911"/>
                  <a:ext cx="183600" cy="42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2E502B7C-13D9-7F46-828B-DA00252E4854}"/>
                  </a:ext>
                </a:extLst>
              </p14:cNvPr>
              <p14:cNvContentPartPr/>
              <p14:nvPr/>
            </p14:nvContentPartPr>
            <p14:xfrm>
              <a:off x="3568420" y="6386031"/>
              <a:ext cx="254880" cy="317160"/>
            </p14:xfrm>
          </p:contentPart>
        </mc:Choice>
        <mc:Fallback xmlns=""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2E502B7C-13D9-7F46-828B-DA00252E4854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3560860" y="6378471"/>
                <a:ext cx="270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A58F29E6-E50F-CF49-88BE-0AB9AF01F308}"/>
                  </a:ext>
                </a:extLst>
              </p14:cNvPr>
              <p14:cNvContentPartPr/>
              <p14:nvPr/>
            </p14:nvContentPartPr>
            <p14:xfrm>
              <a:off x="4047580" y="6653511"/>
              <a:ext cx="43920" cy="118800"/>
            </p14:xfrm>
          </p:contentPart>
        </mc:Choice>
        <mc:Fallback xmlns=""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A58F29E6-E50F-CF49-88BE-0AB9AF01F308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040020" y="6645951"/>
                <a:ext cx="5904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C4A484FB-41C4-474B-BB23-DE736EFA28D4}"/>
              </a:ext>
            </a:extLst>
          </p:cNvPr>
          <p:cNvGrpSpPr/>
          <p:nvPr/>
        </p:nvGrpSpPr>
        <p:grpSpPr>
          <a:xfrm>
            <a:off x="4520620" y="6560271"/>
            <a:ext cx="293040" cy="224640"/>
            <a:chOff x="4520620" y="6560271"/>
            <a:chExt cx="29304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E5E5EB59-448A-3743-886A-775220ACFAF9}"/>
                    </a:ext>
                  </a:extLst>
                </p14:cNvPr>
                <p14:cNvContentPartPr/>
                <p14:nvPr/>
              </p14:nvContentPartPr>
              <p14:xfrm>
                <a:off x="4520620" y="6560271"/>
                <a:ext cx="212040" cy="3780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E5E5EB59-448A-3743-886A-775220ACFAF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513060" y="655271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A781A6A2-1B6E-E648-9693-34D30687662C}"/>
                    </a:ext>
                  </a:extLst>
                </p14:cNvPr>
                <p14:cNvContentPartPr/>
                <p14:nvPr/>
              </p14:nvContentPartPr>
              <p14:xfrm>
                <a:off x="4657780" y="6622551"/>
                <a:ext cx="155880" cy="16236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A781A6A2-1B6E-E648-9693-34D30687662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50220" y="6614991"/>
                  <a:ext cx="1710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1C5F49D9-D90A-4B46-AC05-CEC37118F98B}"/>
              </a:ext>
            </a:extLst>
          </p:cNvPr>
          <p:cNvGrpSpPr/>
          <p:nvPr/>
        </p:nvGrpSpPr>
        <p:grpSpPr>
          <a:xfrm>
            <a:off x="5024980" y="6367311"/>
            <a:ext cx="1033920" cy="473400"/>
            <a:chOff x="5024980" y="6367311"/>
            <a:chExt cx="10339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A2EFF7B2-1DDB-7C4E-982C-134DFAFB3780}"/>
                    </a:ext>
                  </a:extLst>
                </p14:cNvPr>
                <p14:cNvContentPartPr/>
                <p14:nvPr/>
              </p14:nvContentPartPr>
              <p14:xfrm>
                <a:off x="5024980" y="6491871"/>
                <a:ext cx="93600" cy="22464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A2EFF7B2-1DDB-7C4E-982C-134DFAFB378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17420" y="6484311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0BAEC2C5-2B10-D54F-8222-FD337FCFDA9F}"/>
                    </a:ext>
                  </a:extLst>
                </p14:cNvPr>
                <p14:cNvContentPartPr/>
                <p14:nvPr/>
              </p14:nvContentPartPr>
              <p14:xfrm>
                <a:off x="5249260" y="6448311"/>
                <a:ext cx="180720" cy="22464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0BAEC2C5-2B10-D54F-8222-FD337FCFDA9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241700" y="6440751"/>
                  <a:ext cx="195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875C33BB-2E89-1140-A440-95C1F64BF5F5}"/>
                    </a:ext>
                  </a:extLst>
                </p14:cNvPr>
                <p14:cNvContentPartPr/>
                <p14:nvPr/>
              </p14:nvContentPartPr>
              <p14:xfrm>
                <a:off x="5516740" y="6373431"/>
                <a:ext cx="131040" cy="36144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875C33BB-2E89-1140-A440-95C1F64BF5F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09180" y="6365871"/>
                  <a:ext cx="146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8D963070-A508-6443-A79C-1F62B6597966}"/>
                    </a:ext>
                  </a:extLst>
                </p14:cNvPr>
                <p14:cNvContentPartPr/>
                <p14:nvPr/>
              </p14:nvContentPartPr>
              <p14:xfrm>
                <a:off x="5828860" y="6454431"/>
                <a:ext cx="230040" cy="23616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8D963070-A508-6443-A79C-1F62B659796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821300" y="6446871"/>
                  <a:ext cx="245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C532115D-F142-5A4E-878C-6269D7E08AAD}"/>
                    </a:ext>
                  </a:extLst>
                </p14:cNvPr>
                <p14:cNvContentPartPr/>
                <p14:nvPr/>
              </p14:nvContentPartPr>
              <p14:xfrm>
                <a:off x="5871700" y="6560271"/>
                <a:ext cx="187200" cy="7524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C532115D-F142-5A4E-878C-6269D7E08A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864140" y="6552711"/>
                  <a:ext cx="202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DC829B73-A294-1842-AC8A-FA326326B5F3}"/>
                    </a:ext>
                  </a:extLst>
                </p14:cNvPr>
                <p14:cNvContentPartPr/>
                <p14:nvPr/>
              </p14:nvContentPartPr>
              <p14:xfrm>
                <a:off x="5859100" y="6367311"/>
                <a:ext cx="137160" cy="47340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DC829B73-A294-1842-AC8A-FA326326B5F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851540" y="6359751"/>
                  <a:ext cx="15228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E8D2AFDF-2F4F-694A-89A2-FC07A978C1F4}"/>
              </a:ext>
            </a:extLst>
          </p:cNvPr>
          <p:cNvGrpSpPr/>
          <p:nvPr/>
        </p:nvGrpSpPr>
        <p:grpSpPr>
          <a:xfrm>
            <a:off x="6307660" y="6280191"/>
            <a:ext cx="510480" cy="516960"/>
            <a:chOff x="6307660" y="6280191"/>
            <a:chExt cx="51048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30481922-661D-F54B-93D6-2A1D9239F701}"/>
                    </a:ext>
                  </a:extLst>
                </p14:cNvPr>
                <p14:cNvContentPartPr/>
                <p14:nvPr/>
              </p14:nvContentPartPr>
              <p14:xfrm>
                <a:off x="6307660" y="6280191"/>
                <a:ext cx="286560" cy="40500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30481922-661D-F54B-93D6-2A1D9239F7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300100" y="6272631"/>
                  <a:ext cx="3016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AB2C2CA3-8B89-D443-8956-933D9B1DAA49}"/>
                    </a:ext>
                  </a:extLst>
                </p14:cNvPr>
                <p14:cNvContentPartPr/>
                <p14:nvPr/>
              </p14:nvContentPartPr>
              <p14:xfrm>
                <a:off x="6724540" y="6704271"/>
                <a:ext cx="93600" cy="9288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AB2C2CA3-8B89-D443-8956-933D9B1DAA4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716980" y="6696711"/>
                  <a:ext cx="1087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EB6763C8-E905-814B-A4F6-A31E46664FD8}"/>
              </a:ext>
            </a:extLst>
          </p:cNvPr>
          <p:cNvGrpSpPr/>
          <p:nvPr/>
        </p:nvGrpSpPr>
        <p:grpSpPr>
          <a:xfrm>
            <a:off x="7110460" y="6087951"/>
            <a:ext cx="3125880" cy="784080"/>
            <a:chOff x="7110460" y="6087951"/>
            <a:chExt cx="3125880" cy="78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DF64DC8C-0D45-3E4B-B006-51FDC275BD7C}"/>
                    </a:ext>
                  </a:extLst>
                </p14:cNvPr>
                <p14:cNvContentPartPr/>
                <p14:nvPr/>
              </p14:nvContentPartPr>
              <p14:xfrm>
                <a:off x="7123060" y="6454791"/>
                <a:ext cx="93600" cy="224640"/>
              </p14:xfrm>
            </p:contentPart>
          </mc:Choice>
          <mc:Fallback xmlns=""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DF64DC8C-0D45-3E4B-B006-51FDC275BD7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115500" y="6447231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AA9C5C4F-A79D-DF40-AC6A-D30DDCE0685A}"/>
                    </a:ext>
                  </a:extLst>
                </p14:cNvPr>
                <p14:cNvContentPartPr/>
                <p14:nvPr/>
              </p14:nvContentPartPr>
              <p14:xfrm>
                <a:off x="7110460" y="6554151"/>
                <a:ext cx="118800" cy="7524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AA9C5C4F-A79D-DF40-AC6A-D30DDCE0685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102900" y="6546591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799D63A1-E8F1-BD48-8786-7BB85227C154}"/>
                    </a:ext>
                  </a:extLst>
                </p14:cNvPr>
                <p14:cNvContentPartPr/>
                <p14:nvPr/>
              </p14:nvContentPartPr>
              <p14:xfrm>
                <a:off x="7328620" y="6311511"/>
                <a:ext cx="187200" cy="56052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799D63A1-E8F1-BD48-8786-7BB85227C15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321060" y="6303951"/>
                  <a:ext cx="2023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E334AED-ED1E-1042-BB8C-9889E3F7A3C5}"/>
                    </a:ext>
                  </a:extLst>
                </p14:cNvPr>
                <p14:cNvContentPartPr/>
                <p14:nvPr/>
              </p14:nvContentPartPr>
              <p14:xfrm>
                <a:off x="7353460" y="6604911"/>
                <a:ext cx="75240" cy="8136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E334AED-ED1E-1042-BB8C-9889E3F7A3C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45900" y="6597351"/>
                  <a:ext cx="90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0752E47E-2758-EF45-8255-4125ECC35973}"/>
                    </a:ext>
                  </a:extLst>
                </p14:cNvPr>
                <p14:cNvContentPartPr/>
                <p14:nvPr/>
              </p14:nvContentPartPr>
              <p14:xfrm>
                <a:off x="7857460" y="6337071"/>
                <a:ext cx="137160" cy="29916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0752E47E-2758-EF45-8255-4125ECC3597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850260" y="6329511"/>
                  <a:ext cx="152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B47182C8-2959-1441-8549-B82ABE90458D}"/>
                    </a:ext>
                  </a:extLst>
                </p14:cNvPr>
                <p14:cNvContentPartPr/>
                <p14:nvPr/>
              </p14:nvContentPartPr>
              <p14:xfrm>
                <a:off x="7832620" y="6654591"/>
                <a:ext cx="193320" cy="1908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B47182C8-2959-1441-8549-B82ABE90458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25060" y="664703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3E100E34-C0E3-B24A-826A-B7D3D1D2A8BB}"/>
                    </a:ext>
                  </a:extLst>
                </p14:cNvPr>
                <p14:cNvContentPartPr/>
                <p14:nvPr/>
              </p14:nvContentPartPr>
              <p14:xfrm>
                <a:off x="7714540" y="6554871"/>
                <a:ext cx="50040" cy="16236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3E100E34-C0E3-B24A-826A-B7D3D1D2A8B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06980" y="6547311"/>
                  <a:ext cx="6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E76ADA1C-B903-1342-A69B-C2A2EB31CC26}"/>
                    </a:ext>
                  </a:extLst>
                </p14:cNvPr>
                <p14:cNvContentPartPr/>
                <p14:nvPr/>
              </p14:nvContentPartPr>
              <p14:xfrm>
                <a:off x="8206300" y="6512031"/>
                <a:ext cx="62640" cy="19872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E76ADA1C-B903-1342-A69B-C2A2EB31CC2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98740" y="6504471"/>
                  <a:ext cx="77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55943EEB-5D91-4041-869E-64C56324D499}"/>
                    </a:ext>
                  </a:extLst>
                </p14:cNvPr>
                <p14:cNvContentPartPr/>
                <p14:nvPr/>
              </p14:nvContentPartPr>
              <p14:xfrm>
                <a:off x="8529940" y="6206391"/>
                <a:ext cx="124920" cy="18072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55943EEB-5D91-4041-869E-64C56324D49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522380" y="6198831"/>
                  <a:ext cx="14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0CFCE454-B36F-B345-B10A-F9D17D79DACA}"/>
                    </a:ext>
                  </a:extLst>
                </p14:cNvPr>
                <p14:cNvContentPartPr/>
                <p14:nvPr/>
              </p14:nvContentPartPr>
              <p14:xfrm>
                <a:off x="8412220" y="6349671"/>
                <a:ext cx="298440" cy="8748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0CFCE454-B36F-B345-B10A-F9D17D79DAC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05020" y="6342111"/>
                  <a:ext cx="313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B84D7AB-52BC-E04E-8FE5-FB2AA1A532BE}"/>
                    </a:ext>
                  </a:extLst>
                </p14:cNvPr>
                <p14:cNvContentPartPr/>
                <p14:nvPr/>
              </p14:nvContentPartPr>
              <p14:xfrm>
                <a:off x="8514100" y="6418071"/>
                <a:ext cx="246600" cy="30528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B84D7AB-52BC-E04E-8FE5-FB2AA1A532B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06540" y="6410511"/>
                  <a:ext cx="261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23B09D98-8754-8245-9A84-EA646D379039}"/>
                    </a:ext>
                  </a:extLst>
                </p14:cNvPr>
                <p14:cNvContentPartPr/>
                <p14:nvPr/>
              </p14:nvContentPartPr>
              <p14:xfrm>
                <a:off x="8996860" y="6218991"/>
                <a:ext cx="143640" cy="3780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23B09D98-8754-8245-9A84-EA646D37903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89300" y="621143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033273A4-E5F0-A443-AD9F-8035B87BBED7}"/>
                    </a:ext>
                  </a:extLst>
                </p14:cNvPr>
                <p14:cNvContentPartPr/>
                <p14:nvPr/>
              </p14:nvContentPartPr>
              <p14:xfrm>
                <a:off x="9021700" y="6206391"/>
                <a:ext cx="56520" cy="15588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033273A4-E5F0-A443-AD9F-8035B87BBED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14140" y="6198831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C0099CE2-46B1-2D42-A4A2-C5E923E27288}"/>
                    </a:ext>
                  </a:extLst>
                </p14:cNvPr>
                <p14:cNvContentPartPr/>
                <p14:nvPr/>
              </p14:nvContentPartPr>
              <p14:xfrm>
                <a:off x="8934580" y="6480351"/>
                <a:ext cx="50040" cy="155880"/>
              </p14:xfrm>
            </p:contentPart>
          </mc:Choice>
          <mc:Fallback xmlns=""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C0099CE2-46B1-2D42-A4A2-C5E923E2728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927020" y="6472791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FDB0DE85-1022-6949-9C24-F68A4D7EAA4F}"/>
                    </a:ext>
                  </a:extLst>
                </p14:cNvPr>
                <p14:cNvContentPartPr/>
                <p14:nvPr/>
              </p14:nvContentPartPr>
              <p14:xfrm>
                <a:off x="9046540" y="6330951"/>
                <a:ext cx="274320" cy="29916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FDB0DE85-1022-6949-9C24-F68A4D7EAA4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039340" y="6323391"/>
                  <a:ext cx="289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60A35821-F650-DF4A-A862-7ECD2CC9184F}"/>
                    </a:ext>
                  </a:extLst>
                </p14:cNvPr>
                <p14:cNvContentPartPr/>
                <p14:nvPr/>
              </p14:nvContentPartPr>
              <p14:xfrm>
                <a:off x="9065980" y="6424191"/>
                <a:ext cx="111600" cy="23688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60A35821-F650-DF4A-A862-7ECD2CC9184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58420" y="6416631"/>
                  <a:ext cx="126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5477CA90-E2EA-4241-B654-75C80CC9154D}"/>
                    </a:ext>
                  </a:extLst>
                </p14:cNvPr>
                <p14:cNvContentPartPr/>
                <p14:nvPr/>
              </p14:nvContentPartPr>
              <p14:xfrm>
                <a:off x="9382780" y="6280911"/>
                <a:ext cx="187200" cy="31788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5477CA90-E2EA-4241-B654-75C80CC9154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375220" y="6273711"/>
                  <a:ext cx="202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A4D21096-589B-5646-BEB1-141D025157BD}"/>
                    </a:ext>
                  </a:extLst>
                </p14:cNvPr>
                <p14:cNvContentPartPr/>
                <p14:nvPr/>
              </p14:nvContentPartPr>
              <p14:xfrm>
                <a:off x="9582220" y="6087951"/>
                <a:ext cx="81360" cy="50040"/>
              </p14:xfrm>
            </p:contentPart>
          </mc:Choice>
          <mc:Fallback xmlns=""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A4D21096-589B-5646-BEB1-141D025157B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574660" y="6080391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0F4113D1-A31E-9A46-AEC8-6DDF527A97E4}"/>
                    </a:ext>
                  </a:extLst>
                </p14:cNvPr>
                <p14:cNvContentPartPr/>
                <p14:nvPr/>
              </p14:nvContentPartPr>
              <p14:xfrm>
                <a:off x="9911980" y="6231231"/>
                <a:ext cx="50040" cy="6876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0F4113D1-A31E-9A46-AEC8-6DDF527A97E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904420" y="622367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E1C875A9-A68B-9F4C-88DE-5E4C710B7887}"/>
                    </a:ext>
                  </a:extLst>
                </p14:cNvPr>
                <p14:cNvContentPartPr/>
                <p14:nvPr/>
              </p14:nvContentPartPr>
              <p14:xfrm>
                <a:off x="9862300" y="6162831"/>
                <a:ext cx="374040" cy="45468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E1C875A9-A68B-9F4C-88DE-5E4C710B788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854740" y="6155271"/>
                  <a:ext cx="38880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9373324E-890E-9F4E-A7CB-9BC2223F2403}"/>
              </a:ext>
            </a:extLst>
          </p:cNvPr>
          <p:cNvGrpSpPr/>
          <p:nvPr/>
        </p:nvGrpSpPr>
        <p:grpSpPr>
          <a:xfrm>
            <a:off x="10468900" y="6032151"/>
            <a:ext cx="688680" cy="753480"/>
            <a:chOff x="10468900" y="6032151"/>
            <a:chExt cx="68868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27B7979D-7300-944A-9821-D46834953BFD}"/>
                    </a:ext>
                  </a:extLst>
                </p14:cNvPr>
                <p14:cNvContentPartPr/>
                <p14:nvPr/>
              </p14:nvContentPartPr>
              <p14:xfrm>
                <a:off x="10468900" y="6032151"/>
                <a:ext cx="315000" cy="46728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27B7979D-7300-944A-9821-D46834953BF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461340" y="6024591"/>
                  <a:ext cx="3301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346F688C-4F43-AD47-9285-35C279EDF0D5}"/>
                    </a:ext>
                  </a:extLst>
                </p14:cNvPr>
                <p14:cNvContentPartPr/>
                <p14:nvPr/>
              </p14:nvContentPartPr>
              <p14:xfrm>
                <a:off x="10628020" y="6517791"/>
                <a:ext cx="155880" cy="187200"/>
              </p14:xfrm>
            </p:contentPart>
          </mc:Choice>
          <mc:Fallback xmlns=""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346F688C-4F43-AD47-9285-35C279EDF0D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620460" y="6510231"/>
                  <a:ext cx="17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84905BE0-E098-1945-A957-A7E8394BD6BE}"/>
                    </a:ext>
                  </a:extLst>
                </p14:cNvPr>
                <p14:cNvContentPartPr/>
                <p14:nvPr/>
              </p14:nvContentPartPr>
              <p14:xfrm>
                <a:off x="10970380" y="6660711"/>
                <a:ext cx="61920" cy="8748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84905BE0-E098-1945-A957-A7E8394BD6B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962820" y="6653151"/>
                  <a:ext cx="77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3F2BB9FA-B395-754C-A83F-902D33DFE5A6}"/>
                    </a:ext>
                  </a:extLst>
                </p14:cNvPr>
                <p14:cNvContentPartPr/>
                <p14:nvPr/>
              </p14:nvContentPartPr>
              <p14:xfrm>
                <a:off x="11110060" y="6766551"/>
                <a:ext cx="47520" cy="19080"/>
              </p14:xfrm>
            </p:contentPart>
          </mc:Choice>
          <mc:Fallback xmlns=""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3F2BB9FA-B395-754C-A83F-902D33DFE5A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1102500" y="6758991"/>
                  <a:ext cx="6264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674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AA30E11-6C22-904A-8CFD-7F70E3665BDC}"/>
              </a:ext>
            </a:extLst>
          </p:cNvPr>
          <p:cNvGrpSpPr/>
          <p:nvPr/>
        </p:nvGrpSpPr>
        <p:grpSpPr>
          <a:xfrm>
            <a:off x="656740" y="459351"/>
            <a:ext cx="540000" cy="597960"/>
            <a:chOff x="656740" y="459351"/>
            <a:chExt cx="54000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8051473-3941-DD45-85BA-B0A908AEA281}"/>
                    </a:ext>
                  </a:extLst>
                </p14:cNvPr>
                <p14:cNvContentPartPr/>
                <p14:nvPr/>
              </p14:nvContentPartPr>
              <p14:xfrm>
                <a:off x="922420" y="546471"/>
                <a:ext cx="143640" cy="3052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8051473-3941-DD45-85BA-B0A908AEA2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60" y="538911"/>
                  <a:ext cx="158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80F8756-68DF-4B4A-ADB9-D95E6DCFEBF8}"/>
                    </a:ext>
                  </a:extLst>
                </p14:cNvPr>
                <p14:cNvContentPartPr/>
                <p14:nvPr/>
              </p14:nvContentPartPr>
              <p14:xfrm>
                <a:off x="656740" y="459351"/>
                <a:ext cx="540000" cy="597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80F8756-68DF-4B4A-ADB9-D95E6DCFEB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9180" y="451791"/>
                  <a:ext cx="55512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C65B41C-EB14-6B41-AA34-FE71431E7016}"/>
              </a:ext>
            </a:extLst>
          </p:cNvPr>
          <p:cNvGrpSpPr/>
          <p:nvPr/>
        </p:nvGrpSpPr>
        <p:grpSpPr>
          <a:xfrm>
            <a:off x="1887220" y="577431"/>
            <a:ext cx="933840" cy="323280"/>
            <a:chOff x="1887220" y="577431"/>
            <a:chExt cx="93384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D7B209-67CF-EE43-BB32-3B06B64C3660}"/>
                    </a:ext>
                  </a:extLst>
                </p14:cNvPr>
                <p14:cNvContentPartPr/>
                <p14:nvPr/>
              </p14:nvContentPartPr>
              <p14:xfrm>
                <a:off x="1887220" y="683271"/>
                <a:ext cx="193320" cy="217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D7B209-67CF-EE43-BB32-3B06B64C366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0020" y="675711"/>
                  <a:ext cx="208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2BBEEC2-D325-5049-941C-211BF0AC770C}"/>
                    </a:ext>
                  </a:extLst>
                </p14:cNvPr>
                <p14:cNvContentPartPr/>
                <p14:nvPr/>
              </p14:nvContentPartPr>
              <p14:xfrm>
                <a:off x="2186380" y="658431"/>
                <a:ext cx="100080" cy="230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2BBEEC2-D325-5049-941C-211BF0AC77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78820" y="650871"/>
                  <a:ext cx="115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D69AA59-2DAE-FC49-9726-150B991BC727}"/>
                    </a:ext>
                  </a:extLst>
                </p14:cNvPr>
                <p14:cNvContentPartPr/>
                <p14:nvPr/>
              </p14:nvContentPartPr>
              <p14:xfrm>
                <a:off x="2360620" y="633591"/>
                <a:ext cx="187200" cy="2494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D69AA59-2DAE-FC49-9726-150B991BC7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3060" y="626031"/>
                  <a:ext cx="20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67AB5FD-6919-6C41-A75E-05E7CA485457}"/>
                    </a:ext>
                  </a:extLst>
                </p14:cNvPr>
                <p14:cNvContentPartPr/>
                <p14:nvPr/>
              </p14:nvContentPartPr>
              <p14:xfrm>
                <a:off x="2746540" y="577431"/>
                <a:ext cx="74520" cy="261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67AB5FD-6919-6C41-A75E-05E7CA4854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8980" y="569871"/>
                  <a:ext cx="892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66B31E-7978-BB45-91F0-01DB61C12F86}"/>
              </a:ext>
            </a:extLst>
          </p:cNvPr>
          <p:cNvGrpSpPr/>
          <p:nvPr/>
        </p:nvGrpSpPr>
        <p:grpSpPr>
          <a:xfrm>
            <a:off x="3176020" y="614871"/>
            <a:ext cx="224280" cy="218160"/>
            <a:chOff x="3176020" y="614871"/>
            <a:chExt cx="22428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BC24E06-4031-1B43-B7B8-0DE0C8FC7D11}"/>
                    </a:ext>
                  </a:extLst>
                </p14:cNvPr>
                <p14:cNvContentPartPr/>
                <p14:nvPr/>
              </p14:nvContentPartPr>
              <p14:xfrm>
                <a:off x="3176020" y="614871"/>
                <a:ext cx="143640" cy="218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BC24E06-4031-1B43-B7B8-0DE0C8FC7D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8460" y="607311"/>
                  <a:ext cx="158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74D6B06-97C9-CC43-9345-A4CB9CB86887}"/>
                    </a:ext>
                  </a:extLst>
                </p14:cNvPr>
                <p14:cNvContentPartPr/>
                <p14:nvPr/>
              </p14:nvContentPartPr>
              <p14:xfrm>
                <a:off x="3225700" y="733311"/>
                <a:ext cx="174600" cy="378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74D6B06-97C9-CC43-9345-A4CB9CB868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8500" y="72575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2F1D369-EF45-7840-83BC-73A109CA7EE6}"/>
                  </a:ext>
                </a:extLst>
              </p14:cNvPr>
              <p14:cNvContentPartPr/>
              <p14:nvPr/>
            </p14:nvContentPartPr>
            <p14:xfrm>
              <a:off x="3680380" y="521631"/>
              <a:ext cx="205920" cy="3304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2F1D369-EF45-7840-83BC-73A109CA7EE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72820" y="514071"/>
                <a:ext cx="2210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184FC93-EB34-F94F-87FC-6EFE875DDAEB}"/>
                  </a:ext>
                </a:extLst>
              </p14:cNvPr>
              <p14:cNvContentPartPr/>
              <p14:nvPr/>
            </p14:nvContentPartPr>
            <p14:xfrm>
              <a:off x="4234420" y="826551"/>
              <a:ext cx="37800" cy="500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184FC93-EB34-F94F-87FC-6EFE875DDA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26860" y="818991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55B7B5F-2075-A240-A8FB-07B271AD2A58}"/>
                  </a:ext>
                </a:extLst>
              </p14:cNvPr>
              <p14:cNvContentPartPr/>
              <p14:nvPr/>
            </p14:nvContentPartPr>
            <p14:xfrm>
              <a:off x="4950460" y="533871"/>
              <a:ext cx="187200" cy="313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55B7B5F-2075-A240-A8FB-07B271AD2A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42900" y="526311"/>
                <a:ext cx="202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D001564E-2154-B44E-9428-99C15D135D72}"/>
                  </a:ext>
                </a:extLst>
              </p14:cNvPr>
              <p14:cNvContentPartPr/>
              <p14:nvPr/>
            </p14:nvContentPartPr>
            <p14:xfrm>
              <a:off x="5024980" y="633591"/>
              <a:ext cx="168480" cy="20592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D001564E-2154-B44E-9428-99C15D135D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17420" y="626031"/>
                <a:ext cx="18360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D76B8AEC-9638-1840-B681-94A70AFD0831}"/>
              </a:ext>
            </a:extLst>
          </p:cNvPr>
          <p:cNvGrpSpPr/>
          <p:nvPr/>
        </p:nvGrpSpPr>
        <p:grpSpPr>
          <a:xfrm>
            <a:off x="5349340" y="440631"/>
            <a:ext cx="522720" cy="367560"/>
            <a:chOff x="5349340" y="440631"/>
            <a:chExt cx="522720" cy="367560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500098B-001C-1C43-BB1D-1F9083EA1235}"/>
                </a:ext>
              </a:extLst>
            </p:cNvPr>
            <p:cNvGrpSpPr/>
            <p:nvPr/>
          </p:nvGrpSpPr>
          <p:grpSpPr>
            <a:xfrm>
              <a:off x="5349340" y="440631"/>
              <a:ext cx="522720" cy="367560"/>
              <a:chOff x="5349340" y="440631"/>
              <a:chExt cx="522720" cy="36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FA6BC60B-E1E5-824F-B1EF-01EEB4BE2B62}"/>
                      </a:ext>
                    </a:extLst>
                  </p14:cNvPr>
                  <p14:cNvContentPartPr/>
                  <p14:nvPr/>
                </p14:nvContentPartPr>
                <p14:xfrm>
                  <a:off x="5373820" y="614871"/>
                  <a:ext cx="6480" cy="648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FA6BC60B-E1E5-824F-B1EF-01EEB4BE2B6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366260" y="607311"/>
                    <a:ext cx="216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88E00098-C9E3-A34A-8B2D-BC8CE27FFCE5}"/>
                      </a:ext>
                    </a:extLst>
                  </p14:cNvPr>
                  <p14:cNvContentPartPr/>
                  <p14:nvPr/>
                </p14:nvContentPartPr>
                <p14:xfrm>
                  <a:off x="5349340" y="546471"/>
                  <a:ext cx="74520" cy="22464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88E00098-C9E3-A34A-8B2D-BC8CE27FFCE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341780" y="538911"/>
                    <a:ext cx="892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9EE41BC3-4B66-0D47-BEB3-8863DAE21163}"/>
                      </a:ext>
                    </a:extLst>
                  </p14:cNvPr>
                  <p14:cNvContentPartPr/>
                  <p14:nvPr/>
                </p14:nvContentPartPr>
                <p14:xfrm>
                  <a:off x="5479660" y="509031"/>
                  <a:ext cx="205920" cy="27972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9EE41BC3-4B66-0D47-BEB3-8863DAE2116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472100" y="501471"/>
                    <a:ext cx="22104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408D2C22-D330-1C49-AECF-121272CAA141}"/>
                      </a:ext>
                    </a:extLst>
                  </p14:cNvPr>
                  <p14:cNvContentPartPr/>
                  <p14:nvPr/>
                </p14:nvContentPartPr>
                <p14:xfrm>
                  <a:off x="5759740" y="440631"/>
                  <a:ext cx="112320" cy="36756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408D2C22-D330-1C49-AECF-121272CAA14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752180" y="433071"/>
                    <a:ext cx="127440" cy="382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F3F765A-B99C-6D44-A715-8A4DD8907AFA}"/>
              </a:ext>
            </a:extLst>
          </p:cNvPr>
          <p:cNvGrpSpPr/>
          <p:nvPr/>
        </p:nvGrpSpPr>
        <p:grpSpPr>
          <a:xfrm>
            <a:off x="6214780" y="378351"/>
            <a:ext cx="173880" cy="429840"/>
            <a:chOff x="6214780" y="378351"/>
            <a:chExt cx="17388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146FE65-7B8D-AF4F-8BFF-1BC52C44BD1D}"/>
                    </a:ext>
                  </a:extLst>
                </p14:cNvPr>
                <p14:cNvContentPartPr/>
                <p14:nvPr/>
              </p14:nvContentPartPr>
              <p14:xfrm>
                <a:off x="6214780" y="465471"/>
                <a:ext cx="167760" cy="193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146FE65-7B8D-AF4F-8BFF-1BC52C44BD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07220" y="457911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4C1CDEA-444B-C449-A7DC-C54E34F65060}"/>
                    </a:ext>
                  </a:extLst>
                </p14:cNvPr>
                <p14:cNvContentPartPr/>
                <p14:nvPr/>
              </p14:nvContentPartPr>
              <p14:xfrm>
                <a:off x="6214780" y="558711"/>
                <a:ext cx="173880" cy="68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4C1CDEA-444B-C449-A7DC-C54E34F650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07220" y="551511"/>
                  <a:ext cx="189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A9EF145-C117-BC41-8247-6647CB807A51}"/>
                    </a:ext>
                  </a:extLst>
                </p14:cNvPr>
                <p14:cNvContentPartPr/>
                <p14:nvPr/>
              </p14:nvContentPartPr>
              <p14:xfrm>
                <a:off x="6251500" y="378351"/>
                <a:ext cx="81360" cy="4298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A9EF145-C117-BC41-8247-6647CB807A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43940" y="370791"/>
                  <a:ext cx="9648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D4BC3480-FB6A-4448-844D-5214697CE4D7}"/>
                  </a:ext>
                </a:extLst>
              </p14:cNvPr>
              <p14:cNvContentPartPr/>
              <p14:nvPr/>
            </p14:nvContentPartPr>
            <p14:xfrm>
              <a:off x="6656140" y="372231"/>
              <a:ext cx="224640" cy="3855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D4BC3480-FB6A-4448-844D-5214697CE4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48580" y="364671"/>
                <a:ext cx="23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31A6D39-3B2F-4141-974D-63FC5A51B448}"/>
                  </a:ext>
                </a:extLst>
              </p14:cNvPr>
              <p14:cNvContentPartPr/>
              <p14:nvPr/>
            </p14:nvContentPartPr>
            <p14:xfrm>
              <a:off x="7247620" y="807831"/>
              <a:ext cx="50040" cy="6264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31A6D39-3B2F-4141-974D-63FC5A51B44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40060" y="800271"/>
                <a:ext cx="6516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DF29E258-ECB5-2944-9B08-87420284028D}"/>
              </a:ext>
            </a:extLst>
          </p:cNvPr>
          <p:cNvGrpSpPr/>
          <p:nvPr/>
        </p:nvGrpSpPr>
        <p:grpSpPr>
          <a:xfrm>
            <a:off x="7807780" y="191511"/>
            <a:ext cx="2409120" cy="623160"/>
            <a:chOff x="7807780" y="191511"/>
            <a:chExt cx="240912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96D9DB4-F190-CC4F-AE79-507F18A94D88}"/>
                    </a:ext>
                  </a:extLst>
                </p14:cNvPr>
                <p14:cNvContentPartPr/>
                <p14:nvPr/>
              </p14:nvContentPartPr>
              <p14:xfrm>
                <a:off x="7888780" y="490311"/>
                <a:ext cx="329040" cy="50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96D9DB4-F190-CC4F-AE79-507F18A94D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81220" y="482751"/>
                  <a:ext cx="344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11090A0-EF26-EF49-8033-DDCD43DA234A}"/>
                    </a:ext>
                  </a:extLst>
                </p14:cNvPr>
                <p14:cNvContentPartPr/>
                <p14:nvPr/>
              </p14:nvContentPartPr>
              <p14:xfrm>
                <a:off x="7807780" y="596151"/>
                <a:ext cx="464400" cy="56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11090A0-EF26-EF49-8033-DDCD43DA2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00220" y="588591"/>
                  <a:ext cx="479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230314A-C5FA-0043-BDCF-02DA5D2928ED}"/>
                    </a:ext>
                  </a:extLst>
                </p14:cNvPr>
                <p14:cNvContentPartPr/>
                <p14:nvPr/>
              </p14:nvContentPartPr>
              <p14:xfrm>
                <a:off x="8075620" y="378351"/>
                <a:ext cx="273600" cy="436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230314A-C5FA-0043-BDCF-02DA5D2928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68060" y="370791"/>
                  <a:ext cx="288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070FC26-FD66-C645-85B2-AB117215E2C1}"/>
                    </a:ext>
                  </a:extLst>
                </p14:cNvPr>
                <p14:cNvContentPartPr/>
                <p14:nvPr/>
              </p14:nvContentPartPr>
              <p14:xfrm>
                <a:off x="8568100" y="415791"/>
                <a:ext cx="292320" cy="2556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070FC26-FD66-C645-85B2-AB117215E2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60540" y="408231"/>
                  <a:ext cx="307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8D4B45E-E6A6-A142-B4BA-DEEB9315518F}"/>
                    </a:ext>
                  </a:extLst>
                </p14:cNvPr>
                <p14:cNvContentPartPr/>
                <p14:nvPr/>
              </p14:nvContentPartPr>
              <p14:xfrm>
                <a:off x="9127540" y="421911"/>
                <a:ext cx="168480" cy="255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8D4B45E-E6A6-A142-B4BA-DEEB931551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19980" y="414351"/>
                  <a:ext cx="183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BBA01F2-9F73-6C46-8382-A5CC549923C7}"/>
                    </a:ext>
                  </a:extLst>
                </p14:cNvPr>
                <p14:cNvContentPartPr/>
                <p14:nvPr/>
              </p14:nvContentPartPr>
              <p14:xfrm>
                <a:off x="9177580" y="565191"/>
                <a:ext cx="168480" cy="313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BBA01F2-9F73-6C46-8382-A5CC549923C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70020" y="55763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41B00BA-1FF1-9B47-8D75-8D77B8D2FDE0}"/>
                    </a:ext>
                  </a:extLst>
                </p14:cNvPr>
                <p14:cNvContentPartPr/>
                <p14:nvPr/>
              </p14:nvContentPartPr>
              <p14:xfrm>
                <a:off x="9750340" y="372231"/>
                <a:ext cx="274320" cy="3488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41B00BA-1FF1-9B47-8D75-8D77B8D2FD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42780" y="364671"/>
                  <a:ext cx="289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449C587-36E7-2544-B1A2-F5B94E7EE44E}"/>
                    </a:ext>
                  </a:extLst>
                </p14:cNvPr>
                <p14:cNvContentPartPr/>
                <p14:nvPr/>
              </p14:nvContentPartPr>
              <p14:xfrm>
                <a:off x="9638020" y="253791"/>
                <a:ext cx="442440" cy="378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449C587-36E7-2544-B1A2-F5B94E7EE4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30460" y="246231"/>
                  <a:ext cx="457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2433533-6505-394C-92C2-D4BFAE6BFF0E}"/>
                    </a:ext>
                  </a:extLst>
                </p14:cNvPr>
                <p14:cNvContentPartPr/>
                <p14:nvPr/>
              </p14:nvContentPartPr>
              <p14:xfrm>
                <a:off x="9905860" y="191511"/>
                <a:ext cx="311040" cy="2743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2433533-6505-394C-92C2-D4BFAE6BFF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98300" y="183951"/>
                  <a:ext cx="3261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718D10C-05A2-0B4A-9DF7-E744A508F9DB}"/>
              </a:ext>
            </a:extLst>
          </p:cNvPr>
          <p:cNvGrpSpPr/>
          <p:nvPr/>
        </p:nvGrpSpPr>
        <p:grpSpPr>
          <a:xfrm>
            <a:off x="1750420" y="1561311"/>
            <a:ext cx="772200" cy="523440"/>
            <a:chOff x="1750420" y="1561311"/>
            <a:chExt cx="77220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F2EFE1A-54B8-BF48-A3AC-A49EF82848B3}"/>
                    </a:ext>
                  </a:extLst>
                </p14:cNvPr>
                <p14:cNvContentPartPr/>
                <p14:nvPr/>
              </p14:nvContentPartPr>
              <p14:xfrm>
                <a:off x="1825300" y="1561311"/>
                <a:ext cx="112320" cy="5234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F2EFE1A-54B8-BF48-A3AC-A49EF82848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17740" y="1553751"/>
                  <a:ext cx="1274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728C228-8ACC-DC41-BFF4-E6D34A178891}"/>
                    </a:ext>
                  </a:extLst>
                </p14:cNvPr>
                <p14:cNvContentPartPr/>
                <p14:nvPr/>
              </p14:nvContentPartPr>
              <p14:xfrm>
                <a:off x="1750420" y="1847511"/>
                <a:ext cx="236880" cy="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728C228-8ACC-DC41-BFF4-E6D34A1788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42860" y="1839951"/>
                  <a:ext cx="2520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84F1FF3-81E0-1A4F-996A-65A6588F79D1}"/>
                    </a:ext>
                  </a:extLst>
                </p14:cNvPr>
                <p14:cNvContentPartPr/>
                <p14:nvPr/>
              </p14:nvContentPartPr>
              <p14:xfrm>
                <a:off x="2061820" y="1760391"/>
                <a:ext cx="56520" cy="165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84F1FF3-81E0-1A4F-996A-65A6588F79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54260" y="1752831"/>
                  <a:ext cx="71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D5E4C6D-3D8E-524A-84DC-D16C80C2BEA6}"/>
                    </a:ext>
                  </a:extLst>
                </p14:cNvPr>
                <p14:cNvContentPartPr/>
                <p14:nvPr/>
              </p14:nvContentPartPr>
              <p14:xfrm>
                <a:off x="2204740" y="1729431"/>
                <a:ext cx="137160" cy="180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D5E4C6D-3D8E-524A-84DC-D16C80C2BEA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97180" y="172187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9E16A30-A130-AE47-BF97-92BE9128126A}"/>
                    </a:ext>
                  </a:extLst>
                </p14:cNvPr>
                <p14:cNvContentPartPr/>
                <p14:nvPr/>
              </p14:nvContentPartPr>
              <p14:xfrm>
                <a:off x="2491300" y="1691991"/>
                <a:ext cx="31320" cy="205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9E16A30-A130-AE47-BF97-92BE912812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83740" y="1684431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0D5D917-3FE3-AF45-9F9D-5FFE0DE107FC}"/>
              </a:ext>
            </a:extLst>
          </p:cNvPr>
          <p:cNvGrpSpPr/>
          <p:nvPr/>
        </p:nvGrpSpPr>
        <p:grpSpPr>
          <a:xfrm>
            <a:off x="2802700" y="1561311"/>
            <a:ext cx="454680" cy="342720"/>
            <a:chOff x="2802700" y="1561311"/>
            <a:chExt cx="4546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9B55F1A-051B-0B4B-8349-56219C55B1A4}"/>
                    </a:ext>
                  </a:extLst>
                </p14:cNvPr>
                <p14:cNvContentPartPr/>
                <p14:nvPr/>
              </p14:nvContentPartPr>
              <p14:xfrm>
                <a:off x="2802700" y="1561311"/>
                <a:ext cx="93600" cy="3427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9B55F1A-051B-0B4B-8349-56219C55B1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95140" y="1553751"/>
                  <a:ext cx="108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50408B0-608F-934F-8B97-CFFC07052206}"/>
                    </a:ext>
                  </a:extLst>
                </p14:cNvPr>
                <p14:cNvContentPartPr/>
                <p14:nvPr/>
              </p14:nvContentPartPr>
              <p14:xfrm>
                <a:off x="2939500" y="1567431"/>
                <a:ext cx="199440" cy="303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50408B0-608F-934F-8B97-CFFC070522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31940" y="1559871"/>
                  <a:ext cx="2145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4EA781A-E74B-E042-8F69-53434EBFF97A}"/>
                    </a:ext>
                  </a:extLst>
                </p14:cNvPr>
                <p14:cNvContentPartPr/>
                <p14:nvPr/>
              </p14:nvContentPartPr>
              <p14:xfrm>
                <a:off x="2989180" y="1698111"/>
                <a:ext cx="268200" cy="1933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4EA781A-E74B-E042-8F69-53434EBFF9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81620" y="1690551"/>
                  <a:ext cx="2829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D3A4E18-ADCC-1948-813D-E19268B35CB9}"/>
              </a:ext>
            </a:extLst>
          </p:cNvPr>
          <p:cNvGrpSpPr/>
          <p:nvPr/>
        </p:nvGrpSpPr>
        <p:grpSpPr>
          <a:xfrm>
            <a:off x="3474820" y="1448991"/>
            <a:ext cx="486000" cy="429840"/>
            <a:chOff x="3474820" y="1448991"/>
            <a:chExt cx="48600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6942041-5B65-6A46-AEC8-2F7DC77BC60D}"/>
                    </a:ext>
                  </a:extLst>
                </p14:cNvPr>
                <p14:cNvContentPartPr/>
                <p14:nvPr/>
              </p14:nvContentPartPr>
              <p14:xfrm>
                <a:off x="3474820" y="1448991"/>
                <a:ext cx="320760" cy="423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6942041-5B65-6A46-AEC8-2F7DC77BC6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67260" y="1441431"/>
                  <a:ext cx="3355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326DA5C-997D-FB4E-8EEC-804B71596C9C}"/>
                    </a:ext>
                  </a:extLst>
                </p14:cNvPr>
                <p14:cNvContentPartPr/>
                <p14:nvPr/>
              </p14:nvContentPartPr>
              <p14:xfrm>
                <a:off x="3549700" y="1676511"/>
                <a:ext cx="25200" cy="2023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326DA5C-997D-FB4E-8EEC-804B71596C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42140" y="1669311"/>
                  <a:ext cx="40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56444DC-475F-2747-BCB0-E2D18C77CFC9}"/>
                    </a:ext>
                  </a:extLst>
                </p14:cNvPr>
                <p14:cNvContentPartPr/>
                <p14:nvPr/>
              </p14:nvContentPartPr>
              <p14:xfrm>
                <a:off x="3723940" y="1654551"/>
                <a:ext cx="236880" cy="199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56444DC-475F-2747-BCB0-E2D18C77CF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16380" y="1646991"/>
                  <a:ext cx="2520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E2A907D-63D7-444B-8E8D-FAA573DC59D9}"/>
              </a:ext>
            </a:extLst>
          </p:cNvPr>
          <p:cNvGrpSpPr/>
          <p:nvPr/>
        </p:nvGrpSpPr>
        <p:grpSpPr>
          <a:xfrm>
            <a:off x="4247020" y="1511271"/>
            <a:ext cx="348840" cy="373320"/>
            <a:chOff x="4247020" y="1511271"/>
            <a:chExt cx="3488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777F938-C8F6-8040-BD64-A4863DCA6595}"/>
                    </a:ext>
                  </a:extLst>
                </p14:cNvPr>
                <p14:cNvContentPartPr/>
                <p14:nvPr/>
              </p14:nvContentPartPr>
              <p14:xfrm>
                <a:off x="4421260" y="1604871"/>
                <a:ext cx="37800" cy="1123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777F938-C8F6-8040-BD64-A4863DCA65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13700" y="1597311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2CACB82-8E48-A744-9533-05E234AAAA85}"/>
                    </a:ext>
                  </a:extLst>
                </p14:cNvPr>
                <p14:cNvContentPartPr/>
                <p14:nvPr/>
              </p14:nvContentPartPr>
              <p14:xfrm>
                <a:off x="4247020" y="1511271"/>
                <a:ext cx="348840" cy="3733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2CACB82-8E48-A744-9533-05E234AAAA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39460" y="1503711"/>
                  <a:ext cx="36396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15EC8BC-48F4-FE49-9707-1891ADEFACA5}"/>
              </a:ext>
            </a:extLst>
          </p:cNvPr>
          <p:cNvGrpSpPr/>
          <p:nvPr/>
        </p:nvGrpSpPr>
        <p:grpSpPr>
          <a:xfrm>
            <a:off x="4894300" y="1349631"/>
            <a:ext cx="435960" cy="573120"/>
            <a:chOff x="4894300" y="1349631"/>
            <a:chExt cx="43596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E14627A-7968-6A46-9219-85707E441023}"/>
                    </a:ext>
                  </a:extLst>
                </p14:cNvPr>
                <p14:cNvContentPartPr/>
                <p14:nvPr/>
              </p14:nvContentPartPr>
              <p14:xfrm>
                <a:off x="4894300" y="1635831"/>
                <a:ext cx="137160" cy="1242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E14627A-7968-6A46-9219-85707E4410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86740" y="1628271"/>
                  <a:ext cx="152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0BF4135-62B6-324F-B0C5-76F366B0D897}"/>
                    </a:ext>
                  </a:extLst>
                </p14:cNvPr>
                <p14:cNvContentPartPr/>
                <p14:nvPr/>
              </p14:nvContentPartPr>
              <p14:xfrm>
                <a:off x="5043700" y="1505151"/>
                <a:ext cx="286560" cy="4176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0BF4135-62B6-324F-B0C5-76F366B0D89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36140" y="1497591"/>
                  <a:ext cx="301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BF2A93F-1BD0-4F4F-9531-46A0304F3603}"/>
                    </a:ext>
                  </a:extLst>
                </p14:cNvPr>
                <p14:cNvContentPartPr/>
                <p14:nvPr/>
              </p14:nvContentPartPr>
              <p14:xfrm>
                <a:off x="5249260" y="1349631"/>
                <a:ext cx="68760" cy="565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BF2A93F-1BD0-4F4F-9531-46A0304F36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41700" y="134207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D4C4E790-C157-6946-A6C3-9D43F72A1CAA}"/>
                  </a:ext>
                </a:extLst>
              </p14:cNvPr>
              <p14:cNvContentPartPr/>
              <p14:nvPr/>
            </p14:nvContentPartPr>
            <p14:xfrm>
              <a:off x="5635180" y="1424151"/>
              <a:ext cx="267480" cy="66024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D4C4E790-C157-6946-A6C3-9D43F72A1CA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27620" y="1416591"/>
                <a:ext cx="282600" cy="67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63B9A463-EA21-2942-AE24-03A3355B7113}"/>
              </a:ext>
            </a:extLst>
          </p:cNvPr>
          <p:cNvGrpSpPr/>
          <p:nvPr/>
        </p:nvGrpSpPr>
        <p:grpSpPr>
          <a:xfrm>
            <a:off x="6238900" y="1480311"/>
            <a:ext cx="324000" cy="354960"/>
            <a:chOff x="6238900" y="1480311"/>
            <a:chExt cx="32400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B9AC93F-B473-E846-8B8E-118E437CF25D}"/>
                    </a:ext>
                  </a:extLst>
                </p14:cNvPr>
                <p14:cNvContentPartPr/>
                <p14:nvPr/>
              </p14:nvContentPartPr>
              <p14:xfrm>
                <a:off x="6238900" y="1573551"/>
                <a:ext cx="273600" cy="2617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B9AC93F-B473-E846-8B8E-118E437CF2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31340" y="1565991"/>
                  <a:ext cx="288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04DFA88-5D1F-844C-BB4D-FD4462F310AA}"/>
                    </a:ext>
                  </a:extLst>
                </p14:cNvPr>
                <p14:cNvContentPartPr/>
                <p14:nvPr/>
              </p14:nvContentPartPr>
              <p14:xfrm>
                <a:off x="6344740" y="1511271"/>
                <a:ext cx="37800" cy="1616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04DFA88-5D1F-844C-BB4D-FD4462F310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37180" y="1503711"/>
                  <a:ext cx="52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52AA3DC-7148-434C-B216-7CC83B469542}"/>
                    </a:ext>
                  </a:extLst>
                </p14:cNvPr>
                <p14:cNvContentPartPr/>
                <p14:nvPr/>
              </p14:nvContentPartPr>
              <p14:xfrm>
                <a:off x="6475420" y="1480311"/>
                <a:ext cx="87480" cy="936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52AA3DC-7148-434C-B216-7CC83B46954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68220" y="1472751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08A5998-2553-D84A-A5FD-9E4B3BFD81BD}"/>
              </a:ext>
            </a:extLst>
          </p:cNvPr>
          <p:cNvGrpSpPr/>
          <p:nvPr/>
        </p:nvGrpSpPr>
        <p:grpSpPr>
          <a:xfrm>
            <a:off x="6818140" y="1399311"/>
            <a:ext cx="498240" cy="361440"/>
            <a:chOff x="6818140" y="1399311"/>
            <a:chExt cx="4982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181BCE5-4696-074C-8992-440F18F1045E}"/>
                    </a:ext>
                  </a:extLst>
                </p14:cNvPr>
                <p14:cNvContentPartPr/>
                <p14:nvPr/>
              </p14:nvContentPartPr>
              <p14:xfrm>
                <a:off x="6861700" y="1455471"/>
                <a:ext cx="93600" cy="1188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181BCE5-4696-074C-8992-440F18F104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54140" y="1447911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4A9A770-C636-4E44-B4F8-63D3061D092E}"/>
                    </a:ext>
                  </a:extLst>
                </p14:cNvPr>
                <p14:cNvContentPartPr/>
                <p14:nvPr/>
              </p14:nvContentPartPr>
              <p14:xfrm>
                <a:off x="6818140" y="1399311"/>
                <a:ext cx="498240" cy="3614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4A9A770-C636-4E44-B4F8-63D3061D09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0580" y="1391751"/>
                  <a:ext cx="51336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BE7DE184-7E29-8D48-86E8-09C886283110}"/>
                  </a:ext>
                </a:extLst>
              </p14:cNvPr>
              <p14:cNvContentPartPr/>
              <p14:nvPr/>
            </p14:nvContentPartPr>
            <p14:xfrm>
              <a:off x="7546420" y="1766511"/>
              <a:ext cx="112320" cy="8748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BE7DE184-7E29-8D48-86E8-09C88628311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538860" y="1758951"/>
                <a:ext cx="12744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08CB6E5F-829D-C94A-8C7A-66ADE8F126C8}"/>
              </a:ext>
            </a:extLst>
          </p:cNvPr>
          <p:cNvGrpSpPr/>
          <p:nvPr/>
        </p:nvGrpSpPr>
        <p:grpSpPr>
          <a:xfrm>
            <a:off x="7963300" y="1262871"/>
            <a:ext cx="498600" cy="528840"/>
            <a:chOff x="7963300" y="1262871"/>
            <a:chExt cx="49860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225F1AC-680B-D04C-A50C-3A1FF5596EF6}"/>
                    </a:ext>
                  </a:extLst>
                </p14:cNvPr>
                <p14:cNvContentPartPr/>
                <p14:nvPr/>
              </p14:nvContentPartPr>
              <p14:xfrm>
                <a:off x="7963300" y="1374471"/>
                <a:ext cx="68760" cy="2682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225F1AC-680B-D04C-A50C-3A1FF5596EF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56100" y="1366911"/>
                  <a:ext cx="83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BB27F84-8BE5-344F-90E7-B3D08D38F9FD}"/>
                    </a:ext>
                  </a:extLst>
                </p14:cNvPr>
                <p14:cNvContentPartPr/>
                <p14:nvPr/>
              </p14:nvContentPartPr>
              <p14:xfrm>
                <a:off x="7982020" y="1467711"/>
                <a:ext cx="75240" cy="1180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BB27F84-8BE5-344F-90E7-B3D08D38F9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74460" y="1460151"/>
                  <a:ext cx="90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2E889AB-F868-1C4B-A8AC-2167508068E3}"/>
                    </a:ext>
                  </a:extLst>
                </p14:cNvPr>
                <p14:cNvContentPartPr/>
                <p14:nvPr/>
              </p14:nvContentPartPr>
              <p14:xfrm>
                <a:off x="8249860" y="1262871"/>
                <a:ext cx="212040" cy="5288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2E889AB-F868-1C4B-A8AC-2167508068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42300" y="1255671"/>
                  <a:ext cx="227160" cy="54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C19660C-185C-5E4B-ACEE-B9D74A14FCD8}"/>
              </a:ext>
            </a:extLst>
          </p:cNvPr>
          <p:cNvGrpSpPr/>
          <p:nvPr/>
        </p:nvGrpSpPr>
        <p:grpSpPr>
          <a:xfrm>
            <a:off x="8735500" y="1081791"/>
            <a:ext cx="3330720" cy="659520"/>
            <a:chOff x="8735500" y="1081791"/>
            <a:chExt cx="3330720" cy="65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18F2CB2-9589-6946-8FBB-C18909FFB1CB}"/>
                    </a:ext>
                  </a:extLst>
                </p14:cNvPr>
                <p14:cNvContentPartPr/>
                <p14:nvPr/>
              </p14:nvContentPartPr>
              <p14:xfrm>
                <a:off x="8735500" y="1399311"/>
                <a:ext cx="81360" cy="2494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18F2CB2-9589-6946-8FBB-C18909FFB1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27940" y="1391751"/>
                  <a:ext cx="96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B98F03F-560B-5D4B-AEC8-FD187D60A5F8}"/>
                    </a:ext>
                  </a:extLst>
                </p14:cNvPr>
                <p14:cNvContentPartPr/>
                <p14:nvPr/>
              </p14:nvContentPartPr>
              <p14:xfrm>
                <a:off x="8972020" y="1361871"/>
                <a:ext cx="124200" cy="626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B98F03F-560B-5D4B-AEC8-FD187D60A5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64460" y="1354311"/>
                  <a:ext cx="139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9FB3819-C8AB-8C44-B499-9DD644085EAF}"/>
                    </a:ext>
                  </a:extLst>
                </p14:cNvPr>
                <p14:cNvContentPartPr/>
                <p14:nvPr/>
              </p14:nvContentPartPr>
              <p14:xfrm>
                <a:off x="8947180" y="1461591"/>
                <a:ext cx="205920" cy="2181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9FB3819-C8AB-8C44-B499-9DD644085EA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939620" y="1454031"/>
                  <a:ext cx="221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464ECCD-1C3F-0946-A15F-26B429DFEBCE}"/>
                    </a:ext>
                  </a:extLst>
                </p14:cNvPr>
                <p14:cNvContentPartPr/>
                <p14:nvPr/>
              </p14:nvContentPartPr>
              <p14:xfrm>
                <a:off x="9289540" y="1361871"/>
                <a:ext cx="118080" cy="2804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464ECCD-1C3F-0946-A15F-26B429DFEBC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81980" y="1354311"/>
                  <a:ext cx="133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4A56DE0-A892-2D42-863D-21E643C5EDA8}"/>
                    </a:ext>
                  </a:extLst>
                </p14:cNvPr>
                <p14:cNvContentPartPr/>
                <p14:nvPr/>
              </p14:nvContentPartPr>
              <p14:xfrm>
                <a:off x="9768700" y="1156671"/>
                <a:ext cx="75240" cy="1371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4A56DE0-A892-2D42-863D-21E643C5EDA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61500" y="1149111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015D1E2-500F-BB47-90AB-0F0AA3BC5639}"/>
                    </a:ext>
                  </a:extLst>
                </p14:cNvPr>
                <p14:cNvContentPartPr/>
                <p14:nvPr/>
              </p14:nvContentPartPr>
              <p14:xfrm>
                <a:off x="9631900" y="1318311"/>
                <a:ext cx="374040" cy="626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015D1E2-500F-BB47-90AB-0F0AA3BC56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24340" y="1310751"/>
                  <a:ext cx="388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C37321A-071E-E64D-8C10-2267FCB96760}"/>
                    </a:ext>
                  </a:extLst>
                </p14:cNvPr>
                <p14:cNvContentPartPr/>
                <p14:nvPr/>
              </p14:nvContentPartPr>
              <p14:xfrm>
                <a:off x="9681580" y="1448991"/>
                <a:ext cx="181080" cy="25560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C37321A-071E-E64D-8C10-2267FCB967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74020" y="1441431"/>
                  <a:ext cx="195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4453A29-5618-5F41-847B-EA364C2DE2A3}"/>
                    </a:ext>
                  </a:extLst>
                </p14:cNvPr>
                <p14:cNvContentPartPr/>
                <p14:nvPr/>
              </p14:nvContentPartPr>
              <p14:xfrm>
                <a:off x="10161100" y="1200231"/>
                <a:ext cx="230760" cy="18072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4453A29-5618-5F41-847B-EA364C2DE2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53540" y="1192671"/>
                  <a:ext cx="245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BD3AB8C-7A1C-B34F-9881-E5B96ACAA1D5}"/>
                    </a:ext>
                  </a:extLst>
                </p14:cNvPr>
                <p14:cNvContentPartPr/>
                <p14:nvPr/>
              </p14:nvContentPartPr>
              <p14:xfrm>
                <a:off x="10080100" y="1337031"/>
                <a:ext cx="716400" cy="3981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BD3AB8C-7A1C-B34F-9881-E5B96ACAA1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72540" y="1329471"/>
                  <a:ext cx="7315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E9CFAAB-D3CA-4E49-9CF2-6CD8CDE8D3DA}"/>
                    </a:ext>
                  </a:extLst>
                </p14:cNvPr>
                <p14:cNvContentPartPr/>
                <p14:nvPr/>
              </p14:nvContentPartPr>
              <p14:xfrm>
                <a:off x="10802980" y="1081791"/>
                <a:ext cx="105480" cy="626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E9CFAAB-D3CA-4E49-9CF2-6CD8CDE8D3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95420" y="1074231"/>
                  <a:ext cx="120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006620A-8DC5-C14D-B05F-F2CE584E1746}"/>
                    </a:ext>
                  </a:extLst>
                </p14:cNvPr>
                <p14:cNvContentPartPr/>
                <p14:nvPr/>
              </p14:nvContentPartPr>
              <p14:xfrm>
                <a:off x="11026540" y="1262511"/>
                <a:ext cx="25200" cy="936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006620A-8DC5-C14D-B05F-F2CE584E17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18980" y="1254951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CD6B3CE-D617-AF49-89ED-AE64CEF16590}"/>
                    </a:ext>
                  </a:extLst>
                </p14:cNvPr>
                <p14:cNvContentPartPr/>
                <p14:nvPr/>
              </p14:nvContentPartPr>
              <p14:xfrm>
                <a:off x="10957780" y="1243791"/>
                <a:ext cx="280440" cy="398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CD6B3CE-D617-AF49-89ED-AE64CEF165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50220" y="1236231"/>
                  <a:ext cx="295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A496F8B-294E-E148-AF03-A05B12D2AF78}"/>
                    </a:ext>
                  </a:extLst>
                </p14:cNvPr>
                <p14:cNvContentPartPr/>
                <p14:nvPr/>
              </p14:nvContentPartPr>
              <p14:xfrm>
                <a:off x="11381140" y="1125351"/>
                <a:ext cx="261720" cy="6159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A496F8B-294E-E148-AF03-A05B12D2AF7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373580" y="1117791"/>
                  <a:ext cx="27684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9C91185-7ABB-9144-BC26-D341289C6E91}"/>
                    </a:ext>
                  </a:extLst>
                </p14:cNvPr>
                <p14:cNvContentPartPr/>
                <p14:nvPr/>
              </p14:nvContentPartPr>
              <p14:xfrm>
                <a:off x="11406340" y="1436751"/>
                <a:ext cx="193320" cy="190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9C91185-7ABB-9144-BC26-D341289C6E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98780" y="142919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8EFAE70-D897-E945-8D2F-9012B2822385}"/>
                    </a:ext>
                  </a:extLst>
                </p14:cNvPr>
                <p14:cNvContentPartPr/>
                <p14:nvPr/>
              </p14:nvContentPartPr>
              <p14:xfrm>
                <a:off x="11673820" y="1380591"/>
                <a:ext cx="87480" cy="1807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8EFAE70-D897-E945-8D2F-9012B28223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666260" y="1373031"/>
                  <a:ext cx="102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85A0651-93F9-FE45-9A49-F9568EACA825}"/>
                    </a:ext>
                  </a:extLst>
                </p14:cNvPr>
                <p14:cNvContentPartPr/>
                <p14:nvPr/>
              </p14:nvContentPartPr>
              <p14:xfrm>
                <a:off x="11773540" y="1368351"/>
                <a:ext cx="162360" cy="2307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85A0651-93F9-FE45-9A49-F9568EACA8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65980" y="1360791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C016197-205E-184D-B98C-96C1C1DD629C}"/>
                    </a:ext>
                  </a:extLst>
                </p14:cNvPr>
                <p14:cNvContentPartPr/>
                <p14:nvPr/>
              </p14:nvContentPartPr>
              <p14:xfrm>
                <a:off x="12016180" y="1430271"/>
                <a:ext cx="50040" cy="2246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C016197-205E-184D-B98C-96C1C1DD629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008620" y="1423071"/>
                  <a:ext cx="651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21FF30B-4D86-4E42-9889-9B71B550425F}"/>
              </a:ext>
            </a:extLst>
          </p:cNvPr>
          <p:cNvGrpSpPr/>
          <p:nvPr/>
        </p:nvGrpSpPr>
        <p:grpSpPr>
          <a:xfrm>
            <a:off x="692020" y="2526111"/>
            <a:ext cx="634680" cy="559800"/>
            <a:chOff x="692020" y="2526111"/>
            <a:chExt cx="63468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1EEA42E-E772-0740-9BBC-57F69B3A0A47}"/>
                    </a:ext>
                  </a:extLst>
                </p14:cNvPr>
                <p14:cNvContentPartPr/>
                <p14:nvPr/>
              </p14:nvContentPartPr>
              <p14:xfrm>
                <a:off x="909820" y="2625831"/>
                <a:ext cx="43920" cy="1933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1EEA42E-E772-0740-9BBC-57F69B3A0A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2620" y="2618271"/>
                  <a:ext cx="5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09EF2CB-A581-804F-A397-84770B5EE0BB}"/>
                    </a:ext>
                  </a:extLst>
                </p14:cNvPr>
                <p14:cNvContentPartPr/>
                <p14:nvPr/>
              </p14:nvContentPartPr>
              <p14:xfrm>
                <a:off x="897580" y="2650671"/>
                <a:ext cx="274320" cy="1897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09EF2CB-A581-804F-A397-84770B5EE0B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0020" y="2643111"/>
                  <a:ext cx="289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44FAA86-8B2D-644B-A0D7-A6B2733E6A2C}"/>
                    </a:ext>
                  </a:extLst>
                </p14:cNvPr>
                <p14:cNvContentPartPr/>
                <p14:nvPr/>
              </p14:nvContentPartPr>
              <p14:xfrm>
                <a:off x="1022140" y="2700351"/>
                <a:ext cx="31320" cy="1807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44FAA86-8B2D-644B-A0D7-A6B2733E6A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4580" y="2692791"/>
                  <a:ext cx="46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6872CE6-A3FE-A44A-9CDE-E650717955E5}"/>
                    </a:ext>
                  </a:extLst>
                </p14:cNvPr>
                <p14:cNvContentPartPr/>
                <p14:nvPr/>
              </p14:nvContentPartPr>
              <p14:xfrm>
                <a:off x="692020" y="2526111"/>
                <a:ext cx="634680" cy="5598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6872CE6-A3FE-A44A-9CDE-E650717955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4460" y="2518551"/>
                  <a:ext cx="649800" cy="57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1DF70385-E108-1146-8439-C408E7BEB6FC}"/>
              </a:ext>
            </a:extLst>
          </p:cNvPr>
          <p:cNvGrpSpPr/>
          <p:nvPr/>
        </p:nvGrpSpPr>
        <p:grpSpPr>
          <a:xfrm>
            <a:off x="1750420" y="2532231"/>
            <a:ext cx="927720" cy="324000"/>
            <a:chOff x="1750420" y="2532231"/>
            <a:chExt cx="9277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0A5D07E-3217-2C47-BF48-A91F0B2EED72}"/>
                    </a:ext>
                  </a:extLst>
                </p14:cNvPr>
                <p14:cNvContentPartPr/>
                <p14:nvPr/>
              </p14:nvContentPartPr>
              <p14:xfrm>
                <a:off x="1750420" y="2619351"/>
                <a:ext cx="218160" cy="2368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0A5D07E-3217-2C47-BF48-A91F0B2EED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42860" y="2612151"/>
                  <a:ext cx="233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D4AC188-6132-C34B-8C16-E01AD78143AE}"/>
                    </a:ext>
                  </a:extLst>
                </p14:cNvPr>
                <p14:cNvContentPartPr/>
                <p14:nvPr/>
              </p14:nvContentPartPr>
              <p14:xfrm>
                <a:off x="2117620" y="2619351"/>
                <a:ext cx="100080" cy="1872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D4AC188-6132-C34B-8C16-E01AD78143A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10060" y="2612151"/>
                  <a:ext cx="115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3FF2BDF-A7F5-D740-A4A4-3F593BA806B4}"/>
                    </a:ext>
                  </a:extLst>
                </p14:cNvPr>
                <p14:cNvContentPartPr/>
                <p14:nvPr/>
              </p14:nvContentPartPr>
              <p14:xfrm>
                <a:off x="2335780" y="2563551"/>
                <a:ext cx="112320" cy="20592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3FF2BDF-A7F5-D740-A4A4-3F593BA806B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28220" y="2555991"/>
                  <a:ext cx="127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16DE411-74A1-DD4D-B29B-A21449EBBC48}"/>
                    </a:ext>
                  </a:extLst>
                </p14:cNvPr>
                <p14:cNvContentPartPr/>
                <p14:nvPr/>
              </p14:nvContentPartPr>
              <p14:xfrm>
                <a:off x="2609380" y="2532231"/>
                <a:ext cx="68760" cy="2556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16DE411-74A1-DD4D-B29B-A21449EBBC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02180" y="2524671"/>
                  <a:ext cx="838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6BA3FC7-A687-BC4D-928E-CD598A166851}"/>
              </a:ext>
            </a:extLst>
          </p:cNvPr>
          <p:cNvGrpSpPr/>
          <p:nvPr/>
        </p:nvGrpSpPr>
        <p:grpSpPr>
          <a:xfrm>
            <a:off x="2895940" y="2569671"/>
            <a:ext cx="174600" cy="162360"/>
            <a:chOff x="2895940" y="2569671"/>
            <a:chExt cx="17460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49CD249-FFDC-8E41-A03D-91E72611C0CE}"/>
                    </a:ext>
                  </a:extLst>
                </p14:cNvPr>
                <p14:cNvContentPartPr/>
                <p14:nvPr/>
              </p14:nvContentPartPr>
              <p14:xfrm>
                <a:off x="2895940" y="2569671"/>
                <a:ext cx="155880" cy="1623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49CD249-FFDC-8E41-A03D-91E72611C0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88380" y="2562111"/>
                  <a:ext cx="171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60C79CA-AB7B-A041-868C-D305201A4673}"/>
                    </a:ext>
                  </a:extLst>
                </p14:cNvPr>
                <p14:cNvContentPartPr/>
                <p14:nvPr/>
              </p14:nvContentPartPr>
              <p14:xfrm>
                <a:off x="2914660" y="2644551"/>
                <a:ext cx="155880" cy="378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60C79CA-AB7B-A041-868C-D305201A46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07100" y="263699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C44E402E-B274-DE44-91F9-F2C8AD375B99}"/>
                  </a:ext>
                </a:extLst>
              </p14:cNvPr>
              <p14:cNvContentPartPr/>
              <p14:nvPr/>
            </p14:nvContentPartPr>
            <p14:xfrm>
              <a:off x="3263140" y="2460951"/>
              <a:ext cx="205920" cy="32076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C44E402E-B274-DE44-91F9-F2C8AD375B9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255580" y="2453391"/>
                <a:ext cx="2210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0E974FEC-0CCD-5F44-A364-A00EC1CD72E3}"/>
                  </a:ext>
                </a:extLst>
              </p14:cNvPr>
              <p14:cNvContentPartPr/>
              <p14:nvPr/>
            </p14:nvContentPartPr>
            <p14:xfrm>
              <a:off x="3811060" y="2700351"/>
              <a:ext cx="100080" cy="14364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0E974FEC-0CCD-5F44-A364-A00EC1CD72E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803500" y="2692791"/>
                <a:ext cx="11520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88AE009-B005-2840-B123-FD03174C1B78}"/>
              </a:ext>
            </a:extLst>
          </p:cNvPr>
          <p:cNvGrpSpPr/>
          <p:nvPr/>
        </p:nvGrpSpPr>
        <p:grpSpPr>
          <a:xfrm>
            <a:off x="4215700" y="2469951"/>
            <a:ext cx="853200" cy="286200"/>
            <a:chOff x="4215700" y="2469951"/>
            <a:chExt cx="85320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DCC53BB-3FF9-794F-B255-C0140FF9C6AF}"/>
                    </a:ext>
                  </a:extLst>
                </p14:cNvPr>
                <p14:cNvContentPartPr/>
                <p14:nvPr/>
              </p14:nvContentPartPr>
              <p14:xfrm>
                <a:off x="4215700" y="2544831"/>
                <a:ext cx="193320" cy="2113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DCC53BB-3FF9-794F-B255-C0140FF9C6A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08140" y="2537271"/>
                  <a:ext cx="208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22D33D5-6401-064C-A597-E7A3D87517A7}"/>
                    </a:ext>
                  </a:extLst>
                </p14:cNvPr>
                <p14:cNvContentPartPr/>
                <p14:nvPr/>
              </p14:nvContentPartPr>
              <p14:xfrm>
                <a:off x="4470940" y="2519991"/>
                <a:ext cx="118800" cy="17244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22D33D5-6401-064C-A597-E7A3D87517A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63380" y="2512431"/>
                  <a:ext cx="133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3439F60-A022-9D4A-B30F-7E2859F1720C}"/>
                    </a:ext>
                  </a:extLst>
                </p14:cNvPr>
                <p14:cNvContentPartPr/>
                <p14:nvPr/>
              </p14:nvContentPartPr>
              <p14:xfrm>
                <a:off x="4708180" y="2469951"/>
                <a:ext cx="161640" cy="2430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3439F60-A022-9D4A-B30F-7E2859F172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00620" y="2462391"/>
                  <a:ext cx="176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B5155AE-8A19-C44F-8F5C-C858CCC00293}"/>
                    </a:ext>
                  </a:extLst>
                </p14:cNvPr>
                <p14:cNvContentPartPr/>
                <p14:nvPr/>
              </p14:nvContentPartPr>
              <p14:xfrm>
                <a:off x="5000140" y="2495151"/>
                <a:ext cx="68760" cy="2120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B5155AE-8A19-C44F-8F5C-C858CCC002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92580" y="2487591"/>
                  <a:ext cx="838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D12E610A-6F34-E945-B101-8EDE4B1807DE}"/>
              </a:ext>
            </a:extLst>
          </p:cNvPr>
          <p:cNvGrpSpPr/>
          <p:nvPr/>
        </p:nvGrpSpPr>
        <p:grpSpPr>
          <a:xfrm>
            <a:off x="5311540" y="2376711"/>
            <a:ext cx="155880" cy="355320"/>
            <a:chOff x="5311540" y="2376711"/>
            <a:chExt cx="15588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D5805E3-FC37-1F49-B9EB-33C3B84AB2B0}"/>
                    </a:ext>
                  </a:extLst>
                </p14:cNvPr>
                <p14:cNvContentPartPr/>
                <p14:nvPr/>
              </p14:nvContentPartPr>
              <p14:xfrm>
                <a:off x="5311540" y="2464551"/>
                <a:ext cx="155880" cy="1616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D5805E3-FC37-1F49-B9EB-33C3B84AB2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03980" y="2456991"/>
                  <a:ext cx="171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5D62DD0-3C86-1E4B-87B2-25E419A2EBFD}"/>
                    </a:ext>
                  </a:extLst>
                </p14:cNvPr>
                <p14:cNvContentPartPr/>
                <p14:nvPr/>
              </p14:nvContentPartPr>
              <p14:xfrm>
                <a:off x="5355100" y="2538711"/>
                <a:ext cx="100080" cy="687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5D62DD0-3C86-1E4B-87B2-25E419A2EB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47540" y="2531151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DBA93FD-62C9-D941-AF2F-FEA024119DA3}"/>
                    </a:ext>
                  </a:extLst>
                </p14:cNvPr>
                <p14:cNvContentPartPr/>
                <p14:nvPr/>
              </p14:nvContentPartPr>
              <p14:xfrm>
                <a:off x="5336380" y="2376711"/>
                <a:ext cx="131040" cy="3553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DBA93FD-62C9-D941-AF2F-FEA024119D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28820" y="2369151"/>
                  <a:ext cx="14616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59F25755-376C-6249-B9B5-13BF4FB655B5}"/>
              </a:ext>
            </a:extLst>
          </p:cNvPr>
          <p:cNvGrpSpPr/>
          <p:nvPr/>
        </p:nvGrpSpPr>
        <p:grpSpPr>
          <a:xfrm>
            <a:off x="5672620" y="2328471"/>
            <a:ext cx="448200" cy="459720"/>
            <a:chOff x="5672620" y="2328471"/>
            <a:chExt cx="44820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088B734-81BA-0349-86FD-E1E3B48DC006}"/>
                    </a:ext>
                  </a:extLst>
                </p14:cNvPr>
                <p14:cNvContentPartPr/>
                <p14:nvPr/>
              </p14:nvContentPartPr>
              <p14:xfrm>
                <a:off x="5672620" y="2328471"/>
                <a:ext cx="243000" cy="3344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088B734-81BA-0349-86FD-E1E3B48DC0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65060" y="2320911"/>
                  <a:ext cx="2581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D60A58E-8D82-C94E-8AA5-FDF9F303E2B7}"/>
                    </a:ext>
                  </a:extLst>
                </p14:cNvPr>
                <p14:cNvContentPartPr/>
                <p14:nvPr/>
              </p14:nvContentPartPr>
              <p14:xfrm>
                <a:off x="6027220" y="2713671"/>
                <a:ext cx="93600" cy="7452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D60A58E-8D82-C94E-8AA5-FDF9F303E2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19660" y="2706111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4D80B856-8EB2-FB49-A547-C76BDED60BB0}"/>
              </a:ext>
            </a:extLst>
          </p:cNvPr>
          <p:cNvGrpSpPr/>
          <p:nvPr/>
        </p:nvGrpSpPr>
        <p:grpSpPr>
          <a:xfrm>
            <a:off x="6873940" y="2246031"/>
            <a:ext cx="591840" cy="548280"/>
            <a:chOff x="6873940" y="2246031"/>
            <a:chExt cx="5918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44B2435C-8904-4D4C-A4CF-FC6B37FA8DDF}"/>
                    </a:ext>
                  </a:extLst>
                </p14:cNvPr>
                <p14:cNvContentPartPr/>
                <p14:nvPr/>
              </p14:nvContentPartPr>
              <p14:xfrm>
                <a:off x="6942340" y="2401551"/>
                <a:ext cx="345600" cy="5004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44B2435C-8904-4D4C-A4CF-FC6B37FA8DD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34780" y="2393991"/>
                  <a:ext cx="360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B1E8EC0-D0B9-AA41-BC31-95F9AE135D78}"/>
                    </a:ext>
                  </a:extLst>
                </p14:cNvPr>
                <p14:cNvContentPartPr/>
                <p14:nvPr/>
              </p14:nvContentPartPr>
              <p14:xfrm>
                <a:off x="6873940" y="2538711"/>
                <a:ext cx="497880" cy="378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B1E8EC0-D0B9-AA41-BC31-95F9AE135D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66380" y="2531151"/>
                  <a:ext cx="512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9622CA87-E584-C14E-8309-585E060CB395}"/>
                    </a:ext>
                  </a:extLst>
                </p14:cNvPr>
                <p14:cNvContentPartPr/>
                <p14:nvPr/>
              </p14:nvContentPartPr>
              <p14:xfrm>
                <a:off x="7154020" y="2246031"/>
                <a:ext cx="311760" cy="5482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9622CA87-E584-C14E-8309-585E060CB39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46460" y="2238471"/>
                  <a:ext cx="326880" cy="56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AB687AE7-4FCE-C54C-A48D-934B8D99224D}"/>
                  </a:ext>
                </a:extLst>
              </p14:cNvPr>
              <p14:cNvContentPartPr/>
              <p14:nvPr/>
            </p14:nvContentPartPr>
            <p14:xfrm>
              <a:off x="7938460" y="2339271"/>
              <a:ext cx="193320" cy="19944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AB687AE7-4FCE-C54C-A48D-934B8D99224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930900" y="2331711"/>
                <a:ext cx="20844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29009846-7C01-0B4A-904C-7CA2F45C15EA}"/>
              </a:ext>
            </a:extLst>
          </p:cNvPr>
          <p:cNvGrpSpPr/>
          <p:nvPr/>
        </p:nvGrpSpPr>
        <p:grpSpPr>
          <a:xfrm>
            <a:off x="8473780" y="2065311"/>
            <a:ext cx="884520" cy="517320"/>
            <a:chOff x="8473780" y="2065311"/>
            <a:chExt cx="88452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223D8CA-2E15-574C-8A46-FD6C6AD00633}"/>
                    </a:ext>
                  </a:extLst>
                </p14:cNvPr>
                <p14:cNvContentPartPr/>
                <p14:nvPr/>
              </p14:nvContentPartPr>
              <p14:xfrm>
                <a:off x="8473780" y="2295711"/>
                <a:ext cx="187200" cy="28044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223D8CA-2E15-574C-8A46-FD6C6AD0063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66580" y="2288151"/>
                  <a:ext cx="202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5460BD7-DAB1-FD49-A03E-4BB9F7B40163}"/>
                    </a:ext>
                  </a:extLst>
                </p14:cNvPr>
                <p14:cNvContentPartPr/>
                <p14:nvPr/>
              </p14:nvContentPartPr>
              <p14:xfrm>
                <a:off x="8523820" y="2438991"/>
                <a:ext cx="155880" cy="3780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5460BD7-DAB1-FD49-A03E-4BB9F7B401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16260" y="243143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9358283-3E70-9644-82DB-226FE52F1D12}"/>
                    </a:ext>
                  </a:extLst>
                </p14:cNvPr>
                <p14:cNvContentPartPr/>
                <p14:nvPr/>
              </p14:nvContentPartPr>
              <p14:xfrm>
                <a:off x="8990740" y="2239911"/>
                <a:ext cx="299160" cy="3427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9358283-3E70-9644-82DB-226FE52F1D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83180" y="2232351"/>
                  <a:ext cx="314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E4F9A84-F0BD-AF46-B5F2-95BB2E9A4312}"/>
                    </a:ext>
                  </a:extLst>
                </p14:cNvPr>
                <p14:cNvContentPartPr/>
                <p14:nvPr/>
              </p14:nvContentPartPr>
              <p14:xfrm>
                <a:off x="8940700" y="2090511"/>
                <a:ext cx="417600" cy="687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E4F9A84-F0BD-AF46-B5F2-95BB2E9A431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33500" y="2082951"/>
                  <a:ext cx="432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9E3CC09-FC8B-E648-8378-DDB85662EA7D}"/>
                    </a:ext>
                  </a:extLst>
                </p14:cNvPr>
                <p14:cNvContentPartPr/>
                <p14:nvPr/>
              </p14:nvContentPartPr>
              <p14:xfrm>
                <a:off x="8792020" y="2065311"/>
                <a:ext cx="329760" cy="1623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9E3CC09-FC8B-E648-8378-DDB85662EA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84460" y="2057751"/>
                  <a:ext cx="3445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D019C970-4CFB-5545-BDDD-FB4CFFB80EE7}"/>
              </a:ext>
            </a:extLst>
          </p:cNvPr>
          <p:cNvGrpSpPr/>
          <p:nvPr/>
        </p:nvGrpSpPr>
        <p:grpSpPr>
          <a:xfrm>
            <a:off x="1850140" y="3335391"/>
            <a:ext cx="187200" cy="504720"/>
            <a:chOff x="1850140" y="3335391"/>
            <a:chExt cx="18720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0907930-2AC4-CB4F-9561-C85617DF6796}"/>
                    </a:ext>
                  </a:extLst>
                </p14:cNvPr>
                <p14:cNvContentPartPr/>
                <p14:nvPr/>
              </p14:nvContentPartPr>
              <p14:xfrm>
                <a:off x="1881100" y="3335391"/>
                <a:ext cx="155880" cy="50472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0907930-2AC4-CB4F-9561-C85617DF67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73540" y="3327831"/>
                  <a:ext cx="1710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374A1B9-583E-6E45-936C-41208F7464E0}"/>
                    </a:ext>
                  </a:extLst>
                </p14:cNvPr>
                <p14:cNvContentPartPr/>
                <p14:nvPr/>
              </p14:nvContentPartPr>
              <p14:xfrm>
                <a:off x="1850140" y="3609351"/>
                <a:ext cx="187200" cy="1908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374A1B9-583E-6E45-936C-41208F7464E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42580" y="360179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EE11958-BCE6-D34F-B43D-5C9024BB156F}"/>
              </a:ext>
            </a:extLst>
          </p:cNvPr>
          <p:cNvGrpSpPr/>
          <p:nvPr/>
        </p:nvGrpSpPr>
        <p:grpSpPr>
          <a:xfrm>
            <a:off x="2236060" y="3478671"/>
            <a:ext cx="473400" cy="268200"/>
            <a:chOff x="2236060" y="3478671"/>
            <a:chExt cx="4734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33A4F90B-EEFD-8942-AAFA-CE9852C90A0F}"/>
                    </a:ext>
                  </a:extLst>
                </p14:cNvPr>
                <p14:cNvContentPartPr/>
                <p14:nvPr/>
              </p14:nvContentPartPr>
              <p14:xfrm>
                <a:off x="2236060" y="3503511"/>
                <a:ext cx="62640" cy="19944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33A4F90B-EEFD-8942-AAFA-CE9852C90A0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28500" y="3495951"/>
                  <a:ext cx="77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61D3C14-DC98-D34A-91AD-8F20BF9F4CEC}"/>
                    </a:ext>
                  </a:extLst>
                </p14:cNvPr>
                <p14:cNvContentPartPr/>
                <p14:nvPr/>
              </p14:nvContentPartPr>
              <p14:xfrm>
                <a:off x="2348020" y="3497391"/>
                <a:ext cx="137160" cy="24948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61D3C14-DC98-D34A-91AD-8F20BF9F4CE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40460" y="3489831"/>
                  <a:ext cx="152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74C5656-CF4C-CC4E-8E20-79FCDDCDE710}"/>
                    </a:ext>
                  </a:extLst>
                </p14:cNvPr>
                <p14:cNvContentPartPr/>
                <p14:nvPr/>
              </p14:nvContentPartPr>
              <p14:xfrm>
                <a:off x="2665540" y="3478671"/>
                <a:ext cx="43920" cy="2368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74C5656-CF4C-CC4E-8E20-79FCDDCDE71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57980" y="3471111"/>
                  <a:ext cx="590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FFDB280-82AD-B948-928A-C5CDEA6B9952}"/>
              </a:ext>
            </a:extLst>
          </p:cNvPr>
          <p:cNvGrpSpPr/>
          <p:nvPr/>
        </p:nvGrpSpPr>
        <p:grpSpPr>
          <a:xfrm>
            <a:off x="2965060" y="3314151"/>
            <a:ext cx="1083240" cy="426240"/>
            <a:chOff x="2965060" y="3314151"/>
            <a:chExt cx="108324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9ACC78B-F735-1348-B1BE-E1C34B001D69}"/>
                    </a:ext>
                  </a:extLst>
                </p14:cNvPr>
                <p14:cNvContentPartPr/>
                <p14:nvPr/>
              </p14:nvContentPartPr>
              <p14:xfrm>
                <a:off x="2965060" y="3441231"/>
                <a:ext cx="118080" cy="2930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9ACC78B-F735-1348-B1BE-E1C34B001D6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57500" y="3433671"/>
                  <a:ext cx="133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DCC1615-7E34-4D44-916D-1A8D78E8FE9B}"/>
                    </a:ext>
                  </a:extLst>
                </p14:cNvPr>
                <p14:cNvContentPartPr/>
                <p14:nvPr/>
              </p14:nvContentPartPr>
              <p14:xfrm>
                <a:off x="3163780" y="3435111"/>
                <a:ext cx="180360" cy="27432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DCC1615-7E34-4D44-916D-1A8D78E8FE9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56220" y="3427551"/>
                  <a:ext cx="195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E2AA752-9574-6847-8E20-71B39EB6B0C9}"/>
                    </a:ext>
                  </a:extLst>
                </p14:cNvPr>
                <p14:cNvContentPartPr/>
                <p14:nvPr/>
              </p14:nvContentPartPr>
              <p14:xfrm>
                <a:off x="3219580" y="3571911"/>
                <a:ext cx="311760" cy="1677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E2AA752-9574-6847-8E20-71B39EB6B0C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12020" y="3564351"/>
                  <a:ext cx="326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0EEBB9E-0FAD-5B46-9AC4-B4F7694EB111}"/>
                    </a:ext>
                  </a:extLst>
                </p14:cNvPr>
                <p14:cNvContentPartPr/>
                <p14:nvPr/>
              </p14:nvContentPartPr>
              <p14:xfrm>
                <a:off x="3711340" y="3378951"/>
                <a:ext cx="168480" cy="252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0EEBB9E-0FAD-5B46-9AC4-B4F7694EB11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03780" y="337139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9B3E2C8-C3F4-2D47-ACBE-FCA19267C9AB}"/>
                    </a:ext>
                  </a:extLst>
                </p14:cNvPr>
                <p14:cNvContentPartPr/>
                <p14:nvPr/>
              </p14:nvContentPartPr>
              <p14:xfrm>
                <a:off x="3686500" y="3314151"/>
                <a:ext cx="155880" cy="33948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9B3E2C8-C3F4-2D47-ACBE-FCA19267C9A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78940" y="3306591"/>
                  <a:ext cx="171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B380ECA-D20F-9246-87A5-AE259C0177C4}"/>
                    </a:ext>
                  </a:extLst>
                </p14:cNvPr>
                <p14:cNvContentPartPr/>
                <p14:nvPr/>
              </p14:nvContentPartPr>
              <p14:xfrm>
                <a:off x="3674260" y="3540951"/>
                <a:ext cx="19080" cy="1994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B380ECA-D20F-9246-87A5-AE259C0177C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66700" y="3533391"/>
                  <a:ext cx="34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CD7F94D-90DE-7744-84B5-5142B93CB920}"/>
                    </a:ext>
                  </a:extLst>
                </p14:cNvPr>
                <p14:cNvContentPartPr/>
                <p14:nvPr/>
              </p14:nvContentPartPr>
              <p14:xfrm>
                <a:off x="3823660" y="3535191"/>
                <a:ext cx="224640" cy="19260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CD7F94D-90DE-7744-84B5-5142B93CB9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16100" y="3527631"/>
                  <a:ext cx="23940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E6D8B263-A75F-D14D-83A9-D19B6B9500F8}"/>
              </a:ext>
            </a:extLst>
          </p:cNvPr>
          <p:cNvGrpSpPr/>
          <p:nvPr/>
        </p:nvGrpSpPr>
        <p:grpSpPr>
          <a:xfrm>
            <a:off x="4321540" y="3360951"/>
            <a:ext cx="435600" cy="416880"/>
            <a:chOff x="4321540" y="3360951"/>
            <a:chExt cx="43560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BBB3D13-EDAE-8A4C-ABAF-4EB8BC56FDB1}"/>
                    </a:ext>
                  </a:extLst>
                </p14:cNvPr>
                <p14:cNvContentPartPr/>
                <p14:nvPr/>
              </p14:nvContentPartPr>
              <p14:xfrm>
                <a:off x="4489660" y="3490911"/>
                <a:ext cx="180720" cy="1371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BBB3D13-EDAE-8A4C-ABAF-4EB8BC56FDB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82100" y="3483711"/>
                  <a:ext cx="195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F7FFAED-B532-044A-A174-C113A857AA70}"/>
                    </a:ext>
                  </a:extLst>
                </p14:cNvPr>
                <p14:cNvContentPartPr/>
                <p14:nvPr/>
              </p14:nvContentPartPr>
              <p14:xfrm>
                <a:off x="4321540" y="3360951"/>
                <a:ext cx="435600" cy="41688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F7FFAED-B532-044A-A174-C113A857AA7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13980" y="3353391"/>
                  <a:ext cx="45036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38F9E267-92E3-D74B-98E9-8D7103203548}"/>
              </a:ext>
            </a:extLst>
          </p:cNvPr>
          <p:cNvGrpSpPr/>
          <p:nvPr/>
        </p:nvGrpSpPr>
        <p:grpSpPr>
          <a:xfrm>
            <a:off x="5006260" y="3104991"/>
            <a:ext cx="567000" cy="647280"/>
            <a:chOff x="5006260" y="3104991"/>
            <a:chExt cx="56700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07A0630C-DFEE-4D43-B504-DAF60EF8EAE7}"/>
                    </a:ext>
                  </a:extLst>
                </p14:cNvPr>
                <p14:cNvContentPartPr/>
                <p14:nvPr/>
              </p14:nvContentPartPr>
              <p14:xfrm>
                <a:off x="5006260" y="3490911"/>
                <a:ext cx="230760" cy="1152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07A0630C-DFEE-4D43-B504-DAF60EF8EAE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98700" y="3483711"/>
                  <a:ext cx="245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20491FD-44BA-3846-AF4A-27F8A55AA5A7}"/>
                    </a:ext>
                  </a:extLst>
                </p14:cNvPr>
                <p14:cNvContentPartPr/>
                <p14:nvPr/>
              </p14:nvContentPartPr>
              <p14:xfrm>
                <a:off x="5242780" y="3285711"/>
                <a:ext cx="280440" cy="46656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20491FD-44BA-3846-AF4A-27F8A55AA5A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35220" y="3278151"/>
                  <a:ext cx="29556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F1937156-A0F9-3849-95F5-39601755BD24}"/>
                    </a:ext>
                  </a:extLst>
                </p14:cNvPr>
                <p14:cNvContentPartPr/>
                <p14:nvPr/>
              </p14:nvContentPartPr>
              <p14:xfrm>
                <a:off x="5417380" y="3104991"/>
                <a:ext cx="155880" cy="5652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F1937156-A0F9-3849-95F5-39601755BD2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09820" y="309743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50CAE2E7-F838-9948-9944-7492AA296D6E}"/>
              </a:ext>
            </a:extLst>
          </p:cNvPr>
          <p:cNvGrpSpPr/>
          <p:nvPr/>
        </p:nvGrpSpPr>
        <p:grpSpPr>
          <a:xfrm>
            <a:off x="5741020" y="3316671"/>
            <a:ext cx="180720" cy="523440"/>
            <a:chOff x="5741020" y="3316671"/>
            <a:chExt cx="18072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F1EECEB5-A86F-D14E-908C-529C9EFBA386}"/>
                    </a:ext>
                  </a:extLst>
                </p14:cNvPr>
                <p14:cNvContentPartPr/>
                <p14:nvPr/>
              </p14:nvContentPartPr>
              <p14:xfrm>
                <a:off x="5741020" y="3391551"/>
                <a:ext cx="180720" cy="13104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F1EECEB5-A86F-D14E-908C-529C9EFBA38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33460" y="3383991"/>
                  <a:ext cx="195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38A720B3-6DA4-5D48-A82E-8E7A8C957B89}"/>
                    </a:ext>
                  </a:extLst>
                </p14:cNvPr>
                <p14:cNvContentPartPr/>
                <p14:nvPr/>
              </p14:nvContentPartPr>
              <p14:xfrm>
                <a:off x="5828140" y="3316671"/>
                <a:ext cx="43920" cy="52344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38A720B3-6DA4-5D48-A82E-8E7A8C957B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20580" y="3309111"/>
                  <a:ext cx="5904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A9E0214F-819B-BE41-BACF-5B95CF12C0FC}"/>
              </a:ext>
            </a:extLst>
          </p:cNvPr>
          <p:cNvGrpSpPr/>
          <p:nvPr/>
        </p:nvGrpSpPr>
        <p:grpSpPr>
          <a:xfrm>
            <a:off x="6258340" y="3329271"/>
            <a:ext cx="254880" cy="286920"/>
            <a:chOff x="6258340" y="3329271"/>
            <a:chExt cx="2548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6C73322-58BA-F341-B921-C6028642374B}"/>
                    </a:ext>
                  </a:extLst>
                </p14:cNvPr>
                <p14:cNvContentPartPr/>
                <p14:nvPr/>
              </p14:nvContentPartPr>
              <p14:xfrm>
                <a:off x="6258340" y="3347991"/>
                <a:ext cx="242640" cy="26820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6C73322-58BA-F341-B921-C602864237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50780" y="3340431"/>
                  <a:ext cx="257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ECB6339-10C5-F745-A27A-0AC0CC96CD59}"/>
                    </a:ext>
                  </a:extLst>
                </p14:cNvPr>
                <p14:cNvContentPartPr/>
                <p14:nvPr/>
              </p14:nvContentPartPr>
              <p14:xfrm>
                <a:off x="6400900" y="3329271"/>
                <a:ext cx="112320" cy="11232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ECB6339-10C5-F745-A27A-0AC0CC96CD5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93340" y="332171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2B4C37B3-2693-CF42-ACE6-67422DECC239}"/>
              </a:ext>
            </a:extLst>
          </p:cNvPr>
          <p:cNvGrpSpPr/>
          <p:nvPr/>
        </p:nvGrpSpPr>
        <p:grpSpPr>
          <a:xfrm>
            <a:off x="6799420" y="3223431"/>
            <a:ext cx="803160" cy="473760"/>
            <a:chOff x="6799420" y="3223431"/>
            <a:chExt cx="80316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890B1CF-BA92-554E-A4E6-96AF8B5E1228}"/>
                    </a:ext>
                  </a:extLst>
                </p14:cNvPr>
                <p14:cNvContentPartPr/>
                <p14:nvPr/>
              </p14:nvContentPartPr>
              <p14:xfrm>
                <a:off x="6849100" y="3266991"/>
                <a:ext cx="112320" cy="1062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890B1CF-BA92-554E-A4E6-96AF8B5E122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41540" y="3259431"/>
                  <a:ext cx="127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3A007D9-B800-784D-BC24-E7380E80CE56}"/>
                    </a:ext>
                  </a:extLst>
                </p14:cNvPr>
                <p14:cNvContentPartPr/>
                <p14:nvPr/>
              </p14:nvContentPartPr>
              <p14:xfrm>
                <a:off x="6799420" y="3223431"/>
                <a:ext cx="678960" cy="3675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3A007D9-B800-784D-BC24-E7380E80CE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91860" y="3215871"/>
                  <a:ext cx="694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4501876-E6DD-A64E-83A3-73A6F5799885}"/>
                    </a:ext>
                  </a:extLst>
                </p14:cNvPr>
                <p14:cNvContentPartPr/>
                <p14:nvPr/>
              </p14:nvContentPartPr>
              <p14:xfrm>
                <a:off x="7577380" y="3621951"/>
                <a:ext cx="25200" cy="7524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4501876-E6DD-A64E-83A3-73A6F57998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69820" y="361439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27C5668-CECB-B848-92B0-2289AF482766}"/>
              </a:ext>
            </a:extLst>
          </p:cNvPr>
          <p:cNvGrpSpPr/>
          <p:nvPr/>
        </p:nvGrpSpPr>
        <p:grpSpPr>
          <a:xfrm>
            <a:off x="7975900" y="3123711"/>
            <a:ext cx="1251720" cy="523440"/>
            <a:chOff x="7975900" y="3123711"/>
            <a:chExt cx="125172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B6EFD42-E307-0640-A053-E5666F41375A}"/>
                    </a:ext>
                  </a:extLst>
                </p14:cNvPr>
                <p14:cNvContentPartPr/>
                <p14:nvPr/>
              </p14:nvContentPartPr>
              <p14:xfrm>
                <a:off x="8007220" y="3297951"/>
                <a:ext cx="75240" cy="22176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B6EFD42-E307-0640-A053-E5666F41375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99660" y="3290391"/>
                  <a:ext cx="90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DE9EB7D-1B72-3E4C-9048-C1AC96655336}"/>
                    </a:ext>
                  </a:extLst>
                </p14:cNvPr>
                <p14:cNvContentPartPr/>
                <p14:nvPr/>
              </p14:nvContentPartPr>
              <p14:xfrm>
                <a:off x="7975900" y="3416391"/>
                <a:ext cx="131040" cy="6264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DE9EB7D-1B72-3E4C-9048-C1AC9665533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68340" y="3408831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A0EE0A0-0F99-314C-B344-C73D640A7D67}"/>
                    </a:ext>
                  </a:extLst>
                </p14:cNvPr>
                <p14:cNvContentPartPr/>
                <p14:nvPr/>
              </p14:nvContentPartPr>
              <p14:xfrm>
                <a:off x="8280820" y="3123711"/>
                <a:ext cx="243000" cy="52344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A0EE0A0-0F99-314C-B344-C73D640A7D6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73260" y="3116151"/>
                  <a:ext cx="2581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DFCA84A-FCC5-C34F-A89F-F4C09E4F54BA}"/>
                    </a:ext>
                  </a:extLst>
                </p14:cNvPr>
                <p14:cNvContentPartPr/>
                <p14:nvPr/>
              </p14:nvContentPartPr>
              <p14:xfrm>
                <a:off x="8844580" y="3136311"/>
                <a:ext cx="158760" cy="28044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DFCA84A-FCC5-C34F-A89F-F4C09E4F54B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37020" y="3128751"/>
                  <a:ext cx="173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C28D5C0-EA25-CB41-93B4-6C08D1A1AEB1}"/>
                    </a:ext>
                  </a:extLst>
                </p14:cNvPr>
                <p14:cNvContentPartPr/>
                <p14:nvPr/>
              </p14:nvContentPartPr>
              <p14:xfrm>
                <a:off x="8685460" y="3335391"/>
                <a:ext cx="75240" cy="20592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C28D5C0-EA25-CB41-93B4-6C08D1A1AEB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78260" y="3327831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A9FD5CE-A8F9-F84A-9AF0-FC9839422A64}"/>
                    </a:ext>
                  </a:extLst>
                </p14:cNvPr>
                <p14:cNvContentPartPr/>
                <p14:nvPr/>
              </p14:nvContentPartPr>
              <p14:xfrm>
                <a:off x="9121420" y="3248271"/>
                <a:ext cx="106200" cy="2307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A9FD5CE-A8F9-F84A-9AF0-FC9839422A6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113860" y="3240711"/>
                  <a:ext cx="1213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96D70AC8-B28E-0949-8198-A93F1F6DA388}"/>
              </a:ext>
            </a:extLst>
          </p:cNvPr>
          <p:cNvGrpSpPr/>
          <p:nvPr/>
        </p:nvGrpSpPr>
        <p:grpSpPr>
          <a:xfrm>
            <a:off x="9469900" y="2949471"/>
            <a:ext cx="2615400" cy="660240"/>
            <a:chOff x="9469900" y="2949471"/>
            <a:chExt cx="261540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37CB9DD-BA2F-DE4E-9D4F-BFAECE1734D5}"/>
                    </a:ext>
                  </a:extLst>
                </p14:cNvPr>
                <p14:cNvContentPartPr/>
                <p14:nvPr/>
              </p14:nvContentPartPr>
              <p14:xfrm>
                <a:off x="9469900" y="3017871"/>
                <a:ext cx="230760" cy="21204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37CB9DD-BA2F-DE4E-9D4F-BFAECE1734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462340" y="3010311"/>
                  <a:ext cx="245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43B0CBD-9D1C-D940-A74E-45BB7D1C6542}"/>
                    </a:ext>
                  </a:extLst>
                </p14:cNvPr>
                <p14:cNvContentPartPr/>
                <p14:nvPr/>
              </p14:nvContentPartPr>
              <p14:xfrm>
                <a:off x="9507340" y="3167271"/>
                <a:ext cx="367560" cy="626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43B0CBD-9D1C-D940-A74E-45BB7D1C654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99780" y="3159711"/>
                  <a:ext cx="382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4EE14D5-6B0D-AC45-9906-D07B4560ABD8}"/>
                    </a:ext>
                  </a:extLst>
                </p14:cNvPr>
                <p14:cNvContentPartPr/>
                <p14:nvPr/>
              </p14:nvContentPartPr>
              <p14:xfrm>
                <a:off x="9582940" y="3291831"/>
                <a:ext cx="298440" cy="28656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4EE14D5-6B0D-AC45-9906-D07B4560ABD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75380" y="3284271"/>
                  <a:ext cx="313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713721FA-AE33-3446-AA42-33D441A0993E}"/>
                    </a:ext>
                  </a:extLst>
                </p14:cNvPr>
                <p14:cNvContentPartPr/>
                <p14:nvPr/>
              </p14:nvContentPartPr>
              <p14:xfrm>
                <a:off x="10104940" y="3017871"/>
                <a:ext cx="143640" cy="2520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713721FA-AE33-3446-AA42-33D441A0993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97380" y="301031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EE75AD7-7252-434E-9E84-F97E83F99BFB}"/>
                    </a:ext>
                  </a:extLst>
                </p14:cNvPr>
                <p14:cNvContentPartPr/>
                <p14:nvPr/>
              </p14:nvContentPartPr>
              <p14:xfrm>
                <a:off x="10117540" y="3017871"/>
                <a:ext cx="93600" cy="23076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EE75AD7-7252-434E-9E84-F97E83F99BF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109980" y="3010311"/>
                  <a:ext cx="108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9C08D9D-D367-4441-90F9-5DDAFA9B46A8}"/>
                    </a:ext>
                  </a:extLst>
                </p14:cNvPr>
                <p14:cNvContentPartPr/>
                <p14:nvPr/>
              </p14:nvContentPartPr>
              <p14:xfrm>
                <a:off x="9986860" y="3192111"/>
                <a:ext cx="442440" cy="36144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9C08D9D-D367-4441-90F9-5DDAFA9B46A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979300" y="3184551"/>
                  <a:ext cx="457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DDCA04D-896C-2F47-9F74-F8B2F84CDDBB}"/>
                    </a:ext>
                  </a:extLst>
                </p14:cNvPr>
                <p14:cNvContentPartPr/>
                <p14:nvPr/>
              </p14:nvContentPartPr>
              <p14:xfrm>
                <a:off x="10148500" y="3179871"/>
                <a:ext cx="504720" cy="41760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DDCA04D-896C-2F47-9F74-F8B2F84CDD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40940" y="3172311"/>
                  <a:ext cx="519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72D8C1F0-4267-0148-98AE-B9FA138A49CB}"/>
                    </a:ext>
                  </a:extLst>
                </p14:cNvPr>
                <p14:cNvContentPartPr/>
                <p14:nvPr/>
              </p14:nvContentPartPr>
              <p14:xfrm>
                <a:off x="10609300" y="2949471"/>
                <a:ext cx="87480" cy="5004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72D8C1F0-4267-0148-98AE-B9FA138A49C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01740" y="294191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17E3537-ECD3-F24F-B00A-335CFDDA1BB1}"/>
                    </a:ext>
                  </a:extLst>
                </p14:cNvPr>
                <p14:cNvContentPartPr/>
                <p14:nvPr/>
              </p14:nvContentPartPr>
              <p14:xfrm>
                <a:off x="10796140" y="3210831"/>
                <a:ext cx="87480" cy="313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17E3537-ECD3-F24F-B00A-335CFDDA1B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788580" y="3203271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84EFFE0C-C84E-1545-A58A-075CBE02CB4A}"/>
                    </a:ext>
                  </a:extLst>
                </p14:cNvPr>
                <p14:cNvContentPartPr/>
                <p14:nvPr/>
              </p14:nvContentPartPr>
              <p14:xfrm>
                <a:off x="10820980" y="3074031"/>
                <a:ext cx="261720" cy="43632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84EFFE0C-C84E-1545-A58A-075CBE02CB4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13420" y="3066471"/>
                  <a:ext cx="276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339A165-CB1C-B548-B789-DCB90DAC9214}"/>
                    </a:ext>
                  </a:extLst>
                </p14:cNvPr>
                <p14:cNvContentPartPr/>
                <p14:nvPr/>
              </p14:nvContentPartPr>
              <p14:xfrm>
                <a:off x="11219500" y="3297951"/>
                <a:ext cx="162360" cy="1908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339A165-CB1C-B548-B789-DCB90DAC921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211940" y="329039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A54C189-2743-8C4F-A014-BC6053BBF19F}"/>
                    </a:ext>
                  </a:extLst>
                </p14:cNvPr>
                <p14:cNvContentPartPr/>
                <p14:nvPr/>
              </p14:nvContentPartPr>
              <p14:xfrm>
                <a:off x="11480860" y="2980431"/>
                <a:ext cx="218160" cy="62928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A54C189-2743-8C4F-A014-BC6053BBF1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473300" y="2972871"/>
                  <a:ext cx="2332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C96CE0E-68BB-5748-A445-86905370CDDC}"/>
                    </a:ext>
                  </a:extLst>
                </p14:cNvPr>
                <p14:cNvContentPartPr/>
                <p14:nvPr/>
              </p14:nvContentPartPr>
              <p14:xfrm>
                <a:off x="11474740" y="3304431"/>
                <a:ext cx="205920" cy="2520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C96CE0E-68BB-5748-A445-86905370CDD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467180" y="329687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6D784C2-B0B6-4D4E-9260-CA35997C5C85}"/>
                    </a:ext>
                  </a:extLst>
                </p14:cNvPr>
                <p14:cNvContentPartPr/>
                <p14:nvPr/>
              </p14:nvContentPartPr>
              <p14:xfrm>
                <a:off x="11754820" y="3210831"/>
                <a:ext cx="93600" cy="2084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6D784C2-B0B6-4D4E-9260-CA35997C5C8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744740" y="3200751"/>
                  <a:ext cx="114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BB4D18C-5940-7F4C-B474-AFB502C8B1DD}"/>
                    </a:ext>
                  </a:extLst>
                </p14:cNvPr>
                <p14:cNvContentPartPr/>
                <p14:nvPr/>
              </p14:nvContentPartPr>
              <p14:xfrm>
                <a:off x="11842660" y="3210831"/>
                <a:ext cx="111600" cy="20592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BB4D18C-5940-7F4C-B474-AFB502C8B1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835100" y="3203271"/>
                  <a:ext cx="126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6FF94BEC-942C-3843-B494-2B83A5F8DE84}"/>
                    </a:ext>
                  </a:extLst>
                </p14:cNvPr>
                <p14:cNvContentPartPr/>
                <p14:nvPr/>
              </p14:nvContentPartPr>
              <p14:xfrm>
                <a:off x="11960380" y="3185991"/>
                <a:ext cx="124920" cy="33660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6FF94BEC-942C-3843-B494-2B83A5F8DE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952820" y="3178431"/>
                  <a:ext cx="14004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E963E8DB-0F57-2A43-A970-363DCEFB32C5}"/>
                  </a:ext>
                </a:extLst>
              </p14:cNvPr>
              <p14:cNvContentPartPr/>
              <p14:nvPr/>
            </p14:nvContentPartPr>
            <p14:xfrm>
              <a:off x="10011700" y="795591"/>
              <a:ext cx="2091960" cy="1549800"/>
            </p14:xfrm>
          </p:contentPart>
        </mc:Choice>
        <mc:Fallback xmlns=""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E963E8DB-0F57-2A43-A970-363DCEFB32C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004140" y="788031"/>
                <a:ext cx="2107080" cy="15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2526A7A6-7C22-FA4D-9DCB-F7654FD24A0A}"/>
                  </a:ext>
                </a:extLst>
              </p14:cNvPr>
              <p14:cNvContentPartPr/>
              <p14:nvPr/>
            </p14:nvContentPartPr>
            <p14:xfrm>
              <a:off x="9999100" y="2575791"/>
              <a:ext cx="1936440" cy="1488240"/>
            </p14:xfrm>
          </p:contentPart>
        </mc:Choice>
        <mc:Fallback xmlns=""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2526A7A6-7C22-FA4D-9DCB-F7654FD24A0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991540" y="2568231"/>
                <a:ext cx="195156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C86E96B8-B3A5-2740-AF41-04779E85951B}"/>
                  </a:ext>
                </a:extLst>
              </p14:cNvPr>
              <p14:cNvContentPartPr/>
              <p14:nvPr/>
            </p14:nvContentPartPr>
            <p14:xfrm>
              <a:off x="8417980" y="48231"/>
              <a:ext cx="2085840" cy="921600"/>
            </p14:xfrm>
          </p:contentPart>
        </mc:Choice>
        <mc:Fallback xmlns=""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C86E96B8-B3A5-2740-AF41-04779E85951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410420" y="40671"/>
                <a:ext cx="210096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664D198E-9E6E-B143-8AB4-67747413B2E0}"/>
                  </a:ext>
                </a:extLst>
              </p14:cNvPr>
              <p14:cNvContentPartPr/>
              <p14:nvPr/>
            </p14:nvContentPartPr>
            <p14:xfrm>
              <a:off x="7858180" y="1965951"/>
              <a:ext cx="1599480" cy="921600"/>
            </p14:xfrm>
          </p:contentPart>
        </mc:Choice>
        <mc:Fallback xmlns=""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664D198E-9E6E-B143-8AB4-67747413B2E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850620" y="1958391"/>
                <a:ext cx="1614600" cy="9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CF7EAD53-237B-4E4C-9A94-96824CCB31B6}"/>
              </a:ext>
            </a:extLst>
          </p:cNvPr>
          <p:cNvGrpSpPr/>
          <p:nvPr/>
        </p:nvGrpSpPr>
        <p:grpSpPr>
          <a:xfrm>
            <a:off x="748180" y="4780431"/>
            <a:ext cx="653760" cy="528840"/>
            <a:chOff x="748180" y="4780431"/>
            <a:chExt cx="65376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413FC0D0-2DE1-2B41-B2C7-8869FD949A21}"/>
                    </a:ext>
                  </a:extLst>
                </p14:cNvPr>
                <p14:cNvContentPartPr/>
                <p14:nvPr/>
              </p14:nvContentPartPr>
              <p14:xfrm>
                <a:off x="847900" y="4929111"/>
                <a:ext cx="37800" cy="9360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413FC0D0-2DE1-2B41-B2C7-8869FD949A2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40340" y="492155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1392709-AED6-074E-B944-1EB4B159DD46}"/>
                    </a:ext>
                  </a:extLst>
                </p14:cNvPr>
                <p14:cNvContentPartPr/>
                <p14:nvPr/>
              </p14:nvContentPartPr>
              <p14:xfrm>
                <a:off x="797860" y="4929111"/>
                <a:ext cx="348840" cy="3780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1392709-AED6-074E-B944-1EB4B159DD4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0300" y="4921551"/>
                  <a:ext cx="363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C02C6886-B555-B94D-A0D0-27EDEFB8AD4A}"/>
                    </a:ext>
                  </a:extLst>
                </p14:cNvPr>
                <p14:cNvContentPartPr/>
                <p14:nvPr/>
              </p14:nvContentPartPr>
              <p14:xfrm>
                <a:off x="748180" y="5041071"/>
                <a:ext cx="539280" cy="6264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C02C6886-B555-B94D-A0D0-27EDEFB8AD4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0620" y="5033511"/>
                  <a:ext cx="554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A0177325-1817-264B-A23E-BE830ADDC087}"/>
                    </a:ext>
                  </a:extLst>
                </p14:cNvPr>
                <p14:cNvContentPartPr/>
                <p14:nvPr/>
              </p14:nvContentPartPr>
              <p14:xfrm>
                <a:off x="1053100" y="4780431"/>
                <a:ext cx="348840" cy="52884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A0177325-1817-264B-A23E-BE830ADDC08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45540" y="4772871"/>
                  <a:ext cx="363960" cy="54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68F13760-E85B-8B44-ACC6-09F3E7EBD680}"/>
              </a:ext>
            </a:extLst>
          </p:cNvPr>
          <p:cNvGrpSpPr/>
          <p:nvPr/>
        </p:nvGrpSpPr>
        <p:grpSpPr>
          <a:xfrm>
            <a:off x="2273500" y="4649031"/>
            <a:ext cx="411120" cy="299160"/>
            <a:chOff x="2273500" y="4649031"/>
            <a:chExt cx="4111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D79796C9-9310-AA47-8B00-E18363469755}"/>
                    </a:ext>
                  </a:extLst>
                </p14:cNvPr>
                <p14:cNvContentPartPr/>
                <p14:nvPr/>
              </p14:nvContentPartPr>
              <p14:xfrm>
                <a:off x="2273500" y="4649031"/>
                <a:ext cx="380160" cy="5652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D79796C9-9310-AA47-8B00-E1836346975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65940" y="4641471"/>
                  <a:ext cx="395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14386547-A6BE-2D47-A987-FE368CE21DC8}"/>
                    </a:ext>
                  </a:extLst>
                </p14:cNvPr>
                <p14:cNvContentPartPr/>
                <p14:nvPr/>
              </p14:nvContentPartPr>
              <p14:xfrm>
                <a:off x="2385460" y="4748751"/>
                <a:ext cx="299160" cy="19944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14386547-A6BE-2D47-A987-FE368CE21DC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377900" y="4741191"/>
                  <a:ext cx="3142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2E1A2AB1-084A-8E49-B29D-C48B3E7B3201}"/>
              </a:ext>
            </a:extLst>
          </p:cNvPr>
          <p:cNvGrpSpPr/>
          <p:nvPr/>
        </p:nvGrpSpPr>
        <p:grpSpPr>
          <a:xfrm>
            <a:off x="1850140" y="5165631"/>
            <a:ext cx="915480" cy="268200"/>
            <a:chOff x="1850140" y="5165631"/>
            <a:chExt cx="9154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8D8119CF-1FEE-F646-BD61-8E698E6DDBCC}"/>
                    </a:ext>
                  </a:extLst>
                </p14:cNvPr>
                <p14:cNvContentPartPr/>
                <p14:nvPr/>
              </p14:nvContentPartPr>
              <p14:xfrm>
                <a:off x="1850140" y="5184351"/>
                <a:ext cx="230760" cy="24948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8D8119CF-1FEE-F646-BD61-8E698E6DDBC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842580" y="5176791"/>
                  <a:ext cx="245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ED66BF37-3025-E145-80CF-AFF5EEF9CD93}"/>
                    </a:ext>
                  </a:extLst>
                </p14:cNvPr>
                <p14:cNvContentPartPr/>
                <p14:nvPr/>
              </p14:nvContentPartPr>
              <p14:xfrm>
                <a:off x="2211220" y="5178951"/>
                <a:ext cx="172440" cy="2487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ED66BF37-3025-E145-80CF-AFF5EEF9CD9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03660" y="5171391"/>
                  <a:ext cx="187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50E22F8D-48EE-7140-8468-1DE0C6DB0D9D}"/>
                    </a:ext>
                  </a:extLst>
                </p14:cNvPr>
                <p14:cNvContentPartPr/>
                <p14:nvPr/>
              </p14:nvContentPartPr>
              <p14:xfrm>
                <a:off x="2298340" y="5296311"/>
                <a:ext cx="112320" cy="3780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50E22F8D-48EE-7140-8468-1DE0C6DB0D9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90780" y="528911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D8695BC9-99C5-A346-A1C5-4A62C11F7CC2}"/>
                    </a:ext>
                  </a:extLst>
                </p14:cNvPr>
                <p14:cNvContentPartPr/>
                <p14:nvPr/>
              </p14:nvContentPartPr>
              <p14:xfrm>
                <a:off x="2578420" y="5165631"/>
                <a:ext cx="187200" cy="2246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D8695BC9-99C5-A346-A1C5-4A62C11F7C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70860" y="5158071"/>
                  <a:ext cx="2023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EAE558E8-F5CC-774B-B37B-1D01588CC38F}"/>
              </a:ext>
            </a:extLst>
          </p:cNvPr>
          <p:cNvGrpSpPr/>
          <p:nvPr/>
        </p:nvGrpSpPr>
        <p:grpSpPr>
          <a:xfrm>
            <a:off x="3169900" y="4655151"/>
            <a:ext cx="535680" cy="274320"/>
            <a:chOff x="3169900" y="4655151"/>
            <a:chExt cx="5356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A832319-56D0-134A-963E-1EF8AA406AE6}"/>
                    </a:ext>
                  </a:extLst>
                </p14:cNvPr>
                <p14:cNvContentPartPr/>
                <p14:nvPr/>
              </p14:nvContentPartPr>
              <p14:xfrm>
                <a:off x="3169900" y="4655151"/>
                <a:ext cx="417600" cy="3132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A832319-56D0-134A-963E-1EF8AA406AE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62340" y="4647591"/>
                  <a:ext cx="432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9240FD3-5C1A-FA44-BBAC-E5DCB29A7E4C}"/>
                    </a:ext>
                  </a:extLst>
                </p14:cNvPr>
                <p14:cNvContentPartPr/>
                <p14:nvPr/>
              </p14:nvContentPartPr>
              <p14:xfrm>
                <a:off x="3338020" y="4748751"/>
                <a:ext cx="367560" cy="18072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9240FD3-5C1A-FA44-BBAC-E5DCB29A7E4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30460" y="4741191"/>
                  <a:ext cx="3826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1593C9D8-E558-EA4C-8286-609E87CFA762}"/>
                  </a:ext>
                </a:extLst>
              </p14:cNvPr>
              <p14:cNvContentPartPr/>
              <p14:nvPr/>
            </p14:nvContentPartPr>
            <p14:xfrm>
              <a:off x="3238300" y="5184351"/>
              <a:ext cx="93600" cy="193320"/>
            </p14:xfrm>
          </p:contentPart>
        </mc:Choice>
        <mc:Fallback xmlns=""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1593C9D8-E558-EA4C-8286-609E87CFA76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230740" y="5176791"/>
                <a:ext cx="108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5E67894F-CCB7-6542-BCF5-101B1D6DE3AD}"/>
                  </a:ext>
                </a:extLst>
              </p14:cNvPr>
              <p14:cNvContentPartPr/>
              <p14:nvPr/>
            </p14:nvContentPartPr>
            <p14:xfrm>
              <a:off x="3431260" y="5184351"/>
              <a:ext cx="50040" cy="124920"/>
            </p14:xfrm>
          </p:contentPart>
        </mc:Choice>
        <mc:Fallback xmlns=""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5E67894F-CCB7-6542-BCF5-101B1D6DE3AD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423700" y="5176791"/>
                <a:ext cx="65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20913446-B6FF-3F42-B655-D286233E545F}"/>
                  </a:ext>
                </a:extLst>
              </p14:cNvPr>
              <p14:cNvContentPartPr/>
              <p14:nvPr/>
            </p14:nvContentPartPr>
            <p14:xfrm>
              <a:off x="3530980" y="5134671"/>
              <a:ext cx="149760" cy="19944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20913446-B6FF-3F42-B655-D286233E545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523420" y="5127111"/>
                <a:ext cx="164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413803AA-695A-5840-9863-2137325BA78D}"/>
                  </a:ext>
                </a:extLst>
              </p14:cNvPr>
              <p14:cNvContentPartPr/>
              <p14:nvPr/>
            </p14:nvContentPartPr>
            <p14:xfrm>
              <a:off x="3748780" y="5109831"/>
              <a:ext cx="118080" cy="324000"/>
            </p14:xfrm>
          </p:contentPart>
        </mc:Choice>
        <mc:Fallback xmlns=""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413803AA-695A-5840-9863-2137325BA78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741220" y="5102271"/>
                <a:ext cx="13320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F7442007-672D-EE47-B713-E46B8A7E31F6}"/>
              </a:ext>
            </a:extLst>
          </p:cNvPr>
          <p:cNvGrpSpPr/>
          <p:nvPr/>
        </p:nvGrpSpPr>
        <p:grpSpPr>
          <a:xfrm>
            <a:off x="4060180" y="4462191"/>
            <a:ext cx="889920" cy="510840"/>
            <a:chOff x="4060180" y="4462191"/>
            <a:chExt cx="88992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1DE9E38-52C0-6943-9936-180BD6052A27}"/>
                    </a:ext>
                  </a:extLst>
                </p14:cNvPr>
                <p14:cNvContentPartPr/>
                <p14:nvPr/>
              </p14:nvContentPartPr>
              <p14:xfrm>
                <a:off x="4122460" y="4462191"/>
                <a:ext cx="112320" cy="51084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1DE9E38-52C0-6943-9936-180BD6052A2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114900" y="4454631"/>
                  <a:ext cx="1274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6F0F13FE-8A93-C145-AEDF-22A504C0CCAE}"/>
                    </a:ext>
                  </a:extLst>
                </p14:cNvPr>
                <p14:cNvContentPartPr/>
                <p14:nvPr/>
              </p14:nvContentPartPr>
              <p14:xfrm>
                <a:off x="4060180" y="4748751"/>
                <a:ext cx="193320" cy="3780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6F0F13FE-8A93-C145-AEDF-22A504C0CCA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52620" y="474119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093D2E3-2D08-EF4E-BE14-A2B936A0F0DA}"/>
                    </a:ext>
                  </a:extLst>
                </p14:cNvPr>
                <p14:cNvContentPartPr/>
                <p14:nvPr/>
              </p14:nvContentPartPr>
              <p14:xfrm>
                <a:off x="4446100" y="4611591"/>
                <a:ext cx="31320" cy="19944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093D2E3-2D08-EF4E-BE14-A2B936A0F0D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438540" y="4604031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0AACF605-7A0E-4C44-AD89-EFBDBEA96FCB}"/>
                    </a:ext>
                  </a:extLst>
                </p14:cNvPr>
                <p14:cNvContentPartPr/>
                <p14:nvPr/>
              </p14:nvContentPartPr>
              <p14:xfrm>
                <a:off x="4577500" y="4612311"/>
                <a:ext cx="136800" cy="19188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0AACF605-7A0E-4C44-AD89-EFBDBEA96FC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69940" y="4604751"/>
                  <a:ext cx="151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7879B1B-4837-1F45-B99D-A7618236158C}"/>
                    </a:ext>
                  </a:extLst>
                </p14:cNvPr>
                <p14:cNvContentPartPr/>
                <p14:nvPr/>
              </p14:nvContentPartPr>
              <p14:xfrm>
                <a:off x="4869460" y="4611591"/>
                <a:ext cx="80640" cy="19332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7879B1B-4837-1F45-B99D-A7618236158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61900" y="4604031"/>
                  <a:ext cx="957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B918F622-D146-1A43-AF82-9D1AFBA43F8C}"/>
                  </a:ext>
                </a:extLst>
              </p14:cNvPr>
              <p14:cNvContentPartPr/>
              <p14:nvPr/>
            </p14:nvContentPartPr>
            <p14:xfrm>
              <a:off x="5554180" y="4655151"/>
              <a:ext cx="243000" cy="50040"/>
            </p14:xfrm>
          </p:contentPart>
        </mc:Choice>
        <mc:Fallback xmlns=""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B918F622-D146-1A43-AF82-9D1AFBA43F8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546620" y="4647591"/>
                <a:ext cx="2581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610586E3-8044-B944-87F8-C7A22C31F55C}"/>
              </a:ext>
            </a:extLst>
          </p:cNvPr>
          <p:cNvGrpSpPr/>
          <p:nvPr/>
        </p:nvGrpSpPr>
        <p:grpSpPr>
          <a:xfrm>
            <a:off x="6307660" y="4487031"/>
            <a:ext cx="354960" cy="268200"/>
            <a:chOff x="6307660" y="4487031"/>
            <a:chExt cx="35496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CE971FCA-A017-2E4B-B355-28AE7F160B2C}"/>
                    </a:ext>
                  </a:extLst>
                </p14:cNvPr>
                <p14:cNvContentPartPr/>
                <p14:nvPr/>
              </p14:nvContentPartPr>
              <p14:xfrm>
                <a:off x="6307660" y="4487031"/>
                <a:ext cx="230760" cy="4392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CE971FCA-A017-2E4B-B355-28AE7F160B2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300100" y="447947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D1DDA73D-71E5-3A41-80BF-49FA4409831E}"/>
                    </a:ext>
                  </a:extLst>
                </p14:cNvPr>
                <p14:cNvContentPartPr/>
                <p14:nvPr/>
              </p14:nvContentPartPr>
              <p14:xfrm>
                <a:off x="6369580" y="4580631"/>
                <a:ext cx="243000" cy="17460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D1DDA73D-71E5-3A41-80BF-49FA4409831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62380" y="4573071"/>
                  <a:ext cx="258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16BAD2C-749C-A74F-B464-53110DACE567}"/>
                    </a:ext>
                  </a:extLst>
                </p14:cNvPr>
                <p14:cNvContentPartPr/>
                <p14:nvPr/>
              </p14:nvContentPartPr>
              <p14:xfrm>
                <a:off x="6656140" y="4518351"/>
                <a:ext cx="6480" cy="36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16BAD2C-749C-A74F-B464-53110DACE5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48580" y="451079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B588AB2B-2EC2-A340-872A-CC4BD6C48901}"/>
              </a:ext>
            </a:extLst>
          </p:cNvPr>
          <p:cNvGrpSpPr/>
          <p:nvPr/>
        </p:nvGrpSpPr>
        <p:grpSpPr>
          <a:xfrm>
            <a:off x="7004620" y="4449951"/>
            <a:ext cx="255600" cy="273960"/>
            <a:chOff x="7004620" y="4449951"/>
            <a:chExt cx="2556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46132241-46DD-394A-A050-24DDBCC386CD}"/>
                    </a:ext>
                  </a:extLst>
                </p14:cNvPr>
                <p14:cNvContentPartPr/>
                <p14:nvPr/>
              </p14:nvContentPartPr>
              <p14:xfrm>
                <a:off x="7004620" y="4449951"/>
                <a:ext cx="230760" cy="5652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46132241-46DD-394A-A050-24DDBCC386C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97060" y="4442391"/>
                  <a:ext cx="245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6B838091-ECAD-9B47-90AB-33047FB6E169}"/>
                    </a:ext>
                  </a:extLst>
                </p14:cNvPr>
                <p14:cNvContentPartPr/>
                <p14:nvPr/>
              </p14:nvContentPartPr>
              <p14:xfrm>
                <a:off x="7091740" y="4530591"/>
                <a:ext cx="168480" cy="19332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6B838091-ECAD-9B47-90AB-33047FB6E16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084540" y="4523031"/>
                  <a:ext cx="1836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4E741D57-0044-BD49-85D8-69E54E1C87AD}"/>
              </a:ext>
            </a:extLst>
          </p:cNvPr>
          <p:cNvGrpSpPr/>
          <p:nvPr/>
        </p:nvGrpSpPr>
        <p:grpSpPr>
          <a:xfrm>
            <a:off x="5983660" y="5023071"/>
            <a:ext cx="1817640" cy="311040"/>
            <a:chOff x="5983660" y="5023071"/>
            <a:chExt cx="181764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11DB0BFA-1A86-A04D-A761-11837222C52C}"/>
                    </a:ext>
                  </a:extLst>
                </p14:cNvPr>
                <p14:cNvContentPartPr/>
                <p14:nvPr/>
              </p14:nvContentPartPr>
              <p14:xfrm>
                <a:off x="5983660" y="5062671"/>
                <a:ext cx="149760" cy="2217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11DB0BFA-1A86-A04D-A761-11837222C52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976100" y="5055111"/>
                  <a:ext cx="1648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E98B5A7D-3035-5E48-A95D-5179D33F2DF7}"/>
                    </a:ext>
                  </a:extLst>
                </p14:cNvPr>
                <p14:cNvContentPartPr/>
                <p14:nvPr/>
              </p14:nvContentPartPr>
              <p14:xfrm>
                <a:off x="6270220" y="5115951"/>
                <a:ext cx="124920" cy="18720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E98B5A7D-3035-5E48-A95D-5179D33F2DF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262660" y="5108391"/>
                  <a:ext cx="14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61F855F-A2E2-6B4C-8044-CE32FDA8C005}"/>
                    </a:ext>
                  </a:extLst>
                </p14:cNvPr>
                <p14:cNvContentPartPr/>
                <p14:nvPr/>
              </p14:nvContentPartPr>
              <p14:xfrm>
                <a:off x="6326020" y="5227911"/>
                <a:ext cx="137160" cy="2520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61F855F-A2E2-6B4C-8044-CE32FDA8C00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318460" y="522035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59EE5CDD-13AB-324B-887A-531E87BD3862}"/>
                    </a:ext>
                  </a:extLst>
                </p14:cNvPr>
                <p14:cNvContentPartPr/>
                <p14:nvPr/>
              </p14:nvContentPartPr>
              <p14:xfrm>
                <a:off x="6606460" y="5023071"/>
                <a:ext cx="236880" cy="31104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59EE5CDD-13AB-324B-887A-531E87BD386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598900" y="5015871"/>
                  <a:ext cx="252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7D285339-A0AC-0A40-B937-C1C18D63FF2D}"/>
                    </a:ext>
                  </a:extLst>
                </p14:cNvPr>
                <p14:cNvContentPartPr/>
                <p14:nvPr/>
              </p14:nvContentPartPr>
              <p14:xfrm>
                <a:off x="7073380" y="5097231"/>
                <a:ext cx="193320" cy="18072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7D285339-A0AC-0A40-B937-C1C18D63FF2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065820" y="5089671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F7FBE06D-1077-FA40-824D-C7B18D2863C1}"/>
                    </a:ext>
                  </a:extLst>
                </p14:cNvPr>
                <p14:cNvContentPartPr/>
                <p14:nvPr/>
              </p14:nvContentPartPr>
              <p14:xfrm>
                <a:off x="7372180" y="5084631"/>
                <a:ext cx="50040" cy="13716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F7FBE06D-1077-FA40-824D-C7B18D2863C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364620" y="5077431"/>
                  <a:ext cx="65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9EC80EF3-A286-9945-907E-830B66B5F3E8}"/>
                    </a:ext>
                  </a:extLst>
                </p14:cNvPr>
                <p14:cNvContentPartPr/>
                <p14:nvPr/>
              </p14:nvContentPartPr>
              <p14:xfrm>
                <a:off x="7478020" y="5053671"/>
                <a:ext cx="143640" cy="19332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9EC80EF3-A286-9945-907E-830B66B5F3E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470460" y="5046111"/>
                  <a:ext cx="15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415B1FE7-0F17-314C-B5FE-3D4FB3A52109}"/>
                    </a:ext>
                  </a:extLst>
                </p14:cNvPr>
                <p14:cNvContentPartPr/>
                <p14:nvPr/>
              </p14:nvContentPartPr>
              <p14:xfrm>
                <a:off x="7714540" y="5072391"/>
                <a:ext cx="86760" cy="21816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415B1FE7-0F17-314C-B5FE-3D4FB3A5210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706980" y="5064831"/>
                  <a:ext cx="1018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6721858B-019B-C244-85BC-EA9E783FCF56}"/>
              </a:ext>
            </a:extLst>
          </p:cNvPr>
          <p:cNvGrpSpPr/>
          <p:nvPr/>
        </p:nvGrpSpPr>
        <p:grpSpPr>
          <a:xfrm>
            <a:off x="4022740" y="5184351"/>
            <a:ext cx="535680" cy="193320"/>
            <a:chOff x="4022740" y="5184351"/>
            <a:chExt cx="53568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2FCC6F5-C6AD-4146-8952-2F571AEBDE37}"/>
                    </a:ext>
                  </a:extLst>
                </p14:cNvPr>
                <p14:cNvContentPartPr/>
                <p14:nvPr/>
              </p14:nvContentPartPr>
              <p14:xfrm>
                <a:off x="4047580" y="5221791"/>
                <a:ext cx="162360" cy="2520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2FCC6F5-C6AD-4146-8952-2F571AEBDE3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040020" y="521423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BC2E214-5F3F-E741-9B5D-16B584FB9906}"/>
                    </a:ext>
                  </a:extLst>
                </p14:cNvPr>
                <p14:cNvContentPartPr/>
                <p14:nvPr/>
              </p14:nvContentPartPr>
              <p14:xfrm>
                <a:off x="4022740" y="5302791"/>
                <a:ext cx="193320" cy="2520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BC2E214-5F3F-E741-9B5D-16B584FB990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015180" y="529523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BA078121-0633-2F47-8E70-A6D73BF7CC39}"/>
                    </a:ext>
                  </a:extLst>
                </p14:cNvPr>
                <p14:cNvContentPartPr/>
                <p14:nvPr/>
              </p14:nvContentPartPr>
              <p14:xfrm>
                <a:off x="4358980" y="5184351"/>
                <a:ext cx="199440" cy="19332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BA078121-0633-2F47-8E70-A6D73BF7CC3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351420" y="5176791"/>
                  <a:ext cx="2145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0CDB6F2C-E979-6843-BFAD-5FE470B19CB9}"/>
              </a:ext>
            </a:extLst>
          </p:cNvPr>
          <p:cNvGrpSpPr/>
          <p:nvPr/>
        </p:nvGrpSpPr>
        <p:grpSpPr>
          <a:xfrm>
            <a:off x="7932340" y="5066271"/>
            <a:ext cx="510840" cy="224640"/>
            <a:chOff x="7932340" y="5066271"/>
            <a:chExt cx="51084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BB4994A6-CE52-CF4F-B5F2-ADFEB4A793F2}"/>
                    </a:ext>
                  </a:extLst>
                </p14:cNvPr>
                <p14:cNvContentPartPr/>
                <p14:nvPr/>
              </p14:nvContentPartPr>
              <p14:xfrm>
                <a:off x="7932340" y="5128551"/>
                <a:ext cx="174600" cy="3132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BB4994A6-CE52-CF4F-B5F2-ADFEB4A793F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24780" y="512099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822B5851-59C3-D94F-B8FB-CD2691D63C01}"/>
                    </a:ext>
                  </a:extLst>
                </p14:cNvPr>
                <p14:cNvContentPartPr/>
                <p14:nvPr/>
              </p14:nvContentPartPr>
              <p14:xfrm>
                <a:off x="7951060" y="5227911"/>
                <a:ext cx="174600" cy="1296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822B5851-59C3-D94F-B8FB-CD2691D63C0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943500" y="5220351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F4432EEF-FEBA-6541-A54B-9390761A5AA1}"/>
                    </a:ext>
                  </a:extLst>
                </p14:cNvPr>
                <p14:cNvContentPartPr/>
                <p14:nvPr/>
              </p14:nvContentPartPr>
              <p14:xfrm>
                <a:off x="8280820" y="5066271"/>
                <a:ext cx="162360" cy="22464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F4432EEF-FEBA-6541-A54B-9390761A5AA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273260" y="5058711"/>
                  <a:ext cx="1771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91956D15-B2B3-FD4E-9042-1495F2A54388}"/>
              </a:ext>
            </a:extLst>
          </p:cNvPr>
          <p:cNvGrpSpPr/>
          <p:nvPr/>
        </p:nvGrpSpPr>
        <p:grpSpPr>
          <a:xfrm>
            <a:off x="7546420" y="4344111"/>
            <a:ext cx="1001880" cy="547560"/>
            <a:chOff x="7546420" y="4344111"/>
            <a:chExt cx="100188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8A83FECF-BACD-7048-9ED2-001F67597537}"/>
                    </a:ext>
                  </a:extLst>
                </p14:cNvPr>
                <p14:cNvContentPartPr/>
                <p14:nvPr/>
              </p14:nvContentPartPr>
              <p14:xfrm>
                <a:off x="7633540" y="4344111"/>
                <a:ext cx="93600" cy="54756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8A83FECF-BACD-7048-9ED2-001F6759753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625980" y="4336551"/>
                  <a:ext cx="1087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110BC25A-DA24-F94B-923F-74C2694A874F}"/>
                    </a:ext>
                  </a:extLst>
                </p14:cNvPr>
                <p14:cNvContentPartPr/>
                <p14:nvPr/>
              </p14:nvContentPartPr>
              <p14:xfrm>
                <a:off x="7546420" y="4605471"/>
                <a:ext cx="268200" cy="5652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110BC25A-DA24-F94B-923F-74C2694A874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538860" y="4597911"/>
                  <a:ext cx="282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CD13A31B-415A-7044-AE1D-5C72FE546F35}"/>
                    </a:ext>
                  </a:extLst>
                </p14:cNvPr>
                <p14:cNvContentPartPr/>
                <p14:nvPr/>
              </p14:nvContentPartPr>
              <p14:xfrm>
                <a:off x="7975900" y="4519071"/>
                <a:ext cx="43920" cy="16776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CD13A31B-415A-7044-AE1D-5C72FE546F3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968340" y="4511511"/>
                  <a:ext cx="59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15207B6E-F258-DB46-B4ED-692AABECA89F}"/>
                    </a:ext>
                  </a:extLst>
                </p14:cNvPr>
                <p14:cNvContentPartPr/>
                <p14:nvPr/>
              </p14:nvContentPartPr>
              <p14:xfrm>
                <a:off x="8144020" y="4493511"/>
                <a:ext cx="131040" cy="18036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15207B6E-F258-DB46-B4ED-692AABECA89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136460" y="4485951"/>
                  <a:ext cx="146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8604EB6B-2A5E-2C4C-B1A8-974256AD74B5}"/>
                    </a:ext>
                  </a:extLst>
                </p14:cNvPr>
                <p14:cNvContentPartPr/>
                <p14:nvPr/>
              </p14:nvContentPartPr>
              <p14:xfrm>
                <a:off x="8448940" y="4433031"/>
                <a:ext cx="99360" cy="29088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8604EB6B-2A5E-2C4C-B1A8-974256AD74B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441380" y="4425831"/>
                  <a:ext cx="11448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CD4FF49B-D401-C24E-8F12-31C602953A26}"/>
              </a:ext>
            </a:extLst>
          </p:cNvPr>
          <p:cNvGrpSpPr/>
          <p:nvPr/>
        </p:nvGrpSpPr>
        <p:grpSpPr>
          <a:xfrm>
            <a:off x="1495180" y="6105951"/>
            <a:ext cx="286560" cy="174600"/>
            <a:chOff x="1495180" y="6105951"/>
            <a:chExt cx="28656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0734B2B6-A359-8749-8CAC-F5F0BDAAF9E3}"/>
                    </a:ext>
                  </a:extLst>
                </p14:cNvPr>
                <p14:cNvContentPartPr/>
                <p14:nvPr/>
              </p14:nvContentPartPr>
              <p14:xfrm>
                <a:off x="1495180" y="6105951"/>
                <a:ext cx="249480" cy="3780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0734B2B6-A359-8749-8CAC-F5F0BDAAF9E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487620" y="6098391"/>
                  <a:ext cx="264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859E019-BED1-C047-A4FF-9BE88D4035E6}"/>
                    </a:ext>
                  </a:extLst>
                </p14:cNvPr>
                <p14:cNvContentPartPr/>
                <p14:nvPr/>
              </p14:nvContentPartPr>
              <p14:xfrm>
                <a:off x="1510300" y="6255351"/>
                <a:ext cx="271440" cy="2520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859E019-BED1-C047-A4FF-9BE88D4035E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502740" y="6247791"/>
                  <a:ext cx="286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A3C149ED-1DBA-A64A-A072-CF5A21EA64BF}"/>
              </a:ext>
            </a:extLst>
          </p:cNvPr>
          <p:cNvGrpSpPr/>
          <p:nvPr/>
        </p:nvGrpSpPr>
        <p:grpSpPr>
          <a:xfrm>
            <a:off x="2466460" y="5931351"/>
            <a:ext cx="473400" cy="262080"/>
            <a:chOff x="2466460" y="5931351"/>
            <a:chExt cx="4734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0787D410-AA58-8845-A1F3-033174184463}"/>
                    </a:ext>
                  </a:extLst>
                </p14:cNvPr>
                <p14:cNvContentPartPr/>
                <p14:nvPr/>
              </p14:nvContentPartPr>
              <p14:xfrm>
                <a:off x="2466460" y="5931351"/>
                <a:ext cx="448560" cy="4392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0787D410-AA58-8845-A1F3-03317418446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458900" y="5923791"/>
                  <a:ext cx="463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2C29CE28-94C0-0D40-8B62-273E916B8EE3}"/>
                    </a:ext>
                  </a:extLst>
                </p14:cNvPr>
                <p14:cNvContentPartPr/>
                <p14:nvPr/>
              </p14:nvContentPartPr>
              <p14:xfrm>
                <a:off x="2584540" y="6006231"/>
                <a:ext cx="355320" cy="18720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2C29CE28-94C0-0D40-8B62-273E916B8EE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576980" y="5998671"/>
                  <a:ext cx="3704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3D3FB86A-99E3-104B-A14E-498DBB5E6EAD}"/>
              </a:ext>
            </a:extLst>
          </p:cNvPr>
          <p:cNvGrpSpPr/>
          <p:nvPr/>
        </p:nvGrpSpPr>
        <p:grpSpPr>
          <a:xfrm>
            <a:off x="2148940" y="6423111"/>
            <a:ext cx="1401120" cy="324360"/>
            <a:chOff x="2148940" y="6423111"/>
            <a:chExt cx="140112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F34C2641-B759-E64A-87B1-0A0B5B8BD354}"/>
                    </a:ext>
                  </a:extLst>
                </p14:cNvPr>
                <p14:cNvContentPartPr/>
                <p14:nvPr/>
              </p14:nvContentPartPr>
              <p14:xfrm>
                <a:off x="2148940" y="6516711"/>
                <a:ext cx="168480" cy="18036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F34C2641-B759-E64A-87B1-0A0B5B8BD35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141380" y="6509151"/>
                  <a:ext cx="183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B67BCB9-5F7C-3340-AB2C-3BE2EE751426}"/>
                    </a:ext>
                  </a:extLst>
                </p14:cNvPr>
                <p14:cNvContentPartPr/>
                <p14:nvPr/>
              </p14:nvContentPartPr>
              <p14:xfrm>
                <a:off x="2391580" y="6528951"/>
                <a:ext cx="62640" cy="14364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B67BCB9-5F7C-3340-AB2C-3BE2EE75142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384020" y="6521751"/>
                  <a:ext cx="7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35265C8E-1B66-F746-9957-5476360E3327}"/>
                    </a:ext>
                  </a:extLst>
                </p14:cNvPr>
                <p14:cNvContentPartPr/>
                <p14:nvPr/>
              </p14:nvContentPartPr>
              <p14:xfrm>
                <a:off x="2540980" y="6504111"/>
                <a:ext cx="112320" cy="16848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35265C8E-1B66-F746-9957-5476360E332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533420" y="649655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B1E11737-8C6A-2646-A9CF-AE0FB091166F}"/>
                    </a:ext>
                  </a:extLst>
                </p14:cNvPr>
                <p14:cNvContentPartPr/>
                <p14:nvPr/>
              </p14:nvContentPartPr>
              <p14:xfrm>
                <a:off x="2802700" y="6460551"/>
                <a:ext cx="93600" cy="25560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B1E11737-8C6A-2646-A9CF-AE0FB091166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95140" y="6452991"/>
                  <a:ext cx="108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FEA0A443-D923-A34E-B9F7-E1ECF6510209}"/>
                    </a:ext>
                  </a:extLst>
                </p14:cNvPr>
                <p14:cNvContentPartPr/>
                <p14:nvPr/>
              </p14:nvContentPartPr>
              <p14:xfrm>
                <a:off x="3053620" y="6497991"/>
                <a:ext cx="141480" cy="24948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FEA0A443-D923-A34E-B9F7-E1ECF651020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046060" y="6490431"/>
                  <a:ext cx="156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4E9CDB5E-0E77-784B-925E-859630B3E8C1}"/>
                    </a:ext>
                  </a:extLst>
                </p14:cNvPr>
                <p14:cNvContentPartPr/>
                <p14:nvPr/>
              </p14:nvContentPartPr>
              <p14:xfrm>
                <a:off x="3114460" y="6616431"/>
                <a:ext cx="136800" cy="2520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4E9CDB5E-0E77-784B-925E-859630B3E8C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106900" y="6608871"/>
                  <a:ext cx="151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A499A680-0B22-824A-AE2C-308C6FE537C1}"/>
                    </a:ext>
                  </a:extLst>
                </p14:cNvPr>
                <p14:cNvContentPartPr/>
                <p14:nvPr/>
              </p14:nvContentPartPr>
              <p14:xfrm>
                <a:off x="3375460" y="6423111"/>
                <a:ext cx="174600" cy="32400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A499A680-0B22-824A-AE2C-308C6FE537C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367900" y="6415911"/>
                  <a:ext cx="1897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617A382A-5D55-6D42-911A-0FCC484FF7C8}"/>
              </a:ext>
            </a:extLst>
          </p:cNvPr>
          <p:cNvGrpSpPr/>
          <p:nvPr/>
        </p:nvGrpSpPr>
        <p:grpSpPr>
          <a:xfrm>
            <a:off x="3313180" y="5707431"/>
            <a:ext cx="442080" cy="423720"/>
            <a:chOff x="3313180" y="5707431"/>
            <a:chExt cx="4420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17909802-61CF-144C-B1D9-F3D9F9DC6C94}"/>
                    </a:ext>
                  </a:extLst>
                </p14:cNvPr>
                <p14:cNvContentPartPr/>
                <p14:nvPr/>
              </p14:nvContentPartPr>
              <p14:xfrm>
                <a:off x="3381580" y="5707431"/>
                <a:ext cx="87480" cy="42372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17909802-61CF-144C-B1D9-F3D9F9DC6C9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374020" y="5699871"/>
                  <a:ext cx="102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811599AA-2669-674D-B97B-6650A457FF8D}"/>
                    </a:ext>
                  </a:extLst>
                </p14:cNvPr>
                <p14:cNvContentPartPr/>
                <p14:nvPr/>
              </p14:nvContentPartPr>
              <p14:xfrm>
                <a:off x="3313180" y="5900391"/>
                <a:ext cx="218160" cy="5652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811599AA-2669-674D-B97B-6650A457FF8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305620" y="5892831"/>
                  <a:ext cx="233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6DC341E3-24AC-154F-8CE2-60F74C47F4FF}"/>
                    </a:ext>
                  </a:extLst>
                </p14:cNvPr>
                <p14:cNvContentPartPr/>
                <p14:nvPr/>
              </p14:nvContentPartPr>
              <p14:xfrm>
                <a:off x="3686500" y="5825511"/>
                <a:ext cx="68760" cy="16236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6DC341E3-24AC-154F-8CE2-60F74C47F4F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678940" y="5817951"/>
                  <a:ext cx="838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73DC6120-04E1-864C-B383-ABE4E90F1CF7}"/>
              </a:ext>
            </a:extLst>
          </p:cNvPr>
          <p:cNvGrpSpPr/>
          <p:nvPr/>
        </p:nvGrpSpPr>
        <p:grpSpPr>
          <a:xfrm>
            <a:off x="3947860" y="5750991"/>
            <a:ext cx="429120" cy="292680"/>
            <a:chOff x="3947860" y="5750991"/>
            <a:chExt cx="4291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FA1EE5E9-B0F5-C14A-94AD-27FB5ADCF527}"/>
                    </a:ext>
                  </a:extLst>
                </p14:cNvPr>
                <p14:cNvContentPartPr/>
                <p14:nvPr/>
              </p14:nvContentPartPr>
              <p14:xfrm>
                <a:off x="3947860" y="5800671"/>
                <a:ext cx="162360" cy="24300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FA1EE5E9-B0F5-C14A-94AD-27FB5ADCF52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940660" y="5793111"/>
                  <a:ext cx="177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DF24E865-CFCF-8E40-8E33-5D02EC736D32}"/>
                    </a:ext>
                  </a:extLst>
                </p14:cNvPr>
                <p14:cNvContentPartPr/>
                <p14:nvPr/>
              </p14:nvContentPartPr>
              <p14:xfrm>
                <a:off x="4284100" y="5750991"/>
                <a:ext cx="92880" cy="28044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DF24E865-CFCF-8E40-8E33-5D02EC736D3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276540" y="5743431"/>
                  <a:ext cx="10800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A0B8662B-9F44-6C46-9AAE-592C24228E14}"/>
                  </a:ext>
                </a:extLst>
              </p14:cNvPr>
              <p14:cNvContentPartPr/>
              <p14:nvPr/>
            </p14:nvContentPartPr>
            <p14:xfrm>
              <a:off x="4807180" y="5925231"/>
              <a:ext cx="180720" cy="31320"/>
            </p14:xfrm>
          </p:contentPart>
        </mc:Choice>
        <mc:Fallback xmlns=""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A0B8662B-9F44-6C46-9AAE-592C24228E14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4799620" y="5917671"/>
                <a:ext cx="1958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AA001CA6-EFA1-2F4D-B043-B0591F2D2517}"/>
              </a:ext>
            </a:extLst>
          </p:cNvPr>
          <p:cNvGrpSpPr/>
          <p:nvPr/>
        </p:nvGrpSpPr>
        <p:grpSpPr>
          <a:xfrm>
            <a:off x="5504500" y="5800671"/>
            <a:ext cx="336600" cy="249480"/>
            <a:chOff x="5504500" y="5800671"/>
            <a:chExt cx="33660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F25B0C91-BF7E-BB4E-9746-73A2BD6F5753}"/>
                    </a:ext>
                  </a:extLst>
                </p14:cNvPr>
                <p14:cNvContentPartPr/>
                <p14:nvPr/>
              </p14:nvContentPartPr>
              <p14:xfrm>
                <a:off x="5504500" y="5800671"/>
                <a:ext cx="330480" cy="5004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F25B0C91-BF7E-BB4E-9746-73A2BD6F575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496940" y="5793111"/>
                  <a:ext cx="345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2AC6DD32-9988-A64F-8D4E-C51282E1C126}"/>
                    </a:ext>
                  </a:extLst>
                </p14:cNvPr>
                <p14:cNvContentPartPr/>
                <p14:nvPr/>
              </p14:nvContentPartPr>
              <p14:xfrm>
                <a:off x="5635180" y="5906511"/>
                <a:ext cx="205920" cy="14364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2AC6DD32-9988-A64F-8D4E-C51282E1C12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627620" y="5898951"/>
                  <a:ext cx="2210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EE4C5756-06AD-D04F-8A27-195C1A889D7D}"/>
              </a:ext>
            </a:extLst>
          </p:cNvPr>
          <p:cNvGrpSpPr/>
          <p:nvPr/>
        </p:nvGrpSpPr>
        <p:grpSpPr>
          <a:xfrm>
            <a:off x="6295060" y="5613831"/>
            <a:ext cx="803520" cy="479880"/>
            <a:chOff x="6295060" y="5613831"/>
            <a:chExt cx="8035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485A5BBA-266D-8A48-AF79-7B402B2065FF}"/>
                    </a:ext>
                  </a:extLst>
                </p14:cNvPr>
                <p14:cNvContentPartPr/>
                <p14:nvPr/>
              </p14:nvContentPartPr>
              <p14:xfrm>
                <a:off x="6313780" y="5613831"/>
                <a:ext cx="149760" cy="47988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485A5BBA-266D-8A48-AF79-7B402B2065F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306220" y="5606271"/>
                  <a:ext cx="1648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348DE8C-76AB-6543-A5BD-5AA35366FAA9}"/>
                    </a:ext>
                  </a:extLst>
                </p14:cNvPr>
                <p14:cNvContentPartPr/>
                <p14:nvPr/>
              </p14:nvContentPartPr>
              <p14:xfrm>
                <a:off x="6295060" y="5844231"/>
                <a:ext cx="168480" cy="3780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348DE8C-76AB-6543-A5BD-5AA35366FAA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287500" y="583667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A8D0BE66-CC5D-CF48-B57F-4F6FA01C535C}"/>
                    </a:ext>
                  </a:extLst>
                </p14:cNvPr>
                <p14:cNvContentPartPr/>
                <p14:nvPr/>
              </p14:nvContentPartPr>
              <p14:xfrm>
                <a:off x="6618700" y="5781951"/>
                <a:ext cx="43920" cy="16776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A8D0BE66-CC5D-CF48-B57F-4F6FA01C535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611140" y="5774391"/>
                  <a:ext cx="59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CB27ED3F-2637-D347-9FB3-3352994F25EA}"/>
                    </a:ext>
                  </a:extLst>
                </p14:cNvPr>
                <p14:cNvContentPartPr/>
                <p14:nvPr/>
              </p14:nvContentPartPr>
              <p14:xfrm>
                <a:off x="6743980" y="5781951"/>
                <a:ext cx="149040" cy="16848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CB27ED3F-2637-D347-9FB3-3352994F25E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736420" y="5774391"/>
                  <a:ext cx="164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08F62E3E-DC61-2E4D-B042-40F0D3284AF5}"/>
                    </a:ext>
                  </a:extLst>
                </p14:cNvPr>
                <p14:cNvContentPartPr/>
                <p14:nvPr/>
              </p14:nvContentPartPr>
              <p14:xfrm>
                <a:off x="7023340" y="5763231"/>
                <a:ext cx="75240" cy="26820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08F62E3E-DC61-2E4D-B042-40F0D3284AF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015780" y="5755671"/>
                  <a:ext cx="90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8B27F2F1-A0C2-4941-8709-9E55714EF688}"/>
              </a:ext>
            </a:extLst>
          </p:cNvPr>
          <p:cNvGrpSpPr/>
          <p:nvPr/>
        </p:nvGrpSpPr>
        <p:grpSpPr>
          <a:xfrm>
            <a:off x="5221540" y="6467031"/>
            <a:ext cx="1304280" cy="211680"/>
            <a:chOff x="5221540" y="6467031"/>
            <a:chExt cx="13042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F3FF0896-A726-DA4B-A1A0-EEE6F6FC2315}"/>
                    </a:ext>
                  </a:extLst>
                </p14:cNvPr>
                <p14:cNvContentPartPr/>
                <p14:nvPr/>
              </p14:nvContentPartPr>
              <p14:xfrm>
                <a:off x="5221540" y="6479271"/>
                <a:ext cx="233640" cy="19944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F3FF0896-A726-DA4B-A1A0-EEE6F6FC231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213980" y="6471711"/>
                  <a:ext cx="248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7D3CA466-1E32-BA4A-8640-E81EA94D7353}"/>
                    </a:ext>
                  </a:extLst>
                </p14:cNvPr>
                <p14:cNvContentPartPr/>
                <p14:nvPr/>
              </p14:nvContentPartPr>
              <p14:xfrm>
                <a:off x="5635180" y="6485391"/>
                <a:ext cx="81360" cy="17460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7D3CA466-1E32-BA4A-8640-E81EA94D735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627620" y="647783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B8170E84-6283-D841-ADBB-E9CA66D32248}"/>
                    </a:ext>
                  </a:extLst>
                </p14:cNvPr>
                <p14:cNvContentPartPr/>
                <p14:nvPr/>
              </p14:nvContentPartPr>
              <p14:xfrm>
                <a:off x="5884300" y="6467031"/>
                <a:ext cx="162360" cy="155880"/>
              </p14:xfrm>
            </p:contentPart>
          </mc:Choice>
          <mc:Fallback xmlns=""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B8170E84-6283-D841-ADBB-E9CA66D3224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876740" y="645947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04BF3671-5C32-5F45-98E1-4D5FFF93A0C1}"/>
                    </a:ext>
                  </a:extLst>
                </p14:cNvPr>
                <p14:cNvContentPartPr/>
                <p14:nvPr/>
              </p14:nvContentPartPr>
              <p14:xfrm>
                <a:off x="6512860" y="6473151"/>
                <a:ext cx="12960" cy="4392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04BF3671-5C32-5F45-98E1-4D5FFF93A0C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505300" y="646559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A827DEF7-67D7-CA42-B494-ADA961F4A532}"/>
                  </a:ext>
                </a:extLst>
              </p14:cNvPr>
              <p14:cNvContentPartPr/>
              <p14:nvPr/>
            </p14:nvContentPartPr>
            <p14:xfrm>
              <a:off x="6195340" y="6410871"/>
              <a:ext cx="81360" cy="293040"/>
            </p14:xfrm>
          </p:contentPart>
        </mc:Choice>
        <mc:Fallback xmlns=""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A827DEF7-67D7-CA42-B494-ADA961F4A532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187780" y="6403311"/>
                <a:ext cx="9648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F90859DD-D20D-DF4C-B63F-C16A75D35476}"/>
              </a:ext>
            </a:extLst>
          </p:cNvPr>
          <p:cNvGrpSpPr/>
          <p:nvPr/>
        </p:nvGrpSpPr>
        <p:grpSpPr>
          <a:xfrm>
            <a:off x="6525460" y="6441831"/>
            <a:ext cx="199440" cy="193320"/>
            <a:chOff x="6525460" y="6441831"/>
            <a:chExt cx="19944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06E0ADF5-9317-554E-BDB4-E6B48C8F2BF0}"/>
                    </a:ext>
                  </a:extLst>
                </p14:cNvPr>
                <p14:cNvContentPartPr/>
                <p14:nvPr/>
              </p14:nvContentPartPr>
              <p14:xfrm>
                <a:off x="6525460" y="6441831"/>
                <a:ext cx="143640" cy="19332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06E0ADF5-9317-554E-BDB4-E6B48C8F2BF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517900" y="6434271"/>
                  <a:ext cx="15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8E4E62B2-3423-7548-BB37-7C812EE29026}"/>
                    </a:ext>
                  </a:extLst>
                </p14:cNvPr>
                <p14:cNvContentPartPr/>
                <p14:nvPr/>
              </p14:nvContentPartPr>
              <p14:xfrm>
                <a:off x="6578020" y="6560271"/>
                <a:ext cx="146880" cy="648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8E4E62B2-3423-7548-BB37-7C812EE2902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570460" y="6552711"/>
                  <a:ext cx="162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639EC580-9EFC-FB4B-A2A8-8557DFA8163A}"/>
                  </a:ext>
                </a:extLst>
              </p14:cNvPr>
              <p14:cNvContentPartPr/>
              <p14:nvPr/>
            </p14:nvContentPartPr>
            <p14:xfrm>
              <a:off x="6942340" y="6342471"/>
              <a:ext cx="212040" cy="348120"/>
            </p14:xfrm>
          </p:contentPart>
        </mc:Choice>
        <mc:Fallback xmlns=""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639EC580-9EFC-FB4B-A2A8-8557DFA8163A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6934780" y="6334911"/>
                <a:ext cx="227160" cy="36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C3DD0AA6-5690-554E-BF9A-D506897979D3}"/>
              </a:ext>
            </a:extLst>
          </p:cNvPr>
          <p:cNvGrpSpPr/>
          <p:nvPr/>
        </p:nvGrpSpPr>
        <p:grpSpPr>
          <a:xfrm>
            <a:off x="7852060" y="5769711"/>
            <a:ext cx="304560" cy="155880"/>
            <a:chOff x="7852060" y="5769711"/>
            <a:chExt cx="3045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F7561CB1-1462-2448-A9E4-CE54BFBC9FA0}"/>
                    </a:ext>
                  </a:extLst>
                </p14:cNvPr>
                <p14:cNvContentPartPr/>
                <p14:nvPr/>
              </p14:nvContentPartPr>
              <p14:xfrm>
                <a:off x="7863940" y="5769711"/>
                <a:ext cx="199440" cy="43920"/>
              </p14:xfrm>
            </p:contentPart>
          </mc:Choice>
          <mc:Fallback xmlns=""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F7561CB1-1462-2448-A9E4-CE54BFBC9FA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856380" y="5762151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582ACAB4-9BFC-1447-A115-EBE4DF5A6B6E}"/>
                    </a:ext>
                  </a:extLst>
                </p14:cNvPr>
                <p14:cNvContentPartPr/>
                <p14:nvPr/>
              </p14:nvContentPartPr>
              <p14:xfrm>
                <a:off x="7852060" y="5881671"/>
                <a:ext cx="304560" cy="43920"/>
              </p14:xfrm>
            </p:contentPart>
          </mc:Choice>
          <mc:Fallback xmlns=""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582ACAB4-9BFC-1447-A115-EBE4DF5A6B6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844500" y="5874111"/>
                  <a:ext cx="3196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90F63D89-3F21-5242-BB21-86D8E1EDF308}"/>
              </a:ext>
            </a:extLst>
          </p:cNvPr>
          <p:cNvGrpSpPr/>
          <p:nvPr/>
        </p:nvGrpSpPr>
        <p:grpSpPr>
          <a:xfrm>
            <a:off x="8660620" y="5470911"/>
            <a:ext cx="1351440" cy="579240"/>
            <a:chOff x="8660620" y="5470911"/>
            <a:chExt cx="135144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FB8D11FD-A3B7-D248-9041-CA5AC667EBF7}"/>
                    </a:ext>
                  </a:extLst>
                </p14:cNvPr>
                <p14:cNvContentPartPr/>
                <p14:nvPr/>
              </p14:nvContentPartPr>
              <p14:xfrm>
                <a:off x="8660620" y="5627151"/>
                <a:ext cx="336600" cy="43200"/>
              </p14:xfrm>
            </p:contentPart>
          </mc:Choice>
          <mc:Fallback xmlns=""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FB8D11FD-A3B7-D248-9041-CA5AC667EBF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653060" y="5619591"/>
                  <a:ext cx="351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BFCEE30B-C9CB-1D41-A3A2-C035D46949D3}"/>
                    </a:ext>
                  </a:extLst>
                </p14:cNvPr>
                <p14:cNvContentPartPr/>
                <p14:nvPr/>
              </p14:nvContentPartPr>
              <p14:xfrm>
                <a:off x="8735500" y="5726151"/>
                <a:ext cx="255600" cy="168480"/>
              </p14:xfrm>
            </p:contentPart>
          </mc:Choice>
          <mc:Fallback xmlns=""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BFCEE30B-C9CB-1D41-A3A2-C035D46949D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727940" y="5718591"/>
                  <a:ext cx="270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326CEDBE-F53E-1448-82D7-EBD9603E44F5}"/>
                    </a:ext>
                  </a:extLst>
                </p14:cNvPr>
                <p14:cNvContentPartPr/>
                <p14:nvPr/>
              </p14:nvContentPartPr>
              <p14:xfrm>
                <a:off x="9208540" y="5470911"/>
                <a:ext cx="155880" cy="579240"/>
              </p14:xfrm>
            </p:contentPart>
          </mc:Choice>
          <mc:Fallback xmlns=""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326CEDBE-F53E-1448-82D7-EBD9603E44F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200980" y="5463351"/>
                  <a:ext cx="1710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1545FD95-0AF4-8248-8B4A-0A0C42B2A670}"/>
                    </a:ext>
                  </a:extLst>
                </p14:cNvPr>
                <p14:cNvContentPartPr/>
                <p14:nvPr/>
              </p14:nvContentPartPr>
              <p14:xfrm>
                <a:off x="9202420" y="5732271"/>
                <a:ext cx="205920" cy="3132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1545FD95-0AF4-8248-8B4A-0A0C42B2A67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194860" y="572471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9E85FAEB-9C47-7A45-B3F1-102592E9115A}"/>
                    </a:ext>
                  </a:extLst>
                </p14:cNvPr>
                <p14:cNvContentPartPr/>
                <p14:nvPr/>
              </p14:nvContentPartPr>
              <p14:xfrm>
                <a:off x="9519940" y="5645151"/>
                <a:ext cx="50040" cy="180720"/>
              </p14:xfrm>
            </p:contentPart>
          </mc:Choice>
          <mc:Fallback xmlns=""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9E85FAEB-9C47-7A45-B3F1-102592E9115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512380" y="5637591"/>
                  <a:ext cx="65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FC01B556-632E-7D40-A32F-656453F1BA4E}"/>
                    </a:ext>
                  </a:extLst>
                </p14:cNvPr>
                <p14:cNvContentPartPr/>
                <p14:nvPr/>
              </p14:nvContentPartPr>
              <p14:xfrm>
                <a:off x="9638020" y="5663871"/>
                <a:ext cx="131040" cy="193320"/>
              </p14:xfrm>
            </p:contentPart>
          </mc:Choice>
          <mc:Fallback xmlns=""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FC01B556-632E-7D40-A32F-656453F1BA4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630460" y="5656311"/>
                  <a:ext cx="146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A19537B9-0885-6D4D-A9F3-FF8C22C59094}"/>
                    </a:ext>
                  </a:extLst>
                </p14:cNvPr>
                <p14:cNvContentPartPr/>
                <p14:nvPr/>
              </p14:nvContentPartPr>
              <p14:xfrm>
                <a:off x="9899740" y="5663871"/>
                <a:ext cx="112320" cy="280440"/>
              </p14:xfrm>
            </p:contentPart>
          </mc:Choice>
          <mc:Fallback xmlns=""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A19537B9-0885-6D4D-A9F3-FF8C22C5909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892180" y="5656311"/>
                  <a:ext cx="12744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6E0E87F8-E81E-6C45-B401-3240FD5AEEBB}"/>
                  </a:ext>
                </a:extLst>
              </p14:cNvPr>
              <p14:cNvContentPartPr/>
              <p14:nvPr/>
            </p14:nvContentPartPr>
            <p14:xfrm>
              <a:off x="8045020" y="6317271"/>
              <a:ext cx="230040" cy="217440"/>
            </p14:xfrm>
          </p:contentPart>
        </mc:Choice>
        <mc:Fallback xmlns=""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6E0E87F8-E81E-6C45-B401-3240FD5AEEBB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8037460" y="6310071"/>
                <a:ext cx="24516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B50D3F89-8643-A340-8DB3-AD5232E8EC27}"/>
              </a:ext>
            </a:extLst>
          </p:cNvPr>
          <p:cNvGrpSpPr/>
          <p:nvPr/>
        </p:nvGrpSpPr>
        <p:grpSpPr>
          <a:xfrm>
            <a:off x="8517700" y="6180471"/>
            <a:ext cx="610200" cy="405000"/>
            <a:chOff x="8517700" y="6180471"/>
            <a:chExt cx="61020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D21901D0-77DD-2947-8533-14416C1EEE00}"/>
                    </a:ext>
                  </a:extLst>
                </p14:cNvPr>
                <p14:cNvContentPartPr/>
                <p14:nvPr/>
              </p14:nvContentPartPr>
              <p14:xfrm>
                <a:off x="8517700" y="6305031"/>
                <a:ext cx="118800" cy="230760"/>
              </p14:xfrm>
            </p:contentPart>
          </mc:Choice>
          <mc:Fallback xmlns=""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D21901D0-77DD-2947-8533-14416C1EEE0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510140" y="6297471"/>
                  <a:ext cx="133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C47DD048-07F1-544E-B050-36F08F9A979E}"/>
                    </a:ext>
                  </a:extLst>
                </p14:cNvPr>
                <p14:cNvContentPartPr/>
                <p14:nvPr/>
              </p14:nvContentPartPr>
              <p14:xfrm>
                <a:off x="8542540" y="6454431"/>
                <a:ext cx="131040" cy="6480"/>
              </p14:xfrm>
            </p:contentPart>
          </mc:Choice>
          <mc:Fallback xmlns=""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C47DD048-07F1-544E-B050-36F08F9A979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534980" y="644687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27261835-2B1C-3749-8B06-D102CEDA4C02}"/>
                    </a:ext>
                  </a:extLst>
                </p14:cNvPr>
                <p14:cNvContentPartPr/>
                <p14:nvPr/>
              </p14:nvContentPartPr>
              <p14:xfrm>
                <a:off x="8879140" y="6317271"/>
                <a:ext cx="223920" cy="268200"/>
              </p14:xfrm>
            </p:contentPart>
          </mc:Choice>
          <mc:Fallback xmlns=""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27261835-2B1C-3749-8B06-D102CEDA4C0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871940" y="6310071"/>
                  <a:ext cx="238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017DF049-BC69-214B-97A4-8A3D62E3A41A}"/>
                    </a:ext>
                  </a:extLst>
                </p14:cNvPr>
                <p14:cNvContentPartPr/>
                <p14:nvPr/>
              </p14:nvContentPartPr>
              <p14:xfrm>
                <a:off x="8760340" y="6261471"/>
                <a:ext cx="299160" cy="37800"/>
              </p14:xfrm>
            </p:contentPart>
          </mc:Choice>
          <mc:Fallback xmlns=""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017DF049-BC69-214B-97A4-8A3D62E3A41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752780" y="6253911"/>
                  <a:ext cx="314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30CAEF82-EAA1-3446-AFFD-6757F892F4F2}"/>
                    </a:ext>
                  </a:extLst>
                </p14:cNvPr>
                <p14:cNvContentPartPr/>
                <p14:nvPr/>
              </p14:nvContentPartPr>
              <p14:xfrm>
                <a:off x="8959420" y="6180471"/>
                <a:ext cx="168480" cy="155880"/>
              </p14:xfrm>
            </p:contentPart>
          </mc:Choice>
          <mc:Fallback xmlns=""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30CAEF82-EAA1-3446-AFFD-6757F892F4F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951860" y="6172911"/>
                  <a:ext cx="1836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177694FB-1B1E-F04B-83D3-7A031B7FBCDA}"/>
              </a:ext>
            </a:extLst>
          </p:cNvPr>
          <p:cNvGrpSpPr/>
          <p:nvPr/>
        </p:nvGrpSpPr>
        <p:grpSpPr>
          <a:xfrm>
            <a:off x="10229500" y="5439591"/>
            <a:ext cx="1532160" cy="461160"/>
            <a:chOff x="10229500" y="5439591"/>
            <a:chExt cx="153216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EDF59D17-F12A-E749-A954-96C32590B141}"/>
                    </a:ext>
                  </a:extLst>
                </p14:cNvPr>
                <p14:cNvContentPartPr/>
                <p14:nvPr/>
              </p14:nvContentPartPr>
              <p14:xfrm>
                <a:off x="10229500" y="5750991"/>
                <a:ext cx="236880" cy="37800"/>
              </p14:xfrm>
            </p:contentPart>
          </mc:Choice>
          <mc:Fallback xmlns=""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EDF59D17-F12A-E749-A954-96C32590B14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221940" y="5743431"/>
                  <a:ext cx="252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2589DE75-7540-FB43-8515-89175DC90ED8}"/>
                    </a:ext>
                  </a:extLst>
                </p14:cNvPr>
                <p14:cNvContentPartPr/>
                <p14:nvPr/>
              </p14:nvContentPartPr>
              <p14:xfrm>
                <a:off x="10621900" y="5551551"/>
                <a:ext cx="268200" cy="68760"/>
              </p14:xfrm>
            </p:contentPart>
          </mc:Choice>
          <mc:Fallback xmlns=""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2589DE75-7540-FB43-8515-89175DC90ED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614340" y="5544351"/>
                  <a:ext cx="282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8EA20C94-7F7C-A04C-9117-BC0B96D09712}"/>
                    </a:ext>
                  </a:extLst>
                </p14:cNvPr>
                <p14:cNvContentPartPr/>
                <p14:nvPr/>
              </p14:nvContentPartPr>
              <p14:xfrm>
                <a:off x="10668700" y="5626431"/>
                <a:ext cx="221040" cy="174600"/>
              </p14:xfrm>
            </p:contentPart>
          </mc:Choice>
          <mc:Fallback xmlns=""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8EA20C94-7F7C-A04C-9117-BC0B96D0971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661140" y="5618871"/>
                  <a:ext cx="236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21AACE1B-0BC3-8A40-9E1B-390F76ED9149}"/>
                    </a:ext>
                  </a:extLst>
                </p14:cNvPr>
                <p14:cNvContentPartPr/>
                <p14:nvPr/>
              </p14:nvContentPartPr>
              <p14:xfrm>
                <a:off x="10982980" y="5439591"/>
                <a:ext cx="193320" cy="461160"/>
              </p14:xfrm>
            </p:contentPart>
          </mc:Choice>
          <mc:Fallback xmlns=""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21AACE1B-0BC3-8A40-9E1B-390F76ED914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975420" y="5432031"/>
                  <a:ext cx="2084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61AF0AFA-613C-C442-8320-084B882D92C8}"/>
                    </a:ext>
                  </a:extLst>
                </p14:cNvPr>
                <p14:cNvContentPartPr/>
                <p14:nvPr/>
              </p14:nvContentPartPr>
              <p14:xfrm>
                <a:off x="11020060" y="5663871"/>
                <a:ext cx="155880" cy="31320"/>
              </p14:xfrm>
            </p:contentPart>
          </mc:Choice>
          <mc:Fallback xmlns=""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61AF0AFA-613C-C442-8320-084B882D92C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012500" y="565631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BF424758-E0C9-7845-93ED-F72D64B4F7FF}"/>
                    </a:ext>
                  </a:extLst>
                </p14:cNvPr>
                <p14:cNvContentPartPr/>
                <p14:nvPr/>
              </p14:nvContentPartPr>
              <p14:xfrm>
                <a:off x="11300500" y="5582871"/>
                <a:ext cx="93600" cy="218160"/>
              </p14:xfrm>
            </p:contentPart>
          </mc:Choice>
          <mc:Fallback xmlns=""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BF424758-E0C9-7845-93ED-F72D64B4F7F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292940" y="557531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6D281C94-96E8-8443-A763-6FF920885E7D}"/>
                    </a:ext>
                  </a:extLst>
                </p14:cNvPr>
                <p14:cNvContentPartPr/>
                <p14:nvPr/>
              </p14:nvContentPartPr>
              <p14:xfrm>
                <a:off x="11437300" y="5601591"/>
                <a:ext cx="131040" cy="230760"/>
              </p14:xfrm>
            </p:contentPart>
          </mc:Choice>
          <mc:Fallback xmlns=""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6D281C94-96E8-8443-A763-6FF920885E7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429740" y="5594031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11EE870D-1A67-994A-8C7F-EB1878B77F29}"/>
                    </a:ext>
                  </a:extLst>
                </p14:cNvPr>
                <p14:cNvContentPartPr/>
                <p14:nvPr/>
              </p14:nvContentPartPr>
              <p14:xfrm>
                <a:off x="11686420" y="5626431"/>
                <a:ext cx="75240" cy="236880"/>
              </p14:xfrm>
            </p:contentPart>
          </mc:Choice>
          <mc:Fallback xmlns=""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11EE870D-1A67-994A-8C7F-EB1878B77F2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678860" y="5618871"/>
                  <a:ext cx="900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FA578AAE-84D4-764C-A97C-FCD733B19385}"/>
              </a:ext>
            </a:extLst>
          </p:cNvPr>
          <p:cNvGrpSpPr/>
          <p:nvPr/>
        </p:nvGrpSpPr>
        <p:grpSpPr>
          <a:xfrm>
            <a:off x="10148500" y="6074631"/>
            <a:ext cx="890640" cy="336600"/>
            <a:chOff x="10148500" y="6074631"/>
            <a:chExt cx="89064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12D80B4A-14AA-694B-8168-0115572B2759}"/>
                    </a:ext>
                  </a:extLst>
                </p14:cNvPr>
                <p14:cNvContentPartPr/>
                <p14:nvPr/>
              </p14:nvContentPartPr>
              <p14:xfrm>
                <a:off x="10148500" y="6105951"/>
                <a:ext cx="199440" cy="249480"/>
              </p14:xfrm>
            </p:contentPart>
          </mc:Choice>
          <mc:Fallback xmlns=""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12D80B4A-14AA-694B-8168-0115572B275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140940" y="6098391"/>
                  <a:ext cx="21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8E944777-92DF-0640-AADF-F67828094006}"/>
                    </a:ext>
                  </a:extLst>
                </p14:cNvPr>
                <p14:cNvContentPartPr/>
                <p14:nvPr/>
              </p14:nvContentPartPr>
              <p14:xfrm>
                <a:off x="10479340" y="6155631"/>
                <a:ext cx="136800" cy="230760"/>
              </p14:xfrm>
            </p:contentPart>
          </mc:Choice>
          <mc:Fallback xmlns=""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8E944777-92DF-0640-AADF-F6782809400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471780" y="6148071"/>
                  <a:ext cx="151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9E44F4F4-F81A-FC4A-8739-D05D68DBA337}"/>
                    </a:ext>
                  </a:extLst>
                </p14:cNvPr>
                <p14:cNvContentPartPr/>
                <p14:nvPr/>
              </p14:nvContentPartPr>
              <p14:xfrm>
                <a:off x="10529020" y="6298911"/>
                <a:ext cx="142920" cy="12960"/>
              </p14:xfrm>
            </p:contentPart>
          </mc:Choice>
          <mc:Fallback xmlns=""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9E44F4F4-F81A-FC4A-8739-D05D68DBA33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521460" y="6291351"/>
                  <a:ext cx="158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49C727B0-D6EE-4E47-B4EC-0ADB8A4AED4C}"/>
                    </a:ext>
                  </a:extLst>
                </p14:cNvPr>
                <p14:cNvContentPartPr/>
                <p14:nvPr/>
              </p14:nvContentPartPr>
              <p14:xfrm>
                <a:off x="10814860" y="6199191"/>
                <a:ext cx="174600" cy="212040"/>
              </p14:xfrm>
            </p:contentPart>
          </mc:Choice>
          <mc:Fallback xmlns=""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49C727B0-D6EE-4E47-B4EC-0ADB8A4AED4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807300" y="6191631"/>
                  <a:ext cx="189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AB2AB25A-E027-3048-90F9-43909A7C3DD4}"/>
                    </a:ext>
                  </a:extLst>
                </p14:cNvPr>
                <p14:cNvContentPartPr/>
                <p14:nvPr/>
              </p14:nvContentPartPr>
              <p14:xfrm>
                <a:off x="10746820" y="6136911"/>
                <a:ext cx="248760" cy="25200"/>
              </p14:xfrm>
            </p:contentPart>
          </mc:Choice>
          <mc:Fallback xmlns=""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AB2AB25A-E027-3048-90F9-43909A7C3DD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739260" y="6129351"/>
                  <a:ext cx="26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24684F5C-7A10-B445-8E9C-C1E6D68B5D88}"/>
                    </a:ext>
                  </a:extLst>
                </p14:cNvPr>
                <p14:cNvContentPartPr/>
                <p14:nvPr/>
              </p14:nvContentPartPr>
              <p14:xfrm>
                <a:off x="10649260" y="6074631"/>
                <a:ext cx="277920" cy="155880"/>
              </p14:xfrm>
            </p:contentPart>
          </mc:Choice>
          <mc:Fallback xmlns=""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24684F5C-7A10-B445-8E9C-C1E6D68B5D8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642060" y="6067071"/>
                  <a:ext cx="292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7DC24F7-675B-3A4E-9410-AEA02628844C}"/>
                    </a:ext>
                  </a:extLst>
                </p14:cNvPr>
                <p14:cNvContentPartPr/>
                <p14:nvPr/>
              </p14:nvContentPartPr>
              <p14:xfrm>
                <a:off x="10908100" y="6130791"/>
                <a:ext cx="131040" cy="31320"/>
              </p14:xfrm>
            </p:contentPart>
          </mc:Choice>
          <mc:Fallback xmlns=""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7DC24F7-675B-3A4E-9410-AEA02628844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900540" y="6123231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7F8DBDA8-4216-0D40-B570-A5A063F243A6}"/>
              </a:ext>
            </a:extLst>
          </p:cNvPr>
          <p:cNvGrpSpPr/>
          <p:nvPr/>
        </p:nvGrpSpPr>
        <p:grpSpPr>
          <a:xfrm>
            <a:off x="10422460" y="4531311"/>
            <a:ext cx="1575360" cy="777960"/>
            <a:chOff x="10422460" y="4531311"/>
            <a:chExt cx="157536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8B96B3D7-6A07-D046-9118-1DAAED258AB4}"/>
                    </a:ext>
                  </a:extLst>
                </p14:cNvPr>
                <p14:cNvContentPartPr/>
                <p14:nvPr/>
              </p14:nvContentPartPr>
              <p14:xfrm>
                <a:off x="10422460" y="5010111"/>
                <a:ext cx="212040" cy="137160"/>
              </p14:xfrm>
            </p:contentPart>
          </mc:Choice>
          <mc:Fallback xmlns=""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8B96B3D7-6A07-D046-9118-1DAAED258AB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414900" y="5002551"/>
                  <a:ext cx="227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78E84887-23EA-E745-9CC5-5DF0F1F3F1DE}"/>
                    </a:ext>
                  </a:extLst>
                </p14:cNvPr>
                <p14:cNvContentPartPr/>
                <p14:nvPr/>
              </p14:nvContentPartPr>
              <p14:xfrm>
                <a:off x="10422460" y="5103351"/>
                <a:ext cx="305280" cy="205920"/>
              </p14:xfrm>
            </p:contentPart>
          </mc:Choice>
          <mc:Fallback xmlns=""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78E84887-23EA-E745-9CC5-5DF0F1F3F1DE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414900" y="5095791"/>
                  <a:ext cx="320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7111ED46-CACD-C945-BA1E-74909475F843}"/>
                    </a:ext>
                  </a:extLst>
                </p14:cNvPr>
                <p14:cNvContentPartPr/>
                <p14:nvPr/>
              </p14:nvContentPartPr>
              <p14:xfrm>
                <a:off x="10783540" y="4711311"/>
                <a:ext cx="230760" cy="355320"/>
              </p14:xfrm>
            </p:contentPart>
          </mc:Choice>
          <mc:Fallback xmlns=""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7111ED46-CACD-C945-BA1E-74909475F84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775980" y="4703751"/>
                  <a:ext cx="245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640A9EFA-1DF9-EC45-8F16-271FB27993DF}"/>
                    </a:ext>
                  </a:extLst>
                </p14:cNvPr>
                <p14:cNvContentPartPr/>
                <p14:nvPr/>
              </p14:nvContentPartPr>
              <p14:xfrm>
                <a:off x="11026540" y="4904271"/>
                <a:ext cx="180720" cy="143640"/>
              </p14:xfrm>
            </p:contentPart>
          </mc:Choice>
          <mc:Fallback xmlns=""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640A9EFA-1DF9-EC45-8F16-271FB27993DF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018980" y="4896711"/>
                  <a:ext cx="195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070B2C9D-833A-274F-A02C-D3D31D4369F2}"/>
                    </a:ext>
                  </a:extLst>
                </p14:cNvPr>
                <p14:cNvContentPartPr/>
                <p14:nvPr/>
              </p14:nvContentPartPr>
              <p14:xfrm>
                <a:off x="11206900" y="4742271"/>
                <a:ext cx="162360" cy="243000"/>
              </p14:xfrm>
            </p:contentPart>
          </mc:Choice>
          <mc:Fallback xmlns=""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070B2C9D-833A-274F-A02C-D3D31D4369F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199340" y="4734711"/>
                  <a:ext cx="177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03F1C69D-53E3-8544-AD5B-2A708908D80D}"/>
                    </a:ext>
                  </a:extLst>
                </p14:cNvPr>
                <p14:cNvContentPartPr/>
                <p14:nvPr/>
              </p14:nvContentPartPr>
              <p14:xfrm>
                <a:off x="11437300" y="4760991"/>
                <a:ext cx="62640" cy="218160"/>
              </p14:xfrm>
            </p:contentPart>
          </mc:Choice>
          <mc:Fallback xmlns=""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03F1C69D-53E3-8544-AD5B-2A708908D80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427220" y="4750911"/>
                  <a:ext cx="82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A940DAEC-173D-BC43-ADCE-418E56620FDF}"/>
                    </a:ext>
                  </a:extLst>
                </p14:cNvPr>
                <p14:cNvContentPartPr/>
                <p14:nvPr/>
              </p14:nvContentPartPr>
              <p14:xfrm>
                <a:off x="11679940" y="4531311"/>
                <a:ext cx="93600" cy="534960"/>
              </p14:xfrm>
            </p:contentPart>
          </mc:Choice>
          <mc:Fallback xmlns=""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A940DAEC-173D-BC43-ADCE-418E56620FD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669860" y="4521231"/>
                  <a:ext cx="11412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B6239528-FCB4-544F-BE11-5484639D9FB4}"/>
                    </a:ext>
                  </a:extLst>
                </p14:cNvPr>
                <p14:cNvContentPartPr/>
                <p14:nvPr/>
              </p14:nvContentPartPr>
              <p14:xfrm>
                <a:off x="11636380" y="4798431"/>
                <a:ext cx="180720" cy="75240"/>
              </p14:xfrm>
            </p:contentPart>
          </mc:Choice>
          <mc:Fallback xmlns=""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B6239528-FCB4-544F-BE11-5484639D9FB4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628820" y="4790871"/>
                  <a:ext cx="195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C5BD4BDF-7EB3-1641-8810-6950BC2367BD}"/>
                    </a:ext>
                  </a:extLst>
                </p14:cNvPr>
                <p14:cNvContentPartPr/>
                <p14:nvPr/>
              </p14:nvContentPartPr>
              <p14:xfrm>
                <a:off x="11929060" y="4667751"/>
                <a:ext cx="68760" cy="305280"/>
              </p14:xfrm>
            </p:contentPart>
          </mc:Choice>
          <mc:Fallback xmlns=""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C5BD4BDF-7EB3-1641-8810-6950BC2367B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921500" y="4660191"/>
                  <a:ext cx="83880" cy="32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7900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30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5</cp:revision>
  <dcterms:created xsi:type="dcterms:W3CDTF">2020-06-11T01:42:37Z</dcterms:created>
  <dcterms:modified xsi:type="dcterms:W3CDTF">2020-06-18T03:40:38Z</dcterms:modified>
</cp:coreProperties>
</file>